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0" r:id="rId2"/>
    <p:sldId id="296" r:id="rId3"/>
    <p:sldId id="307" r:id="rId4"/>
    <p:sldId id="308" r:id="rId5"/>
    <p:sldId id="309" r:id="rId6"/>
    <p:sldId id="300" r:id="rId7"/>
    <p:sldId id="285" r:id="rId8"/>
    <p:sldId id="302" r:id="rId9"/>
    <p:sldId id="304" r:id="rId10"/>
    <p:sldId id="290" r:id="rId11"/>
    <p:sldId id="288" r:id="rId12"/>
    <p:sldId id="283" r:id="rId13"/>
    <p:sldId id="297" r:id="rId14"/>
    <p:sldId id="323" r:id="rId15"/>
    <p:sldId id="335" r:id="rId16"/>
    <p:sldId id="324" r:id="rId17"/>
    <p:sldId id="325" r:id="rId18"/>
    <p:sldId id="326" r:id="rId19"/>
    <p:sldId id="327" r:id="rId20"/>
    <p:sldId id="328" r:id="rId21"/>
    <p:sldId id="374" r:id="rId22"/>
    <p:sldId id="365" r:id="rId23"/>
    <p:sldId id="366" r:id="rId24"/>
    <p:sldId id="301" r:id="rId25"/>
    <p:sldId id="332"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0049DA"/>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7A29A2-11C8-48A8-A51B-41B7068AF206}" v="39" dt="2023-02-19T21:02:17.14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8971" autoAdjust="0"/>
    <p:restoredTop sz="94660"/>
  </p:normalViewPr>
  <p:slideViewPr>
    <p:cSldViewPr snapToGrid="0">
      <p:cViewPr varScale="1">
        <p:scale>
          <a:sx n="53" d="100"/>
          <a:sy n="53" d="100"/>
        </p:scale>
        <p:origin x="90" y="1032"/>
      </p:cViewPr>
      <p:guideLst/>
    </p:cSldViewPr>
  </p:slideViewPr>
  <p:notesTextViewPr>
    <p:cViewPr>
      <p:scale>
        <a:sx n="1" d="1"/>
        <a:sy n="1" d="1"/>
      </p:scale>
      <p:origin x="0" y="0"/>
    </p:cViewPr>
  </p:notesTextViewPr>
  <p:sorterViewPr>
    <p:cViewPr>
      <p:scale>
        <a:sx n="100" d="100"/>
        <a:sy n="100" d="100"/>
      </p:scale>
      <p:origin x="0" y="-494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F80D6BBE-E47F-440D-B2E9-8382F47A5188}"/>
    <pc:docChg chg="custSel modSld">
      <pc:chgData name="William Grey" userId="37b73424-c081-4fc2-b1af-363f4f3fd4f3" providerId="ADAL" clId="{F80D6BBE-E47F-440D-B2E9-8382F47A5188}" dt="2019-03-28T12:21:05.022" v="201" actId="20577"/>
      <pc:docMkLst>
        <pc:docMk/>
      </pc:docMkLst>
      <pc:sldChg chg="modSp">
        <pc:chgData name="William Grey" userId="37b73424-c081-4fc2-b1af-363f4f3fd4f3" providerId="ADAL" clId="{F80D6BBE-E47F-440D-B2E9-8382F47A5188}" dt="2019-03-28T12:21:05.022" v="201" actId="20577"/>
        <pc:sldMkLst>
          <pc:docMk/>
          <pc:sldMk cId="4168296206" sldId="288"/>
        </pc:sldMkLst>
        <pc:spChg chg="mod">
          <ac:chgData name="William Grey" userId="37b73424-c081-4fc2-b1af-363f4f3fd4f3" providerId="ADAL" clId="{F80D6BBE-E47F-440D-B2E9-8382F47A5188}" dt="2019-03-28T12:21:05.022" v="201" actId="20577"/>
          <ac:spMkLst>
            <pc:docMk/>
            <pc:sldMk cId="4168296206" sldId="288"/>
            <ac:spMk id="3" creationId="{00000000-0000-0000-0000-000000000000}"/>
          </ac:spMkLst>
        </pc:spChg>
      </pc:sldChg>
      <pc:sldChg chg="modSp">
        <pc:chgData name="William Grey" userId="37b73424-c081-4fc2-b1af-363f4f3fd4f3" providerId="ADAL" clId="{F80D6BBE-E47F-440D-B2E9-8382F47A5188}" dt="2019-03-28T12:05:59.525" v="1" actId="27636"/>
        <pc:sldMkLst>
          <pc:docMk/>
          <pc:sldMk cId="468981007" sldId="302"/>
        </pc:sldMkLst>
        <pc:spChg chg="mod">
          <ac:chgData name="William Grey" userId="37b73424-c081-4fc2-b1af-363f4f3fd4f3" providerId="ADAL" clId="{F80D6BBE-E47F-440D-B2E9-8382F47A5188}" dt="2019-03-28T12:05:59.525" v="1" actId="27636"/>
          <ac:spMkLst>
            <pc:docMk/>
            <pc:sldMk cId="468981007" sldId="302"/>
            <ac:spMk id="3" creationId="{99FABC08-04A5-418F-8747-96AA2AF19AFD}"/>
          </ac:spMkLst>
        </pc:spChg>
      </pc:sldChg>
    </pc:docChg>
  </pc:docChgLst>
  <pc:docChgLst>
    <pc:chgData name="William Grey" userId="37b73424-c081-4fc2-b1af-363f4f3fd4f3" providerId="ADAL" clId="{C18746A9-577F-4202-B3DD-F39B45DFB1A3}"/>
    <pc:docChg chg="custSel addSld modSld sldOrd">
      <pc:chgData name="William Grey" userId="37b73424-c081-4fc2-b1af-363f4f3fd4f3" providerId="ADAL" clId="{C18746A9-577F-4202-B3DD-F39B45DFB1A3}" dt="2022-03-29T10:44:02.318" v="416"/>
      <pc:docMkLst>
        <pc:docMk/>
      </pc:docMkLst>
      <pc:sldChg chg="ord">
        <pc:chgData name="William Grey" userId="37b73424-c081-4fc2-b1af-363f4f3fd4f3" providerId="ADAL" clId="{C18746A9-577F-4202-B3DD-F39B45DFB1A3}" dt="2022-03-29T10:44:02.318" v="416"/>
        <pc:sldMkLst>
          <pc:docMk/>
          <pc:sldMk cId="222047521" sldId="280"/>
        </pc:sldMkLst>
      </pc:sldChg>
      <pc:sldChg chg="ord">
        <pc:chgData name="William Grey" userId="37b73424-c081-4fc2-b1af-363f4f3fd4f3" providerId="ADAL" clId="{C18746A9-577F-4202-B3DD-F39B45DFB1A3}" dt="2022-02-07T14:32:12.868" v="414"/>
        <pc:sldMkLst>
          <pc:docMk/>
          <pc:sldMk cId="3284593604" sldId="295"/>
        </pc:sldMkLst>
      </pc:sldChg>
      <pc:sldChg chg="modSp mod">
        <pc:chgData name="William Grey" userId="37b73424-c081-4fc2-b1af-363f4f3fd4f3" providerId="ADAL" clId="{C18746A9-577F-4202-B3DD-F39B45DFB1A3}" dt="2022-02-07T13:51:51.758" v="0" actId="113"/>
        <pc:sldMkLst>
          <pc:docMk/>
          <pc:sldMk cId="1764743095" sldId="298"/>
        </pc:sldMkLst>
        <pc:spChg chg="mod">
          <ac:chgData name="William Grey" userId="37b73424-c081-4fc2-b1af-363f4f3fd4f3" providerId="ADAL" clId="{C18746A9-577F-4202-B3DD-F39B45DFB1A3}" dt="2022-02-07T13:51:51.758" v="0" actId="113"/>
          <ac:spMkLst>
            <pc:docMk/>
            <pc:sldMk cId="1764743095" sldId="298"/>
            <ac:spMk id="3" creationId="{00000000-0000-0000-0000-000000000000}"/>
          </ac:spMkLst>
        </pc:spChg>
      </pc:sldChg>
      <pc:sldChg chg="addSp delSp modSp new mod">
        <pc:chgData name="William Grey" userId="37b73424-c081-4fc2-b1af-363f4f3fd4f3" providerId="ADAL" clId="{C18746A9-577F-4202-B3DD-F39B45DFB1A3}" dt="2022-02-07T14:08:09.241" v="412" actId="20577"/>
        <pc:sldMkLst>
          <pc:docMk/>
          <pc:sldMk cId="2053348027" sldId="305"/>
        </pc:sldMkLst>
        <pc:spChg chg="del">
          <ac:chgData name="William Grey" userId="37b73424-c081-4fc2-b1af-363f4f3fd4f3" providerId="ADAL" clId="{C18746A9-577F-4202-B3DD-F39B45DFB1A3}" dt="2022-02-07T14:01:38.902" v="2" actId="3680"/>
          <ac:spMkLst>
            <pc:docMk/>
            <pc:sldMk cId="2053348027" sldId="305"/>
            <ac:spMk id="3" creationId="{74206DEE-9F6F-4067-9D81-0168C7C2C031}"/>
          </ac:spMkLst>
        </pc:spChg>
        <pc:graphicFrameChg chg="add mod ord modGraphic">
          <ac:chgData name="William Grey" userId="37b73424-c081-4fc2-b1af-363f4f3fd4f3" providerId="ADAL" clId="{C18746A9-577F-4202-B3DD-F39B45DFB1A3}" dt="2022-02-07T14:08:09.241" v="412" actId="20577"/>
          <ac:graphicFrameMkLst>
            <pc:docMk/>
            <pc:sldMk cId="2053348027" sldId="305"/>
            <ac:graphicFrameMk id="4" creationId="{C798B6C7-C3BB-4AC1-966F-A5264CAFDC10}"/>
          </ac:graphicFrameMkLst>
        </pc:graphicFrameChg>
      </pc:sldChg>
    </pc:docChg>
  </pc:docChgLst>
  <pc:docChgLst>
    <pc:chgData name="William Grey" userId="37b73424-c081-4fc2-b1af-363f4f3fd4f3" providerId="ADAL" clId="{490064E1-63D3-4838-AB0D-D5C3DA0F7CF0}"/>
    <pc:docChg chg="custSel addSld delSld modSld sldOrd">
      <pc:chgData name="William Grey" userId="37b73424-c081-4fc2-b1af-363f4f3fd4f3" providerId="ADAL" clId="{490064E1-63D3-4838-AB0D-D5C3DA0F7CF0}" dt="2022-08-17T21:17:07.388" v="615" actId="20577"/>
      <pc:docMkLst>
        <pc:docMk/>
      </pc:docMkLst>
      <pc:sldChg chg="modSp mod">
        <pc:chgData name="William Grey" userId="37b73424-c081-4fc2-b1af-363f4f3fd4f3" providerId="ADAL" clId="{490064E1-63D3-4838-AB0D-D5C3DA0F7CF0}" dt="2022-08-07T21:48:07.443" v="33" actId="20577"/>
        <pc:sldMkLst>
          <pc:docMk/>
          <pc:sldMk cId="222047521" sldId="280"/>
        </pc:sldMkLst>
        <pc:spChg chg="mod">
          <ac:chgData name="William Grey" userId="37b73424-c081-4fc2-b1af-363f4f3fd4f3" providerId="ADAL" clId="{490064E1-63D3-4838-AB0D-D5C3DA0F7CF0}" dt="2022-08-07T21:48:07.443" v="33" actId="20577"/>
          <ac:spMkLst>
            <pc:docMk/>
            <pc:sldMk cId="222047521" sldId="280"/>
            <ac:spMk id="2" creationId="{00000000-0000-0000-0000-000000000000}"/>
          </ac:spMkLst>
        </pc:spChg>
        <pc:spChg chg="mod">
          <ac:chgData name="William Grey" userId="37b73424-c081-4fc2-b1af-363f4f3fd4f3" providerId="ADAL" clId="{490064E1-63D3-4838-AB0D-D5C3DA0F7CF0}" dt="2022-08-07T20:38:25.902" v="0"/>
          <ac:spMkLst>
            <pc:docMk/>
            <pc:sldMk cId="222047521" sldId="280"/>
            <ac:spMk id="3" creationId="{00000000-0000-0000-0000-000000000000}"/>
          </ac:spMkLst>
        </pc:spChg>
      </pc:sldChg>
      <pc:sldChg chg="add">
        <pc:chgData name="William Grey" userId="37b73424-c081-4fc2-b1af-363f4f3fd4f3" providerId="ADAL" clId="{490064E1-63D3-4838-AB0D-D5C3DA0F7CF0}" dt="2022-08-07T22:08:18.259" v="244"/>
        <pc:sldMkLst>
          <pc:docMk/>
          <pc:sldMk cId="3892511917" sldId="281"/>
        </pc:sldMkLst>
      </pc:sldChg>
      <pc:sldChg chg="add del">
        <pc:chgData name="William Grey" userId="37b73424-c081-4fc2-b1af-363f4f3fd4f3" providerId="ADAL" clId="{490064E1-63D3-4838-AB0D-D5C3DA0F7CF0}" dt="2022-08-07T22:07:38.614" v="243" actId="2696"/>
        <pc:sldMkLst>
          <pc:docMk/>
          <pc:sldMk cId="4149937935" sldId="281"/>
        </pc:sldMkLst>
      </pc:sldChg>
      <pc:sldChg chg="add del">
        <pc:chgData name="William Grey" userId="37b73424-c081-4fc2-b1af-363f4f3fd4f3" providerId="ADAL" clId="{490064E1-63D3-4838-AB0D-D5C3DA0F7CF0}" dt="2022-08-07T21:50:26.293" v="69" actId="2696"/>
        <pc:sldMkLst>
          <pc:docMk/>
          <pc:sldMk cId="446418805" sldId="282"/>
        </pc:sldMkLst>
      </pc:sldChg>
      <pc:sldChg chg="add del">
        <pc:chgData name="William Grey" userId="37b73424-c081-4fc2-b1af-363f4f3fd4f3" providerId="ADAL" clId="{490064E1-63D3-4838-AB0D-D5C3DA0F7CF0}" dt="2022-08-07T21:51:38.609" v="73" actId="47"/>
        <pc:sldMkLst>
          <pc:docMk/>
          <pc:sldMk cId="3939969114" sldId="282"/>
        </pc:sldMkLst>
      </pc:sldChg>
      <pc:sldChg chg="addSp modSp mod">
        <pc:chgData name="William Grey" userId="37b73424-c081-4fc2-b1af-363f4f3fd4f3" providerId="ADAL" clId="{490064E1-63D3-4838-AB0D-D5C3DA0F7CF0}" dt="2022-08-16T21:04:09.261" v="342" actId="20577"/>
        <pc:sldMkLst>
          <pc:docMk/>
          <pc:sldMk cId="1616911609" sldId="283"/>
        </pc:sldMkLst>
        <pc:spChg chg="mod">
          <ac:chgData name="William Grey" userId="37b73424-c081-4fc2-b1af-363f4f3fd4f3" providerId="ADAL" clId="{490064E1-63D3-4838-AB0D-D5C3DA0F7CF0}" dt="2022-08-07T20:38:25.976" v="10" actId="27636"/>
          <ac:spMkLst>
            <pc:docMk/>
            <pc:sldMk cId="1616911609" sldId="283"/>
            <ac:spMk id="2" creationId="{00000000-0000-0000-0000-000000000000}"/>
          </ac:spMkLst>
        </pc:spChg>
        <pc:spChg chg="mod">
          <ac:chgData name="William Grey" userId="37b73424-c081-4fc2-b1af-363f4f3fd4f3" providerId="ADAL" clId="{490064E1-63D3-4838-AB0D-D5C3DA0F7CF0}" dt="2022-08-16T21:04:09.261" v="342" actId="20577"/>
          <ac:spMkLst>
            <pc:docMk/>
            <pc:sldMk cId="1616911609" sldId="283"/>
            <ac:spMk id="3" creationId="{00000000-0000-0000-0000-000000000000}"/>
          </ac:spMkLst>
        </pc:spChg>
        <pc:graphicFrameChg chg="add mod">
          <ac:chgData name="William Grey" userId="37b73424-c081-4fc2-b1af-363f4f3fd4f3" providerId="ADAL" clId="{490064E1-63D3-4838-AB0D-D5C3DA0F7CF0}" dt="2022-08-16T21:03:10.859" v="337" actId="207"/>
          <ac:graphicFrameMkLst>
            <pc:docMk/>
            <pc:sldMk cId="1616911609" sldId="283"/>
            <ac:graphicFrameMk id="4" creationId="{34CBCF57-0C10-4CFE-8284-AB643D227DA6}"/>
          </ac:graphicFrameMkLst>
        </pc:graphicFrameChg>
      </pc:sldChg>
      <pc:sldChg chg="modSp del mod">
        <pc:chgData name="William Grey" userId="37b73424-c081-4fc2-b1af-363f4f3fd4f3" providerId="ADAL" clId="{490064E1-63D3-4838-AB0D-D5C3DA0F7CF0}" dt="2022-08-07T22:11:53.865" v="258" actId="47"/>
        <pc:sldMkLst>
          <pc:docMk/>
          <pc:sldMk cId="4242669733" sldId="284"/>
        </pc:sldMkLst>
        <pc:spChg chg="mod">
          <ac:chgData name="William Grey" userId="37b73424-c081-4fc2-b1af-363f4f3fd4f3" providerId="ADAL" clId="{490064E1-63D3-4838-AB0D-D5C3DA0F7CF0}" dt="2022-08-07T20:38:25.959" v="7" actId="27636"/>
          <ac:spMkLst>
            <pc:docMk/>
            <pc:sldMk cId="4242669733" sldId="284"/>
            <ac:spMk id="2" creationId="{00000000-0000-0000-0000-000000000000}"/>
          </ac:spMkLst>
        </pc:spChg>
        <pc:spChg chg="mod">
          <ac:chgData name="William Grey" userId="37b73424-c081-4fc2-b1af-363f4f3fd4f3" providerId="ADAL" clId="{490064E1-63D3-4838-AB0D-D5C3DA0F7CF0}" dt="2022-08-07T21:56:21.364" v="90" actId="2710"/>
          <ac:spMkLst>
            <pc:docMk/>
            <pc:sldMk cId="4242669733" sldId="284"/>
            <ac:spMk id="3" creationId="{00000000-0000-0000-0000-000000000000}"/>
          </ac:spMkLst>
        </pc:spChg>
      </pc:sldChg>
      <pc:sldChg chg="modSp mod">
        <pc:chgData name="William Grey" userId="37b73424-c081-4fc2-b1af-363f4f3fd4f3" providerId="ADAL" clId="{490064E1-63D3-4838-AB0D-D5C3DA0F7CF0}" dt="2022-08-07T21:52:39.397" v="75" actId="12"/>
        <pc:sldMkLst>
          <pc:docMk/>
          <pc:sldMk cId="1427449304" sldId="285"/>
        </pc:sldMkLst>
        <pc:spChg chg="mod">
          <ac:chgData name="William Grey" userId="37b73424-c081-4fc2-b1af-363f4f3fd4f3" providerId="ADAL" clId="{490064E1-63D3-4838-AB0D-D5C3DA0F7CF0}" dt="2022-08-07T20:38:25.953" v="5" actId="27636"/>
          <ac:spMkLst>
            <pc:docMk/>
            <pc:sldMk cId="1427449304" sldId="285"/>
            <ac:spMk id="2" creationId="{00000000-0000-0000-0000-000000000000}"/>
          </ac:spMkLst>
        </pc:spChg>
        <pc:spChg chg="mod">
          <ac:chgData name="William Grey" userId="37b73424-c081-4fc2-b1af-363f4f3fd4f3" providerId="ADAL" clId="{490064E1-63D3-4838-AB0D-D5C3DA0F7CF0}" dt="2022-08-07T21:52:39.397" v="75" actId="12"/>
          <ac:spMkLst>
            <pc:docMk/>
            <pc:sldMk cId="1427449304" sldId="285"/>
            <ac:spMk id="3" creationId="{00000000-0000-0000-0000-000000000000}"/>
          </ac:spMkLst>
        </pc:spChg>
      </pc:sldChg>
      <pc:sldChg chg="addSp modSp mod">
        <pc:chgData name="William Grey" userId="37b73424-c081-4fc2-b1af-363f4f3fd4f3" providerId="ADAL" clId="{490064E1-63D3-4838-AB0D-D5C3DA0F7CF0}" dt="2022-08-16T21:04:57.260" v="350" actId="1076"/>
        <pc:sldMkLst>
          <pc:docMk/>
          <pc:sldMk cId="4168296206" sldId="288"/>
        </pc:sldMkLst>
        <pc:spChg chg="mod">
          <ac:chgData name="William Grey" userId="37b73424-c081-4fc2-b1af-363f4f3fd4f3" providerId="ADAL" clId="{490064E1-63D3-4838-AB0D-D5C3DA0F7CF0}" dt="2022-08-07T20:38:25.968" v="8" actId="27636"/>
          <ac:spMkLst>
            <pc:docMk/>
            <pc:sldMk cId="4168296206" sldId="288"/>
            <ac:spMk id="2" creationId="{00000000-0000-0000-0000-000000000000}"/>
          </ac:spMkLst>
        </pc:spChg>
        <pc:spChg chg="mod">
          <ac:chgData name="William Grey" userId="37b73424-c081-4fc2-b1af-363f4f3fd4f3" providerId="ADAL" clId="{490064E1-63D3-4838-AB0D-D5C3DA0F7CF0}" dt="2022-08-16T21:04:57.260" v="350" actId="1076"/>
          <ac:spMkLst>
            <pc:docMk/>
            <pc:sldMk cId="4168296206" sldId="288"/>
            <ac:spMk id="3" creationId="{00000000-0000-0000-0000-000000000000}"/>
          </ac:spMkLst>
        </pc:spChg>
        <pc:graphicFrameChg chg="add mod">
          <ac:chgData name="William Grey" userId="37b73424-c081-4fc2-b1af-363f4f3fd4f3" providerId="ADAL" clId="{490064E1-63D3-4838-AB0D-D5C3DA0F7CF0}" dt="2022-08-16T21:04:35.848" v="345" actId="207"/>
          <ac:graphicFrameMkLst>
            <pc:docMk/>
            <pc:sldMk cId="4168296206" sldId="288"/>
            <ac:graphicFrameMk id="4" creationId="{4E2D1799-E9F7-482D-96E3-11D63A121D6F}"/>
          </ac:graphicFrameMkLst>
        </pc:graphicFrameChg>
      </pc:sldChg>
      <pc:sldChg chg="modSp del mod">
        <pc:chgData name="William Grey" userId="37b73424-c081-4fc2-b1af-363f4f3fd4f3" providerId="ADAL" clId="{490064E1-63D3-4838-AB0D-D5C3DA0F7CF0}" dt="2022-08-07T22:03:18.164" v="106" actId="47"/>
        <pc:sldMkLst>
          <pc:docMk/>
          <pc:sldMk cId="832728893" sldId="289"/>
        </pc:sldMkLst>
        <pc:spChg chg="mod">
          <ac:chgData name="William Grey" userId="37b73424-c081-4fc2-b1af-363f4f3fd4f3" providerId="ADAL" clId="{490064E1-63D3-4838-AB0D-D5C3DA0F7CF0}" dt="2022-08-07T20:38:25.988" v="13" actId="27636"/>
          <ac:spMkLst>
            <pc:docMk/>
            <pc:sldMk cId="832728893" sldId="289"/>
            <ac:spMk id="2" creationId="{00000000-0000-0000-0000-000000000000}"/>
          </ac:spMkLst>
        </pc:spChg>
        <pc:spChg chg="mod">
          <ac:chgData name="William Grey" userId="37b73424-c081-4fc2-b1af-363f4f3fd4f3" providerId="ADAL" clId="{490064E1-63D3-4838-AB0D-D5C3DA0F7CF0}" dt="2022-08-07T20:38:25.902" v="0"/>
          <ac:spMkLst>
            <pc:docMk/>
            <pc:sldMk cId="832728893" sldId="289"/>
            <ac:spMk id="3" creationId="{00000000-0000-0000-0000-000000000000}"/>
          </ac:spMkLst>
        </pc:spChg>
      </pc:sldChg>
      <pc:sldChg chg="add del">
        <pc:chgData name="William Grey" userId="37b73424-c081-4fc2-b1af-363f4f3fd4f3" providerId="ADAL" clId="{490064E1-63D3-4838-AB0D-D5C3DA0F7CF0}" dt="2022-08-07T22:09:34.007" v="249" actId="2696"/>
        <pc:sldMkLst>
          <pc:docMk/>
          <pc:sldMk cId="676159608" sldId="290"/>
        </pc:sldMkLst>
      </pc:sldChg>
      <pc:sldChg chg="modSp add mod ord">
        <pc:chgData name="William Grey" userId="37b73424-c081-4fc2-b1af-363f4f3fd4f3" providerId="ADAL" clId="{490064E1-63D3-4838-AB0D-D5C3DA0F7CF0}" dt="2022-08-16T21:00:21.740" v="280" actId="20577"/>
        <pc:sldMkLst>
          <pc:docMk/>
          <pc:sldMk cId="821881943" sldId="290"/>
        </pc:sldMkLst>
        <pc:spChg chg="mod">
          <ac:chgData name="William Grey" userId="37b73424-c081-4fc2-b1af-363f4f3fd4f3" providerId="ADAL" clId="{490064E1-63D3-4838-AB0D-D5C3DA0F7CF0}" dt="2022-08-07T22:11:49.749" v="257" actId="2710"/>
          <ac:spMkLst>
            <pc:docMk/>
            <pc:sldMk cId="821881943" sldId="290"/>
            <ac:spMk id="3" creationId="{00000000-0000-0000-0000-000000000000}"/>
          </ac:spMkLst>
        </pc:spChg>
        <pc:graphicFrameChg chg="mod">
          <ac:chgData name="William Grey" userId="37b73424-c081-4fc2-b1af-363f4f3fd4f3" providerId="ADAL" clId="{490064E1-63D3-4838-AB0D-D5C3DA0F7CF0}" dt="2022-08-16T21:00:21.740" v="280" actId="20577"/>
          <ac:graphicFrameMkLst>
            <pc:docMk/>
            <pc:sldMk cId="821881943" sldId="290"/>
            <ac:graphicFrameMk id="7" creationId="{6EC486B9-51DB-4990-984B-D50B972EEAE8}"/>
          </ac:graphicFrameMkLst>
        </pc:graphicFrameChg>
      </pc:sldChg>
      <pc:sldChg chg="add del">
        <pc:chgData name="William Grey" userId="37b73424-c081-4fc2-b1af-363f4f3fd4f3" providerId="ADAL" clId="{490064E1-63D3-4838-AB0D-D5C3DA0F7CF0}" dt="2022-08-07T22:09:18.369" v="247"/>
        <pc:sldMkLst>
          <pc:docMk/>
          <pc:sldMk cId="968639668" sldId="290"/>
        </pc:sldMkLst>
      </pc:sldChg>
      <pc:sldChg chg="add del">
        <pc:chgData name="William Grey" userId="37b73424-c081-4fc2-b1af-363f4f3fd4f3" providerId="ADAL" clId="{490064E1-63D3-4838-AB0D-D5C3DA0F7CF0}" dt="2022-08-07T22:08:57.033" v="245" actId="2696"/>
        <pc:sldMkLst>
          <pc:docMk/>
          <pc:sldMk cId="1255691478" sldId="290"/>
        </pc:sldMkLst>
      </pc:sldChg>
      <pc:sldChg chg="modSp del mod">
        <pc:chgData name="William Grey" userId="37b73424-c081-4fc2-b1af-363f4f3fd4f3" providerId="ADAL" clId="{490064E1-63D3-4838-AB0D-D5C3DA0F7CF0}" dt="2022-08-07T22:03:22.688" v="107" actId="47"/>
        <pc:sldMkLst>
          <pc:docMk/>
          <pc:sldMk cId="1989058564" sldId="291"/>
        </pc:sldMkLst>
        <pc:spChg chg="mod">
          <ac:chgData name="William Grey" userId="37b73424-c081-4fc2-b1af-363f4f3fd4f3" providerId="ADAL" clId="{490064E1-63D3-4838-AB0D-D5C3DA0F7CF0}" dt="2022-08-07T20:38:25.995" v="14" actId="27636"/>
          <ac:spMkLst>
            <pc:docMk/>
            <pc:sldMk cId="1989058564" sldId="291"/>
            <ac:spMk id="2" creationId="{00000000-0000-0000-0000-000000000000}"/>
          </ac:spMkLst>
        </pc:spChg>
        <pc:spChg chg="mod">
          <ac:chgData name="William Grey" userId="37b73424-c081-4fc2-b1af-363f4f3fd4f3" providerId="ADAL" clId="{490064E1-63D3-4838-AB0D-D5C3DA0F7CF0}" dt="2022-08-07T20:38:25.902" v="0"/>
          <ac:spMkLst>
            <pc:docMk/>
            <pc:sldMk cId="1989058564" sldId="291"/>
            <ac:spMk id="3" creationId="{00000000-0000-0000-0000-000000000000}"/>
          </ac:spMkLst>
        </pc:spChg>
      </pc:sldChg>
      <pc:sldChg chg="del">
        <pc:chgData name="William Grey" userId="37b73424-c081-4fc2-b1af-363f4f3fd4f3" providerId="ADAL" clId="{490064E1-63D3-4838-AB0D-D5C3DA0F7CF0}" dt="2022-08-07T22:01:21.174" v="104" actId="47"/>
        <pc:sldMkLst>
          <pc:docMk/>
          <pc:sldMk cId="3947107335" sldId="293"/>
        </pc:sldMkLst>
      </pc:sldChg>
      <pc:sldChg chg="modSp del mod">
        <pc:chgData name="William Grey" userId="37b73424-c081-4fc2-b1af-363f4f3fd4f3" providerId="ADAL" clId="{490064E1-63D3-4838-AB0D-D5C3DA0F7CF0}" dt="2022-08-07T22:05:27.489" v="241" actId="47"/>
        <pc:sldMkLst>
          <pc:docMk/>
          <pc:sldMk cId="1907377476" sldId="294"/>
        </pc:sldMkLst>
        <pc:spChg chg="mod">
          <ac:chgData name="William Grey" userId="37b73424-c081-4fc2-b1af-363f4f3fd4f3" providerId="ADAL" clId="{490064E1-63D3-4838-AB0D-D5C3DA0F7CF0}" dt="2022-08-07T20:38:25.979" v="11" actId="27636"/>
          <ac:spMkLst>
            <pc:docMk/>
            <pc:sldMk cId="1907377476" sldId="294"/>
            <ac:spMk id="2" creationId="{00000000-0000-0000-0000-000000000000}"/>
          </ac:spMkLst>
        </pc:spChg>
        <pc:spChg chg="mod">
          <ac:chgData name="William Grey" userId="37b73424-c081-4fc2-b1af-363f4f3fd4f3" providerId="ADAL" clId="{490064E1-63D3-4838-AB0D-D5C3DA0F7CF0}" dt="2022-08-07T20:38:25.902" v="0"/>
          <ac:spMkLst>
            <pc:docMk/>
            <pc:sldMk cId="1907377476" sldId="294"/>
            <ac:spMk id="3" creationId="{00000000-0000-0000-0000-000000000000}"/>
          </ac:spMkLst>
        </pc:spChg>
      </pc:sldChg>
      <pc:sldChg chg="modSp del mod">
        <pc:chgData name="William Grey" userId="37b73424-c081-4fc2-b1af-363f4f3fd4f3" providerId="ADAL" clId="{490064E1-63D3-4838-AB0D-D5C3DA0F7CF0}" dt="2022-08-07T22:01:30.690" v="105" actId="47"/>
        <pc:sldMkLst>
          <pc:docMk/>
          <pc:sldMk cId="3284593604" sldId="295"/>
        </pc:sldMkLst>
        <pc:spChg chg="mod">
          <ac:chgData name="William Grey" userId="37b73424-c081-4fc2-b1af-363f4f3fd4f3" providerId="ADAL" clId="{490064E1-63D3-4838-AB0D-D5C3DA0F7CF0}" dt="2022-08-07T20:38:25.986" v="12" actId="27636"/>
          <ac:spMkLst>
            <pc:docMk/>
            <pc:sldMk cId="3284593604" sldId="295"/>
            <ac:spMk id="2" creationId="{00000000-0000-0000-0000-000000000000}"/>
          </ac:spMkLst>
        </pc:spChg>
      </pc:sldChg>
      <pc:sldChg chg="modSp mod">
        <pc:chgData name="William Grey" userId="37b73424-c081-4fc2-b1af-363f4f3fd4f3" providerId="ADAL" clId="{490064E1-63D3-4838-AB0D-D5C3DA0F7CF0}" dt="2022-08-07T21:51:09.306" v="72" actId="5793"/>
        <pc:sldMkLst>
          <pc:docMk/>
          <pc:sldMk cId="4130398258" sldId="296"/>
        </pc:sldMkLst>
        <pc:spChg chg="mod">
          <ac:chgData name="William Grey" userId="37b73424-c081-4fc2-b1af-363f4f3fd4f3" providerId="ADAL" clId="{490064E1-63D3-4838-AB0D-D5C3DA0F7CF0}" dt="2022-08-07T20:38:25.937" v="1" actId="27636"/>
          <ac:spMkLst>
            <pc:docMk/>
            <pc:sldMk cId="4130398258" sldId="296"/>
            <ac:spMk id="2" creationId="{00000000-0000-0000-0000-000000000000}"/>
          </ac:spMkLst>
        </pc:spChg>
        <pc:spChg chg="mod">
          <ac:chgData name="William Grey" userId="37b73424-c081-4fc2-b1af-363f4f3fd4f3" providerId="ADAL" clId="{490064E1-63D3-4838-AB0D-D5C3DA0F7CF0}" dt="2022-08-07T21:51:09.306" v="72" actId="5793"/>
          <ac:spMkLst>
            <pc:docMk/>
            <pc:sldMk cId="4130398258" sldId="296"/>
            <ac:spMk id="3" creationId="{00000000-0000-0000-0000-000000000000}"/>
          </ac:spMkLst>
        </pc:spChg>
      </pc:sldChg>
      <pc:sldChg chg="addSp delSp modSp add mod">
        <pc:chgData name="William Grey" userId="37b73424-c081-4fc2-b1af-363f4f3fd4f3" providerId="ADAL" clId="{490064E1-63D3-4838-AB0D-D5C3DA0F7CF0}" dt="2022-08-16T21:03:30.847" v="338" actId="207"/>
        <pc:sldMkLst>
          <pc:docMk/>
          <pc:sldMk cId="2404894702" sldId="297"/>
        </pc:sldMkLst>
        <pc:graphicFrameChg chg="del">
          <ac:chgData name="William Grey" userId="37b73424-c081-4fc2-b1af-363f4f3fd4f3" providerId="ADAL" clId="{490064E1-63D3-4838-AB0D-D5C3DA0F7CF0}" dt="2022-08-16T21:01:51.101" v="285" actId="478"/>
          <ac:graphicFrameMkLst>
            <pc:docMk/>
            <pc:sldMk cId="2404894702" sldId="297"/>
            <ac:graphicFrameMk id="4" creationId="{E2736721-4180-4BC4-B1F3-ACD55192BF58}"/>
          </ac:graphicFrameMkLst>
        </pc:graphicFrameChg>
        <pc:graphicFrameChg chg="add mod">
          <ac:chgData name="William Grey" userId="37b73424-c081-4fc2-b1af-363f4f3fd4f3" providerId="ADAL" clId="{490064E1-63D3-4838-AB0D-D5C3DA0F7CF0}" dt="2022-08-16T21:03:30.847" v="338" actId="207"/>
          <ac:graphicFrameMkLst>
            <pc:docMk/>
            <pc:sldMk cId="2404894702" sldId="297"/>
            <ac:graphicFrameMk id="5" creationId="{06E0CAF5-CF81-4C07-9BF6-E5F2BB1BCF50}"/>
          </ac:graphicFrameMkLst>
        </pc:graphicFrameChg>
      </pc:sldChg>
      <pc:sldChg chg="add del">
        <pc:chgData name="William Grey" userId="37b73424-c081-4fc2-b1af-363f4f3fd4f3" providerId="ADAL" clId="{490064E1-63D3-4838-AB0D-D5C3DA0F7CF0}" dt="2022-08-07T22:07:38.614" v="243" actId="2696"/>
        <pc:sldMkLst>
          <pc:docMk/>
          <pc:sldMk cId="3184745128" sldId="297"/>
        </pc:sldMkLst>
      </pc:sldChg>
      <pc:sldChg chg="modSp del mod">
        <pc:chgData name="William Grey" userId="37b73424-c081-4fc2-b1af-363f4f3fd4f3" providerId="ADAL" clId="{490064E1-63D3-4838-AB0D-D5C3DA0F7CF0}" dt="2022-08-07T21:55:46.759" v="86" actId="47"/>
        <pc:sldMkLst>
          <pc:docMk/>
          <pc:sldMk cId="1764743095" sldId="298"/>
        </pc:sldMkLst>
        <pc:spChg chg="mod">
          <ac:chgData name="William Grey" userId="37b73424-c081-4fc2-b1af-363f4f3fd4f3" providerId="ADAL" clId="{490064E1-63D3-4838-AB0D-D5C3DA0F7CF0}" dt="2022-08-07T20:38:25.941" v="2" actId="27636"/>
          <ac:spMkLst>
            <pc:docMk/>
            <pc:sldMk cId="1764743095" sldId="298"/>
            <ac:spMk id="2" creationId="{00000000-0000-0000-0000-000000000000}"/>
          </ac:spMkLst>
        </pc:spChg>
        <pc:spChg chg="mod">
          <ac:chgData name="William Grey" userId="37b73424-c081-4fc2-b1af-363f4f3fd4f3" providerId="ADAL" clId="{490064E1-63D3-4838-AB0D-D5C3DA0F7CF0}" dt="2022-08-07T20:38:25.902" v="0"/>
          <ac:spMkLst>
            <pc:docMk/>
            <pc:sldMk cId="1764743095" sldId="298"/>
            <ac:spMk id="3" creationId="{00000000-0000-0000-0000-000000000000}"/>
          </ac:spMkLst>
        </pc:spChg>
      </pc:sldChg>
      <pc:sldChg chg="modSp del mod">
        <pc:chgData name="William Grey" userId="37b73424-c081-4fc2-b1af-363f4f3fd4f3" providerId="ADAL" clId="{490064E1-63D3-4838-AB0D-D5C3DA0F7CF0}" dt="2022-08-07T21:55:49.403" v="87" actId="47"/>
        <pc:sldMkLst>
          <pc:docMk/>
          <pc:sldMk cId="3090360486" sldId="299"/>
        </pc:sldMkLst>
        <pc:spChg chg="mod">
          <ac:chgData name="William Grey" userId="37b73424-c081-4fc2-b1af-363f4f3fd4f3" providerId="ADAL" clId="{490064E1-63D3-4838-AB0D-D5C3DA0F7CF0}" dt="2022-08-07T20:38:25.945" v="3" actId="27636"/>
          <ac:spMkLst>
            <pc:docMk/>
            <pc:sldMk cId="3090360486" sldId="299"/>
            <ac:spMk id="2" creationId="{00000000-0000-0000-0000-000000000000}"/>
          </ac:spMkLst>
        </pc:spChg>
        <pc:spChg chg="mod">
          <ac:chgData name="William Grey" userId="37b73424-c081-4fc2-b1af-363f4f3fd4f3" providerId="ADAL" clId="{490064E1-63D3-4838-AB0D-D5C3DA0F7CF0}" dt="2022-08-07T20:38:25.902" v="0"/>
          <ac:spMkLst>
            <pc:docMk/>
            <pc:sldMk cId="3090360486" sldId="299"/>
            <ac:spMk id="3" creationId="{00000000-0000-0000-0000-000000000000}"/>
          </ac:spMkLst>
        </pc:spChg>
      </pc:sldChg>
      <pc:sldChg chg="modSp mod">
        <pc:chgData name="William Grey" userId="37b73424-c081-4fc2-b1af-363f4f3fd4f3" providerId="ADAL" clId="{490064E1-63D3-4838-AB0D-D5C3DA0F7CF0}" dt="2022-08-07T21:59:15.079" v="98" actId="1076"/>
        <pc:sldMkLst>
          <pc:docMk/>
          <pc:sldMk cId="3669747233" sldId="300"/>
        </pc:sldMkLst>
        <pc:spChg chg="mod">
          <ac:chgData name="William Grey" userId="37b73424-c081-4fc2-b1af-363f4f3fd4f3" providerId="ADAL" clId="{490064E1-63D3-4838-AB0D-D5C3DA0F7CF0}" dt="2022-08-07T20:38:25.950" v="4" actId="27636"/>
          <ac:spMkLst>
            <pc:docMk/>
            <pc:sldMk cId="3669747233" sldId="300"/>
            <ac:spMk id="2" creationId="{6763F7B9-CE0A-45E0-AA7E-68CEF5C48469}"/>
          </ac:spMkLst>
        </pc:spChg>
        <pc:graphicFrameChg chg="mod">
          <ac:chgData name="William Grey" userId="37b73424-c081-4fc2-b1af-363f4f3fd4f3" providerId="ADAL" clId="{490064E1-63D3-4838-AB0D-D5C3DA0F7CF0}" dt="2022-08-07T21:59:15.079" v="98" actId="1076"/>
          <ac:graphicFrameMkLst>
            <pc:docMk/>
            <pc:sldMk cId="3669747233" sldId="300"/>
            <ac:graphicFrameMk id="4" creationId="{4348A341-557A-467F-BF8E-69760FE0F9F3}"/>
          </ac:graphicFrameMkLst>
        </pc:graphicFrameChg>
      </pc:sldChg>
      <pc:sldChg chg="delSp modSp mod ord">
        <pc:chgData name="William Grey" userId="37b73424-c081-4fc2-b1af-363f4f3fd4f3" providerId="ADAL" clId="{490064E1-63D3-4838-AB0D-D5C3DA0F7CF0}" dt="2022-08-07T22:00:37.734" v="101"/>
        <pc:sldMkLst>
          <pc:docMk/>
          <pc:sldMk cId="1751142084" sldId="301"/>
        </pc:sldMkLst>
        <pc:spChg chg="mod">
          <ac:chgData name="William Grey" userId="37b73424-c081-4fc2-b1af-363f4f3fd4f3" providerId="ADAL" clId="{490064E1-63D3-4838-AB0D-D5C3DA0F7CF0}" dt="2022-08-07T21:56:47.862" v="92" actId="255"/>
          <ac:spMkLst>
            <pc:docMk/>
            <pc:sldMk cId="1751142084" sldId="301"/>
            <ac:spMk id="2" creationId="{BBD5C5C4-35E6-4AA2-B7C4-0DEEC16DE5A8}"/>
          </ac:spMkLst>
        </pc:spChg>
        <pc:spChg chg="del mod">
          <ac:chgData name="William Grey" userId="37b73424-c081-4fc2-b1af-363f4f3fd4f3" providerId="ADAL" clId="{490064E1-63D3-4838-AB0D-D5C3DA0F7CF0}" dt="2022-08-07T21:56:57.058" v="94" actId="478"/>
          <ac:spMkLst>
            <pc:docMk/>
            <pc:sldMk cId="1751142084" sldId="301"/>
            <ac:spMk id="3" creationId="{B1E38705-0042-4713-8B2A-40A4F337CB92}"/>
          </ac:spMkLst>
        </pc:spChg>
        <pc:graphicFrameChg chg="mod">
          <ac:chgData name="William Grey" userId="37b73424-c081-4fc2-b1af-363f4f3fd4f3" providerId="ADAL" clId="{490064E1-63D3-4838-AB0D-D5C3DA0F7CF0}" dt="2022-08-07T21:58:14.516" v="97" actId="12100"/>
          <ac:graphicFrameMkLst>
            <pc:docMk/>
            <pc:sldMk cId="1751142084" sldId="301"/>
            <ac:graphicFrameMk id="4" creationId="{AACE59FF-1B3A-4A58-BE0E-8C84BBC7B375}"/>
          </ac:graphicFrameMkLst>
        </pc:graphicFrameChg>
      </pc:sldChg>
      <pc:sldChg chg="modSp mod">
        <pc:chgData name="William Grey" userId="37b73424-c081-4fc2-b1af-363f4f3fd4f3" providerId="ADAL" clId="{490064E1-63D3-4838-AB0D-D5C3DA0F7CF0}" dt="2022-08-07T21:56:04.769" v="89" actId="27636"/>
        <pc:sldMkLst>
          <pc:docMk/>
          <pc:sldMk cId="468981007" sldId="302"/>
        </pc:sldMkLst>
        <pc:spChg chg="mod">
          <ac:chgData name="William Grey" userId="37b73424-c081-4fc2-b1af-363f4f3fd4f3" providerId="ADAL" clId="{490064E1-63D3-4838-AB0D-D5C3DA0F7CF0}" dt="2022-08-07T20:38:25.957" v="6" actId="27636"/>
          <ac:spMkLst>
            <pc:docMk/>
            <pc:sldMk cId="468981007" sldId="302"/>
            <ac:spMk id="2" creationId="{A44597EF-1414-4F78-AFB6-7A84DE3813FA}"/>
          </ac:spMkLst>
        </pc:spChg>
        <pc:spChg chg="mod">
          <ac:chgData name="William Grey" userId="37b73424-c081-4fc2-b1af-363f4f3fd4f3" providerId="ADAL" clId="{490064E1-63D3-4838-AB0D-D5C3DA0F7CF0}" dt="2022-08-07T21:56:04.769" v="89" actId="27636"/>
          <ac:spMkLst>
            <pc:docMk/>
            <pc:sldMk cId="468981007" sldId="302"/>
            <ac:spMk id="3" creationId="{99FABC08-04A5-418F-8747-96AA2AF19AFD}"/>
          </ac:spMkLst>
        </pc:spChg>
      </pc:sldChg>
      <pc:sldChg chg="add">
        <pc:chgData name="William Grey" userId="37b73424-c081-4fc2-b1af-363f4f3fd4f3" providerId="ADAL" clId="{490064E1-63D3-4838-AB0D-D5C3DA0F7CF0}" dt="2022-08-17T14:06:36.954" v="531"/>
        <pc:sldMkLst>
          <pc:docMk/>
          <pc:sldMk cId="2906821585" sldId="303"/>
        </pc:sldMkLst>
      </pc:sldChg>
      <pc:sldChg chg="modSp del mod ord">
        <pc:chgData name="William Grey" userId="37b73424-c081-4fc2-b1af-363f4f3fd4f3" providerId="ADAL" clId="{490064E1-63D3-4838-AB0D-D5C3DA0F7CF0}" dt="2022-08-17T14:06:32.126" v="530" actId="2696"/>
        <pc:sldMkLst>
          <pc:docMk/>
          <pc:sldMk cId="3707578779" sldId="303"/>
        </pc:sldMkLst>
        <pc:spChg chg="mod">
          <ac:chgData name="William Grey" userId="37b73424-c081-4fc2-b1af-363f4f3fd4f3" providerId="ADAL" clId="{490064E1-63D3-4838-AB0D-D5C3DA0F7CF0}" dt="2022-08-07T21:50:04.665" v="64" actId="20577"/>
          <ac:spMkLst>
            <pc:docMk/>
            <pc:sldMk cId="3707578779" sldId="303"/>
            <ac:spMk id="2" creationId="{4C3E484E-3F69-4C13-9A10-5D4F5A513379}"/>
          </ac:spMkLst>
        </pc:spChg>
        <pc:spChg chg="mod">
          <ac:chgData name="William Grey" userId="37b73424-c081-4fc2-b1af-363f4f3fd4f3" providerId="ADAL" clId="{490064E1-63D3-4838-AB0D-D5C3DA0F7CF0}" dt="2022-08-07T21:50:14.587" v="67" actId="1076"/>
          <ac:spMkLst>
            <pc:docMk/>
            <pc:sldMk cId="3707578779" sldId="303"/>
            <ac:spMk id="3" creationId="{3D261B12-20C7-4588-B125-0AE1F2EC5AE9}"/>
          </ac:spMkLst>
        </pc:spChg>
      </pc:sldChg>
      <pc:sldChg chg="modSp mod ord">
        <pc:chgData name="William Grey" userId="37b73424-c081-4fc2-b1af-363f4f3fd4f3" providerId="ADAL" clId="{490064E1-63D3-4838-AB0D-D5C3DA0F7CF0}" dt="2022-08-07T22:04:54.247" v="240" actId="12"/>
        <pc:sldMkLst>
          <pc:docMk/>
          <pc:sldMk cId="205323998" sldId="304"/>
        </pc:sldMkLst>
        <pc:spChg chg="mod">
          <ac:chgData name="William Grey" userId="37b73424-c081-4fc2-b1af-363f4f3fd4f3" providerId="ADAL" clId="{490064E1-63D3-4838-AB0D-D5C3DA0F7CF0}" dt="2022-08-07T22:04:25.913" v="196" actId="20577"/>
          <ac:spMkLst>
            <pc:docMk/>
            <pc:sldMk cId="205323998" sldId="304"/>
            <ac:spMk id="2" creationId="{7D83BC7E-1246-48EF-B5EF-49D091026C83}"/>
          </ac:spMkLst>
        </pc:spChg>
        <pc:spChg chg="mod">
          <ac:chgData name="William Grey" userId="37b73424-c081-4fc2-b1af-363f4f3fd4f3" providerId="ADAL" clId="{490064E1-63D3-4838-AB0D-D5C3DA0F7CF0}" dt="2022-08-07T22:04:54.247" v="240" actId="12"/>
          <ac:spMkLst>
            <pc:docMk/>
            <pc:sldMk cId="205323998" sldId="304"/>
            <ac:spMk id="3" creationId="{CF2DAB56-D27F-4957-AAA0-370380F32D98}"/>
          </ac:spMkLst>
        </pc:spChg>
      </pc:sldChg>
      <pc:sldChg chg="modSp del mod">
        <pc:chgData name="William Grey" userId="37b73424-c081-4fc2-b1af-363f4f3fd4f3" providerId="ADAL" clId="{490064E1-63D3-4838-AB0D-D5C3DA0F7CF0}" dt="2022-08-07T22:00:00.596" v="99" actId="47"/>
        <pc:sldMkLst>
          <pc:docMk/>
          <pc:sldMk cId="2053348027" sldId="305"/>
        </pc:sldMkLst>
        <pc:spChg chg="mod">
          <ac:chgData name="William Grey" userId="37b73424-c081-4fc2-b1af-363f4f3fd4f3" providerId="ADAL" clId="{490064E1-63D3-4838-AB0D-D5C3DA0F7CF0}" dt="2022-08-07T20:38:25.973" v="9" actId="27636"/>
          <ac:spMkLst>
            <pc:docMk/>
            <pc:sldMk cId="2053348027" sldId="305"/>
            <ac:spMk id="2" creationId="{BB01F05F-DDCC-434F-A21B-4959658A1BEF}"/>
          </ac:spMkLst>
        </pc:spChg>
      </pc:sldChg>
      <pc:sldChg chg="add del">
        <pc:chgData name="William Grey" userId="37b73424-c081-4fc2-b1af-363f4f3fd4f3" providerId="ADAL" clId="{490064E1-63D3-4838-AB0D-D5C3DA0F7CF0}" dt="2022-08-07T21:49:15.366" v="34" actId="47"/>
        <pc:sldMkLst>
          <pc:docMk/>
          <pc:sldMk cId="422909669" sldId="306"/>
        </pc:sldMkLst>
      </pc:sldChg>
      <pc:sldChg chg="add del">
        <pc:chgData name="William Grey" userId="37b73424-c081-4fc2-b1af-363f4f3fd4f3" providerId="ADAL" clId="{490064E1-63D3-4838-AB0D-D5C3DA0F7CF0}" dt="2022-08-07T21:55:26.860" v="84" actId="2696"/>
        <pc:sldMkLst>
          <pc:docMk/>
          <pc:sldMk cId="1444671451" sldId="307"/>
        </pc:sldMkLst>
      </pc:sldChg>
      <pc:sldChg chg="add">
        <pc:chgData name="William Grey" userId="37b73424-c081-4fc2-b1af-363f4f3fd4f3" providerId="ADAL" clId="{490064E1-63D3-4838-AB0D-D5C3DA0F7CF0}" dt="2022-08-07T21:55:35.076" v="85"/>
        <pc:sldMkLst>
          <pc:docMk/>
          <pc:sldMk cId="2102725529" sldId="307"/>
        </pc:sldMkLst>
      </pc:sldChg>
      <pc:sldChg chg="add del">
        <pc:chgData name="William Grey" userId="37b73424-c081-4fc2-b1af-363f4f3fd4f3" providerId="ADAL" clId="{490064E1-63D3-4838-AB0D-D5C3DA0F7CF0}" dt="2022-08-07T21:55:26.860" v="84" actId="2696"/>
        <pc:sldMkLst>
          <pc:docMk/>
          <pc:sldMk cId="806824087" sldId="308"/>
        </pc:sldMkLst>
      </pc:sldChg>
      <pc:sldChg chg="add">
        <pc:chgData name="William Grey" userId="37b73424-c081-4fc2-b1af-363f4f3fd4f3" providerId="ADAL" clId="{490064E1-63D3-4838-AB0D-D5C3DA0F7CF0}" dt="2022-08-07T21:55:35.076" v="85"/>
        <pc:sldMkLst>
          <pc:docMk/>
          <pc:sldMk cId="2486932374" sldId="308"/>
        </pc:sldMkLst>
      </pc:sldChg>
      <pc:sldChg chg="add del">
        <pc:chgData name="William Grey" userId="37b73424-c081-4fc2-b1af-363f4f3fd4f3" providerId="ADAL" clId="{490064E1-63D3-4838-AB0D-D5C3DA0F7CF0}" dt="2022-08-07T21:55:26.860" v="84" actId="2696"/>
        <pc:sldMkLst>
          <pc:docMk/>
          <pc:sldMk cId="188691131" sldId="309"/>
        </pc:sldMkLst>
      </pc:sldChg>
      <pc:sldChg chg="add">
        <pc:chgData name="William Grey" userId="37b73424-c081-4fc2-b1af-363f4f3fd4f3" providerId="ADAL" clId="{490064E1-63D3-4838-AB0D-D5C3DA0F7CF0}" dt="2022-08-07T21:55:35.076" v="85"/>
        <pc:sldMkLst>
          <pc:docMk/>
          <pc:sldMk cId="225055063" sldId="309"/>
        </pc:sldMkLst>
      </pc:sldChg>
      <pc:sldChg chg="add del">
        <pc:chgData name="William Grey" userId="37b73424-c081-4fc2-b1af-363f4f3fd4f3" providerId="ADAL" clId="{490064E1-63D3-4838-AB0D-D5C3DA0F7CF0}" dt="2022-08-07T22:05:59.010" v="242" actId="2696"/>
        <pc:sldMkLst>
          <pc:docMk/>
          <pc:sldMk cId="2631995249" sldId="310"/>
        </pc:sldMkLst>
      </pc:sldChg>
      <pc:sldChg chg="add del">
        <pc:chgData name="William Grey" userId="37b73424-c081-4fc2-b1af-363f4f3fd4f3" providerId="ADAL" clId="{490064E1-63D3-4838-AB0D-D5C3DA0F7CF0}" dt="2022-08-07T22:08:57.033" v="245" actId="2696"/>
        <pc:sldMkLst>
          <pc:docMk/>
          <pc:sldMk cId="879229553" sldId="311"/>
        </pc:sldMkLst>
      </pc:sldChg>
      <pc:sldChg chg="add del">
        <pc:chgData name="William Grey" userId="37b73424-c081-4fc2-b1af-363f4f3fd4f3" providerId="ADAL" clId="{490064E1-63D3-4838-AB0D-D5C3DA0F7CF0}" dt="2022-08-07T22:09:34.007" v="249" actId="2696"/>
        <pc:sldMkLst>
          <pc:docMk/>
          <pc:sldMk cId="1748216064" sldId="311"/>
        </pc:sldMkLst>
      </pc:sldChg>
      <pc:sldChg chg="add del">
        <pc:chgData name="William Grey" userId="37b73424-c081-4fc2-b1af-363f4f3fd4f3" providerId="ADAL" clId="{490064E1-63D3-4838-AB0D-D5C3DA0F7CF0}" dt="2022-08-07T22:09:18.369" v="247"/>
        <pc:sldMkLst>
          <pc:docMk/>
          <pc:sldMk cId="2138143092" sldId="311"/>
        </pc:sldMkLst>
      </pc:sldChg>
      <pc:sldChg chg="add del">
        <pc:chgData name="William Grey" userId="37b73424-c081-4fc2-b1af-363f4f3fd4f3" providerId="ADAL" clId="{490064E1-63D3-4838-AB0D-D5C3DA0F7CF0}" dt="2022-08-07T22:10:52.365" v="251" actId="47"/>
        <pc:sldMkLst>
          <pc:docMk/>
          <pc:sldMk cId="4017694063" sldId="311"/>
        </pc:sldMkLst>
      </pc:sldChg>
      <pc:sldChg chg="addSp delSp modSp add mod">
        <pc:chgData name="William Grey" userId="37b73424-c081-4fc2-b1af-363f4f3fd4f3" providerId="ADAL" clId="{490064E1-63D3-4838-AB0D-D5C3DA0F7CF0}" dt="2022-08-16T21:01:24.144" v="284" actId="207"/>
        <pc:sldMkLst>
          <pc:docMk/>
          <pc:sldMk cId="841064560" sldId="312"/>
        </pc:sldMkLst>
        <pc:graphicFrameChg chg="add mod">
          <ac:chgData name="William Grey" userId="37b73424-c081-4fc2-b1af-363f4f3fd4f3" providerId="ADAL" clId="{490064E1-63D3-4838-AB0D-D5C3DA0F7CF0}" dt="2022-08-16T21:01:24.144" v="284" actId="207"/>
          <ac:graphicFrameMkLst>
            <pc:docMk/>
            <pc:sldMk cId="841064560" sldId="312"/>
            <ac:graphicFrameMk id="5" creationId="{9635E8C2-ACFB-4851-A7CB-BD4F961AF2C3}"/>
          </ac:graphicFrameMkLst>
        </pc:graphicFrameChg>
        <pc:graphicFrameChg chg="del">
          <ac:chgData name="William Grey" userId="37b73424-c081-4fc2-b1af-363f4f3fd4f3" providerId="ADAL" clId="{490064E1-63D3-4838-AB0D-D5C3DA0F7CF0}" dt="2022-08-16T21:00:40.486" v="281" actId="478"/>
          <ac:graphicFrameMkLst>
            <pc:docMk/>
            <pc:sldMk cId="841064560" sldId="312"/>
            <ac:graphicFrameMk id="9" creationId="{8E9492F6-EAEF-4715-BA7B-B5AA29CB5828}"/>
          </ac:graphicFrameMkLst>
        </pc:graphicFrameChg>
      </pc:sldChg>
      <pc:sldChg chg="add del">
        <pc:chgData name="William Grey" userId="37b73424-c081-4fc2-b1af-363f4f3fd4f3" providerId="ADAL" clId="{490064E1-63D3-4838-AB0D-D5C3DA0F7CF0}" dt="2022-08-07T22:07:38.614" v="243" actId="2696"/>
        <pc:sldMkLst>
          <pc:docMk/>
          <pc:sldMk cId="1323943431" sldId="312"/>
        </pc:sldMkLst>
      </pc:sldChg>
      <pc:sldChg chg="add del">
        <pc:chgData name="William Grey" userId="37b73424-c081-4fc2-b1af-363f4f3fd4f3" providerId="ADAL" clId="{490064E1-63D3-4838-AB0D-D5C3DA0F7CF0}" dt="2022-08-07T22:07:38.614" v="243" actId="2696"/>
        <pc:sldMkLst>
          <pc:docMk/>
          <pc:sldMk cId="1700494759" sldId="313"/>
        </pc:sldMkLst>
      </pc:sldChg>
      <pc:sldChg chg="add">
        <pc:chgData name="William Grey" userId="37b73424-c081-4fc2-b1af-363f4f3fd4f3" providerId="ADAL" clId="{490064E1-63D3-4838-AB0D-D5C3DA0F7CF0}" dt="2022-08-07T22:08:18.259" v="244"/>
        <pc:sldMkLst>
          <pc:docMk/>
          <pc:sldMk cId="1884986804" sldId="313"/>
        </pc:sldMkLst>
      </pc:sldChg>
      <pc:sldChg chg="add">
        <pc:chgData name="William Grey" userId="37b73424-c081-4fc2-b1af-363f4f3fd4f3" providerId="ADAL" clId="{490064E1-63D3-4838-AB0D-D5C3DA0F7CF0}" dt="2022-08-07T22:08:18.259" v="244"/>
        <pc:sldMkLst>
          <pc:docMk/>
          <pc:sldMk cId="500326072" sldId="314"/>
        </pc:sldMkLst>
      </pc:sldChg>
      <pc:sldChg chg="add del">
        <pc:chgData name="William Grey" userId="37b73424-c081-4fc2-b1af-363f4f3fd4f3" providerId="ADAL" clId="{490064E1-63D3-4838-AB0D-D5C3DA0F7CF0}" dt="2022-08-07T22:07:38.614" v="243" actId="2696"/>
        <pc:sldMkLst>
          <pc:docMk/>
          <pc:sldMk cId="549994171" sldId="314"/>
        </pc:sldMkLst>
      </pc:sldChg>
      <pc:sldChg chg="add del">
        <pc:chgData name="William Grey" userId="37b73424-c081-4fc2-b1af-363f4f3fd4f3" providerId="ADAL" clId="{490064E1-63D3-4838-AB0D-D5C3DA0F7CF0}" dt="2022-08-07T22:07:38.614" v="243" actId="2696"/>
        <pc:sldMkLst>
          <pc:docMk/>
          <pc:sldMk cId="45406999" sldId="315"/>
        </pc:sldMkLst>
      </pc:sldChg>
      <pc:sldChg chg="add">
        <pc:chgData name="William Grey" userId="37b73424-c081-4fc2-b1af-363f4f3fd4f3" providerId="ADAL" clId="{490064E1-63D3-4838-AB0D-D5C3DA0F7CF0}" dt="2022-08-07T22:08:18.259" v="244"/>
        <pc:sldMkLst>
          <pc:docMk/>
          <pc:sldMk cId="279341965" sldId="315"/>
        </pc:sldMkLst>
      </pc:sldChg>
      <pc:sldChg chg="add del">
        <pc:chgData name="William Grey" userId="37b73424-c081-4fc2-b1af-363f4f3fd4f3" providerId="ADAL" clId="{490064E1-63D3-4838-AB0D-D5C3DA0F7CF0}" dt="2022-08-07T22:07:38.614" v="243" actId="2696"/>
        <pc:sldMkLst>
          <pc:docMk/>
          <pc:sldMk cId="111704528" sldId="316"/>
        </pc:sldMkLst>
      </pc:sldChg>
      <pc:sldChg chg="add">
        <pc:chgData name="William Grey" userId="37b73424-c081-4fc2-b1af-363f4f3fd4f3" providerId="ADAL" clId="{490064E1-63D3-4838-AB0D-D5C3DA0F7CF0}" dt="2022-08-07T22:08:18.259" v="244"/>
        <pc:sldMkLst>
          <pc:docMk/>
          <pc:sldMk cId="414070742" sldId="316"/>
        </pc:sldMkLst>
      </pc:sldChg>
      <pc:sldChg chg="add del">
        <pc:chgData name="William Grey" userId="37b73424-c081-4fc2-b1af-363f4f3fd4f3" providerId="ADAL" clId="{490064E1-63D3-4838-AB0D-D5C3DA0F7CF0}" dt="2022-08-07T22:07:38.614" v="243" actId="2696"/>
        <pc:sldMkLst>
          <pc:docMk/>
          <pc:sldMk cId="2831797510" sldId="317"/>
        </pc:sldMkLst>
      </pc:sldChg>
      <pc:sldChg chg="add">
        <pc:chgData name="William Grey" userId="37b73424-c081-4fc2-b1af-363f4f3fd4f3" providerId="ADAL" clId="{490064E1-63D3-4838-AB0D-D5C3DA0F7CF0}" dt="2022-08-07T22:08:18.259" v="244"/>
        <pc:sldMkLst>
          <pc:docMk/>
          <pc:sldMk cId="3021268666" sldId="317"/>
        </pc:sldMkLst>
      </pc:sldChg>
      <pc:sldChg chg="add">
        <pc:chgData name="William Grey" userId="37b73424-c081-4fc2-b1af-363f4f3fd4f3" providerId="ADAL" clId="{490064E1-63D3-4838-AB0D-D5C3DA0F7CF0}" dt="2022-08-07T22:08:18.259" v="244"/>
        <pc:sldMkLst>
          <pc:docMk/>
          <pc:sldMk cId="3297936211" sldId="318"/>
        </pc:sldMkLst>
      </pc:sldChg>
      <pc:sldChg chg="add del">
        <pc:chgData name="William Grey" userId="37b73424-c081-4fc2-b1af-363f4f3fd4f3" providerId="ADAL" clId="{490064E1-63D3-4838-AB0D-D5C3DA0F7CF0}" dt="2022-08-07T22:07:38.614" v="243" actId="2696"/>
        <pc:sldMkLst>
          <pc:docMk/>
          <pc:sldMk cId="4291340864" sldId="318"/>
        </pc:sldMkLst>
      </pc:sldChg>
      <pc:sldChg chg="add del">
        <pc:chgData name="William Grey" userId="37b73424-c081-4fc2-b1af-363f4f3fd4f3" providerId="ADAL" clId="{490064E1-63D3-4838-AB0D-D5C3DA0F7CF0}" dt="2022-08-07T22:07:38.614" v="243" actId="2696"/>
        <pc:sldMkLst>
          <pc:docMk/>
          <pc:sldMk cId="684865466" sldId="319"/>
        </pc:sldMkLst>
      </pc:sldChg>
      <pc:sldChg chg="add">
        <pc:chgData name="William Grey" userId="37b73424-c081-4fc2-b1af-363f4f3fd4f3" providerId="ADAL" clId="{490064E1-63D3-4838-AB0D-D5C3DA0F7CF0}" dt="2022-08-07T22:08:18.259" v="244"/>
        <pc:sldMkLst>
          <pc:docMk/>
          <pc:sldMk cId="3439661670" sldId="319"/>
        </pc:sldMkLst>
      </pc:sldChg>
      <pc:sldChg chg="add del">
        <pc:chgData name="William Grey" userId="37b73424-c081-4fc2-b1af-363f4f3fd4f3" providerId="ADAL" clId="{490064E1-63D3-4838-AB0D-D5C3DA0F7CF0}" dt="2022-08-07T22:07:38.614" v="243" actId="2696"/>
        <pc:sldMkLst>
          <pc:docMk/>
          <pc:sldMk cId="1207128436" sldId="320"/>
        </pc:sldMkLst>
      </pc:sldChg>
      <pc:sldChg chg="add">
        <pc:chgData name="William Grey" userId="37b73424-c081-4fc2-b1af-363f4f3fd4f3" providerId="ADAL" clId="{490064E1-63D3-4838-AB0D-D5C3DA0F7CF0}" dt="2022-08-07T22:08:18.259" v="244"/>
        <pc:sldMkLst>
          <pc:docMk/>
          <pc:sldMk cId="1490313345" sldId="320"/>
        </pc:sldMkLst>
      </pc:sldChg>
      <pc:sldChg chg="add">
        <pc:chgData name="William Grey" userId="37b73424-c081-4fc2-b1af-363f4f3fd4f3" providerId="ADAL" clId="{490064E1-63D3-4838-AB0D-D5C3DA0F7CF0}" dt="2022-08-07T22:08:18.259" v="244"/>
        <pc:sldMkLst>
          <pc:docMk/>
          <pc:sldMk cId="2225054883" sldId="321"/>
        </pc:sldMkLst>
      </pc:sldChg>
      <pc:sldChg chg="add del">
        <pc:chgData name="William Grey" userId="37b73424-c081-4fc2-b1af-363f4f3fd4f3" providerId="ADAL" clId="{490064E1-63D3-4838-AB0D-D5C3DA0F7CF0}" dt="2022-08-07T22:07:38.614" v="243" actId="2696"/>
        <pc:sldMkLst>
          <pc:docMk/>
          <pc:sldMk cId="3566872796" sldId="321"/>
        </pc:sldMkLst>
      </pc:sldChg>
      <pc:sldChg chg="add del">
        <pc:chgData name="William Grey" userId="37b73424-c081-4fc2-b1af-363f4f3fd4f3" providerId="ADAL" clId="{490064E1-63D3-4838-AB0D-D5C3DA0F7CF0}" dt="2022-08-07T22:07:38.614" v="243" actId="2696"/>
        <pc:sldMkLst>
          <pc:docMk/>
          <pc:sldMk cId="568744001" sldId="322"/>
        </pc:sldMkLst>
      </pc:sldChg>
      <pc:sldChg chg="add">
        <pc:chgData name="William Grey" userId="37b73424-c081-4fc2-b1af-363f4f3fd4f3" providerId="ADAL" clId="{490064E1-63D3-4838-AB0D-D5C3DA0F7CF0}" dt="2022-08-07T22:08:18.259" v="244"/>
        <pc:sldMkLst>
          <pc:docMk/>
          <pc:sldMk cId="3401163163" sldId="322"/>
        </pc:sldMkLst>
      </pc:sldChg>
      <pc:sldChg chg="add del">
        <pc:chgData name="William Grey" userId="37b73424-c081-4fc2-b1af-363f4f3fd4f3" providerId="ADAL" clId="{490064E1-63D3-4838-AB0D-D5C3DA0F7CF0}" dt="2022-08-07T22:07:38.614" v="243" actId="2696"/>
        <pc:sldMkLst>
          <pc:docMk/>
          <pc:sldMk cId="2723871069" sldId="323"/>
        </pc:sldMkLst>
      </pc:sldChg>
      <pc:sldChg chg="add">
        <pc:chgData name="William Grey" userId="37b73424-c081-4fc2-b1af-363f4f3fd4f3" providerId="ADAL" clId="{490064E1-63D3-4838-AB0D-D5C3DA0F7CF0}" dt="2022-08-07T22:08:18.259" v="244"/>
        <pc:sldMkLst>
          <pc:docMk/>
          <pc:sldMk cId="3650449882" sldId="323"/>
        </pc:sldMkLst>
      </pc:sldChg>
      <pc:sldChg chg="add del">
        <pc:chgData name="William Grey" userId="37b73424-c081-4fc2-b1af-363f4f3fd4f3" providerId="ADAL" clId="{490064E1-63D3-4838-AB0D-D5C3DA0F7CF0}" dt="2022-08-07T22:07:38.614" v="243" actId="2696"/>
        <pc:sldMkLst>
          <pc:docMk/>
          <pc:sldMk cId="620700050" sldId="324"/>
        </pc:sldMkLst>
      </pc:sldChg>
      <pc:sldChg chg="add">
        <pc:chgData name="William Grey" userId="37b73424-c081-4fc2-b1af-363f4f3fd4f3" providerId="ADAL" clId="{490064E1-63D3-4838-AB0D-D5C3DA0F7CF0}" dt="2022-08-07T22:08:18.259" v="244"/>
        <pc:sldMkLst>
          <pc:docMk/>
          <pc:sldMk cId="2805876350" sldId="324"/>
        </pc:sldMkLst>
      </pc:sldChg>
      <pc:sldChg chg="add del">
        <pc:chgData name="William Grey" userId="37b73424-c081-4fc2-b1af-363f4f3fd4f3" providerId="ADAL" clId="{490064E1-63D3-4838-AB0D-D5C3DA0F7CF0}" dt="2022-08-07T22:07:38.614" v="243" actId="2696"/>
        <pc:sldMkLst>
          <pc:docMk/>
          <pc:sldMk cId="867688265" sldId="325"/>
        </pc:sldMkLst>
      </pc:sldChg>
      <pc:sldChg chg="add">
        <pc:chgData name="William Grey" userId="37b73424-c081-4fc2-b1af-363f4f3fd4f3" providerId="ADAL" clId="{490064E1-63D3-4838-AB0D-D5C3DA0F7CF0}" dt="2022-08-07T22:08:18.259" v="244"/>
        <pc:sldMkLst>
          <pc:docMk/>
          <pc:sldMk cId="1673682031" sldId="325"/>
        </pc:sldMkLst>
      </pc:sldChg>
      <pc:sldChg chg="add del">
        <pc:chgData name="William Grey" userId="37b73424-c081-4fc2-b1af-363f4f3fd4f3" providerId="ADAL" clId="{490064E1-63D3-4838-AB0D-D5C3DA0F7CF0}" dt="2022-08-07T22:07:38.614" v="243" actId="2696"/>
        <pc:sldMkLst>
          <pc:docMk/>
          <pc:sldMk cId="10242215" sldId="326"/>
        </pc:sldMkLst>
      </pc:sldChg>
      <pc:sldChg chg="add">
        <pc:chgData name="William Grey" userId="37b73424-c081-4fc2-b1af-363f4f3fd4f3" providerId="ADAL" clId="{490064E1-63D3-4838-AB0D-D5C3DA0F7CF0}" dt="2022-08-07T22:08:18.259" v="244"/>
        <pc:sldMkLst>
          <pc:docMk/>
          <pc:sldMk cId="2288502919" sldId="326"/>
        </pc:sldMkLst>
      </pc:sldChg>
      <pc:sldChg chg="add del">
        <pc:chgData name="William Grey" userId="37b73424-c081-4fc2-b1af-363f4f3fd4f3" providerId="ADAL" clId="{490064E1-63D3-4838-AB0D-D5C3DA0F7CF0}" dt="2022-08-07T22:07:38.614" v="243" actId="2696"/>
        <pc:sldMkLst>
          <pc:docMk/>
          <pc:sldMk cId="83134642" sldId="327"/>
        </pc:sldMkLst>
      </pc:sldChg>
      <pc:sldChg chg="add">
        <pc:chgData name="William Grey" userId="37b73424-c081-4fc2-b1af-363f4f3fd4f3" providerId="ADAL" clId="{490064E1-63D3-4838-AB0D-D5C3DA0F7CF0}" dt="2022-08-07T22:08:18.259" v="244"/>
        <pc:sldMkLst>
          <pc:docMk/>
          <pc:sldMk cId="1956709751" sldId="327"/>
        </pc:sldMkLst>
      </pc:sldChg>
      <pc:sldChg chg="add">
        <pc:chgData name="William Grey" userId="37b73424-c081-4fc2-b1af-363f4f3fd4f3" providerId="ADAL" clId="{490064E1-63D3-4838-AB0D-D5C3DA0F7CF0}" dt="2022-08-07T22:08:18.259" v="244"/>
        <pc:sldMkLst>
          <pc:docMk/>
          <pc:sldMk cId="2517283024" sldId="328"/>
        </pc:sldMkLst>
      </pc:sldChg>
      <pc:sldChg chg="add del">
        <pc:chgData name="William Grey" userId="37b73424-c081-4fc2-b1af-363f4f3fd4f3" providerId="ADAL" clId="{490064E1-63D3-4838-AB0D-D5C3DA0F7CF0}" dt="2022-08-07T22:07:38.614" v="243" actId="2696"/>
        <pc:sldMkLst>
          <pc:docMk/>
          <pc:sldMk cId="4021877419" sldId="328"/>
        </pc:sldMkLst>
      </pc:sldChg>
      <pc:sldChg chg="add">
        <pc:chgData name="William Grey" userId="37b73424-c081-4fc2-b1af-363f4f3fd4f3" providerId="ADAL" clId="{490064E1-63D3-4838-AB0D-D5C3DA0F7CF0}" dt="2022-08-07T20:41:07.928" v="17"/>
        <pc:sldMkLst>
          <pc:docMk/>
          <pc:sldMk cId="3601138895" sldId="329"/>
        </pc:sldMkLst>
      </pc:sldChg>
      <pc:sldChg chg="add">
        <pc:chgData name="William Grey" userId="37b73424-c081-4fc2-b1af-363f4f3fd4f3" providerId="ADAL" clId="{490064E1-63D3-4838-AB0D-D5C3DA0F7CF0}" dt="2022-08-07T20:41:07.928" v="17"/>
        <pc:sldMkLst>
          <pc:docMk/>
          <pc:sldMk cId="4260685622" sldId="330"/>
        </pc:sldMkLst>
      </pc:sldChg>
      <pc:sldChg chg="add del">
        <pc:chgData name="William Grey" userId="37b73424-c081-4fc2-b1af-363f4f3fd4f3" providerId="ADAL" clId="{490064E1-63D3-4838-AB0D-D5C3DA0F7CF0}" dt="2022-08-07T22:09:18.369" v="247"/>
        <pc:sldMkLst>
          <pc:docMk/>
          <pc:sldMk cId="163429731" sldId="331"/>
        </pc:sldMkLst>
      </pc:sldChg>
      <pc:sldChg chg="add">
        <pc:chgData name="William Grey" userId="37b73424-c081-4fc2-b1af-363f4f3fd4f3" providerId="ADAL" clId="{490064E1-63D3-4838-AB0D-D5C3DA0F7CF0}" dt="2022-08-07T22:09:23.308" v="248"/>
        <pc:sldMkLst>
          <pc:docMk/>
          <pc:sldMk cId="379032408" sldId="331"/>
        </pc:sldMkLst>
      </pc:sldChg>
      <pc:sldChg chg="add del">
        <pc:chgData name="William Grey" userId="37b73424-c081-4fc2-b1af-363f4f3fd4f3" providerId="ADAL" clId="{490064E1-63D3-4838-AB0D-D5C3DA0F7CF0}" dt="2022-08-07T22:08:57.033" v="245" actId="2696"/>
        <pc:sldMkLst>
          <pc:docMk/>
          <pc:sldMk cId="547613967" sldId="331"/>
        </pc:sldMkLst>
      </pc:sldChg>
      <pc:sldChg chg="modSp add">
        <pc:chgData name="William Grey" userId="37b73424-c081-4fc2-b1af-363f4f3fd4f3" providerId="ADAL" clId="{490064E1-63D3-4838-AB0D-D5C3DA0F7CF0}" dt="2022-08-16T21:07:36.397" v="529" actId="20577"/>
        <pc:sldMkLst>
          <pc:docMk/>
          <pc:sldMk cId="16976832" sldId="332"/>
        </pc:sldMkLst>
        <pc:graphicFrameChg chg="mod">
          <ac:chgData name="William Grey" userId="37b73424-c081-4fc2-b1af-363f4f3fd4f3" providerId="ADAL" clId="{490064E1-63D3-4838-AB0D-D5C3DA0F7CF0}" dt="2022-08-16T21:07:36.397" v="529" actId="20577"/>
          <ac:graphicFrameMkLst>
            <pc:docMk/>
            <pc:sldMk cId="16976832" sldId="332"/>
            <ac:graphicFrameMk id="4" creationId="{AACE59FF-1B3A-4A58-BE0E-8C84BBC7B375}"/>
          </ac:graphicFrameMkLst>
        </pc:graphicFrameChg>
      </pc:sldChg>
      <pc:sldChg chg="add del">
        <pc:chgData name="William Grey" userId="37b73424-c081-4fc2-b1af-363f4f3fd4f3" providerId="ADAL" clId="{490064E1-63D3-4838-AB0D-D5C3DA0F7CF0}" dt="2022-08-07T21:50:21.718" v="68" actId="47"/>
        <pc:sldMkLst>
          <pc:docMk/>
          <pc:sldMk cId="4184098970" sldId="332"/>
        </pc:sldMkLst>
      </pc:sldChg>
      <pc:sldChg chg="addSp delSp modSp add mod">
        <pc:chgData name="William Grey" userId="37b73424-c081-4fc2-b1af-363f4f3fd4f3" providerId="ADAL" clId="{490064E1-63D3-4838-AB0D-D5C3DA0F7CF0}" dt="2022-08-17T14:09:10.884" v="584" actId="14100"/>
        <pc:sldMkLst>
          <pc:docMk/>
          <pc:sldMk cId="3462348597" sldId="333"/>
        </pc:sldMkLst>
        <pc:spChg chg="mod">
          <ac:chgData name="William Grey" userId="37b73424-c081-4fc2-b1af-363f4f3fd4f3" providerId="ADAL" clId="{490064E1-63D3-4838-AB0D-D5C3DA0F7CF0}" dt="2022-08-17T14:08:01.856" v="576" actId="20577"/>
          <ac:spMkLst>
            <pc:docMk/>
            <pc:sldMk cId="3462348597" sldId="333"/>
            <ac:spMk id="2" creationId="{BA4DCC2D-E648-43E5-8382-729E1607DE21}"/>
          </ac:spMkLst>
        </pc:spChg>
        <pc:spChg chg="del mod">
          <ac:chgData name="William Grey" userId="37b73424-c081-4fc2-b1af-363f4f3fd4f3" providerId="ADAL" clId="{490064E1-63D3-4838-AB0D-D5C3DA0F7CF0}" dt="2022-08-17T14:08:06.884" v="577" actId="478"/>
          <ac:spMkLst>
            <pc:docMk/>
            <pc:sldMk cId="3462348597" sldId="333"/>
            <ac:spMk id="3" creationId="{D7C7FEF1-4AB3-4B28-93FC-A39AC3660AD5}"/>
          </ac:spMkLst>
        </pc:spChg>
        <pc:spChg chg="add del mod">
          <ac:chgData name="William Grey" userId="37b73424-c081-4fc2-b1af-363f4f3fd4f3" providerId="ADAL" clId="{490064E1-63D3-4838-AB0D-D5C3DA0F7CF0}" dt="2022-08-17T14:08:56.256" v="579" actId="478"/>
          <ac:spMkLst>
            <pc:docMk/>
            <pc:sldMk cId="3462348597" sldId="333"/>
            <ac:spMk id="5" creationId="{0B2D372D-50CC-44F3-9FBB-2366344F0B7C}"/>
          </ac:spMkLst>
        </pc:spChg>
        <pc:picChg chg="add mod">
          <ac:chgData name="William Grey" userId="37b73424-c081-4fc2-b1af-363f4f3fd4f3" providerId="ADAL" clId="{490064E1-63D3-4838-AB0D-D5C3DA0F7CF0}" dt="2022-08-17T14:09:10.884" v="584" actId="14100"/>
          <ac:picMkLst>
            <pc:docMk/>
            <pc:sldMk cId="3462348597" sldId="333"/>
            <ac:picMk id="7" creationId="{9E7D62A1-0C46-464D-8F35-823264B2494D}"/>
          </ac:picMkLst>
        </pc:picChg>
      </pc:sldChg>
      <pc:sldChg chg="modSp add mod">
        <pc:chgData name="William Grey" userId="37b73424-c081-4fc2-b1af-363f4f3fd4f3" providerId="ADAL" clId="{490064E1-63D3-4838-AB0D-D5C3DA0F7CF0}" dt="2022-08-17T21:17:07.388" v="615" actId="20577"/>
        <pc:sldMkLst>
          <pc:docMk/>
          <pc:sldMk cId="4061817709" sldId="338"/>
        </pc:sldMkLst>
        <pc:spChg chg="mod">
          <ac:chgData name="William Grey" userId="37b73424-c081-4fc2-b1af-363f4f3fd4f3" providerId="ADAL" clId="{490064E1-63D3-4838-AB0D-D5C3DA0F7CF0}" dt="2022-08-17T21:17:07.388" v="615" actId="20577"/>
          <ac:spMkLst>
            <pc:docMk/>
            <pc:sldMk cId="4061817709" sldId="338"/>
            <ac:spMk id="2" creationId="{4E73E944-6127-40BC-9006-D3CE8EAD6AFD}"/>
          </ac:spMkLst>
        </pc:spChg>
        <pc:spChg chg="mod">
          <ac:chgData name="William Grey" userId="37b73424-c081-4fc2-b1af-363f4f3fd4f3" providerId="ADAL" clId="{490064E1-63D3-4838-AB0D-D5C3DA0F7CF0}" dt="2022-08-17T21:16:47.550" v="589" actId="27636"/>
          <ac:spMkLst>
            <pc:docMk/>
            <pc:sldMk cId="4061817709" sldId="338"/>
            <ac:spMk id="3" creationId="{D13498ED-062C-4E96-A3C9-A3AF653796C3}"/>
          </ac:spMkLst>
        </pc:spChg>
      </pc:sldChg>
    </pc:docChg>
  </pc:docChgLst>
  <pc:docChgLst>
    <pc:chgData name="William Grey" userId="37b73424-c081-4fc2-b1af-363f4f3fd4f3" providerId="ADAL" clId="{71674CA3-FE5E-46EC-9EFF-433C0E60F1DA}"/>
    <pc:docChg chg="custSel modSld">
      <pc:chgData name="William Grey" userId="37b73424-c081-4fc2-b1af-363f4f3fd4f3" providerId="ADAL" clId="{71674CA3-FE5E-46EC-9EFF-433C0E60F1DA}" dt="2019-04-01T11:21:34.932" v="1" actId="27636"/>
      <pc:docMkLst>
        <pc:docMk/>
      </pc:docMkLst>
      <pc:sldChg chg="modSp">
        <pc:chgData name="William Grey" userId="37b73424-c081-4fc2-b1af-363f4f3fd4f3" providerId="ADAL" clId="{71674CA3-FE5E-46EC-9EFF-433C0E60F1DA}" dt="2019-04-01T11:21:34.932" v="1" actId="27636"/>
        <pc:sldMkLst>
          <pc:docMk/>
          <pc:sldMk cId="1907377476" sldId="294"/>
        </pc:sldMkLst>
        <pc:spChg chg="mod">
          <ac:chgData name="William Grey" userId="37b73424-c081-4fc2-b1af-363f4f3fd4f3" providerId="ADAL" clId="{71674CA3-FE5E-46EC-9EFF-433C0E60F1DA}" dt="2019-04-01T11:21:34.932" v="1" actId="27636"/>
          <ac:spMkLst>
            <pc:docMk/>
            <pc:sldMk cId="1907377476" sldId="294"/>
            <ac:spMk id="3" creationId="{00000000-0000-0000-0000-000000000000}"/>
          </ac:spMkLst>
        </pc:spChg>
      </pc:sldChg>
    </pc:docChg>
  </pc:docChgLst>
  <pc:docChgLst>
    <pc:chgData name="William Grey" userId="37b73424-c081-4fc2-b1af-363f4f3fd4f3" providerId="ADAL" clId="{BA2773BF-E919-40F8-AD31-335D9E2A405A}"/>
    <pc:docChg chg="addSld modSld">
      <pc:chgData name="William Grey" userId="37b73424-c081-4fc2-b1af-363f4f3fd4f3" providerId="ADAL" clId="{BA2773BF-E919-40F8-AD31-335D9E2A405A}" dt="2020-12-10T11:17:10.836" v="52" actId="20577"/>
      <pc:docMkLst>
        <pc:docMk/>
      </pc:docMkLst>
      <pc:sldChg chg="modSp new mod">
        <pc:chgData name="William Grey" userId="37b73424-c081-4fc2-b1af-363f4f3fd4f3" providerId="ADAL" clId="{BA2773BF-E919-40F8-AD31-335D9E2A405A}" dt="2020-12-10T11:17:10.836" v="52" actId="20577"/>
        <pc:sldMkLst>
          <pc:docMk/>
          <pc:sldMk cId="205323998" sldId="304"/>
        </pc:sldMkLst>
        <pc:spChg chg="mod">
          <ac:chgData name="William Grey" userId="37b73424-c081-4fc2-b1af-363f4f3fd4f3" providerId="ADAL" clId="{BA2773BF-E919-40F8-AD31-335D9E2A405A}" dt="2020-12-10T11:17:10.836" v="52" actId="20577"/>
          <ac:spMkLst>
            <pc:docMk/>
            <pc:sldMk cId="205323998" sldId="304"/>
            <ac:spMk id="3" creationId="{CF2DAB56-D27F-4957-AAA0-370380F32D98}"/>
          </ac:spMkLst>
        </pc:spChg>
      </pc:sldChg>
    </pc:docChg>
  </pc:docChgLst>
  <pc:docChgLst>
    <pc:chgData name="William Grey" userId="37b73424-c081-4fc2-b1af-363f4f3fd4f3" providerId="ADAL" clId="{D10D9DA5-A20D-47D3-A627-31944712E4EF}"/>
    <pc:docChg chg="undo custSel addSld delSld modSld sldOrd modMainMaster">
      <pc:chgData name="William Grey" userId="37b73424-c081-4fc2-b1af-363f4f3fd4f3" providerId="ADAL" clId="{D10D9DA5-A20D-47D3-A627-31944712E4EF}" dt="2019-02-09T18:26:59.721" v="3312" actId="12"/>
      <pc:docMkLst>
        <pc:docMk/>
      </pc:docMkLst>
      <pc:sldChg chg="modSp">
        <pc:chgData name="William Grey" userId="37b73424-c081-4fc2-b1af-363f4f3fd4f3" providerId="ADAL" clId="{D10D9DA5-A20D-47D3-A627-31944712E4EF}" dt="2019-02-07T19:58:09.868" v="23" actId="20577"/>
        <pc:sldMkLst>
          <pc:docMk/>
          <pc:sldMk cId="222047521" sldId="280"/>
        </pc:sldMkLst>
        <pc:spChg chg="mod">
          <ac:chgData name="William Grey" userId="37b73424-c081-4fc2-b1af-363f4f3fd4f3" providerId="ADAL" clId="{D10D9DA5-A20D-47D3-A627-31944712E4EF}" dt="2019-02-07T19:58:09.868" v="23" actId="20577"/>
          <ac:spMkLst>
            <pc:docMk/>
            <pc:sldMk cId="222047521" sldId="280"/>
            <ac:spMk id="2" creationId="{00000000-0000-0000-0000-000000000000}"/>
          </ac:spMkLst>
        </pc:spChg>
      </pc:sldChg>
      <pc:sldChg chg="modSp ord">
        <pc:chgData name="William Grey" userId="37b73424-c081-4fc2-b1af-363f4f3fd4f3" providerId="ADAL" clId="{D10D9DA5-A20D-47D3-A627-31944712E4EF}" dt="2019-02-09T18:25:21.681" v="3198"/>
        <pc:sldMkLst>
          <pc:docMk/>
          <pc:sldMk cId="1616911609" sldId="283"/>
        </pc:sldMkLst>
        <pc:spChg chg="mod">
          <ac:chgData name="William Grey" userId="37b73424-c081-4fc2-b1af-363f4f3fd4f3" providerId="ADAL" clId="{D10D9DA5-A20D-47D3-A627-31944712E4EF}" dt="2019-02-07T20:44:28.396" v="1234" actId="20577"/>
          <ac:spMkLst>
            <pc:docMk/>
            <pc:sldMk cId="1616911609" sldId="283"/>
            <ac:spMk id="2" creationId="{00000000-0000-0000-0000-000000000000}"/>
          </ac:spMkLst>
        </pc:spChg>
        <pc:spChg chg="mod">
          <ac:chgData name="William Grey" userId="37b73424-c081-4fc2-b1af-363f4f3fd4f3" providerId="ADAL" clId="{D10D9DA5-A20D-47D3-A627-31944712E4EF}" dt="2019-02-07T20:49:11.674" v="1518" actId="20577"/>
          <ac:spMkLst>
            <pc:docMk/>
            <pc:sldMk cId="1616911609" sldId="283"/>
            <ac:spMk id="3" creationId="{00000000-0000-0000-0000-000000000000}"/>
          </ac:spMkLst>
        </pc:spChg>
      </pc:sldChg>
      <pc:sldChg chg="addSp modSp">
        <pc:chgData name="William Grey" userId="37b73424-c081-4fc2-b1af-363f4f3fd4f3" providerId="ADAL" clId="{D10D9DA5-A20D-47D3-A627-31944712E4EF}" dt="2019-02-09T18:26:59.721" v="3312" actId="12"/>
        <pc:sldMkLst>
          <pc:docMk/>
          <pc:sldMk cId="4242669733" sldId="284"/>
        </pc:sldMkLst>
        <pc:spChg chg="mod">
          <ac:chgData name="William Grey" userId="37b73424-c081-4fc2-b1af-363f4f3fd4f3" providerId="ADAL" clId="{D10D9DA5-A20D-47D3-A627-31944712E4EF}" dt="2019-02-07T20:08:41.650" v="77" actId="20577"/>
          <ac:spMkLst>
            <pc:docMk/>
            <pc:sldMk cId="4242669733" sldId="284"/>
            <ac:spMk id="2" creationId="{00000000-0000-0000-0000-000000000000}"/>
          </ac:spMkLst>
        </pc:spChg>
        <pc:spChg chg="mod">
          <ac:chgData name="William Grey" userId="37b73424-c081-4fc2-b1af-363f4f3fd4f3" providerId="ADAL" clId="{D10D9DA5-A20D-47D3-A627-31944712E4EF}" dt="2019-02-09T18:26:59.721" v="3312" actId="12"/>
          <ac:spMkLst>
            <pc:docMk/>
            <pc:sldMk cId="4242669733" sldId="284"/>
            <ac:spMk id="3" creationId="{00000000-0000-0000-0000-000000000000}"/>
          </ac:spMkLst>
        </pc:spChg>
        <pc:picChg chg="add mod">
          <ac:chgData name="William Grey" userId="37b73424-c081-4fc2-b1af-363f4f3fd4f3" providerId="ADAL" clId="{D10D9DA5-A20D-47D3-A627-31944712E4EF}" dt="2019-02-07T20:08:28.340" v="66" actId="1076"/>
          <ac:picMkLst>
            <pc:docMk/>
            <pc:sldMk cId="4242669733" sldId="284"/>
            <ac:picMk id="4" creationId="{608A017C-1DE8-46A1-B793-97523205E9DE}"/>
          </ac:picMkLst>
        </pc:picChg>
      </pc:sldChg>
      <pc:sldChg chg="modSp">
        <pc:chgData name="William Grey" userId="37b73424-c081-4fc2-b1af-363f4f3fd4f3" providerId="ADAL" clId="{D10D9DA5-A20D-47D3-A627-31944712E4EF}" dt="2019-02-07T20:59:02.389" v="1990" actId="20577"/>
        <pc:sldMkLst>
          <pc:docMk/>
          <pc:sldMk cId="1427449304" sldId="285"/>
        </pc:sldMkLst>
        <pc:spChg chg="mod">
          <ac:chgData name="William Grey" userId="37b73424-c081-4fc2-b1af-363f4f3fd4f3" providerId="ADAL" clId="{D10D9DA5-A20D-47D3-A627-31944712E4EF}" dt="2019-02-07T20:07:59.097" v="63" actId="20577"/>
          <ac:spMkLst>
            <pc:docMk/>
            <pc:sldMk cId="1427449304" sldId="285"/>
            <ac:spMk id="2" creationId="{00000000-0000-0000-0000-000000000000}"/>
          </ac:spMkLst>
        </pc:spChg>
        <pc:spChg chg="mod">
          <ac:chgData name="William Grey" userId="37b73424-c081-4fc2-b1af-363f4f3fd4f3" providerId="ADAL" clId="{D10D9DA5-A20D-47D3-A627-31944712E4EF}" dt="2019-02-07T20:59:02.389" v="1990" actId="20577"/>
          <ac:spMkLst>
            <pc:docMk/>
            <pc:sldMk cId="1427449304" sldId="285"/>
            <ac:spMk id="3" creationId="{00000000-0000-0000-0000-000000000000}"/>
          </ac:spMkLst>
        </pc:spChg>
      </pc:sldChg>
      <pc:sldChg chg="modSp add modAnim">
        <pc:chgData name="William Grey" userId="37b73424-c081-4fc2-b1af-363f4f3fd4f3" providerId="ADAL" clId="{D10D9DA5-A20D-47D3-A627-31944712E4EF}" dt="2019-02-09T18:23:50.920" v="3197" actId="20577"/>
        <pc:sldMkLst>
          <pc:docMk/>
          <pc:sldMk cId="4168296206" sldId="288"/>
        </pc:sldMkLst>
        <pc:spChg chg="mod">
          <ac:chgData name="William Grey" userId="37b73424-c081-4fc2-b1af-363f4f3fd4f3" providerId="ADAL" clId="{D10D9DA5-A20D-47D3-A627-31944712E4EF}" dt="2019-02-09T18:23:50.920" v="3197" actId="20577"/>
          <ac:spMkLst>
            <pc:docMk/>
            <pc:sldMk cId="4168296206" sldId="288"/>
            <ac:spMk id="3" creationId="{00000000-0000-0000-0000-000000000000}"/>
          </ac:spMkLst>
        </pc:spChg>
      </pc:sldChg>
      <pc:sldChg chg="modSp add">
        <pc:chgData name="William Grey" userId="37b73424-c081-4fc2-b1af-363f4f3fd4f3" providerId="ADAL" clId="{D10D9DA5-A20D-47D3-A627-31944712E4EF}" dt="2019-02-07T21:22:33.232" v="2914" actId="20577"/>
        <pc:sldMkLst>
          <pc:docMk/>
          <pc:sldMk cId="832728893" sldId="289"/>
        </pc:sldMkLst>
        <pc:spChg chg="mod">
          <ac:chgData name="William Grey" userId="37b73424-c081-4fc2-b1af-363f4f3fd4f3" providerId="ADAL" clId="{D10D9DA5-A20D-47D3-A627-31944712E4EF}" dt="2019-02-07T20:41:46.033" v="1081" actId="20577"/>
          <ac:spMkLst>
            <pc:docMk/>
            <pc:sldMk cId="832728893" sldId="289"/>
            <ac:spMk id="2" creationId="{00000000-0000-0000-0000-000000000000}"/>
          </ac:spMkLst>
        </pc:spChg>
        <pc:spChg chg="mod">
          <ac:chgData name="William Grey" userId="37b73424-c081-4fc2-b1af-363f4f3fd4f3" providerId="ADAL" clId="{D10D9DA5-A20D-47D3-A627-31944712E4EF}" dt="2019-02-07T21:22:33.232" v="2914" actId="20577"/>
          <ac:spMkLst>
            <pc:docMk/>
            <pc:sldMk cId="832728893" sldId="289"/>
            <ac:spMk id="3" creationId="{00000000-0000-0000-0000-000000000000}"/>
          </ac:spMkLst>
        </pc:spChg>
      </pc:sldChg>
      <pc:sldChg chg="modSp add ord">
        <pc:chgData name="William Grey" userId="37b73424-c081-4fc2-b1af-363f4f3fd4f3" providerId="ADAL" clId="{D10D9DA5-A20D-47D3-A627-31944712E4EF}" dt="2019-02-07T21:26:54.864" v="3023" actId="5793"/>
        <pc:sldMkLst>
          <pc:docMk/>
          <pc:sldMk cId="1989058564" sldId="291"/>
        </pc:sldMkLst>
        <pc:spChg chg="mod">
          <ac:chgData name="William Grey" userId="37b73424-c081-4fc2-b1af-363f4f3fd4f3" providerId="ADAL" clId="{D10D9DA5-A20D-47D3-A627-31944712E4EF}" dt="2019-02-07T21:26:54.864" v="3023" actId="5793"/>
          <ac:spMkLst>
            <pc:docMk/>
            <pc:sldMk cId="1989058564" sldId="291"/>
            <ac:spMk id="3" creationId="{00000000-0000-0000-0000-000000000000}"/>
          </ac:spMkLst>
        </pc:spChg>
      </pc:sldChg>
      <pc:sldChg chg="modSp ord">
        <pc:chgData name="William Grey" userId="37b73424-c081-4fc2-b1af-363f4f3fd4f3" providerId="ADAL" clId="{D10D9DA5-A20D-47D3-A627-31944712E4EF}" dt="2019-02-07T20:30:36.491" v="688" actId="12"/>
        <pc:sldMkLst>
          <pc:docMk/>
          <pc:sldMk cId="3947107335" sldId="293"/>
        </pc:sldMkLst>
        <pc:spChg chg="mod">
          <ac:chgData name="William Grey" userId="37b73424-c081-4fc2-b1af-363f4f3fd4f3" providerId="ADAL" clId="{D10D9DA5-A20D-47D3-A627-31944712E4EF}" dt="2019-02-07T20:29:19.157" v="678" actId="20577"/>
          <ac:spMkLst>
            <pc:docMk/>
            <pc:sldMk cId="3947107335" sldId="293"/>
            <ac:spMk id="2" creationId="{00000000-0000-0000-0000-000000000000}"/>
          </ac:spMkLst>
        </pc:spChg>
        <pc:spChg chg="mod">
          <ac:chgData name="William Grey" userId="37b73424-c081-4fc2-b1af-363f4f3fd4f3" providerId="ADAL" clId="{D10D9DA5-A20D-47D3-A627-31944712E4EF}" dt="2019-02-07T20:30:36.491" v="688" actId="12"/>
          <ac:spMkLst>
            <pc:docMk/>
            <pc:sldMk cId="3947107335" sldId="293"/>
            <ac:spMk id="3" creationId="{00000000-0000-0000-0000-000000000000}"/>
          </ac:spMkLst>
        </pc:spChg>
      </pc:sldChg>
      <pc:sldChg chg="modSp">
        <pc:chgData name="William Grey" userId="37b73424-c081-4fc2-b1af-363f4f3fd4f3" providerId="ADAL" clId="{D10D9DA5-A20D-47D3-A627-31944712E4EF}" dt="2019-02-07T20:28:42.586" v="661" actId="20577"/>
        <pc:sldMkLst>
          <pc:docMk/>
          <pc:sldMk cId="1907377476" sldId="294"/>
        </pc:sldMkLst>
        <pc:spChg chg="mod">
          <ac:chgData name="William Grey" userId="37b73424-c081-4fc2-b1af-363f4f3fd4f3" providerId="ADAL" clId="{D10D9DA5-A20D-47D3-A627-31944712E4EF}" dt="2019-02-07T20:28:42.586" v="661" actId="20577"/>
          <ac:spMkLst>
            <pc:docMk/>
            <pc:sldMk cId="1907377476" sldId="294"/>
            <ac:spMk id="2" creationId="{00000000-0000-0000-0000-000000000000}"/>
          </ac:spMkLst>
        </pc:spChg>
      </pc:sldChg>
      <pc:sldChg chg="add">
        <pc:chgData name="William Grey" userId="37b73424-c081-4fc2-b1af-363f4f3fd4f3" providerId="ADAL" clId="{D10D9DA5-A20D-47D3-A627-31944712E4EF}" dt="2019-02-07T20:31:04.828" v="694"/>
        <pc:sldMkLst>
          <pc:docMk/>
          <pc:sldMk cId="3284593604" sldId="295"/>
        </pc:sldMkLst>
      </pc:sldChg>
      <pc:sldChg chg="modSp add">
        <pc:chgData name="William Grey" userId="37b73424-c081-4fc2-b1af-363f4f3fd4f3" providerId="ADAL" clId="{D10D9DA5-A20D-47D3-A627-31944712E4EF}" dt="2019-02-07T20:04:09.467" v="35" actId="20577"/>
        <pc:sldMkLst>
          <pc:docMk/>
          <pc:sldMk cId="4130398258" sldId="296"/>
        </pc:sldMkLst>
        <pc:spChg chg="mod">
          <ac:chgData name="William Grey" userId="37b73424-c081-4fc2-b1af-363f4f3fd4f3" providerId="ADAL" clId="{D10D9DA5-A20D-47D3-A627-31944712E4EF}" dt="2019-02-07T20:04:09.467" v="35" actId="20577"/>
          <ac:spMkLst>
            <pc:docMk/>
            <pc:sldMk cId="4130398258" sldId="296"/>
            <ac:spMk id="3" creationId="{00000000-0000-0000-0000-000000000000}"/>
          </ac:spMkLst>
        </pc:spChg>
      </pc:sldChg>
      <pc:sldChg chg="modSp add">
        <pc:chgData name="William Grey" userId="37b73424-c081-4fc2-b1af-363f4f3fd4f3" providerId="ADAL" clId="{D10D9DA5-A20D-47D3-A627-31944712E4EF}" dt="2019-02-07T20:07:06.079" v="60" actId="20577"/>
        <pc:sldMkLst>
          <pc:docMk/>
          <pc:sldMk cId="1764743095" sldId="298"/>
        </pc:sldMkLst>
        <pc:spChg chg="mod">
          <ac:chgData name="William Grey" userId="37b73424-c081-4fc2-b1af-363f4f3fd4f3" providerId="ADAL" clId="{D10D9DA5-A20D-47D3-A627-31944712E4EF}" dt="2019-02-07T20:07:06.079" v="60" actId="20577"/>
          <ac:spMkLst>
            <pc:docMk/>
            <pc:sldMk cId="1764743095" sldId="298"/>
            <ac:spMk id="3" creationId="{00000000-0000-0000-0000-000000000000}"/>
          </ac:spMkLst>
        </pc:spChg>
      </pc:sldChg>
      <pc:sldChg chg="add">
        <pc:chgData name="William Grey" userId="37b73424-c081-4fc2-b1af-363f4f3fd4f3" providerId="ADAL" clId="{D10D9DA5-A20D-47D3-A627-31944712E4EF}" dt="2019-02-07T19:57:29.346" v="0"/>
        <pc:sldMkLst>
          <pc:docMk/>
          <pc:sldMk cId="3090360486" sldId="299"/>
        </pc:sldMkLst>
      </pc:sldChg>
      <pc:sldChg chg="addSp delSp modSp add ord">
        <pc:chgData name="William Grey" userId="37b73424-c081-4fc2-b1af-363f4f3fd4f3" providerId="ADAL" clId="{D10D9DA5-A20D-47D3-A627-31944712E4EF}" dt="2019-02-07T20:27:34.346" v="611" actId="20577"/>
        <pc:sldMkLst>
          <pc:docMk/>
          <pc:sldMk cId="3669747233" sldId="300"/>
        </pc:sldMkLst>
        <pc:spChg chg="mod">
          <ac:chgData name="William Grey" userId="37b73424-c081-4fc2-b1af-363f4f3fd4f3" providerId="ADAL" clId="{D10D9DA5-A20D-47D3-A627-31944712E4EF}" dt="2019-02-07T20:25:22.675" v="547" actId="20577"/>
          <ac:spMkLst>
            <pc:docMk/>
            <pc:sldMk cId="3669747233" sldId="300"/>
            <ac:spMk id="2" creationId="{6763F7B9-CE0A-45E0-AA7E-68CEF5C48469}"/>
          </ac:spMkLst>
        </pc:spChg>
        <pc:spChg chg="del">
          <ac:chgData name="William Grey" userId="37b73424-c081-4fc2-b1af-363f4f3fd4f3" providerId="ADAL" clId="{D10D9DA5-A20D-47D3-A627-31944712E4EF}" dt="2019-02-07T20:14:53.684" v="80" actId="1032"/>
          <ac:spMkLst>
            <pc:docMk/>
            <pc:sldMk cId="3669747233" sldId="300"/>
            <ac:spMk id="3" creationId="{32BF2236-1003-4C73-AFA7-D0EB65B85038}"/>
          </ac:spMkLst>
        </pc:spChg>
        <pc:spChg chg="add mod">
          <ac:chgData name="William Grey" userId="37b73424-c081-4fc2-b1af-363f4f3fd4f3" providerId="ADAL" clId="{D10D9DA5-A20D-47D3-A627-31944712E4EF}" dt="2019-02-07T20:27:34.346" v="611" actId="20577"/>
          <ac:spMkLst>
            <pc:docMk/>
            <pc:sldMk cId="3669747233" sldId="300"/>
            <ac:spMk id="5" creationId="{3A3C36FA-C88B-4679-8AEA-45BBAB41EC3A}"/>
          </ac:spMkLst>
        </pc:spChg>
        <pc:graphicFrameChg chg="add mod">
          <ac:chgData name="William Grey" userId="37b73424-c081-4fc2-b1af-363f4f3fd4f3" providerId="ADAL" clId="{D10D9DA5-A20D-47D3-A627-31944712E4EF}" dt="2019-02-07T20:26:34.313" v="552" actId="1076"/>
          <ac:graphicFrameMkLst>
            <pc:docMk/>
            <pc:sldMk cId="3669747233" sldId="300"/>
            <ac:graphicFrameMk id="4" creationId="{4348A341-557A-467F-BF8E-69760FE0F9F3}"/>
          </ac:graphicFrameMkLst>
        </pc:graphicFrameChg>
      </pc:sldChg>
      <pc:sldChg chg="addSp modSp add">
        <pc:chgData name="William Grey" userId="37b73424-c081-4fc2-b1af-363f4f3fd4f3" providerId="ADAL" clId="{D10D9DA5-A20D-47D3-A627-31944712E4EF}" dt="2019-02-07T20:54:32.015" v="1850" actId="20577"/>
        <pc:sldMkLst>
          <pc:docMk/>
          <pc:sldMk cId="1751142084" sldId="301"/>
        </pc:sldMkLst>
        <pc:spChg chg="mod">
          <ac:chgData name="William Grey" userId="37b73424-c081-4fc2-b1af-363f4f3fd4f3" providerId="ADAL" clId="{D10D9DA5-A20D-47D3-A627-31944712E4EF}" dt="2019-02-07T20:54:32.015" v="1850" actId="20577"/>
          <ac:spMkLst>
            <pc:docMk/>
            <pc:sldMk cId="1751142084" sldId="301"/>
            <ac:spMk id="2" creationId="{BBD5C5C4-35E6-4AA2-B7C4-0DEEC16DE5A8}"/>
          </ac:spMkLst>
        </pc:spChg>
        <pc:spChg chg="mod">
          <ac:chgData name="William Grey" userId="37b73424-c081-4fc2-b1af-363f4f3fd4f3" providerId="ADAL" clId="{D10D9DA5-A20D-47D3-A627-31944712E4EF}" dt="2019-02-07T20:54:25.236" v="1844"/>
          <ac:spMkLst>
            <pc:docMk/>
            <pc:sldMk cId="1751142084" sldId="301"/>
            <ac:spMk id="3" creationId="{B1E38705-0042-4713-8B2A-40A4F337CB92}"/>
          </ac:spMkLst>
        </pc:spChg>
        <pc:graphicFrameChg chg="add mod">
          <ac:chgData name="William Grey" userId="37b73424-c081-4fc2-b1af-363f4f3fd4f3" providerId="ADAL" clId="{D10D9DA5-A20D-47D3-A627-31944712E4EF}" dt="2019-02-07T20:54:14.893" v="1841" actId="1076"/>
          <ac:graphicFrameMkLst>
            <pc:docMk/>
            <pc:sldMk cId="1751142084" sldId="301"/>
            <ac:graphicFrameMk id="4" creationId="{AACE59FF-1B3A-4A58-BE0E-8C84BBC7B375}"/>
          </ac:graphicFrameMkLst>
        </pc:graphicFrameChg>
      </pc:sldChg>
      <pc:sldChg chg="modSp add modAnim">
        <pc:chgData name="William Grey" userId="37b73424-c081-4fc2-b1af-363f4f3fd4f3" providerId="ADAL" clId="{D10D9DA5-A20D-47D3-A627-31944712E4EF}" dt="2019-02-09T18:22:14.474" v="3075" actId="5793"/>
        <pc:sldMkLst>
          <pc:docMk/>
          <pc:sldMk cId="468981007" sldId="302"/>
        </pc:sldMkLst>
        <pc:spChg chg="mod">
          <ac:chgData name="William Grey" userId="37b73424-c081-4fc2-b1af-363f4f3fd4f3" providerId="ADAL" clId="{D10D9DA5-A20D-47D3-A627-31944712E4EF}" dt="2019-02-07T20:59:11.869" v="2011" actId="20577"/>
          <ac:spMkLst>
            <pc:docMk/>
            <pc:sldMk cId="468981007" sldId="302"/>
            <ac:spMk id="2" creationId="{A44597EF-1414-4F78-AFB6-7A84DE3813FA}"/>
          </ac:spMkLst>
        </pc:spChg>
        <pc:spChg chg="mod">
          <ac:chgData name="William Grey" userId="37b73424-c081-4fc2-b1af-363f4f3fd4f3" providerId="ADAL" clId="{D10D9DA5-A20D-47D3-A627-31944712E4EF}" dt="2019-02-09T18:22:14.474" v="3075" actId="5793"/>
          <ac:spMkLst>
            <pc:docMk/>
            <pc:sldMk cId="468981007" sldId="302"/>
            <ac:spMk id="3" creationId="{99FABC08-04A5-418F-8747-96AA2AF19AFD}"/>
          </ac:spMkLst>
        </pc:spChg>
      </pc:sldChg>
      <pc:sldChg chg="modSp add">
        <pc:chgData name="William Grey" userId="37b73424-c081-4fc2-b1af-363f4f3fd4f3" providerId="ADAL" clId="{D10D9DA5-A20D-47D3-A627-31944712E4EF}" dt="2019-02-07T21:20:50.725" v="2879" actId="20577"/>
        <pc:sldMkLst>
          <pc:docMk/>
          <pc:sldMk cId="3707578779" sldId="303"/>
        </pc:sldMkLst>
        <pc:spChg chg="mod">
          <ac:chgData name="William Grey" userId="37b73424-c081-4fc2-b1af-363f4f3fd4f3" providerId="ADAL" clId="{D10D9DA5-A20D-47D3-A627-31944712E4EF}" dt="2019-02-07T21:12:28.226" v="2652" actId="20577"/>
          <ac:spMkLst>
            <pc:docMk/>
            <pc:sldMk cId="3707578779" sldId="303"/>
            <ac:spMk id="2" creationId="{4C3E484E-3F69-4C13-9A10-5D4F5A513379}"/>
          </ac:spMkLst>
        </pc:spChg>
        <pc:spChg chg="mod">
          <ac:chgData name="William Grey" userId="37b73424-c081-4fc2-b1af-363f4f3fd4f3" providerId="ADAL" clId="{D10D9DA5-A20D-47D3-A627-31944712E4EF}" dt="2019-02-07T21:20:50.725" v="2879" actId="20577"/>
          <ac:spMkLst>
            <pc:docMk/>
            <pc:sldMk cId="3707578779" sldId="303"/>
            <ac:spMk id="3" creationId="{3D261B12-20C7-4588-B125-0AE1F2EC5AE9}"/>
          </ac:spMkLst>
        </pc:spChg>
      </pc:sldChg>
      <pc:sldMasterChg chg="modSldLayout">
        <pc:chgData name="William Grey" userId="37b73424-c081-4fc2-b1af-363f4f3fd4f3" providerId="ADAL" clId="{D10D9DA5-A20D-47D3-A627-31944712E4EF}" dt="2019-02-07T20:07:41.258" v="62" actId="207"/>
        <pc:sldMasterMkLst>
          <pc:docMk/>
          <pc:sldMasterMk cId="334048063" sldId="2147483648"/>
        </pc:sldMasterMkLst>
        <pc:sldLayoutChg chg="modSp">
          <pc:chgData name="William Grey" userId="37b73424-c081-4fc2-b1af-363f4f3fd4f3" providerId="ADAL" clId="{D10D9DA5-A20D-47D3-A627-31944712E4EF}" dt="2019-02-07T20:07:41.258" v="62" actId="207"/>
          <pc:sldLayoutMkLst>
            <pc:docMk/>
            <pc:sldMasterMk cId="334048063" sldId="2147483648"/>
            <pc:sldLayoutMk cId="2247436394" sldId="2147483650"/>
          </pc:sldLayoutMkLst>
          <pc:spChg chg="mod">
            <ac:chgData name="William Grey" userId="37b73424-c081-4fc2-b1af-363f4f3fd4f3" providerId="ADAL" clId="{D10D9DA5-A20D-47D3-A627-31944712E4EF}" dt="2019-02-07T20:07:41.258" v="62" actId="207"/>
            <ac:spMkLst>
              <pc:docMk/>
              <pc:sldMasterMk cId="334048063" sldId="2147483648"/>
              <pc:sldLayoutMk cId="2247436394" sldId="2147483650"/>
              <ac:spMk id="2" creationId="{00000000-0000-0000-0000-000000000000}"/>
            </ac:spMkLst>
          </pc:spChg>
        </pc:sldLayoutChg>
      </pc:sldMasterChg>
    </pc:docChg>
  </pc:docChgLst>
  <pc:docChgLst>
    <pc:chgData name="William Grey" userId="37b73424-c081-4fc2-b1af-363f4f3fd4f3" providerId="ADAL" clId="{6C7A29A2-11C8-48A8-A51B-41B7068AF206}"/>
    <pc:docChg chg="custSel addSld delSld modSld sldOrd">
      <pc:chgData name="William Grey" userId="37b73424-c081-4fc2-b1af-363f4f3fd4f3" providerId="ADAL" clId="{6C7A29A2-11C8-48A8-A51B-41B7068AF206}" dt="2023-02-19T21:11:03.291" v="244" actId="47"/>
      <pc:docMkLst>
        <pc:docMk/>
      </pc:docMkLst>
      <pc:sldChg chg="del">
        <pc:chgData name="William Grey" userId="37b73424-c081-4fc2-b1af-363f4f3fd4f3" providerId="ADAL" clId="{6C7A29A2-11C8-48A8-A51B-41B7068AF206}" dt="2023-02-19T21:09:52.555" v="226" actId="47"/>
        <pc:sldMkLst>
          <pc:docMk/>
          <pc:sldMk cId="3892511917" sldId="281"/>
        </pc:sldMkLst>
      </pc:sldChg>
      <pc:sldChg chg="modSp mod">
        <pc:chgData name="William Grey" userId="37b73424-c081-4fc2-b1af-363f4f3fd4f3" providerId="ADAL" clId="{6C7A29A2-11C8-48A8-A51B-41B7068AF206}" dt="2023-02-19T21:09:39.011" v="220" actId="20577"/>
        <pc:sldMkLst>
          <pc:docMk/>
          <pc:sldMk cId="4130398258" sldId="296"/>
        </pc:sldMkLst>
        <pc:spChg chg="mod">
          <ac:chgData name="William Grey" userId="37b73424-c081-4fc2-b1af-363f4f3fd4f3" providerId="ADAL" clId="{6C7A29A2-11C8-48A8-A51B-41B7068AF206}" dt="2023-02-19T21:09:39.011" v="220" actId="20577"/>
          <ac:spMkLst>
            <pc:docMk/>
            <pc:sldMk cId="4130398258" sldId="296"/>
            <ac:spMk id="3" creationId="{00000000-0000-0000-0000-000000000000}"/>
          </ac:spMkLst>
        </pc:spChg>
      </pc:sldChg>
      <pc:sldChg chg="del">
        <pc:chgData name="William Grey" userId="37b73424-c081-4fc2-b1af-363f4f3fd4f3" providerId="ADAL" clId="{6C7A29A2-11C8-48A8-A51B-41B7068AF206}" dt="2023-02-19T21:11:02.327" v="242" actId="47"/>
        <pc:sldMkLst>
          <pc:docMk/>
          <pc:sldMk cId="2906821585" sldId="303"/>
        </pc:sldMkLst>
      </pc:sldChg>
      <pc:sldChg chg="del">
        <pc:chgData name="William Grey" userId="37b73424-c081-4fc2-b1af-363f4f3fd4f3" providerId="ADAL" clId="{6C7A29A2-11C8-48A8-A51B-41B7068AF206}" dt="2023-02-19T21:09:49.687" v="221" actId="47"/>
        <pc:sldMkLst>
          <pc:docMk/>
          <pc:sldMk cId="841064560" sldId="312"/>
        </pc:sldMkLst>
      </pc:sldChg>
      <pc:sldChg chg="del">
        <pc:chgData name="William Grey" userId="37b73424-c081-4fc2-b1af-363f4f3fd4f3" providerId="ADAL" clId="{6C7A29A2-11C8-48A8-A51B-41B7068AF206}" dt="2023-02-19T21:09:50.460" v="222" actId="47"/>
        <pc:sldMkLst>
          <pc:docMk/>
          <pc:sldMk cId="1884986804" sldId="313"/>
        </pc:sldMkLst>
      </pc:sldChg>
      <pc:sldChg chg="del">
        <pc:chgData name="William Grey" userId="37b73424-c081-4fc2-b1af-363f4f3fd4f3" providerId="ADAL" clId="{6C7A29A2-11C8-48A8-A51B-41B7068AF206}" dt="2023-02-19T21:09:51.206" v="223" actId="47"/>
        <pc:sldMkLst>
          <pc:docMk/>
          <pc:sldMk cId="500326072" sldId="314"/>
        </pc:sldMkLst>
      </pc:sldChg>
      <pc:sldChg chg="del">
        <pc:chgData name="William Grey" userId="37b73424-c081-4fc2-b1af-363f4f3fd4f3" providerId="ADAL" clId="{6C7A29A2-11C8-48A8-A51B-41B7068AF206}" dt="2023-02-19T21:09:51.730" v="224" actId="47"/>
        <pc:sldMkLst>
          <pc:docMk/>
          <pc:sldMk cId="279341965" sldId="315"/>
        </pc:sldMkLst>
      </pc:sldChg>
      <pc:sldChg chg="del">
        <pc:chgData name="William Grey" userId="37b73424-c081-4fc2-b1af-363f4f3fd4f3" providerId="ADAL" clId="{6C7A29A2-11C8-48A8-A51B-41B7068AF206}" dt="2023-02-19T21:09:52.167" v="225" actId="47"/>
        <pc:sldMkLst>
          <pc:docMk/>
          <pc:sldMk cId="414070742" sldId="316"/>
        </pc:sldMkLst>
      </pc:sldChg>
      <pc:sldChg chg="del">
        <pc:chgData name="William Grey" userId="37b73424-c081-4fc2-b1af-363f4f3fd4f3" providerId="ADAL" clId="{6C7A29A2-11C8-48A8-A51B-41B7068AF206}" dt="2023-02-19T21:09:52.972" v="227" actId="47"/>
        <pc:sldMkLst>
          <pc:docMk/>
          <pc:sldMk cId="3021268666" sldId="317"/>
        </pc:sldMkLst>
      </pc:sldChg>
      <pc:sldChg chg="del">
        <pc:chgData name="William Grey" userId="37b73424-c081-4fc2-b1af-363f4f3fd4f3" providerId="ADAL" clId="{6C7A29A2-11C8-48A8-A51B-41B7068AF206}" dt="2023-02-19T21:09:53.505" v="228" actId="47"/>
        <pc:sldMkLst>
          <pc:docMk/>
          <pc:sldMk cId="3297936211" sldId="318"/>
        </pc:sldMkLst>
      </pc:sldChg>
      <pc:sldChg chg="del">
        <pc:chgData name="William Grey" userId="37b73424-c081-4fc2-b1af-363f4f3fd4f3" providerId="ADAL" clId="{6C7A29A2-11C8-48A8-A51B-41B7068AF206}" dt="2023-02-19T21:09:53.918" v="229" actId="47"/>
        <pc:sldMkLst>
          <pc:docMk/>
          <pc:sldMk cId="3439661670" sldId="319"/>
        </pc:sldMkLst>
      </pc:sldChg>
      <pc:sldChg chg="del">
        <pc:chgData name="William Grey" userId="37b73424-c081-4fc2-b1af-363f4f3fd4f3" providerId="ADAL" clId="{6C7A29A2-11C8-48A8-A51B-41B7068AF206}" dt="2023-02-19T21:09:54.331" v="230" actId="47"/>
        <pc:sldMkLst>
          <pc:docMk/>
          <pc:sldMk cId="1490313345" sldId="320"/>
        </pc:sldMkLst>
      </pc:sldChg>
      <pc:sldChg chg="del">
        <pc:chgData name="William Grey" userId="37b73424-c081-4fc2-b1af-363f4f3fd4f3" providerId="ADAL" clId="{6C7A29A2-11C8-48A8-A51B-41B7068AF206}" dt="2023-02-19T21:09:54.731" v="231" actId="47"/>
        <pc:sldMkLst>
          <pc:docMk/>
          <pc:sldMk cId="2225054883" sldId="321"/>
        </pc:sldMkLst>
      </pc:sldChg>
      <pc:sldChg chg="del">
        <pc:chgData name="William Grey" userId="37b73424-c081-4fc2-b1af-363f4f3fd4f3" providerId="ADAL" clId="{6C7A29A2-11C8-48A8-A51B-41B7068AF206}" dt="2023-02-19T21:09:55.106" v="232" actId="47"/>
        <pc:sldMkLst>
          <pc:docMk/>
          <pc:sldMk cId="3401163163" sldId="322"/>
        </pc:sldMkLst>
      </pc:sldChg>
      <pc:sldChg chg="modSp">
        <pc:chgData name="William Grey" userId="37b73424-c081-4fc2-b1af-363f4f3fd4f3" providerId="ADAL" clId="{6C7A29A2-11C8-48A8-A51B-41B7068AF206}" dt="2023-02-19T21:02:17.142" v="219" actId="20577"/>
        <pc:sldMkLst>
          <pc:docMk/>
          <pc:sldMk cId="3650449882" sldId="323"/>
        </pc:sldMkLst>
        <pc:graphicFrameChg chg="mod">
          <ac:chgData name="William Grey" userId="37b73424-c081-4fc2-b1af-363f4f3fd4f3" providerId="ADAL" clId="{6C7A29A2-11C8-48A8-A51B-41B7068AF206}" dt="2023-02-19T21:02:17.142" v="219" actId="20577"/>
          <ac:graphicFrameMkLst>
            <pc:docMk/>
            <pc:sldMk cId="3650449882" sldId="323"/>
            <ac:graphicFrameMk id="4" creationId="{4D9BB9C8-47B7-42D4-ABCE-2641E5FCAF08}"/>
          </ac:graphicFrameMkLst>
        </pc:graphicFrameChg>
      </pc:sldChg>
      <pc:sldChg chg="del">
        <pc:chgData name="William Grey" userId="37b73424-c081-4fc2-b1af-363f4f3fd4f3" providerId="ADAL" clId="{6C7A29A2-11C8-48A8-A51B-41B7068AF206}" dt="2023-02-19T21:10:31.110" v="239" actId="2696"/>
        <pc:sldMkLst>
          <pc:docMk/>
          <pc:sldMk cId="3601138895" sldId="329"/>
        </pc:sldMkLst>
      </pc:sldChg>
      <pc:sldChg chg="del">
        <pc:chgData name="William Grey" userId="37b73424-c081-4fc2-b1af-363f4f3fd4f3" providerId="ADAL" clId="{6C7A29A2-11C8-48A8-A51B-41B7068AF206}" dt="2023-02-19T21:10:31.110" v="239" actId="2696"/>
        <pc:sldMkLst>
          <pc:docMk/>
          <pc:sldMk cId="4260685622" sldId="330"/>
        </pc:sldMkLst>
      </pc:sldChg>
      <pc:sldChg chg="del">
        <pc:chgData name="William Grey" userId="37b73424-c081-4fc2-b1af-363f4f3fd4f3" providerId="ADAL" clId="{6C7A29A2-11C8-48A8-A51B-41B7068AF206}" dt="2023-02-19T21:11:03.291" v="244" actId="47"/>
        <pc:sldMkLst>
          <pc:docMk/>
          <pc:sldMk cId="379032408" sldId="331"/>
        </pc:sldMkLst>
      </pc:sldChg>
      <pc:sldChg chg="del ord">
        <pc:chgData name="William Grey" userId="37b73424-c081-4fc2-b1af-363f4f3fd4f3" providerId="ADAL" clId="{6C7A29A2-11C8-48A8-A51B-41B7068AF206}" dt="2023-02-19T21:11:02.663" v="243" actId="47"/>
        <pc:sldMkLst>
          <pc:docMk/>
          <pc:sldMk cId="3462348597" sldId="333"/>
        </pc:sldMkLst>
      </pc:sldChg>
      <pc:sldChg chg="add ord">
        <pc:chgData name="William Grey" userId="37b73424-c081-4fc2-b1af-363f4f3fd4f3" providerId="ADAL" clId="{6C7A29A2-11C8-48A8-A51B-41B7068AF206}" dt="2023-02-19T21:01:54.578" v="182"/>
        <pc:sldMkLst>
          <pc:docMk/>
          <pc:sldMk cId="2967814448" sldId="335"/>
        </pc:sldMkLst>
      </pc:sldChg>
      <pc:sldChg chg="modSp del mod">
        <pc:chgData name="William Grey" userId="37b73424-c081-4fc2-b1af-363f4f3fd4f3" providerId="ADAL" clId="{6C7A29A2-11C8-48A8-A51B-41B7068AF206}" dt="2023-02-18T21:55:49.025" v="33" actId="47"/>
        <pc:sldMkLst>
          <pc:docMk/>
          <pc:sldMk cId="4061817709" sldId="338"/>
        </pc:sldMkLst>
        <pc:spChg chg="mod">
          <ac:chgData name="William Grey" userId="37b73424-c081-4fc2-b1af-363f4f3fd4f3" providerId="ADAL" clId="{6C7A29A2-11C8-48A8-A51B-41B7068AF206}" dt="2023-02-18T21:54:21.979" v="2" actId="27636"/>
          <ac:spMkLst>
            <pc:docMk/>
            <pc:sldMk cId="4061817709" sldId="338"/>
            <ac:spMk id="3" creationId="{D13498ED-062C-4E96-A3C9-A3AF653796C3}"/>
          </ac:spMkLst>
        </pc:spChg>
      </pc:sldChg>
      <pc:sldChg chg="modSp add del mod">
        <pc:chgData name="William Grey" userId="37b73424-c081-4fc2-b1af-363f4f3fd4f3" providerId="ADAL" clId="{6C7A29A2-11C8-48A8-A51B-41B7068AF206}" dt="2023-02-19T21:09:57.265" v="236" actId="47"/>
        <pc:sldMkLst>
          <pc:docMk/>
          <pc:sldMk cId="3106707990" sldId="349"/>
        </pc:sldMkLst>
        <pc:spChg chg="mod">
          <ac:chgData name="William Grey" userId="37b73424-c081-4fc2-b1af-363f4f3fd4f3" providerId="ADAL" clId="{6C7A29A2-11C8-48A8-A51B-41B7068AF206}" dt="2023-02-18T21:55:20.222" v="32" actId="20577"/>
          <ac:spMkLst>
            <pc:docMk/>
            <pc:sldMk cId="3106707990" sldId="349"/>
            <ac:spMk id="3" creationId="{A6D6EC6A-2F6C-40A4-A991-A3724B5A22B1}"/>
          </ac:spMkLst>
        </pc:spChg>
      </pc:sldChg>
      <pc:sldChg chg="add del">
        <pc:chgData name="William Grey" userId="37b73424-c081-4fc2-b1af-363f4f3fd4f3" providerId="ADAL" clId="{6C7A29A2-11C8-48A8-A51B-41B7068AF206}" dt="2023-02-19T21:09:56.109" v="234" actId="47"/>
        <pc:sldMkLst>
          <pc:docMk/>
          <pc:sldMk cId="2812016588" sldId="351"/>
        </pc:sldMkLst>
      </pc:sldChg>
      <pc:sldChg chg="add del">
        <pc:chgData name="William Grey" userId="37b73424-c081-4fc2-b1af-363f4f3fd4f3" providerId="ADAL" clId="{6C7A29A2-11C8-48A8-A51B-41B7068AF206}" dt="2023-02-19T21:09:56.680" v="235" actId="47"/>
        <pc:sldMkLst>
          <pc:docMk/>
          <pc:sldMk cId="4078139824" sldId="352"/>
        </pc:sldMkLst>
      </pc:sldChg>
      <pc:sldChg chg="add">
        <pc:chgData name="William Grey" userId="37b73424-c081-4fc2-b1af-363f4f3fd4f3" providerId="ADAL" clId="{6C7A29A2-11C8-48A8-A51B-41B7068AF206}" dt="2023-02-18T22:08:08.301" v="78"/>
        <pc:sldMkLst>
          <pc:docMk/>
          <pc:sldMk cId="574875880" sldId="365"/>
        </pc:sldMkLst>
      </pc:sldChg>
      <pc:sldChg chg="add">
        <pc:chgData name="William Grey" userId="37b73424-c081-4fc2-b1af-363f4f3fd4f3" providerId="ADAL" clId="{6C7A29A2-11C8-48A8-A51B-41B7068AF206}" dt="2023-02-18T22:08:08.301" v="78"/>
        <pc:sldMkLst>
          <pc:docMk/>
          <pc:sldMk cId="3142110888" sldId="366"/>
        </pc:sldMkLst>
      </pc:sldChg>
      <pc:sldChg chg="modSp add del mod">
        <pc:chgData name="William Grey" userId="37b73424-c081-4fc2-b1af-363f4f3fd4f3" providerId="ADAL" clId="{6C7A29A2-11C8-48A8-A51B-41B7068AF206}" dt="2023-02-19T21:09:59.248" v="237" actId="47"/>
        <pc:sldMkLst>
          <pc:docMk/>
          <pc:sldMk cId="3574039120" sldId="371"/>
        </pc:sldMkLst>
        <pc:spChg chg="mod">
          <ac:chgData name="William Grey" userId="37b73424-c081-4fc2-b1af-363f4f3fd4f3" providerId="ADAL" clId="{6C7A29A2-11C8-48A8-A51B-41B7068AF206}" dt="2023-02-18T21:56:22.071" v="77" actId="1076"/>
          <ac:spMkLst>
            <pc:docMk/>
            <pc:sldMk cId="3574039120" sldId="371"/>
            <ac:spMk id="3" creationId="{7B3853CC-3ADB-4F1B-B07A-4A69061B1CD2}"/>
          </ac:spMkLst>
        </pc:spChg>
      </pc:sldChg>
      <pc:sldChg chg="add del">
        <pc:chgData name="William Grey" userId="37b73424-c081-4fc2-b1af-363f4f3fd4f3" providerId="ADAL" clId="{6C7A29A2-11C8-48A8-A51B-41B7068AF206}" dt="2023-02-19T21:10:00.138" v="238" actId="47"/>
        <pc:sldMkLst>
          <pc:docMk/>
          <pc:sldMk cId="3281323580" sldId="372"/>
        </pc:sldMkLst>
      </pc:sldChg>
      <pc:sldChg chg="modSp new del mod">
        <pc:chgData name="William Grey" userId="37b73424-c081-4fc2-b1af-363f4f3fd4f3" providerId="ADAL" clId="{6C7A29A2-11C8-48A8-A51B-41B7068AF206}" dt="2023-02-19T21:09:55.713" v="233" actId="47"/>
        <pc:sldMkLst>
          <pc:docMk/>
          <pc:sldMk cId="641484665" sldId="373"/>
        </pc:sldMkLst>
        <pc:spChg chg="mod">
          <ac:chgData name="William Grey" userId="37b73424-c081-4fc2-b1af-363f4f3fd4f3" providerId="ADAL" clId="{6C7A29A2-11C8-48A8-A51B-41B7068AF206}" dt="2023-02-18T21:56:11.324" v="76" actId="20577"/>
          <ac:spMkLst>
            <pc:docMk/>
            <pc:sldMk cId="641484665" sldId="373"/>
            <ac:spMk id="2" creationId="{4D5A5B33-C951-4C63-8956-356AB33A1D59}"/>
          </ac:spMkLst>
        </pc:spChg>
      </pc:sldChg>
      <pc:sldChg chg="modSp new mod">
        <pc:chgData name="William Grey" userId="37b73424-c081-4fc2-b1af-363f4f3fd4f3" providerId="ADAL" clId="{6C7A29A2-11C8-48A8-A51B-41B7068AF206}" dt="2023-02-18T22:08:35.759" v="115" actId="20577"/>
        <pc:sldMkLst>
          <pc:docMk/>
          <pc:sldMk cId="4143309509" sldId="374"/>
        </pc:sldMkLst>
        <pc:spChg chg="mod">
          <ac:chgData name="William Grey" userId="37b73424-c081-4fc2-b1af-363f4f3fd4f3" providerId="ADAL" clId="{6C7A29A2-11C8-48A8-A51B-41B7068AF206}" dt="2023-02-18T22:08:35.759" v="115" actId="20577"/>
          <ac:spMkLst>
            <pc:docMk/>
            <pc:sldMk cId="4143309509" sldId="374"/>
            <ac:spMk id="2" creationId="{62134CEE-E8EB-4514-98FC-9799285A5A77}"/>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65E450-A4C5-4B68-9C0A-BC19EEA56448}" type="doc">
      <dgm:prSet loTypeId="urn:microsoft.com/office/officeart/2005/8/layout/process2" loCatId="process" qsTypeId="urn:microsoft.com/office/officeart/2005/8/quickstyle/simple1" qsCatId="simple" csTypeId="urn:microsoft.com/office/officeart/2005/8/colors/colorful4" csCatId="colorful" phldr="1"/>
      <dgm:spPr/>
      <dgm:t>
        <a:bodyPr/>
        <a:lstStyle/>
        <a:p>
          <a:endParaRPr lang="en-GB"/>
        </a:p>
      </dgm:t>
    </dgm:pt>
    <dgm:pt modelId="{560692C6-8DDC-43CB-B76A-8CD10841B216}">
      <dgm:prSet phldrT="[Text]"/>
      <dgm:spPr/>
      <dgm:t>
        <a:bodyPr/>
        <a:lstStyle/>
        <a:p>
          <a:r>
            <a:rPr lang="en-GB" dirty="0"/>
            <a:t>Inputs</a:t>
          </a:r>
        </a:p>
      </dgm:t>
    </dgm:pt>
    <dgm:pt modelId="{CFD7463E-128A-4391-BFD9-4F1EB8133AFF}" type="parTrans" cxnId="{60431F46-BDF4-4850-A54F-7E2A8598863A}">
      <dgm:prSet/>
      <dgm:spPr/>
      <dgm:t>
        <a:bodyPr/>
        <a:lstStyle/>
        <a:p>
          <a:endParaRPr lang="en-GB"/>
        </a:p>
      </dgm:t>
    </dgm:pt>
    <dgm:pt modelId="{B0DB78BA-5FE7-4282-AEFA-A9C2EC01B433}" type="sibTrans" cxnId="{60431F46-BDF4-4850-A54F-7E2A8598863A}">
      <dgm:prSet/>
      <dgm:spPr/>
      <dgm:t>
        <a:bodyPr/>
        <a:lstStyle/>
        <a:p>
          <a:endParaRPr lang="en-GB"/>
        </a:p>
      </dgm:t>
    </dgm:pt>
    <dgm:pt modelId="{0E807971-D9A9-4A53-A15B-D8C7E30D91FA}">
      <dgm:prSet phldrT="[Text]"/>
      <dgm:spPr/>
      <dgm:t>
        <a:bodyPr/>
        <a:lstStyle/>
        <a:p>
          <a:r>
            <a:rPr lang="en-GB" dirty="0"/>
            <a:t>Processing</a:t>
          </a:r>
        </a:p>
      </dgm:t>
    </dgm:pt>
    <dgm:pt modelId="{8BBDCD2D-54C2-4421-B6F8-A327CCB0D704}" type="parTrans" cxnId="{5A5F62E7-9875-4064-A4DD-EC39240DBC98}">
      <dgm:prSet/>
      <dgm:spPr/>
      <dgm:t>
        <a:bodyPr/>
        <a:lstStyle/>
        <a:p>
          <a:endParaRPr lang="en-GB"/>
        </a:p>
      </dgm:t>
    </dgm:pt>
    <dgm:pt modelId="{07043F31-4EA3-4191-B40D-8BFEDB2BC188}" type="sibTrans" cxnId="{5A5F62E7-9875-4064-A4DD-EC39240DBC98}">
      <dgm:prSet/>
      <dgm:spPr/>
      <dgm:t>
        <a:bodyPr/>
        <a:lstStyle/>
        <a:p>
          <a:endParaRPr lang="en-GB"/>
        </a:p>
      </dgm:t>
    </dgm:pt>
    <dgm:pt modelId="{B424CBF9-CDB6-4BD6-9237-71AE9CBBB1A2}">
      <dgm:prSet phldrT="[Text]"/>
      <dgm:spPr/>
      <dgm:t>
        <a:bodyPr/>
        <a:lstStyle/>
        <a:p>
          <a:r>
            <a:rPr lang="en-GB" dirty="0"/>
            <a:t>Output</a:t>
          </a:r>
        </a:p>
      </dgm:t>
    </dgm:pt>
    <dgm:pt modelId="{403DCAEF-C9B4-4DBD-B2E4-B730A5FF1AFA}" type="parTrans" cxnId="{5A85248E-E2A8-4C8C-BCA8-A4BE49901D27}">
      <dgm:prSet/>
      <dgm:spPr/>
      <dgm:t>
        <a:bodyPr/>
        <a:lstStyle/>
        <a:p>
          <a:endParaRPr lang="en-GB"/>
        </a:p>
      </dgm:t>
    </dgm:pt>
    <dgm:pt modelId="{16019772-778E-4E8C-855E-046852BBDF67}" type="sibTrans" cxnId="{5A85248E-E2A8-4C8C-BCA8-A4BE49901D27}">
      <dgm:prSet/>
      <dgm:spPr/>
      <dgm:t>
        <a:bodyPr/>
        <a:lstStyle/>
        <a:p>
          <a:endParaRPr lang="en-GB"/>
        </a:p>
      </dgm:t>
    </dgm:pt>
    <dgm:pt modelId="{6602444A-E327-41F9-B09C-7E57504E42A9}" type="pres">
      <dgm:prSet presAssocID="{9965E450-A4C5-4B68-9C0A-BC19EEA56448}" presName="linearFlow" presStyleCnt="0">
        <dgm:presLayoutVars>
          <dgm:resizeHandles val="exact"/>
        </dgm:presLayoutVars>
      </dgm:prSet>
      <dgm:spPr/>
    </dgm:pt>
    <dgm:pt modelId="{3DEB8BBF-18D2-430F-8C90-86F7C5ABBA22}" type="pres">
      <dgm:prSet presAssocID="{560692C6-8DDC-43CB-B76A-8CD10841B216}" presName="node" presStyleLbl="node1" presStyleIdx="0" presStyleCnt="3">
        <dgm:presLayoutVars>
          <dgm:bulletEnabled val="1"/>
        </dgm:presLayoutVars>
      </dgm:prSet>
      <dgm:spPr/>
    </dgm:pt>
    <dgm:pt modelId="{7815F714-0DF2-4518-9EE7-36F200BC153A}" type="pres">
      <dgm:prSet presAssocID="{B0DB78BA-5FE7-4282-AEFA-A9C2EC01B433}" presName="sibTrans" presStyleLbl="sibTrans2D1" presStyleIdx="0" presStyleCnt="2"/>
      <dgm:spPr/>
    </dgm:pt>
    <dgm:pt modelId="{174B49A6-A2F5-4BB4-B2F1-6FD0FBEAB118}" type="pres">
      <dgm:prSet presAssocID="{B0DB78BA-5FE7-4282-AEFA-A9C2EC01B433}" presName="connectorText" presStyleLbl="sibTrans2D1" presStyleIdx="0" presStyleCnt="2"/>
      <dgm:spPr/>
    </dgm:pt>
    <dgm:pt modelId="{A87499D6-4A03-44D2-8952-8884E40349D6}" type="pres">
      <dgm:prSet presAssocID="{0E807971-D9A9-4A53-A15B-D8C7E30D91FA}" presName="node" presStyleLbl="node1" presStyleIdx="1" presStyleCnt="3">
        <dgm:presLayoutVars>
          <dgm:bulletEnabled val="1"/>
        </dgm:presLayoutVars>
      </dgm:prSet>
      <dgm:spPr/>
    </dgm:pt>
    <dgm:pt modelId="{29A8C239-02A8-4B00-9A93-ABA94CB26373}" type="pres">
      <dgm:prSet presAssocID="{07043F31-4EA3-4191-B40D-8BFEDB2BC188}" presName="sibTrans" presStyleLbl="sibTrans2D1" presStyleIdx="1" presStyleCnt="2"/>
      <dgm:spPr/>
    </dgm:pt>
    <dgm:pt modelId="{F88580AF-0D6A-46BC-BCB4-CE0178C68D85}" type="pres">
      <dgm:prSet presAssocID="{07043F31-4EA3-4191-B40D-8BFEDB2BC188}" presName="connectorText" presStyleLbl="sibTrans2D1" presStyleIdx="1" presStyleCnt="2"/>
      <dgm:spPr/>
    </dgm:pt>
    <dgm:pt modelId="{7D2038AB-55EB-4C06-9B05-FD2C83A2FBEA}" type="pres">
      <dgm:prSet presAssocID="{B424CBF9-CDB6-4BD6-9237-71AE9CBBB1A2}" presName="node" presStyleLbl="node1" presStyleIdx="2" presStyleCnt="3">
        <dgm:presLayoutVars>
          <dgm:bulletEnabled val="1"/>
        </dgm:presLayoutVars>
      </dgm:prSet>
      <dgm:spPr/>
    </dgm:pt>
  </dgm:ptLst>
  <dgm:cxnLst>
    <dgm:cxn modelId="{F52B5607-A5DD-428D-BFF6-E24A75DA23A6}" type="presOf" srcId="{07043F31-4EA3-4191-B40D-8BFEDB2BC188}" destId="{F88580AF-0D6A-46BC-BCB4-CE0178C68D85}" srcOrd="1" destOrd="0" presId="urn:microsoft.com/office/officeart/2005/8/layout/process2"/>
    <dgm:cxn modelId="{AA6ECD62-9262-4996-8266-44D80DA84A49}" type="presOf" srcId="{B424CBF9-CDB6-4BD6-9237-71AE9CBBB1A2}" destId="{7D2038AB-55EB-4C06-9B05-FD2C83A2FBEA}" srcOrd="0" destOrd="0" presId="urn:microsoft.com/office/officeart/2005/8/layout/process2"/>
    <dgm:cxn modelId="{60431F46-BDF4-4850-A54F-7E2A8598863A}" srcId="{9965E450-A4C5-4B68-9C0A-BC19EEA56448}" destId="{560692C6-8DDC-43CB-B76A-8CD10841B216}" srcOrd="0" destOrd="0" parTransId="{CFD7463E-128A-4391-BFD9-4F1EB8133AFF}" sibTransId="{B0DB78BA-5FE7-4282-AEFA-A9C2EC01B433}"/>
    <dgm:cxn modelId="{71F21874-72BC-400D-A7A0-4F035F605185}" type="presOf" srcId="{07043F31-4EA3-4191-B40D-8BFEDB2BC188}" destId="{29A8C239-02A8-4B00-9A93-ABA94CB26373}" srcOrd="0" destOrd="0" presId="urn:microsoft.com/office/officeart/2005/8/layout/process2"/>
    <dgm:cxn modelId="{6FAA1C58-D1B7-482E-9046-B2989860698D}" type="presOf" srcId="{B0DB78BA-5FE7-4282-AEFA-A9C2EC01B433}" destId="{7815F714-0DF2-4518-9EE7-36F200BC153A}" srcOrd="0" destOrd="0" presId="urn:microsoft.com/office/officeart/2005/8/layout/process2"/>
    <dgm:cxn modelId="{5A85248E-E2A8-4C8C-BCA8-A4BE49901D27}" srcId="{9965E450-A4C5-4B68-9C0A-BC19EEA56448}" destId="{B424CBF9-CDB6-4BD6-9237-71AE9CBBB1A2}" srcOrd="2" destOrd="0" parTransId="{403DCAEF-C9B4-4DBD-B2E4-B730A5FF1AFA}" sibTransId="{16019772-778E-4E8C-855E-046852BBDF67}"/>
    <dgm:cxn modelId="{9A1974A1-E44C-4EE0-80D5-48B6996CB2AC}" type="presOf" srcId="{560692C6-8DDC-43CB-B76A-8CD10841B216}" destId="{3DEB8BBF-18D2-430F-8C90-86F7C5ABBA22}" srcOrd="0" destOrd="0" presId="urn:microsoft.com/office/officeart/2005/8/layout/process2"/>
    <dgm:cxn modelId="{8B8BC0BB-84CE-4BAE-A02F-560BAFB19898}" type="presOf" srcId="{9965E450-A4C5-4B68-9C0A-BC19EEA56448}" destId="{6602444A-E327-41F9-B09C-7E57504E42A9}" srcOrd="0" destOrd="0" presId="urn:microsoft.com/office/officeart/2005/8/layout/process2"/>
    <dgm:cxn modelId="{5A5F62E7-9875-4064-A4DD-EC39240DBC98}" srcId="{9965E450-A4C5-4B68-9C0A-BC19EEA56448}" destId="{0E807971-D9A9-4A53-A15B-D8C7E30D91FA}" srcOrd="1" destOrd="0" parTransId="{8BBDCD2D-54C2-4421-B6F8-A327CCB0D704}" sibTransId="{07043F31-4EA3-4191-B40D-8BFEDB2BC188}"/>
    <dgm:cxn modelId="{D269E1EB-4F39-45AC-854D-F3A0DEEFFC19}" type="presOf" srcId="{B0DB78BA-5FE7-4282-AEFA-A9C2EC01B433}" destId="{174B49A6-A2F5-4BB4-B2F1-6FD0FBEAB118}" srcOrd="1" destOrd="0" presId="urn:microsoft.com/office/officeart/2005/8/layout/process2"/>
    <dgm:cxn modelId="{1CE991ED-AAF0-484A-A3CE-873D971CC3FF}" type="presOf" srcId="{0E807971-D9A9-4A53-A15B-D8C7E30D91FA}" destId="{A87499D6-4A03-44D2-8952-8884E40349D6}" srcOrd="0" destOrd="0" presId="urn:microsoft.com/office/officeart/2005/8/layout/process2"/>
    <dgm:cxn modelId="{037F11D0-F30E-4FA3-ABBF-1994B285042A}" type="presParOf" srcId="{6602444A-E327-41F9-B09C-7E57504E42A9}" destId="{3DEB8BBF-18D2-430F-8C90-86F7C5ABBA22}" srcOrd="0" destOrd="0" presId="urn:microsoft.com/office/officeart/2005/8/layout/process2"/>
    <dgm:cxn modelId="{C0D3EE38-1AF4-41BE-AC71-D050C4D1711A}" type="presParOf" srcId="{6602444A-E327-41F9-B09C-7E57504E42A9}" destId="{7815F714-0DF2-4518-9EE7-36F200BC153A}" srcOrd="1" destOrd="0" presId="urn:microsoft.com/office/officeart/2005/8/layout/process2"/>
    <dgm:cxn modelId="{CAD681DF-AE3C-47AC-AA1C-B4B83F3908C7}" type="presParOf" srcId="{7815F714-0DF2-4518-9EE7-36F200BC153A}" destId="{174B49A6-A2F5-4BB4-B2F1-6FD0FBEAB118}" srcOrd="0" destOrd="0" presId="urn:microsoft.com/office/officeart/2005/8/layout/process2"/>
    <dgm:cxn modelId="{D068EC4E-4CBF-47E3-9798-23BF28612614}" type="presParOf" srcId="{6602444A-E327-41F9-B09C-7E57504E42A9}" destId="{A87499D6-4A03-44D2-8952-8884E40349D6}" srcOrd="2" destOrd="0" presId="urn:microsoft.com/office/officeart/2005/8/layout/process2"/>
    <dgm:cxn modelId="{680D7D12-19F1-4E1E-A64C-A1E7DDAAB9EA}" type="presParOf" srcId="{6602444A-E327-41F9-B09C-7E57504E42A9}" destId="{29A8C239-02A8-4B00-9A93-ABA94CB26373}" srcOrd="3" destOrd="0" presId="urn:microsoft.com/office/officeart/2005/8/layout/process2"/>
    <dgm:cxn modelId="{CD3B3B41-96AB-4F22-9A3A-8B99EDD55131}" type="presParOf" srcId="{29A8C239-02A8-4B00-9A93-ABA94CB26373}" destId="{F88580AF-0D6A-46BC-BCB4-CE0178C68D85}" srcOrd="0" destOrd="0" presId="urn:microsoft.com/office/officeart/2005/8/layout/process2"/>
    <dgm:cxn modelId="{D58915C6-9206-46E0-9899-79E550F093E9}" type="presParOf" srcId="{6602444A-E327-41F9-B09C-7E57504E42A9}" destId="{7D2038AB-55EB-4C06-9B05-FD2C83A2FBEA}"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74F1911-902C-447E-B499-BC648BACD81B}" type="doc">
      <dgm:prSet loTypeId="urn:microsoft.com/office/officeart/2005/8/layout/hierarchy6" loCatId="hierarchy" qsTypeId="urn:microsoft.com/office/officeart/2005/8/quickstyle/simple1" qsCatId="simple" csTypeId="urn:microsoft.com/office/officeart/2005/8/colors/accent0_1" csCatId="mainScheme" phldr="1"/>
      <dgm:spPr/>
      <dgm:t>
        <a:bodyPr/>
        <a:lstStyle/>
        <a:p>
          <a:endParaRPr lang="en-GB"/>
        </a:p>
      </dgm:t>
    </dgm:pt>
    <dgm:pt modelId="{A6F52E22-00E7-4811-B887-127DB771477F}">
      <dgm:prSet phldrT="[Text]"/>
      <dgm:spPr/>
      <dgm:t>
        <a:bodyPr/>
        <a:lstStyle/>
        <a:p>
          <a:r>
            <a:rPr lang="en-GB" dirty="0"/>
            <a:t>Software</a:t>
          </a:r>
        </a:p>
      </dgm:t>
    </dgm:pt>
    <dgm:pt modelId="{C871E2EB-5787-4FD8-BD13-B4EFB5152885}" type="parTrans" cxnId="{9F5F50C1-89FE-4082-90DF-AF23B75C9085}">
      <dgm:prSet/>
      <dgm:spPr/>
      <dgm:t>
        <a:bodyPr/>
        <a:lstStyle/>
        <a:p>
          <a:endParaRPr lang="en-GB"/>
        </a:p>
      </dgm:t>
    </dgm:pt>
    <dgm:pt modelId="{08E59A76-D879-49DA-941C-6C474365F54E}" type="sibTrans" cxnId="{9F5F50C1-89FE-4082-90DF-AF23B75C9085}">
      <dgm:prSet/>
      <dgm:spPr/>
      <dgm:t>
        <a:bodyPr/>
        <a:lstStyle/>
        <a:p>
          <a:endParaRPr lang="en-GB"/>
        </a:p>
      </dgm:t>
    </dgm:pt>
    <dgm:pt modelId="{C196C992-57FC-4369-A704-C92766C59852}" type="asst">
      <dgm:prSet phldrT="[Text]"/>
      <dgm:spPr/>
      <dgm:t>
        <a:bodyPr/>
        <a:lstStyle/>
        <a:p>
          <a:r>
            <a:rPr lang="en-GB" dirty="0"/>
            <a:t>System Software</a:t>
          </a:r>
        </a:p>
      </dgm:t>
    </dgm:pt>
    <dgm:pt modelId="{2F67D78A-920A-4A08-976D-F1219AB88C07}" type="parTrans" cxnId="{D2F3CBEE-D1CA-4504-8DD4-DA63A1F91601}">
      <dgm:prSet/>
      <dgm:spPr/>
      <dgm:t>
        <a:bodyPr/>
        <a:lstStyle/>
        <a:p>
          <a:endParaRPr lang="en-GB"/>
        </a:p>
      </dgm:t>
    </dgm:pt>
    <dgm:pt modelId="{588778D1-AE82-4923-B564-0E12C1CFF113}" type="sibTrans" cxnId="{D2F3CBEE-D1CA-4504-8DD4-DA63A1F91601}">
      <dgm:prSet/>
      <dgm:spPr/>
      <dgm:t>
        <a:bodyPr/>
        <a:lstStyle/>
        <a:p>
          <a:endParaRPr lang="en-GB"/>
        </a:p>
      </dgm:t>
    </dgm:pt>
    <dgm:pt modelId="{CF6359F5-4EB0-49DF-9B89-9DB281476AF3}" type="asst">
      <dgm:prSet phldrT="[Text]"/>
      <dgm:spPr/>
      <dgm:t>
        <a:bodyPr/>
        <a:lstStyle/>
        <a:p>
          <a:r>
            <a:rPr lang="en-GB" dirty="0"/>
            <a:t>Application software</a:t>
          </a:r>
        </a:p>
      </dgm:t>
    </dgm:pt>
    <dgm:pt modelId="{E0AC8F3C-8F3F-40AE-96DE-02CAB5E32651}" type="parTrans" cxnId="{DB3CAD84-1C4E-409F-9A0B-23EEA018B6EC}">
      <dgm:prSet/>
      <dgm:spPr/>
      <dgm:t>
        <a:bodyPr/>
        <a:lstStyle/>
        <a:p>
          <a:endParaRPr lang="en-GB"/>
        </a:p>
      </dgm:t>
    </dgm:pt>
    <dgm:pt modelId="{00B9A2BD-7114-484F-BF50-98CA30EEB09F}" type="sibTrans" cxnId="{DB3CAD84-1C4E-409F-9A0B-23EEA018B6EC}">
      <dgm:prSet/>
      <dgm:spPr/>
      <dgm:t>
        <a:bodyPr/>
        <a:lstStyle/>
        <a:p>
          <a:endParaRPr lang="en-GB"/>
        </a:p>
      </dgm:t>
    </dgm:pt>
    <dgm:pt modelId="{BC57B764-70BD-4986-B9E9-57DA006666B9}" type="asst">
      <dgm:prSet phldrT="[Text]"/>
      <dgm:spPr/>
      <dgm:t>
        <a:bodyPr/>
        <a:lstStyle/>
        <a:p>
          <a:r>
            <a:rPr lang="en-GB" dirty="0"/>
            <a:t>Operating system</a:t>
          </a:r>
        </a:p>
      </dgm:t>
    </dgm:pt>
    <dgm:pt modelId="{7D5D079B-5816-4FE4-A1AF-83B5CE55C16C}" type="parTrans" cxnId="{1FF0A696-9D73-45D7-A04E-38A9F6796490}">
      <dgm:prSet/>
      <dgm:spPr/>
      <dgm:t>
        <a:bodyPr/>
        <a:lstStyle/>
        <a:p>
          <a:endParaRPr lang="en-GB"/>
        </a:p>
      </dgm:t>
    </dgm:pt>
    <dgm:pt modelId="{7CC04C12-4BE2-41CD-934A-8CA1796A8905}" type="sibTrans" cxnId="{1FF0A696-9D73-45D7-A04E-38A9F6796490}">
      <dgm:prSet/>
      <dgm:spPr/>
      <dgm:t>
        <a:bodyPr/>
        <a:lstStyle/>
        <a:p>
          <a:endParaRPr lang="en-GB"/>
        </a:p>
      </dgm:t>
    </dgm:pt>
    <dgm:pt modelId="{60E195DB-AAA7-4ED8-80B0-1EFFFE641D21}" type="asst">
      <dgm:prSet phldrT="[Text]"/>
      <dgm:spPr/>
      <dgm:t>
        <a:bodyPr/>
        <a:lstStyle/>
        <a:p>
          <a:r>
            <a:rPr lang="en-GB" dirty="0"/>
            <a:t>Utility Programs</a:t>
          </a:r>
        </a:p>
      </dgm:t>
    </dgm:pt>
    <dgm:pt modelId="{6B933182-E5B7-479E-B4F5-2C5801BB809D}" type="parTrans" cxnId="{4920C720-920D-4B05-A5B9-60C8B2B58F53}">
      <dgm:prSet/>
      <dgm:spPr/>
      <dgm:t>
        <a:bodyPr/>
        <a:lstStyle/>
        <a:p>
          <a:endParaRPr lang="en-GB"/>
        </a:p>
      </dgm:t>
    </dgm:pt>
    <dgm:pt modelId="{CF23A093-0331-4217-B2B4-F3B224D67090}" type="sibTrans" cxnId="{4920C720-920D-4B05-A5B9-60C8B2B58F53}">
      <dgm:prSet/>
      <dgm:spPr/>
      <dgm:t>
        <a:bodyPr/>
        <a:lstStyle/>
        <a:p>
          <a:endParaRPr lang="en-GB"/>
        </a:p>
      </dgm:t>
    </dgm:pt>
    <dgm:pt modelId="{F7E24B8C-8E08-44CF-91EC-D3E96B527438}" type="asst">
      <dgm:prSet phldrT="[Text]"/>
      <dgm:spPr/>
      <dgm:t>
        <a:bodyPr/>
        <a:lstStyle/>
        <a:p>
          <a:r>
            <a:rPr lang="en-GB" dirty="0"/>
            <a:t>Libraries</a:t>
          </a:r>
        </a:p>
      </dgm:t>
    </dgm:pt>
    <dgm:pt modelId="{E07A363D-4F48-4F67-B9C3-2B55DA15689D}" type="parTrans" cxnId="{B0C48A04-6D14-4FEA-B84F-FB694BA2C300}">
      <dgm:prSet/>
      <dgm:spPr/>
      <dgm:t>
        <a:bodyPr/>
        <a:lstStyle/>
        <a:p>
          <a:endParaRPr lang="en-GB"/>
        </a:p>
      </dgm:t>
    </dgm:pt>
    <dgm:pt modelId="{34D38B44-F2FC-47D5-88AE-95EFD9AEB406}" type="sibTrans" cxnId="{B0C48A04-6D14-4FEA-B84F-FB694BA2C300}">
      <dgm:prSet/>
      <dgm:spPr/>
      <dgm:t>
        <a:bodyPr/>
        <a:lstStyle/>
        <a:p>
          <a:endParaRPr lang="en-GB"/>
        </a:p>
      </dgm:t>
    </dgm:pt>
    <dgm:pt modelId="{A58BCEBD-2E35-4EAE-94E3-AE5CE95237AC}" type="asst">
      <dgm:prSet phldrT="[Text]"/>
      <dgm:spPr/>
      <dgm:t>
        <a:bodyPr/>
        <a:lstStyle/>
        <a:p>
          <a:r>
            <a:rPr lang="en-GB" dirty="0"/>
            <a:t>Translators</a:t>
          </a:r>
        </a:p>
      </dgm:t>
    </dgm:pt>
    <dgm:pt modelId="{40AD7D18-F0D8-4289-8BC9-712DB057C4C4}" type="parTrans" cxnId="{06D0A3D2-89D3-4CD7-89FB-CAC47721BA5A}">
      <dgm:prSet/>
      <dgm:spPr/>
      <dgm:t>
        <a:bodyPr/>
        <a:lstStyle/>
        <a:p>
          <a:endParaRPr lang="en-GB"/>
        </a:p>
      </dgm:t>
    </dgm:pt>
    <dgm:pt modelId="{86FE9A7A-8E49-4531-AA74-FF4CF200BAD1}" type="sibTrans" cxnId="{06D0A3D2-89D3-4CD7-89FB-CAC47721BA5A}">
      <dgm:prSet/>
      <dgm:spPr/>
      <dgm:t>
        <a:bodyPr/>
        <a:lstStyle/>
        <a:p>
          <a:endParaRPr lang="en-GB"/>
        </a:p>
      </dgm:t>
    </dgm:pt>
    <dgm:pt modelId="{60D41BED-0061-4951-94AF-2847D73DAB1E}" type="asst">
      <dgm:prSet phldrT="[Text]"/>
      <dgm:spPr/>
      <dgm:t>
        <a:bodyPr/>
        <a:lstStyle/>
        <a:p>
          <a:r>
            <a:rPr lang="en-GB" dirty="0"/>
            <a:t>Compilers</a:t>
          </a:r>
        </a:p>
      </dgm:t>
    </dgm:pt>
    <dgm:pt modelId="{263FCF67-73D5-4322-A611-A84722E203AA}" type="parTrans" cxnId="{F277B478-E942-4F93-85A8-8E8B8F95B6CC}">
      <dgm:prSet/>
      <dgm:spPr/>
      <dgm:t>
        <a:bodyPr/>
        <a:lstStyle/>
        <a:p>
          <a:endParaRPr lang="en-GB"/>
        </a:p>
      </dgm:t>
    </dgm:pt>
    <dgm:pt modelId="{54786C98-AEB9-417B-9290-ADFA4739C342}" type="sibTrans" cxnId="{F277B478-E942-4F93-85A8-8E8B8F95B6CC}">
      <dgm:prSet/>
      <dgm:spPr/>
      <dgm:t>
        <a:bodyPr/>
        <a:lstStyle/>
        <a:p>
          <a:endParaRPr lang="en-GB"/>
        </a:p>
      </dgm:t>
    </dgm:pt>
    <dgm:pt modelId="{76A62BDC-D845-4419-9DF2-2D22DCCF5904}" type="asst">
      <dgm:prSet phldrT="[Text]"/>
      <dgm:spPr/>
      <dgm:t>
        <a:bodyPr/>
        <a:lstStyle/>
        <a:p>
          <a:r>
            <a:rPr lang="en-GB" dirty="0"/>
            <a:t>Assemblers</a:t>
          </a:r>
        </a:p>
      </dgm:t>
    </dgm:pt>
    <dgm:pt modelId="{5C6195B3-E0BB-4363-BEFC-8D1D8A8A77A3}" type="parTrans" cxnId="{BFFFA7F0-E198-40C4-BB8A-098A84967BCC}">
      <dgm:prSet/>
      <dgm:spPr/>
      <dgm:t>
        <a:bodyPr/>
        <a:lstStyle/>
        <a:p>
          <a:endParaRPr lang="en-GB"/>
        </a:p>
      </dgm:t>
    </dgm:pt>
    <dgm:pt modelId="{5DE3458F-5B5B-497C-B77B-9BF762EEEE3B}" type="sibTrans" cxnId="{BFFFA7F0-E198-40C4-BB8A-098A84967BCC}">
      <dgm:prSet/>
      <dgm:spPr/>
      <dgm:t>
        <a:bodyPr/>
        <a:lstStyle/>
        <a:p>
          <a:endParaRPr lang="en-GB"/>
        </a:p>
      </dgm:t>
    </dgm:pt>
    <dgm:pt modelId="{4F795077-1580-4CFD-A8B5-2BA8D599F2E8}" type="asst">
      <dgm:prSet phldrT="[Text]"/>
      <dgm:spPr/>
      <dgm:t>
        <a:bodyPr/>
        <a:lstStyle/>
        <a:p>
          <a:r>
            <a:rPr lang="en-GB" dirty="0"/>
            <a:t>Interpreters</a:t>
          </a:r>
        </a:p>
      </dgm:t>
    </dgm:pt>
    <dgm:pt modelId="{847F6CC2-9A14-4B43-94C5-829BE1E06525}" type="parTrans" cxnId="{E07033DE-0705-497A-AC0A-E3F0E671D682}">
      <dgm:prSet/>
      <dgm:spPr/>
      <dgm:t>
        <a:bodyPr/>
        <a:lstStyle/>
        <a:p>
          <a:endParaRPr lang="en-GB"/>
        </a:p>
      </dgm:t>
    </dgm:pt>
    <dgm:pt modelId="{8A120914-3C7D-4D1A-B3E3-7B20D5E85F5D}" type="sibTrans" cxnId="{E07033DE-0705-497A-AC0A-E3F0E671D682}">
      <dgm:prSet/>
      <dgm:spPr/>
      <dgm:t>
        <a:bodyPr/>
        <a:lstStyle/>
        <a:p>
          <a:endParaRPr lang="en-GB"/>
        </a:p>
      </dgm:t>
    </dgm:pt>
    <dgm:pt modelId="{3AE36CAC-CFBD-45E4-9522-BB860974B90D}" type="asst">
      <dgm:prSet phldrT="[Text]"/>
      <dgm:spPr/>
      <dgm:t>
        <a:bodyPr/>
        <a:lstStyle/>
        <a:p>
          <a:r>
            <a:rPr lang="en-GB" dirty="0"/>
            <a:t>General Purpose</a:t>
          </a:r>
        </a:p>
      </dgm:t>
    </dgm:pt>
    <dgm:pt modelId="{17E40E70-546C-4D4D-9FC4-D8C02F2C5BFF}" type="parTrans" cxnId="{9E688CAF-8901-41FF-A193-27D5E0728C29}">
      <dgm:prSet/>
      <dgm:spPr/>
      <dgm:t>
        <a:bodyPr/>
        <a:lstStyle/>
        <a:p>
          <a:endParaRPr lang="en-GB"/>
        </a:p>
      </dgm:t>
    </dgm:pt>
    <dgm:pt modelId="{5CB99DA0-35D4-4FBE-9AEF-1ED8017E545E}" type="sibTrans" cxnId="{9E688CAF-8901-41FF-A193-27D5E0728C29}">
      <dgm:prSet/>
      <dgm:spPr/>
      <dgm:t>
        <a:bodyPr/>
        <a:lstStyle/>
        <a:p>
          <a:endParaRPr lang="en-GB"/>
        </a:p>
      </dgm:t>
    </dgm:pt>
    <dgm:pt modelId="{62BA6AEA-6D7C-4B39-B161-0C198654E820}" type="asst">
      <dgm:prSet phldrT="[Text]"/>
      <dgm:spPr/>
      <dgm:t>
        <a:bodyPr/>
        <a:lstStyle/>
        <a:p>
          <a:r>
            <a:rPr lang="en-GB" dirty="0"/>
            <a:t>Special Purpose</a:t>
          </a:r>
        </a:p>
      </dgm:t>
    </dgm:pt>
    <dgm:pt modelId="{6B303860-FD31-4378-8E0D-866D76417C7E}" type="parTrans" cxnId="{0FDBC3BD-CA72-4015-8166-5DEA17D9D576}">
      <dgm:prSet/>
      <dgm:spPr/>
      <dgm:t>
        <a:bodyPr/>
        <a:lstStyle/>
        <a:p>
          <a:endParaRPr lang="en-GB"/>
        </a:p>
      </dgm:t>
    </dgm:pt>
    <dgm:pt modelId="{A5CC3151-5C1F-442C-BD7C-5611AEFEF09D}" type="sibTrans" cxnId="{0FDBC3BD-CA72-4015-8166-5DEA17D9D576}">
      <dgm:prSet/>
      <dgm:spPr/>
      <dgm:t>
        <a:bodyPr/>
        <a:lstStyle/>
        <a:p>
          <a:endParaRPr lang="en-GB"/>
        </a:p>
      </dgm:t>
    </dgm:pt>
    <dgm:pt modelId="{B8E088E9-5475-4861-9849-F598525C4B35}" type="asst">
      <dgm:prSet phldrT="[Text]"/>
      <dgm:spPr/>
      <dgm:t>
        <a:bodyPr/>
        <a:lstStyle/>
        <a:p>
          <a:r>
            <a:rPr lang="en-GB" dirty="0"/>
            <a:t>Bespoke software</a:t>
          </a:r>
        </a:p>
      </dgm:t>
    </dgm:pt>
    <dgm:pt modelId="{8F774027-44E6-4503-84CB-C67F56EBA1CF}" type="parTrans" cxnId="{BBEF8D8A-F3ED-45C5-AF00-324A15D622AF}">
      <dgm:prSet/>
      <dgm:spPr/>
      <dgm:t>
        <a:bodyPr/>
        <a:lstStyle/>
        <a:p>
          <a:endParaRPr lang="en-GB"/>
        </a:p>
      </dgm:t>
    </dgm:pt>
    <dgm:pt modelId="{49193EE5-12C1-4FDD-A244-DFAC413D70B7}" type="sibTrans" cxnId="{BBEF8D8A-F3ED-45C5-AF00-324A15D622AF}">
      <dgm:prSet/>
      <dgm:spPr/>
      <dgm:t>
        <a:bodyPr/>
        <a:lstStyle/>
        <a:p>
          <a:endParaRPr lang="en-GB"/>
        </a:p>
      </dgm:t>
    </dgm:pt>
    <dgm:pt modelId="{DB846CB2-907D-454F-A313-103E2CA5264F}" type="asst">
      <dgm:prSet phldrT="[Text]"/>
      <dgm:spPr/>
      <dgm:t>
        <a:bodyPr/>
        <a:lstStyle/>
        <a:p>
          <a:r>
            <a:rPr lang="en-GB" dirty="0"/>
            <a:t>Spreadsheets</a:t>
          </a:r>
        </a:p>
      </dgm:t>
    </dgm:pt>
    <dgm:pt modelId="{AB328504-1E03-41E9-9580-B5EA23F9FFBF}" type="parTrans" cxnId="{BA1EF129-C044-4AFD-8E37-31EE75C311B1}">
      <dgm:prSet/>
      <dgm:spPr/>
      <dgm:t>
        <a:bodyPr/>
        <a:lstStyle/>
        <a:p>
          <a:endParaRPr lang="en-GB"/>
        </a:p>
      </dgm:t>
    </dgm:pt>
    <dgm:pt modelId="{F17104FE-4CB4-4F41-AD62-151E868C283D}" type="sibTrans" cxnId="{BA1EF129-C044-4AFD-8E37-31EE75C311B1}">
      <dgm:prSet/>
      <dgm:spPr/>
      <dgm:t>
        <a:bodyPr/>
        <a:lstStyle/>
        <a:p>
          <a:endParaRPr lang="en-GB"/>
        </a:p>
      </dgm:t>
    </dgm:pt>
    <dgm:pt modelId="{4A216D3E-F4EF-4D8C-BB04-E033253C5DC4}" type="asst">
      <dgm:prSet phldrT="[Text]"/>
      <dgm:spPr/>
      <dgm:t>
        <a:bodyPr/>
        <a:lstStyle/>
        <a:p>
          <a:r>
            <a:rPr lang="en-GB" dirty="0"/>
            <a:t>Word Processing</a:t>
          </a:r>
        </a:p>
      </dgm:t>
    </dgm:pt>
    <dgm:pt modelId="{59ACFB06-5D73-4402-BFE6-F8C5F24C5BCC}" type="parTrans" cxnId="{E407D03E-399D-4AC3-A021-445814BF10C5}">
      <dgm:prSet/>
      <dgm:spPr/>
      <dgm:t>
        <a:bodyPr/>
        <a:lstStyle/>
        <a:p>
          <a:endParaRPr lang="en-GB"/>
        </a:p>
      </dgm:t>
    </dgm:pt>
    <dgm:pt modelId="{99817D8D-1F16-4A42-BD06-A27A7D0B9905}" type="sibTrans" cxnId="{E407D03E-399D-4AC3-A021-445814BF10C5}">
      <dgm:prSet/>
      <dgm:spPr/>
      <dgm:t>
        <a:bodyPr/>
        <a:lstStyle/>
        <a:p>
          <a:endParaRPr lang="en-GB"/>
        </a:p>
      </dgm:t>
    </dgm:pt>
    <dgm:pt modelId="{645EF0B3-4410-4EE5-9DF2-3B55BB159F19}" type="asst">
      <dgm:prSet phldrT="[Text]"/>
      <dgm:spPr/>
      <dgm:t>
        <a:bodyPr/>
        <a:lstStyle/>
        <a:p>
          <a:r>
            <a:rPr lang="en-GB" dirty="0"/>
            <a:t>Stock control</a:t>
          </a:r>
        </a:p>
      </dgm:t>
    </dgm:pt>
    <dgm:pt modelId="{B658953B-AD2D-4B66-BF57-69B9A322ACF9}" type="parTrans" cxnId="{CB9DA6BA-22BD-4081-880A-16A890216388}">
      <dgm:prSet/>
      <dgm:spPr/>
      <dgm:t>
        <a:bodyPr/>
        <a:lstStyle/>
        <a:p>
          <a:endParaRPr lang="en-GB"/>
        </a:p>
      </dgm:t>
    </dgm:pt>
    <dgm:pt modelId="{BC970C9B-2EA0-4746-B838-9C1D176D7316}" type="sibTrans" cxnId="{CB9DA6BA-22BD-4081-880A-16A890216388}">
      <dgm:prSet/>
      <dgm:spPr/>
      <dgm:t>
        <a:bodyPr/>
        <a:lstStyle/>
        <a:p>
          <a:endParaRPr lang="en-GB"/>
        </a:p>
      </dgm:t>
    </dgm:pt>
    <dgm:pt modelId="{8A67EADD-E66D-4063-B326-575933030C7B}" type="asst">
      <dgm:prSet phldrT="[Text]"/>
      <dgm:spPr/>
      <dgm:t>
        <a:bodyPr/>
        <a:lstStyle/>
        <a:p>
          <a:r>
            <a:rPr lang="en-GB" dirty="0"/>
            <a:t>Antivirus</a:t>
          </a:r>
        </a:p>
      </dgm:t>
    </dgm:pt>
    <dgm:pt modelId="{4A7DD507-7458-41A0-B3BC-F1B6A33457D5}" type="parTrans" cxnId="{229DF29A-E762-4693-BF4C-73BA8C9F2357}">
      <dgm:prSet/>
      <dgm:spPr/>
      <dgm:t>
        <a:bodyPr/>
        <a:lstStyle/>
        <a:p>
          <a:endParaRPr lang="en-GB"/>
        </a:p>
      </dgm:t>
    </dgm:pt>
    <dgm:pt modelId="{E7FB71D9-AFB5-4BA6-B1B8-17C87B101E40}" type="sibTrans" cxnId="{229DF29A-E762-4693-BF4C-73BA8C9F2357}">
      <dgm:prSet/>
      <dgm:spPr/>
      <dgm:t>
        <a:bodyPr/>
        <a:lstStyle/>
        <a:p>
          <a:endParaRPr lang="en-GB"/>
        </a:p>
      </dgm:t>
    </dgm:pt>
    <dgm:pt modelId="{3A0D4A33-EE9F-488B-AD72-12B1A033EB16}" type="asst">
      <dgm:prSet phldrT="[Text]"/>
      <dgm:spPr/>
      <dgm:t>
        <a:bodyPr/>
        <a:lstStyle/>
        <a:p>
          <a:r>
            <a:rPr lang="en-GB" dirty="0"/>
            <a:t>Backup</a:t>
          </a:r>
        </a:p>
      </dgm:t>
    </dgm:pt>
    <dgm:pt modelId="{B785DB7C-857F-4FBF-8124-B1A73BCF2CDC}" type="parTrans" cxnId="{F3EB9068-133D-412B-A07F-BE3853551757}">
      <dgm:prSet/>
      <dgm:spPr/>
      <dgm:t>
        <a:bodyPr/>
        <a:lstStyle/>
        <a:p>
          <a:endParaRPr lang="en-GB"/>
        </a:p>
      </dgm:t>
    </dgm:pt>
    <dgm:pt modelId="{FBC57C52-56F4-475D-865C-CFAFFA0F652E}" type="sibTrans" cxnId="{F3EB9068-133D-412B-A07F-BE3853551757}">
      <dgm:prSet/>
      <dgm:spPr/>
      <dgm:t>
        <a:bodyPr/>
        <a:lstStyle/>
        <a:p>
          <a:endParaRPr lang="en-GB"/>
        </a:p>
      </dgm:t>
    </dgm:pt>
    <dgm:pt modelId="{CFFCF546-F526-4567-92D0-5958309C30FE}" type="pres">
      <dgm:prSet presAssocID="{274F1911-902C-447E-B499-BC648BACD81B}" presName="mainComposite" presStyleCnt="0">
        <dgm:presLayoutVars>
          <dgm:chPref val="1"/>
          <dgm:dir/>
          <dgm:animOne val="branch"/>
          <dgm:animLvl val="lvl"/>
          <dgm:resizeHandles val="exact"/>
        </dgm:presLayoutVars>
      </dgm:prSet>
      <dgm:spPr/>
    </dgm:pt>
    <dgm:pt modelId="{60FF4F17-9665-46CC-ACA2-53802F667812}" type="pres">
      <dgm:prSet presAssocID="{274F1911-902C-447E-B499-BC648BACD81B}" presName="hierFlow" presStyleCnt="0"/>
      <dgm:spPr/>
    </dgm:pt>
    <dgm:pt modelId="{A9B88987-5387-40C6-A9E8-DB4688784962}" type="pres">
      <dgm:prSet presAssocID="{274F1911-902C-447E-B499-BC648BACD81B}" presName="hierChild1" presStyleCnt="0">
        <dgm:presLayoutVars>
          <dgm:chPref val="1"/>
          <dgm:animOne val="branch"/>
          <dgm:animLvl val="lvl"/>
        </dgm:presLayoutVars>
      </dgm:prSet>
      <dgm:spPr/>
    </dgm:pt>
    <dgm:pt modelId="{1C05E7B7-F7DD-43BC-B3BD-580A27259115}" type="pres">
      <dgm:prSet presAssocID="{A6F52E22-00E7-4811-B887-127DB771477F}" presName="Name14" presStyleCnt="0"/>
      <dgm:spPr/>
    </dgm:pt>
    <dgm:pt modelId="{A1B3BFB1-44AB-4C73-ACBA-CF5D6AE78DEB}" type="pres">
      <dgm:prSet presAssocID="{A6F52E22-00E7-4811-B887-127DB771477F}" presName="level1Shape" presStyleLbl="node0" presStyleIdx="0" presStyleCnt="1">
        <dgm:presLayoutVars>
          <dgm:chPref val="3"/>
        </dgm:presLayoutVars>
      </dgm:prSet>
      <dgm:spPr/>
    </dgm:pt>
    <dgm:pt modelId="{3760E59D-A62B-4F48-AFE2-B624B1F4885E}" type="pres">
      <dgm:prSet presAssocID="{A6F52E22-00E7-4811-B887-127DB771477F}" presName="hierChild2" presStyleCnt="0"/>
      <dgm:spPr/>
    </dgm:pt>
    <dgm:pt modelId="{92C8CE71-7B24-44D6-8A0D-3D6497B98871}" type="pres">
      <dgm:prSet presAssocID="{2F67D78A-920A-4A08-976D-F1219AB88C07}" presName="Name19" presStyleLbl="parChTrans1D2" presStyleIdx="0" presStyleCnt="2"/>
      <dgm:spPr/>
    </dgm:pt>
    <dgm:pt modelId="{1E659CF1-F7A9-4F0F-A55A-3A3DD38DFF8A}" type="pres">
      <dgm:prSet presAssocID="{C196C992-57FC-4369-A704-C92766C59852}" presName="Name21" presStyleCnt="0"/>
      <dgm:spPr/>
    </dgm:pt>
    <dgm:pt modelId="{DAC7B533-52FA-4F33-BCD6-E43F48D1D9E7}" type="pres">
      <dgm:prSet presAssocID="{C196C992-57FC-4369-A704-C92766C59852}" presName="level2Shape" presStyleLbl="asst1" presStyleIdx="0" presStyleCnt="17"/>
      <dgm:spPr/>
    </dgm:pt>
    <dgm:pt modelId="{94475627-F014-488D-AF75-97740477BDD9}" type="pres">
      <dgm:prSet presAssocID="{C196C992-57FC-4369-A704-C92766C59852}" presName="hierChild3" presStyleCnt="0"/>
      <dgm:spPr/>
    </dgm:pt>
    <dgm:pt modelId="{2AE03810-7A35-4404-86D3-A86F73258CE5}" type="pres">
      <dgm:prSet presAssocID="{7D5D079B-5816-4FE4-A1AF-83B5CE55C16C}" presName="Name19" presStyleLbl="parChTrans1D3" presStyleIdx="0" presStyleCnt="7"/>
      <dgm:spPr/>
    </dgm:pt>
    <dgm:pt modelId="{42F6A704-4A8A-43F7-B901-41583FF3EC7D}" type="pres">
      <dgm:prSet presAssocID="{BC57B764-70BD-4986-B9E9-57DA006666B9}" presName="Name21" presStyleCnt="0"/>
      <dgm:spPr/>
    </dgm:pt>
    <dgm:pt modelId="{3644C00B-4CA1-409A-99FF-DE611463493E}" type="pres">
      <dgm:prSet presAssocID="{BC57B764-70BD-4986-B9E9-57DA006666B9}" presName="level2Shape" presStyleLbl="asst1" presStyleIdx="1" presStyleCnt="17"/>
      <dgm:spPr/>
    </dgm:pt>
    <dgm:pt modelId="{C00D10B6-3054-4D42-B445-AD19DA7D0828}" type="pres">
      <dgm:prSet presAssocID="{BC57B764-70BD-4986-B9E9-57DA006666B9}" presName="hierChild3" presStyleCnt="0"/>
      <dgm:spPr/>
    </dgm:pt>
    <dgm:pt modelId="{2B786BD1-5C2D-4593-9E8E-9EDABB14F744}" type="pres">
      <dgm:prSet presAssocID="{6B933182-E5B7-479E-B4F5-2C5801BB809D}" presName="Name19" presStyleLbl="parChTrans1D3" presStyleIdx="1" presStyleCnt="7"/>
      <dgm:spPr/>
    </dgm:pt>
    <dgm:pt modelId="{3F2B3110-076E-494E-BE83-5EDE2DB85802}" type="pres">
      <dgm:prSet presAssocID="{60E195DB-AAA7-4ED8-80B0-1EFFFE641D21}" presName="Name21" presStyleCnt="0"/>
      <dgm:spPr/>
    </dgm:pt>
    <dgm:pt modelId="{4C89FE36-CF50-4009-9060-507B09899433}" type="pres">
      <dgm:prSet presAssocID="{60E195DB-AAA7-4ED8-80B0-1EFFFE641D21}" presName="level2Shape" presStyleLbl="asst1" presStyleIdx="2" presStyleCnt="17"/>
      <dgm:spPr/>
    </dgm:pt>
    <dgm:pt modelId="{2064F687-E1D0-4F9D-8D65-50ECC3B2318B}" type="pres">
      <dgm:prSet presAssocID="{60E195DB-AAA7-4ED8-80B0-1EFFFE641D21}" presName="hierChild3" presStyleCnt="0"/>
      <dgm:spPr/>
    </dgm:pt>
    <dgm:pt modelId="{AAF4FB37-5E44-4602-84AA-F34F70996590}" type="pres">
      <dgm:prSet presAssocID="{4A7DD507-7458-41A0-B3BC-F1B6A33457D5}" presName="Name19" presStyleLbl="parChTrans1D4" presStyleIdx="0" presStyleCnt="8"/>
      <dgm:spPr/>
    </dgm:pt>
    <dgm:pt modelId="{F69082D8-CCBE-4964-A3F9-FECCE12A9DCA}" type="pres">
      <dgm:prSet presAssocID="{8A67EADD-E66D-4063-B326-575933030C7B}" presName="Name21" presStyleCnt="0"/>
      <dgm:spPr/>
    </dgm:pt>
    <dgm:pt modelId="{719531EE-4507-4D96-A533-944B79E0EC7C}" type="pres">
      <dgm:prSet presAssocID="{8A67EADD-E66D-4063-B326-575933030C7B}" presName="level2Shape" presStyleLbl="asst1" presStyleIdx="3" presStyleCnt="17"/>
      <dgm:spPr/>
    </dgm:pt>
    <dgm:pt modelId="{E8BF4368-5C7F-42E6-8469-1367427914DA}" type="pres">
      <dgm:prSet presAssocID="{8A67EADD-E66D-4063-B326-575933030C7B}" presName="hierChild3" presStyleCnt="0"/>
      <dgm:spPr/>
    </dgm:pt>
    <dgm:pt modelId="{6C298E6D-9895-42DE-9A00-E34B335C31C8}" type="pres">
      <dgm:prSet presAssocID="{B785DB7C-857F-4FBF-8124-B1A73BCF2CDC}" presName="Name19" presStyleLbl="parChTrans1D4" presStyleIdx="1" presStyleCnt="8"/>
      <dgm:spPr/>
    </dgm:pt>
    <dgm:pt modelId="{E094310B-D3D9-434D-A1A7-ED0FA54CA4E9}" type="pres">
      <dgm:prSet presAssocID="{3A0D4A33-EE9F-488B-AD72-12B1A033EB16}" presName="Name21" presStyleCnt="0"/>
      <dgm:spPr/>
    </dgm:pt>
    <dgm:pt modelId="{7D9E6CAD-2CC7-4493-B0D9-6F45F2074665}" type="pres">
      <dgm:prSet presAssocID="{3A0D4A33-EE9F-488B-AD72-12B1A033EB16}" presName="level2Shape" presStyleLbl="asst1" presStyleIdx="4" presStyleCnt="17"/>
      <dgm:spPr/>
    </dgm:pt>
    <dgm:pt modelId="{7ED0EEEF-00BF-4C41-B8F9-11F8A441084A}" type="pres">
      <dgm:prSet presAssocID="{3A0D4A33-EE9F-488B-AD72-12B1A033EB16}" presName="hierChild3" presStyleCnt="0"/>
      <dgm:spPr/>
    </dgm:pt>
    <dgm:pt modelId="{33685870-F04D-43E8-A1E9-A6773981DA8E}" type="pres">
      <dgm:prSet presAssocID="{E07A363D-4F48-4F67-B9C3-2B55DA15689D}" presName="Name19" presStyleLbl="parChTrans1D3" presStyleIdx="2" presStyleCnt="7"/>
      <dgm:spPr/>
    </dgm:pt>
    <dgm:pt modelId="{C4B7BC75-E68B-4BAD-87F7-004719F08590}" type="pres">
      <dgm:prSet presAssocID="{F7E24B8C-8E08-44CF-91EC-D3E96B527438}" presName="Name21" presStyleCnt="0"/>
      <dgm:spPr/>
    </dgm:pt>
    <dgm:pt modelId="{F6B8C7D6-CADD-48B9-AD6E-EFD5CDEFF5A2}" type="pres">
      <dgm:prSet presAssocID="{F7E24B8C-8E08-44CF-91EC-D3E96B527438}" presName="level2Shape" presStyleLbl="asst1" presStyleIdx="5" presStyleCnt="17"/>
      <dgm:spPr/>
    </dgm:pt>
    <dgm:pt modelId="{DA18E885-53E9-4520-9DEE-574E14904BC7}" type="pres">
      <dgm:prSet presAssocID="{F7E24B8C-8E08-44CF-91EC-D3E96B527438}" presName="hierChild3" presStyleCnt="0"/>
      <dgm:spPr/>
    </dgm:pt>
    <dgm:pt modelId="{2E449F87-E4D2-4418-9C15-3E4B430D57F4}" type="pres">
      <dgm:prSet presAssocID="{40AD7D18-F0D8-4289-8BC9-712DB057C4C4}" presName="Name19" presStyleLbl="parChTrans1D3" presStyleIdx="3" presStyleCnt="7"/>
      <dgm:spPr/>
    </dgm:pt>
    <dgm:pt modelId="{9A2BF769-2C7C-4A77-82E8-7E8158F7FE94}" type="pres">
      <dgm:prSet presAssocID="{A58BCEBD-2E35-4EAE-94E3-AE5CE95237AC}" presName="Name21" presStyleCnt="0"/>
      <dgm:spPr/>
    </dgm:pt>
    <dgm:pt modelId="{8945CB9B-984E-4094-8A89-F406C3ABFB5F}" type="pres">
      <dgm:prSet presAssocID="{A58BCEBD-2E35-4EAE-94E3-AE5CE95237AC}" presName="level2Shape" presStyleLbl="asst1" presStyleIdx="6" presStyleCnt="17"/>
      <dgm:spPr/>
    </dgm:pt>
    <dgm:pt modelId="{62886EE6-E948-4F20-BBAB-DD1490406158}" type="pres">
      <dgm:prSet presAssocID="{A58BCEBD-2E35-4EAE-94E3-AE5CE95237AC}" presName="hierChild3" presStyleCnt="0"/>
      <dgm:spPr/>
    </dgm:pt>
    <dgm:pt modelId="{018DF4F7-2791-4F14-8ED1-E871F6A629C4}" type="pres">
      <dgm:prSet presAssocID="{263FCF67-73D5-4322-A611-A84722E203AA}" presName="Name19" presStyleLbl="parChTrans1D4" presStyleIdx="2" presStyleCnt="8"/>
      <dgm:spPr/>
    </dgm:pt>
    <dgm:pt modelId="{2DB5956B-85EC-43F6-8CB0-55F048394115}" type="pres">
      <dgm:prSet presAssocID="{60D41BED-0061-4951-94AF-2847D73DAB1E}" presName="Name21" presStyleCnt="0"/>
      <dgm:spPr/>
    </dgm:pt>
    <dgm:pt modelId="{79B78C36-8A31-4F4A-9D40-3085172E9EA7}" type="pres">
      <dgm:prSet presAssocID="{60D41BED-0061-4951-94AF-2847D73DAB1E}" presName="level2Shape" presStyleLbl="asst1" presStyleIdx="7" presStyleCnt="17"/>
      <dgm:spPr/>
    </dgm:pt>
    <dgm:pt modelId="{47B190FF-0ACD-4FEC-BB81-D18303B8F374}" type="pres">
      <dgm:prSet presAssocID="{60D41BED-0061-4951-94AF-2847D73DAB1E}" presName="hierChild3" presStyleCnt="0"/>
      <dgm:spPr/>
    </dgm:pt>
    <dgm:pt modelId="{55DC40E4-016A-4E33-9D9B-D652F974F38D}" type="pres">
      <dgm:prSet presAssocID="{5C6195B3-E0BB-4363-BEFC-8D1D8A8A77A3}" presName="Name19" presStyleLbl="parChTrans1D4" presStyleIdx="3" presStyleCnt="8"/>
      <dgm:spPr/>
    </dgm:pt>
    <dgm:pt modelId="{D0F61726-D579-45DE-B935-7AE677F9E963}" type="pres">
      <dgm:prSet presAssocID="{76A62BDC-D845-4419-9DF2-2D22DCCF5904}" presName="Name21" presStyleCnt="0"/>
      <dgm:spPr/>
    </dgm:pt>
    <dgm:pt modelId="{24B4D0AD-8088-41D1-97C4-1784BDA83B34}" type="pres">
      <dgm:prSet presAssocID="{76A62BDC-D845-4419-9DF2-2D22DCCF5904}" presName="level2Shape" presStyleLbl="asst1" presStyleIdx="8" presStyleCnt="17"/>
      <dgm:spPr/>
    </dgm:pt>
    <dgm:pt modelId="{A4FDD3FD-92C8-4925-8B16-A43E9E45CE06}" type="pres">
      <dgm:prSet presAssocID="{76A62BDC-D845-4419-9DF2-2D22DCCF5904}" presName="hierChild3" presStyleCnt="0"/>
      <dgm:spPr/>
    </dgm:pt>
    <dgm:pt modelId="{E05304C3-11BB-4663-915B-8392B098D1AA}" type="pres">
      <dgm:prSet presAssocID="{847F6CC2-9A14-4B43-94C5-829BE1E06525}" presName="Name19" presStyleLbl="parChTrans1D4" presStyleIdx="4" presStyleCnt="8"/>
      <dgm:spPr/>
    </dgm:pt>
    <dgm:pt modelId="{A71A0B89-7175-4052-9E6A-61B022F10854}" type="pres">
      <dgm:prSet presAssocID="{4F795077-1580-4CFD-A8B5-2BA8D599F2E8}" presName="Name21" presStyleCnt="0"/>
      <dgm:spPr/>
    </dgm:pt>
    <dgm:pt modelId="{7B75AB56-45D0-411A-912C-A6DC7419C284}" type="pres">
      <dgm:prSet presAssocID="{4F795077-1580-4CFD-A8B5-2BA8D599F2E8}" presName="level2Shape" presStyleLbl="asst1" presStyleIdx="9" presStyleCnt="17"/>
      <dgm:spPr/>
    </dgm:pt>
    <dgm:pt modelId="{717CA52B-5635-4DF6-92C2-8F40CC2BC4B0}" type="pres">
      <dgm:prSet presAssocID="{4F795077-1580-4CFD-A8B5-2BA8D599F2E8}" presName="hierChild3" presStyleCnt="0"/>
      <dgm:spPr/>
    </dgm:pt>
    <dgm:pt modelId="{6D15E4CC-E807-401E-92F3-6AE5BCC11492}" type="pres">
      <dgm:prSet presAssocID="{E0AC8F3C-8F3F-40AE-96DE-02CAB5E32651}" presName="Name19" presStyleLbl="parChTrans1D2" presStyleIdx="1" presStyleCnt="2"/>
      <dgm:spPr/>
    </dgm:pt>
    <dgm:pt modelId="{7F9F4E8E-E112-45D8-BBBC-FC3F02F03D4A}" type="pres">
      <dgm:prSet presAssocID="{CF6359F5-4EB0-49DF-9B89-9DB281476AF3}" presName="Name21" presStyleCnt="0"/>
      <dgm:spPr/>
    </dgm:pt>
    <dgm:pt modelId="{DB52AF43-6C56-401D-84F8-A582B8B09E30}" type="pres">
      <dgm:prSet presAssocID="{CF6359F5-4EB0-49DF-9B89-9DB281476AF3}" presName="level2Shape" presStyleLbl="asst1" presStyleIdx="10" presStyleCnt="17"/>
      <dgm:spPr/>
    </dgm:pt>
    <dgm:pt modelId="{3A7EFE94-3068-40A8-B817-4D7011EBED2B}" type="pres">
      <dgm:prSet presAssocID="{CF6359F5-4EB0-49DF-9B89-9DB281476AF3}" presName="hierChild3" presStyleCnt="0"/>
      <dgm:spPr/>
    </dgm:pt>
    <dgm:pt modelId="{1E3C70C3-C9DE-4AA8-866B-EC976644E6E6}" type="pres">
      <dgm:prSet presAssocID="{17E40E70-546C-4D4D-9FC4-D8C02F2C5BFF}" presName="Name19" presStyleLbl="parChTrans1D3" presStyleIdx="4" presStyleCnt="7"/>
      <dgm:spPr/>
    </dgm:pt>
    <dgm:pt modelId="{966811CE-26A4-47E2-8252-3D42FB5BF37E}" type="pres">
      <dgm:prSet presAssocID="{3AE36CAC-CFBD-45E4-9522-BB860974B90D}" presName="Name21" presStyleCnt="0"/>
      <dgm:spPr/>
    </dgm:pt>
    <dgm:pt modelId="{8CBA8CCD-21EA-4DBA-ADB2-A437B017E9F8}" type="pres">
      <dgm:prSet presAssocID="{3AE36CAC-CFBD-45E4-9522-BB860974B90D}" presName="level2Shape" presStyleLbl="asst1" presStyleIdx="11" presStyleCnt="17"/>
      <dgm:spPr/>
    </dgm:pt>
    <dgm:pt modelId="{5021A2E1-637F-4E4C-B33C-4BFC5EFF31F5}" type="pres">
      <dgm:prSet presAssocID="{3AE36CAC-CFBD-45E4-9522-BB860974B90D}" presName="hierChild3" presStyleCnt="0"/>
      <dgm:spPr/>
    </dgm:pt>
    <dgm:pt modelId="{93425163-7653-4D90-9AF2-8AF80DC7F73F}" type="pres">
      <dgm:prSet presAssocID="{AB328504-1E03-41E9-9580-B5EA23F9FFBF}" presName="Name19" presStyleLbl="parChTrans1D4" presStyleIdx="5" presStyleCnt="8"/>
      <dgm:spPr/>
    </dgm:pt>
    <dgm:pt modelId="{22A92BDD-D863-4B10-9282-A22EEFA00BD2}" type="pres">
      <dgm:prSet presAssocID="{DB846CB2-907D-454F-A313-103E2CA5264F}" presName="Name21" presStyleCnt="0"/>
      <dgm:spPr/>
    </dgm:pt>
    <dgm:pt modelId="{5FF9F0B1-C855-45FF-9D48-34F1C36CA345}" type="pres">
      <dgm:prSet presAssocID="{DB846CB2-907D-454F-A313-103E2CA5264F}" presName="level2Shape" presStyleLbl="asst1" presStyleIdx="12" presStyleCnt="17"/>
      <dgm:spPr/>
    </dgm:pt>
    <dgm:pt modelId="{860E9845-F489-4523-99CE-7300F2E77AAB}" type="pres">
      <dgm:prSet presAssocID="{DB846CB2-907D-454F-A313-103E2CA5264F}" presName="hierChild3" presStyleCnt="0"/>
      <dgm:spPr/>
    </dgm:pt>
    <dgm:pt modelId="{F8DCE201-75A6-45EB-BF24-CA60699B72DE}" type="pres">
      <dgm:prSet presAssocID="{59ACFB06-5D73-4402-BFE6-F8C5F24C5BCC}" presName="Name19" presStyleLbl="parChTrans1D4" presStyleIdx="6" presStyleCnt="8"/>
      <dgm:spPr/>
    </dgm:pt>
    <dgm:pt modelId="{EDECDB86-0242-4290-913D-84DC6F175A42}" type="pres">
      <dgm:prSet presAssocID="{4A216D3E-F4EF-4D8C-BB04-E033253C5DC4}" presName="Name21" presStyleCnt="0"/>
      <dgm:spPr/>
    </dgm:pt>
    <dgm:pt modelId="{9AC27D3F-8713-434E-9D15-86CF14F08415}" type="pres">
      <dgm:prSet presAssocID="{4A216D3E-F4EF-4D8C-BB04-E033253C5DC4}" presName="level2Shape" presStyleLbl="asst1" presStyleIdx="13" presStyleCnt="17"/>
      <dgm:spPr/>
    </dgm:pt>
    <dgm:pt modelId="{38491BAE-4410-4F20-A18A-EFC2707C65E5}" type="pres">
      <dgm:prSet presAssocID="{4A216D3E-F4EF-4D8C-BB04-E033253C5DC4}" presName="hierChild3" presStyleCnt="0"/>
      <dgm:spPr/>
    </dgm:pt>
    <dgm:pt modelId="{6E78045D-04EA-4371-BB8D-3FEC7B6B4699}" type="pres">
      <dgm:prSet presAssocID="{6B303860-FD31-4378-8E0D-866D76417C7E}" presName="Name19" presStyleLbl="parChTrans1D3" presStyleIdx="5" presStyleCnt="7"/>
      <dgm:spPr/>
    </dgm:pt>
    <dgm:pt modelId="{9C0A7731-D556-4D6C-91E1-FC1132DC56D6}" type="pres">
      <dgm:prSet presAssocID="{62BA6AEA-6D7C-4B39-B161-0C198654E820}" presName="Name21" presStyleCnt="0"/>
      <dgm:spPr/>
    </dgm:pt>
    <dgm:pt modelId="{40D3282B-76E0-4DD8-8736-3223B7BE3643}" type="pres">
      <dgm:prSet presAssocID="{62BA6AEA-6D7C-4B39-B161-0C198654E820}" presName="level2Shape" presStyleLbl="asst1" presStyleIdx="14" presStyleCnt="17"/>
      <dgm:spPr/>
    </dgm:pt>
    <dgm:pt modelId="{159F9AF5-3589-48E9-B974-F57B220AE268}" type="pres">
      <dgm:prSet presAssocID="{62BA6AEA-6D7C-4B39-B161-0C198654E820}" presName="hierChild3" presStyleCnt="0"/>
      <dgm:spPr/>
    </dgm:pt>
    <dgm:pt modelId="{DC7C39F3-C416-4571-A564-15CBEC5271D6}" type="pres">
      <dgm:prSet presAssocID="{B658953B-AD2D-4B66-BF57-69B9A322ACF9}" presName="Name19" presStyleLbl="parChTrans1D4" presStyleIdx="7" presStyleCnt="8"/>
      <dgm:spPr/>
    </dgm:pt>
    <dgm:pt modelId="{EE0F42D3-EB64-4370-81EF-AC797953E21B}" type="pres">
      <dgm:prSet presAssocID="{645EF0B3-4410-4EE5-9DF2-3B55BB159F19}" presName="Name21" presStyleCnt="0"/>
      <dgm:spPr/>
    </dgm:pt>
    <dgm:pt modelId="{AE74B5A5-713C-4738-B73D-1EFD5E091D74}" type="pres">
      <dgm:prSet presAssocID="{645EF0B3-4410-4EE5-9DF2-3B55BB159F19}" presName="level2Shape" presStyleLbl="asst1" presStyleIdx="15" presStyleCnt="17"/>
      <dgm:spPr/>
    </dgm:pt>
    <dgm:pt modelId="{F32A3A5F-82A3-4223-B45F-DA52848D7542}" type="pres">
      <dgm:prSet presAssocID="{645EF0B3-4410-4EE5-9DF2-3B55BB159F19}" presName="hierChild3" presStyleCnt="0"/>
      <dgm:spPr/>
    </dgm:pt>
    <dgm:pt modelId="{D355142A-4CD4-41A7-900A-D007DA0CD47D}" type="pres">
      <dgm:prSet presAssocID="{8F774027-44E6-4503-84CB-C67F56EBA1CF}" presName="Name19" presStyleLbl="parChTrans1D3" presStyleIdx="6" presStyleCnt="7"/>
      <dgm:spPr/>
    </dgm:pt>
    <dgm:pt modelId="{0C59C95A-1F2F-443F-84AD-7DCFB869907A}" type="pres">
      <dgm:prSet presAssocID="{B8E088E9-5475-4861-9849-F598525C4B35}" presName="Name21" presStyleCnt="0"/>
      <dgm:spPr/>
    </dgm:pt>
    <dgm:pt modelId="{2107662C-5A79-4865-8ECD-F5B3E7E55CBF}" type="pres">
      <dgm:prSet presAssocID="{B8E088E9-5475-4861-9849-F598525C4B35}" presName="level2Shape" presStyleLbl="asst1" presStyleIdx="16" presStyleCnt="17"/>
      <dgm:spPr/>
    </dgm:pt>
    <dgm:pt modelId="{29D9E0D1-9817-45A6-959C-51473BD0FCD0}" type="pres">
      <dgm:prSet presAssocID="{B8E088E9-5475-4861-9849-F598525C4B35}" presName="hierChild3" presStyleCnt="0"/>
      <dgm:spPr/>
    </dgm:pt>
    <dgm:pt modelId="{1A4B892F-1377-4613-AFC2-140AB95B7120}" type="pres">
      <dgm:prSet presAssocID="{274F1911-902C-447E-B499-BC648BACD81B}" presName="bgShapesFlow" presStyleCnt="0"/>
      <dgm:spPr/>
    </dgm:pt>
  </dgm:ptLst>
  <dgm:cxnLst>
    <dgm:cxn modelId="{B0C48A04-6D14-4FEA-B84F-FB694BA2C300}" srcId="{C196C992-57FC-4369-A704-C92766C59852}" destId="{F7E24B8C-8E08-44CF-91EC-D3E96B527438}" srcOrd="2" destOrd="0" parTransId="{E07A363D-4F48-4F67-B9C3-2B55DA15689D}" sibTransId="{34D38B44-F2FC-47D5-88AE-95EFD9AEB406}"/>
    <dgm:cxn modelId="{1541C405-9D69-4B7E-8898-346E548A6349}" type="presOf" srcId="{17E40E70-546C-4D4D-9FC4-D8C02F2C5BFF}" destId="{1E3C70C3-C9DE-4AA8-866B-EC976644E6E6}" srcOrd="0" destOrd="0" presId="urn:microsoft.com/office/officeart/2005/8/layout/hierarchy6"/>
    <dgm:cxn modelId="{10B98606-FA2E-4C46-A0A2-65E8552C0178}" type="presOf" srcId="{F7E24B8C-8E08-44CF-91EC-D3E96B527438}" destId="{F6B8C7D6-CADD-48B9-AD6E-EFD5CDEFF5A2}" srcOrd="0" destOrd="0" presId="urn:microsoft.com/office/officeart/2005/8/layout/hierarchy6"/>
    <dgm:cxn modelId="{FF598C07-16B5-4A60-96F1-31C7E1AACA5A}" type="presOf" srcId="{AB328504-1E03-41E9-9580-B5EA23F9FFBF}" destId="{93425163-7653-4D90-9AF2-8AF80DC7F73F}" srcOrd="0" destOrd="0" presId="urn:microsoft.com/office/officeart/2005/8/layout/hierarchy6"/>
    <dgm:cxn modelId="{D271A216-DBB8-4A84-8623-B4B118EB763E}" type="presOf" srcId="{3AE36CAC-CFBD-45E4-9522-BB860974B90D}" destId="{8CBA8CCD-21EA-4DBA-ADB2-A437B017E9F8}" srcOrd="0" destOrd="0" presId="urn:microsoft.com/office/officeart/2005/8/layout/hierarchy6"/>
    <dgm:cxn modelId="{4920C720-920D-4B05-A5B9-60C8B2B58F53}" srcId="{C196C992-57FC-4369-A704-C92766C59852}" destId="{60E195DB-AAA7-4ED8-80B0-1EFFFE641D21}" srcOrd="1" destOrd="0" parTransId="{6B933182-E5B7-479E-B4F5-2C5801BB809D}" sibTransId="{CF23A093-0331-4217-B2B4-F3B224D67090}"/>
    <dgm:cxn modelId="{B5322D25-534A-4E83-BCFB-9176935A8D22}" type="presOf" srcId="{B658953B-AD2D-4B66-BF57-69B9A322ACF9}" destId="{DC7C39F3-C416-4571-A564-15CBEC5271D6}" srcOrd="0" destOrd="0" presId="urn:microsoft.com/office/officeart/2005/8/layout/hierarchy6"/>
    <dgm:cxn modelId="{BA1EF129-C044-4AFD-8E37-31EE75C311B1}" srcId="{3AE36CAC-CFBD-45E4-9522-BB860974B90D}" destId="{DB846CB2-907D-454F-A313-103E2CA5264F}" srcOrd="0" destOrd="0" parTransId="{AB328504-1E03-41E9-9580-B5EA23F9FFBF}" sibTransId="{F17104FE-4CB4-4F41-AD62-151E868C283D}"/>
    <dgm:cxn modelId="{D7562B2A-1BEF-4972-A17D-B72F15B08910}" type="presOf" srcId="{CF6359F5-4EB0-49DF-9B89-9DB281476AF3}" destId="{DB52AF43-6C56-401D-84F8-A582B8B09E30}" srcOrd="0" destOrd="0" presId="urn:microsoft.com/office/officeart/2005/8/layout/hierarchy6"/>
    <dgm:cxn modelId="{F6EF0830-B7B3-4F57-8BE5-CC4069423E23}" type="presOf" srcId="{B8E088E9-5475-4861-9849-F598525C4B35}" destId="{2107662C-5A79-4865-8ECD-F5B3E7E55CBF}" srcOrd="0" destOrd="0" presId="urn:microsoft.com/office/officeart/2005/8/layout/hierarchy6"/>
    <dgm:cxn modelId="{3F7CD837-F066-4CAE-9C3F-C0BF998BCE96}" type="presOf" srcId="{274F1911-902C-447E-B499-BC648BACD81B}" destId="{CFFCF546-F526-4567-92D0-5958309C30FE}" srcOrd="0" destOrd="0" presId="urn:microsoft.com/office/officeart/2005/8/layout/hierarchy6"/>
    <dgm:cxn modelId="{E407D03E-399D-4AC3-A021-445814BF10C5}" srcId="{3AE36CAC-CFBD-45E4-9522-BB860974B90D}" destId="{4A216D3E-F4EF-4D8C-BB04-E033253C5DC4}" srcOrd="1" destOrd="0" parTransId="{59ACFB06-5D73-4402-BFE6-F8C5F24C5BCC}" sibTransId="{99817D8D-1F16-4A42-BD06-A27A7D0B9905}"/>
    <dgm:cxn modelId="{F3D13A61-7FD6-4CED-9933-8270119F3E97}" type="presOf" srcId="{BC57B764-70BD-4986-B9E9-57DA006666B9}" destId="{3644C00B-4CA1-409A-99FF-DE611463493E}" srcOrd="0" destOrd="0" presId="urn:microsoft.com/office/officeart/2005/8/layout/hierarchy6"/>
    <dgm:cxn modelId="{D5968C63-FC5F-49AA-AF11-F9500850C3C6}" type="presOf" srcId="{60E195DB-AAA7-4ED8-80B0-1EFFFE641D21}" destId="{4C89FE36-CF50-4009-9060-507B09899433}" srcOrd="0" destOrd="0" presId="urn:microsoft.com/office/officeart/2005/8/layout/hierarchy6"/>
    <dgm:cxn modelId="{A330F447-1613-4648-AD59-33BA63CE766A}" type="presOf" srcId="{4F795077-1580-4CFD-A8B5-2BA8D599F2E8}" destId="{7B75AB56-45D0-411A-912C-A6DC7419C284}" srcOrd="0" destOrd="0" presId="urn:microsoft.com/office/officeart/2005/8/layout/hierarchy6"/>
    <dgm:cxn modelId="{F3EB9068-133D-412B-A07F-BE3853551757}" srcId="{60E195DB-AAA7-4ED8-80B0-1EFFFE641D21}" destId="{3A0D4A33-EE9F-488B-AD72-12B1A033EB16}" srcOrd="1" destOrd="0" parTransId="{B785DB7C-857F-4FBF-8124-B1A73BCF2CDC}" sibTransId="{FBC57C52-56F4-475D-865C-CFAFFA0F652E}"/>
    <dgm:cxn modelId="{29A4FB48-7BBB-424A-8ECA-9CAB12763DD1}" type="presOf" srcId="{4A7DD507-7458-41A0-B3BC-F1B6A33457D5}" destId="{AAF4FB37-5E44-4602-84AA-F34F70996590}" srcOrd="0" destOrd="0" presId="urn:microsoft.com/office/officeart/2005/8/layout/hierarchy6"/>
    <dgm:cxn modelId="{D99F2769-D5A2-4290-A2D3-6D7556BA93A8}" type="presOf" srcId="{4A216D3E-F4EF-4D8C-BB04-E033253C5DC4}" destId="{9AC27D3F-8713-434E-9D15-86CF14F08415}" srcOrd="0" destOrd="0" presId="urn:microsoft.com/office/officeart/2005/8/layout/hierarchy6"/>
    <dgm:cxn modelId="{50B0546E-779D-466B-B583-559C17C250BB}" type="presOf" srcId="{8A67EADD-E66D-4063-B326-575933030C7B}" destId="{719531EE-4507-4D96-A533-944B79E0EC7C}" srcOrd="0" destOrd="0" presId="urn:microsoft.com/office/officeart/2005/8/layout/hierarchy6"/>
    <dgm:cxn modelId="{C5B40773-AC9D-44AE-B20D-A4637F250E96}" type="presOf" srcId="{62BA6AEA-6D7C-4B39-B161-0C198654E820}" destId="{40D3282B-76E0-4DD8-8736-3223B7BE3643}" srcOrd="0" destOrd="0" presId="urn:microsoft.com/office/officeart/2005/8/layout/hierarchy6"/>
    <dgm:cxn modelId="{29C46276-BF30-4478-AAB3-0FF673444C8D}" type="presOf" srcId="{B785DB7C-857F-4FBF-8124-B1A73BCF2CDC}" destId="{6C298E6D-9895-42DE-9A00-E34B335C31C8}" srcOrd="0" destOrd="0" presId="urn:microsoft.com/office/officeart/2005/8/layout/hierarchy6"/>
    <dgm:cxn modelId="{3156D676-9731-4441-9E49-104B4D487560}" type="presOf" srcId="{A58BCEBD-2E35-4EAE-94E3-AE5CE95237AC}" destId="{8945CB9B-984E-4094-8A89-F406C3ABFB5F}" srcOrd="0" destOrd="0" presId="urn:microsoft.com/office/officeart/2005/8/layout/hierarchy6"/>
    <dgm:cxn modelId="{F277B478-E942-4F93-85A8-8E8B8F95B6CC}" srcId="{A58BCEBD-2E35-4EAE-94E3-AE5CE95237AC}" destId="{60D41BED-0061-4951-94AF-2847D73DAB1E}" srcOrd="0" destOrd="0" parTransId="{263FCF67-73D5-4322-A611-A84722E203AA}" sibTransId="{54786C98-AEB9-417B-9290-ADFA4739C342}"/>
    <dgm:cxn modelId="{9C921C7C-8FA9-44C0-82C2-CD35DCB4925A}" type="presOf" srcId="{59ACFB06-5D73-4402-BFE6-F8C5F24C5BCC}" destId="{F8DCE201-75A6-45EB-BF24-CA60699B72DE}" srcOrd="0" destOrd="0" presId="urn:microsoft.com/office/officeart/2005/8/layout/hierarchy6"/>
    <dgm:cxn modelId="{61AE1581-81B4-42C2-AE86-AA5D5E29FAF0}" type="presOf" srcId="{40AD7D18-F0D8-4289-8BC9-712DB057C4C4}" destId="{2E449F87-E4D2-4418-9C15-3E4B430D57F4}" srcOrd="0" destOrd="0" presId="urn:microsoft.com/office/officeart/2005/8/layout/hierarchy6"/>
    <dgm:cxn modelId="{02C99883-AFB7-4E6B-8B69-5A3A17DDA1D3}" type="presOf" srcId="{8F774027-44E6-4503-84CB-C67F56EBA1CF}" destId="{D355142A-4CD4-41A7-900A-D007DA0CD47D}" srcOrd="0" destOrd="0" presId="urn:microsoft.com/office/officeart/2005/8/layout/hierarchy6"/>
    <dgm:cxn modelId="{DB3CAD84-1C4E-409F-9A0B-23EEA018B6EC}" srcId="{A6F52E22-00E7-4811-B887-127DB771477F}" destId="{CF6359F5-4EB0-49DF-9B89-9DB281476AF3}" srcOrd="1" destOrd="0" parTransId="{E0AC8F3C-8F3F-40AE-96DE-02CAB5E32651}" sibTransId="{00B9A2BD-7114-484F-BF50-98CA30EEB09F}"/>
    <dgm:cxn modelId="{2DABE486-B586-4213-AA6A-8393DF6DF283}" type="presOf" srcId="{A6F52E22-00E7-4811-B887-127DB771477F}" destId="{A1B3BFB1-44AB-4C73-ACBA-CF5D6AE78DEB}" srcOrd="0" destOrd="0" presId="urn:microsoft.com/office/officeart/2005/8/layout/hierarchy6"/>
    <dgm:cxn modelId="{BBEF8D8A-F3ED-45C5-AF00-324A15D622AF}" srcId="{CF6359F5-4EB0-49DF-9B89-9DB281476AF3}" destId="{B8E088E9-5475-4861-9849-F598525C4B35}" srcOrd="2" destOrd="0" parTransId="{8F774027-44E6-4503-84CB-C67F56EBA1CF}" sibTransId="{49193EE5-12C1-4FDD-A244-DFAC413D70B7}"/>
    <dgm:cxn modelId="{F828468F-244A-497F-ACE3-3BD9994B4BF2}" type="presOf" srcId="{DB846CB2-907D-454F-A313-103E2CA5264F}" destId="{5FF9F0B1-C855-45FF-9D48-34F1C36CA345}" srcOrd="0" destOrd="0" presId="urn:microsoft.com/office/officeart/2005/8/layout/hierarchy6"/>
    <dgm:cxn modelId="{54AD868F-2585-44AC-A718-320C4EB90BE9}" type="presOf" srcId="{E0AC8F3C-8F3F-40AE-96DE-02CAB5E32651}" destId="{6D15E4CC-E807-401E-92F3-6AE5BCC11492}" srcOrd="0" destOrd="0" presId="urn:microsoft.com/office/officeart/2005/8/layout/hierarchy6"/>
    <dgm:cxn modelId="{AD7A3694-C908-4351-A7A6-FC3B4B42BD29}" type="presOf" srcId="{645EF0B3-4410-4EE5-9DF2-3B55BB159F19}" destId="{AE74B5A5-713C-4738-B73D-1EFD5E091D74}" srcOrd="0" destOrd="0" presId="urn:microsoft.com/office/officeart/2005/8/layout/hierarchy6"/>
    <dgm:cxn modelId="{96464695-ABDF-490B-8BB0-8C527E7972B7}" type="presOf" srcId="{60D41BED-0061-4951-94AF-2847D73DAB1E}" destId="{79B78C36-8A31-4F4A-9D40-3085172E9EA7}" srcOrd="0" destOrd="0" presId="urn:microsoft.com/office/officeart/2005/8/layout/hierarchy6"/>
    <dgm:cxn modelId="{1FF0A696-9D73-45D7-A04E-38A9F6796490}" srcId="{C196C992-57FC-4369-A704-C92766C59852}" destId="{BC57B764-70BD-4986-B9E9-57DA006666B9}" srcOrd="0" destOrd="0" parTransId="{7D5D079B-5816-4FE4-A1AF-83B5CE55C16C}" sibTransId="{7CC04C12-4BE2-41CD-934A-8CA1796A8905}"/>
    <dgm:cxn modelId="{229DF29A-E762-4693-BF4C-73BA8C9F2357}" srcId="{60E195DB-AAA7-4ED8-80B0-1EFFFE641D21}" destId="{8A67EADD-E66D-4063-B326-575933030C7B}" srcOrd="0" destOrd="0" parTransId="{4A7DD507-7458-41A0-B3BC-F1B6A33457D5}" sibTransId="{E7FB71D9-AFB5-4BA6-B1B8-17C87B101E40}"/>
    <dgm:cxn modelId="{23965CA3-FC21-4411-84EE-06EB1C82F5AD}" type="presOf" srcId="{2F67D78A-920A-4A08-976D-F1219AB88C07}" destId="{92C8CE71-7B24-44D6-8A0D-3D6497B98871}" srcOrd="0" destOrd="0" presId="urn:microsoft.com/office/officeart/2005/8/layout/hierarchy6"/>
    <dgm:cxn modelId="{7E752BA5-AD97-41B7-8285-17D2F174763C}" type="presOf" srcId="{5C6195B3-E0BB-4363-BEFC-8D1D8A8A77A3}" destId="{55DC40E4-016A-4E33-9D9B-D652F974F38D}" srcOrd="0" destOrd="0" presId="urn:microsoft.com/office/officeart/2005/8/layout/hierarchy6"/>
    <dgm:cxn modelId="{9E688CAF-8901-41FF-A193-27D5E0728C29}" srcId="{CF6359F5-4EB0-49DF-9B89-9DB281476AF3}" destId="{3AE36CAC-CFBD-45E4-9522-BB860974B90D}" srcOrd="0" destOrd="0" parTransId="{17E40E70-546C-4D4D-9FC4-D8C02F2C5BFF}" sibTransId="{5CB99DA0-35D4-4FBE-9AEF-1ED8017E545E}"/>
    <dgm:cxn modelId="{CB9DA6BA-22BD-4081-880A-16A890216388}" srcId="{62BA6AEA-6D7C-4B39-B161-0C198654E820}" destId="{645EF0B3-4410-4EE5-9DF2-3B55BB159F19}" srcOrd="0" destOrd="0" parTransId="{B658953B-AD2D-4B66-BF57-69B9A322ACF9}" sibTransId="{BC970C9B-2EA0-4746-B838-9C1D176D7316}"/>
    <dgm:cxn modelId="{0FDBC3BD-CA72-4015-8166-5DEA17D9D576}" srcId="{CF6359F5-4EB0-49DF-9B89-9DB281476AF3}" destId="{62BA6AEA-6D7C-4B39-B161-0C198654E820}" srcOrd="1" destOrd="0" parTransId="{6B303860-FD31-4378-8E0D-866D76417C7E}" sibTransId="{A5CC3151-5C1F-442C-BD7C-5611AEFEF09D}"/>
    <dgm:cxn modelId="{9F5F50C1-89FE-4082-90DF-AF23B75C9085}" srcId="{274F1911-902C-447E-B499-BC648BACD81B}" destId="{A6F52E22-00E7-4811-B887-127DB771477F}" srcOrd="0" destOrd="0" parTransId="{C871E2EB-5787-4FD8-BD13-B4EFB5152885}" sibTransId="{08E59A76-D879-49DA-941C-6C474365F54E}"/>
    <dgm:cxn modelId="{88A447C8-40EB-41FA-A101-511D23D5A17B}" type="presOf" srcId="{7D5D079B-5816-4FE4-A1AF-83B5CE55C16C}" destId="{2AE03810-7A35-4404-86D3-A86F73258CE5}" srcOrd="0" destOrd="0" presId="urn:microsoft.com/office/officeart/2005/8/layout/hierarchy6"/>
    <dgm:cxn modelId="{32BDABCD-2B72-4F01-999C-62EFD90855F1}" type="presOf" srcId="{847F6CC2-9A14-4B43-94C5-829BE1E06525}" destId="{E05304C3-11BB-4663-915B-8392B098D1AA}" srcOrd="0" destOrd="0" presId="urn:microsoft.com/office/officeart/2005/8/layout/hierarchy6"/>
    <dgm:cxn modelId="{06D0A3D2-89D3-4CD7-89FB-CAC47721BA5A}" srcId="{C196C992-57FC-4369-A704-C92766C59852}" destId="{A58BCEBD-2E35-4EAE-94E3-AE5CE95237AC}" srcOrd="3" destOrd="0" parTransId="{40AD7D18-F0D8-4289-8BC9-712DB057C4C4}" sibTransId="{86FE9A7A-8E49-4531-AA74-FF4CF200BAD1}"/>
    <dgm:cxn modelId="{8D7D25D5-6474-40A1-8398-E1793BD055A1}" type="presOf" srcId="{3A0D4A33-EE9F-488B-AD72-12B1A033EB16}" destId="{7D9E6CAD-2CC7-4493-B0D9-6F45F2074665}" srcOrd="0" destOrd="0" presId="urn:microsoft.com/office/officeart/2005/8/layout/hierarchy6"/>
    <dgm:cxn modelId="{B15304D8-56BA-4F9A-8818-954070CE4BBB}" type="presOf" srcId="{6B303860-FD31-4378-8E0D-866D76417C7E}" destId="{6E78045D-04EA-4371-BB8D-3FEC7B6B4699}" srcOrd="0" destOrd="0" presId="urn:microsoft.com/office/officeart/2005/8/layout/hierarchy6"/>
    <dgm:cxn modelId="{E07033DE-0705-497A-AC0A-E3F0E671D682}" srcId="{A58BCEBD-2E35-4EAE-94E3-AE5CE95237AC}" destId="{4F795077-1580-4CFD-A8B5-2BA8D599F2E8}" srcOrd="2" destOrd="0" parTransId="{847F6CC2-9A14-4B43-94C5-829BE1E06525}" sibTransId="{8A120914-3C7D-4D1A-B3E3-7B20D5E85F5D}"/>
    <dgm:cxn modelId="{1E3DD0E0-B17D-457F-9749-C1863BA2EA93}" type="presOf" srcId="{76A62BDC-D845-4419-9DF2-2D22DCCF5904}" destId="{24B4D0AD-8088-41D1-97C4-1784BDA83B34}" srcOrd="0" destOrd="0" presId="urn:microsoft.com/office/officeart/2005/8/layout/hierarchy6"/>
    <dgm:cxn modelId="{5D37C1E7-90BD-44EB-960E-883EAEA526F3}" type="presOf" srcId="{E07A363D-4F48-4F67-B9C3-2B55DA15689D}" destId="{33685870-F04D-43E8-A1E9-A6773981DA8E}" srcOrd="0" destOrd="0" presId="urn:microsoft.com/office/officeart/2005/8/layout/hierarchy6"/>
    <dgm:cxn modelId="{A26CAFEE-7C9B-4BE8-ACFD-8F5BD52A28E2}" type="presOf" srcId="{263FCF67-73D5-4322-A611-A84722E203AA}" destId="{018DF4F7-2791-4F14-8ED1-E871F6A629C4}" srcOrd="0" destOrd="0" presId="urn:microsoft.com/office/officeart/2005/8/layout/hierarchy6"/>
    <dgm:cxn modelId="{D2F3CBEE-D1CA-4504-8DD4-DA63A1F91601}" srcId="{A6F52E22-00E7-4811-B887-127DB771477F}" destId="{C196C992-57FC-4369-A704-C92766C59852}" srcOrd="0" destOrd="0" parTransId="{2F67D78A-920A-4A08-976D-F1219AB88C07}" sibTransId="{588778D1-AE82-4923-B564-0E12C1CFF113}"/>
    <dgm:cxn modelId="{E0891FEF-717C-4854-A54B-3AB7D076DCB9}" type="presOf" srcId="{C196C992-57FC-4369-A704-C92766C59852}" destId="{DAC7B533-52FA-4F33-BCD6-E43F48D1D9E7}" srcOrd="0" destOrd="0" presId="urn:microsoft.com/office/officeart/2005/8/layout/hierarchy6"/>
    <dgm:cxn modelId="{BFFFA7F0-E198-40C4-BB8A-098A84967BCC}" srcId="{A58BCEBD-2E35-4EAE-94E3-AE5CE95237AC}" destId="{76A62BDC-D845-4419-9DF2-2D22DCCF5904}" srcOrd="1" destOrd="0" parTransId="{5C6195B3-E0BB-4363-BEFC-8D1D8A8A77A3}" sibTransId="{5DE3458F-5B5B-497C-B77B-9BF762EEEE3B}"/>
    <dgm:cxn modelId="{ED0275F9-6FC7-46DC-8DFA-B0B002DC0135}" type="presOf" srcId="{6B933182-E5B7-479E-B4F5-2C5801BB809D}" destId="{2B786BD1-5C2D-4593-9E8E-9EDABB14F744}" srcOrd="0" destOrd="0" presId="urn:microsoft.com/office/officeart/2005/8/layout/hierarchy6"/>
    <dgm:cxn modelId="{9320BC3B-725A-47A8-8526-BA0B070BF267}" type="presParOf" srcId="{CFFCF546-F526-4567-92D0-5958309C30FE}" destId="{60FF4F17-9665-46CC-ACA2-53802F667812}" srcOrd="0" destOrd="0" presId="urn:microsoft.com/office/officeart/2005/8/layout/hierarchy6"/>
    <dgm:cxn modelId="{ED090FDD-4373-4D5A-B60E-EB14E7E71E00}" type="presParOf" srcId="{60FF4F17-9665-46CC-ACA2-53802F667812}" destId="{A9B88987-5387-40C6-A9E8-DB4688784962}" srcOrd="0" destOrd="0" presId="urn:microsoft.com/office/officeart/2005/8/layout/hierarchy6"/>
    <dgm:cxn modelId="{5C89E8F8-5598-46A7-A79C-D6EFE2D2DA2C}" type="presParOf" srcId="{A9B88987-5387-40C6-A9E8-DB4688784962}" destId="{1C05E7B7-F7DD-43BC-B3BD-580A27259115}" srcOrd="0" destOrd="0" presId="urn:microsoft.com/office/officeart/2005/8/layout/hierarchy6"/>
    <dgm:cxn modelId="{135582E7-C930-457C-BCD3-FAA5CAB04DB6}" type="presParOf" srcId="{1C05E7B7-F7DD-43BC-B3BD-580A27259115}" destId="{A1B3BFB1-44AB-4C73-ACBA-CF5D6AE78DEB}" srcOrd="0" destOrd="0" presId="urn:microsoft.com/office/officeart/2005/8/layout/hierarchy6"/>
    <dgm:cxn modelId="{308827F9-B4C4-420C-AC24-F03464C6B1BA}" type="presParOf" srcId="{1C05E7B7-F7DD-43BC-B3BD-580A27259115}" destId="{3760E59D-A62B-4F48-AFE2-B624B1F4885E}" srcOrd="1" destOrd="0" presId="urn:microsoft.com/office/officeart/2005/8/layout/hierarchy6"/>
    <dgm:cxn modelId="{6A9FAD07-8C06-4F87-923F-536B80884010}" type="presParOf" srcId="{3760E59D-A62B-4F48-AFE2-B624B1F4885E}" destId="{92C8CE71-7B24-44D6-8A0D-3D6497B98871}" srcOrd="0" destOrd="0" presId="urn:microsoft.com/office/officeart/2005/8/layout/hierarchy6"/>
    <dgm:cxn modelId="{DB100497-D6D5-4219-9343-BD2D461DBA31}" type="presParOf" srcId="{3760E59D-A62B-4F48-AFE2-B624B1F4885E}" destId="{1E659CF1-F7A9-4F0F-A55A-3A3DD38DFF8A}" srcOrd="1" destOrd="0" presId="urn:microsoft.com/office/officeart/2005/8/layout/hierarchy6"/>
    <dgm:cxn modelId="{7145FC6A-EC3B-45F6-A338-BB41517A369A}" type="presParOf" srcId="{1E659CF1-F7A9-4F0F-A55A-3A3DD38DFF8A}" destId="{DAC7B533-52FA-4F33-BCD6-E43F48D1D9E7}" srcOrd="0" destOrd="0" presId="urn:microsoft.com/office/officeart/2005/8/layout/hierarchy6"/>
    <dgm:cxn modelId="{F102B92A-FC18-49A2-98D9-8EA628D36546}" type="presParOf" srcId="{1E659CF1-F7A9-4F0F-A55A-3A3DD38DFF8A}" destId="{94475627-F014-488D-AF75-97740477BDD9}" srcOrd="1" destOrd="0" presId="urn:microsoft.com/office/officeart/2005/8/layout/hierarchy6"/>
    <dgm:cxn modelId="{F88A8EB8-1CC9-421B-93F8-608B948D2EDB}" type="presParOf" srcId="{94475627-F014-488D-AF75-97740477BDD9}" destId="{2AE03810-7A35-4404-86D3-A86F73258CE5}" srcOrd="0" destOrd="0" presId="urn:microsoft.com/office/officeart/2005/8/layout/hierarchy6"/>
    <dgm:cxn modelId="{E5188E46-4DF7-4825-B66D-864BA3171533}" type="presParOf" srcId="{94475627-F014-488D-AF75-97740477BDD9}" destId="{42F6A704-4A8A-43F7-B901-41583FF3EC7D}" srcOrd="1" destOrd="0" presId="urn:microsoft.com/office/officeart/2005/8/layout/hierarchy6"/>
    <dgm:cxn modelId="{56D1D941-92F9-4861-9869-38834BCA7F90}" type="presParOf" srcId="{42F6A704-4A8A-43F7-B901-41583FF3EC7D}" destId="{3644C00B-4CA1-409A-99FF-DE611463493E}" srcOrd="0" destOrd="0" presId="urn:microsoft.com/office/officeart/2005/8/layout/hierarchy6"/>
    <dgm:cxn modelId="{27E2CD8B-22EC-4298-9E0D-8C6B3A085574}" type="presParOf" srcId="{42F6A704-4A8A-43F7-B901-41583FF3EC7D}" destId="{C00D10B6-3054-4D42-B445-AD19DA7D0828}" srcOrd="1" destOrd="0" presId="urn:microsoft.com/office/officeart/2005/8/layout/hierarchy6"/>
    <dgm:cxn modelId="{1A194EAE-C4D2-420E-8959-405EC4AABFC1}" type="presParOf" srcId="{94475627-F014-488D-AF75-97740477BDD9}" destId="{2B786BD1-5C2D-4593-9E8E-9EDABB14F744}" srcOrd="2" destOrd="0" presId="urn:microsoft.com/office/officeart/2005/8/layout/hierarchy6"/>
    <dgm:cxn modelId="{8F1D36CA-B469-4503-B268-F858A0AF11B0}" type="presParOf" srcId="{94475627-F014-488D-AF75-97740477BDD9}" destId="{3F2B3110-076E-494E-BE83-5EDE2DB85802}" srcOrd="3" destOrd="0" presId="urn:microsoft.com/office/officeart/2005/8/layout/hierarchy6"/>
    <dgm:cxn modelId="{A9381C64-8038-4B09-82CF-EDAEB3D0472A}" type="presParOf" srcId="{3F2B3110-076E-494E-BE83-5EDE2DB85802}" destId="{4C89FE36-CF50-4009-9060-507B09899433}" srcOrd="0" destOrd="0" presId="urn:microsoft.com/office/officeart/2005/8/layout/hierarchy6"/>
    <dgm:cxn modelId="{DACF652C-EA3E-45E3-9F44-B1EB0536BB96}" type="presParOf" srcId="{3F2B3110-076E-494E-BE83-5EDE2DB85802}" destId="{2064F687-E1D0-4F9D-8D65-50ECC3B2318B}" srcOrd="1" destOrd="0" presId="urn:microsoft.com/office/officeart/2005/8/layout/hierarchy6"/>
    <dgm:cxn modelId="{1C26B1AA-C055-42D1-A33D-D6CD8B52A7DC}" type="presParOf" srcId="{2064F687-E1D0-4F9D-8D65-50ECC3B2318B}" destId="{AAF4FB37-5E44-4602-84AA-F34F70996590}" srcOrd="0" destOrd="0" presId="urn:microsoft.com/office/officeart/2005/8/layout/hierarchy6"/>
    <dgm:cxn modelId="{2A0B5F8D-C39E-463B-9586-03D6F92F1466}" type="presParOf" srcId="{2064F687-E1D0-4F9D-8D65-50ECC3B2318B}" destId="{F69082D8-CCBE-4964-A3F9-FECCE12A9DCA}" srcOrd="1" destOrd="0" presId="urn:microsoft.com/office/officeart/2005/8/layout/hierarchy6"/>
    <dgm:cxn modelId="{C09173DD-C297-4330-BEEA-BFC45E5C952A}" type="presParOf" srcId="{F69082D8-CCBE-4964-A3F9-FECCE12A9DCA}" destId="{719531EE-4507-4D96-A533-944B79E0EC7C}" srcOrd="0" destOrd="0" presId="urn:microsoft.com/office/officeart/2005/8/layout/hierarchy6"/>
    <dgm:cxn modelId="{29E61FE7-25D6-4560-81C6-6B9A44735201}" type="presParOf" srcId="{F69082D8-CCBE-4964-A3F9-FECCE12A9DCA}" destId="{E8BF4368-5C7F-42E6-8469-1367427914DA}" srcOrd="1" destOrd="0" presId="urn:microsoft.com/office/officeart/2005/8/layout/hierarchy6"/>
    <dgm:cxn modelId="{FCF6B5FF-19D0-416A-B3F2-31B212FF8880}" type="presParOf" srcId="{2064F687-E1D0-4F9D-8D65-50ECC3B2318B}" destId="{6C298E6D-9895-42DE-9A00-E34B335C31C8}" srcOrd="2" destOrd="0" presId="urn:microsoft.com/office/officeart/2005/8/layout/hierarchy6"/>
    <dgm:cxn modelId="{80CE85C1-A659-4DC7-A746-0127C74FEC70}" type="presParOf" srcId="{2064F687-E1D0-4F9D-8D65-50ECC3B2318B}" destId="{E094310B-D3D9-434D-A1A7-ED0FA54CA4E9}" srcOrd="3" destOrd="0" presId="urn:microsoft.com/office/officeart/2005/8/layout/hierarchy6"/>
    <dgm:cxn modelId="{7F623A4E-B3B5-4018-9DB9-6DEA47A01321}" type="presParOf" srcId="{E094310B-D3D9-434D-A1A7-ED0FA54CA4E9}" destId="{7D9E6CAD-2CC7-4493-B0D9-6F45F2074665}" srcOrd="0" destOrd="0" presId="urn:microsoft.com/office/officeart/2005/8/layout/hierarchy6"/>
    <dgm:cxn modelId="{B694C31A-3405-4537-ABDD-2F1874AC2B7A}" type="presParOf" srcId="{E094310B-D3D9-434D-A1A7-ED0FA54CA4E9}" destId="{7ED0EEEF-00BF-4C41-B8F9-11F8A441084A}" srcOrd="1" destOrd="0" presId="urn:microsoft.com/office/officeart/2005/8/layout/hierarchy6"/>
    <dgm:cxn modelId="{77EBE921-DA87-4306-993D-49318AB6B69A}" type="presParOf" srcId="{94475627-F014-488D-AF75-97740477BDD9}" destId="{33685870-F04D-43E8-A1E9-A6773981DA8E}" srcOrd="4" destOrd="0" presId="urn:microsoft.com/office/officeart/2005/8/layout/hierarchy6"/>
    <dgm:cxn modelId="{9D0449BE-7C90-4941-ADFE-2197A430B98F}" type="presParOf" srcId="{94475627-F014-488D-AF75-97740477BDD9}" destId="{C4B7BC75-E68B-4BAD-87F7-004719F08590}" srcOrd="5" destOrd="0" presId="urn:microsoft.com/office/officeart/2005/8/layout/hierarchy6"/>
    <dgm:cxn modelId="{85A3584D-5DF7-47D4-9F92-BD3B212C02E8}" type="presParOf" srcId="{C4B7BC75-E68B-4BAD-87F7-004719F08590}" destId="{F6B8C7D6-CADD-48B9-AD6E-EFD5CDEFF5A2}" srcOrd="0" destOrd="0" presId="urn:microsoft.com/office/officeart/2005/8/layout/hierarchy6"/>
    <dgm:cxn modelId="{A1ED2311-4B7D-45B5-BCE3-CE3A9AE32529}" type="presParOf" srcId="{C4B7BC75-E68B-4BAD-87F7-004719F08590}" destId="{DA18E885-53E9-4520-9DEE-574E14904BC7}" srcOrd="1" destOrd="0" presId="urn:microsoft.com/office/officeart/2005/8/layout/hierarchy6"/>
    <dgm:cxn modelId="{DF4CDCEA-8C03-492E-BD17-18D80F496053}" type="presParOf" srcId="{94475627-F014-488D-AF75-97740477BDD9}" destId="{2E449F87-E4D2-4418-9C15-3E4B430D57F4}" srcOrd="6" destOrd="0" presId="urn:microsoft.com/office/officeart/2005/8/layout/hierarchy6"/>
    <dgm:cxn modelId="{0B9795DB-BD3C-47E6-81C4-557C6BB0FA47}" type="presParOf" srcId="{94475627-F014-488D-AF75-97740477BDD9}" destId="{9A2BF769-2C7C-4A77-82E8-7E8158F7FE94}" srcOrd="7" destOrd="0" presId="urn:microsoft.com/office/officeart/2005/8/layout/hierarchy6"/>
    <dgm:cxn modelId="{9C14CB4A-B6E0-4DE6-B9D7-EA419E6047FA}" type="presParOf" srcId="{9A2BF769-2C7C-4A77-82E8-7E8158F7FE94}" destId="{8945CB9B-984E-4094-8A89-F406C3ABFB5F}" srcOrd="0" destOrd="0" presId="urn:microsoft.com/office/officeart/2005/8/layout/hierarchy6"/>
    <dgm:cxn modelId="{392DB8FF-E30B-4319-9BCB-95BBBAC09B63}" type="presParOf" srcId="{9A2BF769-2C7C-4A77-82E8-7E8158F7FE94}" destId="{62886EE6-E948-4F20-BBAB-DD1490406158}" srcOrd="1" destOrd="0" presId="urn:microsoft.com/office/officeart/2005/8/layout/hierarchy6"/>
    <dgm:cxn modelId="{DABBEF83-FB71-47AD-8858-9FD7D0D31551}" type="presParOf" srcId="{62886EE6-E948-4F20-BBAB-DD1490406158}" destId="{018DF4F7-2791-4F14-8ED1-E871F6A629C4}" srcOrd="0" destOrd="0" presId="urn:microsoft.com/office/officeart/2005/8/layout/hierarchy6"/>
    <dgm:cxn modelId="{585640C7-06B5-40CC-8E2C-D9C194A9DF35}" type="presParOf" srcId="{62886EE6-E948-4F20-BBAB-DD1490406158}" destId="{2DB5956B-85EC-43F6-8CB0-55F048394115}" srcOrd="1" destOrd="0" presId="urn:microsoft.com/office/officeart/2005/8/layout/hierarchy6"/>
    <dgm:cxn modelId="{AF2C8ABC-2809-472E-A1D5-D76588D4AA3B}" type="presParOf" srcId="{2DB5956B-85EC-43F6-8CB0-55F048394115}" destId="{79B78C36-8A31-4F4A-9D40-3085172E9EA7}" srcOrd="0" destOrd="0" presId="urn:microsoft.com/office/officeart/2005/8/layout/hierarchy6"/>
    <dgm:cxn modelId="{F6002676-2173-435D-A23B-B0F73B3B171D}" type="presParOf" srcId="{2DB5956B-85EC-43F6-8CB0-55F048394115}" destId="{47B190FF-0ACD-4FEC-BB81-D18303B8F374}" srcOrd="1" destOrd="0" presId="urn:microsoft.com/office/officeart/2005/8/layout/hierarchy6"/>
    <dgm:cxn modelId="{09202E0E-460C-4C69-B743-BA3F7E44C9BE}" type="presParOf" srcId="{62886EE6-E948-4F20-BBAB-DD1490406158}" destId="{55DC40E4-016A-4E33-9D9B-D652F974F38D}" srcOrd="2" destOrd="0" presId="urn:microsoft.com/office/officeart/2005/8/layout/hierarchy6"/>
    <dgm:cxn modelId="{30853245-86B2-486A-A41C-6F94929547B4}" type="presParOf" srcId="{62886EE6-E948-4F20-BBAB-DD1490406158}" destId="{D0F61726-D579-45DE-B935-7AE677F9E963}" srcOrd="3" destOrd="0" presId="urn:microsoft.com/office/officeart/2005/8/layout/hierarchy6"/>
    <dgm:cxn modelId="{D411165A-B229-45F2-9C10-59AF634F6315}" type="presParOf" srcId="{D0F61726-D579-45DE-B935-7AE677F9E963}" destId="{24B4D0AD-8088-41D1-97C4-1784BDA83B34}" srcOrd="0" destOrd="0" presId="urn:microsoft.com/office/officeart/2005/8/layout/hierarchy6"/>
    <dgm:cxn modelId="{31BB7996-419A-4722-BD62-9FE1C97DB0AC}" type="presParOf" srcId="{D0F61726-D579-45DE-B935-7AE677F9E963}" destId="{A4FDD3FD-92C8-4925-8B16-A43E9E45CE06}" srcOrd="1" destOrd="0" presId="urn:microsoft.com/office/officeart/2005/8/layout/hierarchy6"/>
    <dgm:cxn modelId="{202A2F05-100F-43B3-B431-016F97157A14}" type="presParOf" srcId="{62886EE6-E948-4F20-BBAB-DD1490406158}" destId="{E05304C3-11BB-4663-915B-8392B098D1AA}" srcOrd="4" destOrd="0" presId="urn:microsoft.com/office/officeart/2005/8/layout/hierarchy6"/>
    <dgm:cxn modelId="{A0C32C1C-6605-43BB-BC04-3C8C7CF3AC29}" type="presParOf" srcId="{62886EE6-E948-4F20-BBAB-DD1490406158}" destId="{A71A0B89-7175-4052-9E6A-61B022F10854}" srcOrd="5" destOrd="0" presId="urn:microsoft.com/office/officeart/2005/8/layout/hierarchy6"/>
    <dgm:cxn modelId="{28EE356A-AFEB-4A9C-B619-0358AD5B55D4}" type="presParOf" srcId="{A71A0B89-7175-4052-9E6A-61B022F10854}" destId="{7B75AB56-45D0-411A-912C-A6DC7419C284}" srcOrd="0" destOrd="0" presId="urn:microsoft.com/office/officeart/2005/8/layout/hierarchy6"/>
    <dgm:cxn modelId="{DDCD574C-FBE9-467A-B9E7-38E74DF6BA2C}" type="presParOf" srcId="{A71A0B89-7175-4052-9E6A-61B022F10854}" destId="{717CA52B-5635-4DF6-92C2-8F40CC2BC4B0}" srcOrd="1" destOrd="0" presId="urn:microsoft.com/office/officeart/2005/8/layout/hierarchy6"/>
    <dgm:cxn modelId="{A9961F3A-F0FB-437A-AAD9-4010CDFAEDA2}" type="presParOf" srcId="{3760E59D-A62B-4F48-AFE2-B624B1F4885E}" destId="{6D15E4CC-E807-401E-92F3-6AE5BCC11492}" srcOrd="2" destOrd="0" presId="urn:microsoft.com/office/officeart/2005/8/layout/hierarchy6"/>
    <dgm:cxn modelId="{D8F12268-3EE4-4A1F-B4DD-E6C967E1BBEE}" type="presParOf" srcId="{3760E59D-A62B-4F48-AFE2-B624B1F4885E}" destId="{7F9F4E8E-E112-45D8-BBBC-FC3F02F03D4A}" srcOrd="3" destOrd="0" presId="urn:microsoft.com/office/officeart/2005/8/layout/hierarchy6"/>
    <dgm:cxn modelId="{DFB85DC5-826A-4506-8122-63A0E1464497}" type="presParOf" srcId="{7F9F4E8E-E112-45D8-BBBC-FC3F02F03D4A}" destId="{DB52AF43-6C56-401D-84F8-A582B8B09E30}" srcOrd="0" destOrd="0" presId="urn:microsoft.com/office/officeart/2005/8/layout/hierarchy6"/>
    <dgm:cxn modelId="{94C751D5-F234-494F-92DE-B32C453F6547}" type="presParOf" srcId="{7F9F4E8E-E112-45D8-BBBC-FC3F02F03D4A}" destId="{3A7EFE94-3068-40A8-B817-4D7011EBED2B}" srcOrd="1" destOrd="0" presId="urn:microsoft.com/office/officeart/2005/8/layout/hierarchy6"/>
    <dgm:cxn modelId="{B6674B90-5080-4CDB-8CD5-04F156A75D4D}" type="presParOf" srcId="{3A7EFE94-3068-40A8-B817-4D7011EBED2B}" destId="{1E3C70C3-C9DE-4AA8-866B-EC976644E6E6}" srcOrd="0" destOrd="0" presId="urn:microsoft.com/office/officeart/2005/8/layout/hierarchy6"/>
    <dgm:cxn modelId="{1E672294-142E-4EDE-A65F-814A26C88930}" type="presParOf" srcId="{3A7EFE94-3068-40A8-B817-4D7011EBED2B}" destId="{966811CE-26A4-47E2-8252-3D42FB5BF37E}" srcOrd="1" destOrd="0" presId="urn:microsoft.com/office/officeart/2005/8/layout/hierarchy6"/>
    <dgm:cxn modelId="{08665B3C-C2C4-4EE4-83E9-A05E9FB3C93D}" type="presParOf" srcId="{966811CE-26A4-47E2-8252-3D42FB5BF37E}" destId="{8CBA8CCD-21EA-4DBA-ADB2-A437B017E9F8}" srcOrd="0" destOrd="0" presId="urn:microsoft.com/office/officeart/2005/8/layout/hierarchy6"/>
    <dgm:cxn modelId="{AE10A94C-8F6E-4B3D-A394-DA886D0E3473}" type="presParOf" srcId="{966811CE-26A4-47E2-8252-3D42FB5BF37E}" destId="{5021A2E1-637F-4E4C-B33C-4BFC5EFF31F5}" srcOrd="1" destOrd="0" presId="urn:microsoft.com/office/officeart/2005/8/layout/hierarchy6"/>
    <dgm:cxn modelId="{CC3706FF-BA2F-4EA1-A7C0-447D860A287E}" type="presParOf" srcId="{5021A2E1-637F-4E4C-B33C-4BFC5EFF31F5}" destId="{93425163-7653-4D90-9AF2-8AF80DC7F73F}" srcOrd="0" destOrd="0" presId="urn:microsoft.com/office/officeart/2005/8/layout/hierarchy6"/>
    <dgm:cxn modelId="{ED5CA786-2674-4F70-933A-BDF8E23C39C3}" type="presParOf" srcId="{5021A2E1-637F-4E4C-B33C-4BFC5EFF31F5}" destId="{22A92BDD-D863-4B10-9282-A22EEFA00BD2}" srcOrd="1" destOrd="0" presId="urn:microsoft.com/office/officeart/2005/8/layout/hierarchy6"/>
    <dgm:cxn modelId="{95641C43-06A5-47EB-9FAD-E73FFB3DB198}" type="presParOf" srcId="{22A92BDD-D863-4B10-9282-A22EEFA00BD2}" destId="{5FF9F0B1-C855-45FF-9D48-34F1C36CA345}" srcOrd="0" destOrd="0" presId="urn:microsoft.com/office/officeart/2005/8/layout/hierarchy6"/>
    <dgm:cxn modelId="{94756961-3223-4A55-A151-F3ADD5092575}" type="presParOf" srcId="{22A92BDD-D863-4B10-9282-A22EEFA00BD2}" destId="{860E9845-F489-4523-99CE-7300F2E77AAB}" srcOrd="1" destOrd="0" presId="urn:microsoft.com/office/officeart/2005/8/layout/hierarchy6"/>
    <dgm:cxn modelId="{53BD830B-88FD-494B-AF88-1B47ABB87CB6}" type="presParOf" srcId="{5021A2E1-637F-4E4C-B33C-4BFC5EFF31F5}" destId="{F8DCE201-75A6-45EB-BF24-CA60699B72DE}" srcOrd="2" destOrd="0" presId="urn:microsoft.com/office/officeart/2005/8/layout/hierarchy6"/>
    <dgm:cxn modelId="{D40ED46F-247C-4545-AEEC-7442F958384E}" type="presParOf" srcId="{5021A2E1-637F-4E4C-B33C-4BFC5EFF31F5}" destId="{EDECDB86-0242-4290-913D-84DC6F175A42}" srcOrd="3" destOrd="0" presId="urn:microsoft.com/office/officeart/2005/8/layout/hierarchy6"/>
    <dgm:cxn modelId="{DF45DE45-F135-4748-8B15-7923FE796411}" type="presParOf" srcId="{EDECDB86-0242-4290-913D-84DC6F175A42}" destId="{9AC27D3F-8713-434E-9D15-86CF14F08415}" srcOrd="0" destOrd="0" presId="urn:microsoft.com/office/officeart/2005/8/layout/hierarchy6"/>
    <dgm:cxn modelId="{86EA98A0-903F-481C-BC46-3ADBCD5FA6A5}" type="presParOf" srcId="{EDECDB86-0242-4290-913D-84DC6F175A42}" destId="{38491BAE-4410-4F20-A18A-EFC2707C65E5}" srcOrd="1" destOrd="0" presId="urn:microsoft.com/office/officeart/2005/8/layout/hierarchy6"/>
    <dgm:cxn modelId="{ADE83E2B-5523-4531-AC82-CA71D59CC0C8}" type="presParOf" srcId="{3A7EFE94-3068-40A8-B817-4D7011EBED2B}" destId="{6E78045D-04EA-4371-BB8D-3FEC7B6B4699}" srcOrd="2" destOrd="0" presId="urn:microsoft.com/office/officeart/2005/8/layout/hierarchy6"/>
    <dgm:cxn modelId="{B3A34361-D19F-4802-812B-3B73242AECAB}" type="presParOf" srcId="{3A7EFE94-3068-40A8-B817-4D7011EBED2B}" destId="{9C0A7731-D556-4D6C-91E1-FC1132DC56D6}" srcOrd="3" destOrd="0" presId="urn:microsoft.com/office/officeart/2005/8/layout/hierarchy6"/>
    <dgm:cxn modelId="{38C06492-4A2C-448F-869A-679F7E90845C}" type="presParOf" srcId="{9C0A7731-D556-4D6C-91E1-FC1132DC56D6}" destId="{40D3282B-76E0-4DD8-8736-3223B7BE3643}" srcOrd="0" destOrd="0" presId="urn:microsoft.com/office/officeart/2005/8/layout/hierarchy6"/>
    <dgm:cxn modelId="{A63B062B-6E97-4665-B635-1CC1780F610D}" type="presParOf" srcId="{9C0A7731-D556-4D6C-91E1-FC1132DC56D6}" destId="{159F9AF5-3589-48E9-B974-F57B220AE268}" srcOrd="1" destOrd="0" presId="urn:microsoft.com/office/officeart/2005/8/layout/hierarchy6"/>
    <dgm:cxn modelId="{6D3C4690-B2BC-4F93-8CEA-F011CEA19E28}" type="presParOf" srcId="{159F9AF5-3589-48E9-B974-F57B220AE268}" destId="{DC7C39F3-C416-4571-A564-15CBEC5271D6}" srcOrd="0" destOrd="0" presId="urn:microsoft.com/office/officeart/2005/8/layout/hierarchy6"/>
    <dgm:cxn modelId="{92D7094E-1643-486E-9194-55A8EC288B5C}" type="presParOf" srcId="{159F9AF5-3589-48E9-B974-F57B220AE268}" destId="{EE0F42D3-EB64-4370-81EF-AC797953E21B}" srcOrd="1" destOrd="0" presId="urn:microsoft.com/office/officeart/2005/8/layout/hierarchy6"/>
    <dgm:cxn modelId="{AB53C18D-B059-4EE5-B18D-FE0B4F86C0FE}" type="presParOf" srcId="{EE0F42D3-EB64-4370-81EF-AC797953E21B}" destId="{AE74B5A5-713C-4738-B73D-1EFD5E091D74}" srcOrd="0" destOrd="0" presId="urn:microsoft.com/office/officeart/2005/8/layout/hierarchy6"/>
    <dgm:cxn modelId="{2ECA3D43-AFDE-42E2-80B4-80E20252324C}" type="presParOf" srcId="{EE0F42D3-EB64-4370-81EF-AC797953E21B}" destId="{F32A3A5F-82A3-4223-B45F-DA52848D7542}" srcOrd="1" destOrd="0" presId="urn:microsoft.com/office/officeart/2005/8/layout/hierarchy6"/>
    <dgm:cxn modelId="{72D36DC2-EA05-4669-9130-3E1799284F75}" type="presParOf" srcId="{3A7EFE94-3068-40A8-B817-4D7011EBED2B}" destId="{D355142A-4CD4-41A7-900A-D007DA0CD47D}" srcOrd="4" destOrd="0" presId="urn:microsoft.com/office/officeart/2005/8/layout/hierarchy6"/>
    <dgm:cxn modelId="{215E2492-0707-472B-9ED1-9B88138A74D0}" type="presParOf" srcId="{3A7EFE94-3068-40A8-B817-4D7011EBED2B}" destId="{0C59C95A-1F2F-443F-84AD-7DCFB869907A}" srcOrd="5" destOrd="0" presId="urn:microsoft.com/office/officeart/2005/8/layout/hierarchy6"/>
    <dgm:cxn modelId="{31DF77F3-B197-4B78-AF5C-9916DBD14779}" type="presParOf" srcId="{0C59C95A-1F2F-443F-84AD-7DCFB869907A}" destId="{2107662C-5A79-4865-8ECD-F5B3E7E55CBF}" srcOrd="0" destOrd="0" presId="urn:microsoft.com/office/officeart/2005/8/layout/hierarchy6"/>
    <dgm:cxn modelId="{AA27E785-EBB2-4961-B385-11ED3C905F81}" type="presParOf" srcId="{0C59C95A-1F2F-443F-84AD-7DCFB869907A}" destId="{29D9E0D1-9817-45A6-959C-51473BD0FCD0}" srcOrd="1" destOrd="0" presId="urn:microsoft.com/office/officeart/2005/8/layout/hierarchy6"/>
    <dgm:cxn modelId="{028C9A09-EF0C-4C04-AA43-115EC36F2255}" type="presParOf" srcId="{CFFCF546-F526-4567-92D0-5958309C30FE}" destId="{1A4B892F-1377-4613-AFC2-140AB95B7120}"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5B4209D-3163-419F-8B7A-F16A376C4EDF}" type="doc">
      <dgm:prSet loTypeId="urn:microsoft.com/office/officeart/2005/8/layout/orgChart1" loCatId="hierarchy" qsTypeId="urn:microsoft.com/office/officeart/2005/8/quickstyle/simple1" qsCatId="simple" csTypeId="urn:microsoft.com/office/officeart/2005/8/colors/accent3_2" csCatId="accent3" phldr="1"/>
      <dgm:spPr/>
      <dgm:t>
        <a:bodyPr/>
        <a:lstStyle/>
        <a:p>
          <a:endParaRPr lang="en-GB"/>
        </a:p>
      </dgm:t>
    </dgm:pt>
    <dgm:pt modelId="{54364849-B683-4B01-8787-4B0ACDB124A6}">
      <dgm:prSet phldrT="[Text]" custT="1"/>
      <dgm:spPr/>
      <dgm:t>
        <a:bodyPr/>
        <a:lstStyle/>
        <a:p>
          <a:r>
            <a:rPr lang="en-GB" sz="1800" dirty="0"/>
            <a:t>Software</a:t>
          </a:r>
        </a:p>
      </dgm:t>
    </dgm:pt>
    <dgm:pt modelId="{F71F701C-5F2A-425A-A4FD-6AA7293BD059}" type="parTrans" cxnId="{AC993EE6-7218-4E2C-9D0D-65ABD11C8975}">
      <dgm:prSet/>
      <dgm:spPr/>
      <dgm:t>
        <a:bodyPr/>
        <a:lstStyle/>
        <a:p>
          <a:endParaRPr lang="en-GB" sz="1800"/>
        </a:p>
      </dgm:t>
    </dgm:pt>
    <dgm:pt modelId="{B7CF0F8A-C195-4B26-8138-476DB0E3EB74}" type="sibTrans" cxnId="{AC993EE6-7218-4E2C-9D0D-65ABD11C8975}">
      <dgm:prSet/>
      <dgm:spPr/>
      <dgm:t>
        <a:bodyPr/>
        <a:lstStyle/>
        <a:p>
          <a:endParaRPr lang="en-GB" sz="1800"/>
        </a:p>
      </dgm:t>
    </dgm:pt>
    <dgm:pt modelId="{3B7506AF-33C2-4936-8BCB-E4A4198282E0}" type="asst">
      <dgm:prSet phldrT="[Text]" custT="1"/>
      <dgm:spPr>
        <a:solidFill>
          <a:schemeClr val="bg1">
            <a:lumMod val="65000"/>
          </a:schemeClr>
        </a:solidFill>
      </dgm:spPr>
      <dgm:t>
        <a:bodyPr/>
        <a:lstStyle/>
        <a:p>
          <a:r>
            <a:rPr lang="en-GB" sz="1800" dirty="0"/>
            <a:t>Application software</a:t>
          </a:r>
        </a:p>
      </dgm:t>
    </dgm:pt>
    <dgm:pt modelId="{AC7F0426-6010-4285-AFF9-A944312C0E51}" type="parTrans" cxnId="{4324E573-72F4-4EF2-A117-5E4EDC104DAA}">
      <dgm:prSet/>
      <dgm:spPr/>
      <dgm:t>
        <a:bodyPr/>
        <a:lstStyle/>
        <a:p>
          <a:endParaRPr lang="en-GB" sz="1800"/>
        </a:p>
      </dgm:t>
    </dgm:pt>
    <dgm:pt modelId="{5481F117-1FBE-453B-9F9F-A88CA2F7C0F5}" type="sibTrans" cxnId="{4324E573-72F4-4EF2-A117-5E4EDC104DAA}">
      <dgm:prSet/>
      <dgm:spPr/>
      <dgm:t>
        <a:bodyPr/>
        <a:lstStyle/>
        <a:p>
          <a:endParaRPr lang="en-GB" sz="1800"/>
        </a:p>
      </dgm:t>
    </dgm:pt>
    <dgm:pt modelId="{B6633105-D148-464A-987A-C1EDA7A11FAA}" type="asst">
      <dgm:prSet phldrT="[Text]" custT="1"/>
      <dgm:spPr>
        <a:solidFill>
          <a:srgbClr val="FFC000"/>
        </a:solidFill>
      </dgm:spPr>
      <dgm:t>
        <a:bodyPr/>
        <a:lstStyle/>
        <a:p>
          <a:r>
            <a:rPr lang="en-GB" sz="1800" dirty="0"/>
            <a:t>System software</a:t>
          </a:r>
        </a:p>
      </dgm:t>
    </dgm:pt>
    <dgm:pt modelId="{C7392C1C-672F-4E55-B033-21BF6FCC883F}" type="parTrans" cxnId="{CD429F69-3BA1-4101-A121-54ACE93DE842}">
      <dgm:prSet/>
      <dgm:spPr/>
      <dgm:t>
        <a:bodyPr/>
        <a:lstStyle/>
        <a:p>
          <a:endParaRPr lang="en-GB" sz="1800"/>
        </a:p>
      </dgm:t>
    </dgm:pt>
    <dgm:pt modelId="{7BCB00E2-531E-4928-9BB2-5D3A097311E2}" type="sibTrans" cxnId="{CD429F69-3BA1-4101-A121-54ACE93DE842}">
      <dgm:prSet/>
      <dgm:spPr/>
      <dgm:t>
        <a:bodyPr/>
        <a:lstStyle/>
        <a:p>
          <a:endParaRPr lang="en-GB" sz="1800"/>
        </a:p>
      </dgm:t>
    </dgm:pt>
    <dgm:pt modelId="{B0AE491E-0E28-485A-BE7E-C63329212E73}" type="asst">
      <dgm:prSet phldrT="[Text]" custT="1"/>
      <dgm:spPr/>
      <dgm:t>
        <a:bodyPr/>
        <a:lstStyle/>
        <a:p>
          <a:r>
            <a:rPr lang="en-GB" sz="1800" dirty="0"/>
            <a:t>Operating systems</a:t>
          </a:r>
        </a:p>
      </dgm:t>
    </dgm:pt>
    <dgm:pt modelId="{293655C7-B8D3-4F8E-96CD-2DA1564556DB}" type="parTrans" cxnId="{C731B167-8B96-4E7A-BC5B-B32397E72942}">
      <dgm:prSet/>
      <dgm:spPr/>
      <dgm:t>
        <a:bodyPr/>
        <a:lstStyle/>
        <a:p>
          <a:endParaRPr lang="en-GB" sz="1800"/>
        </a:p>
      </dgm:t>
    </dgm:pt>
    <dgm:pt modelId="{5FB752B1-7176-4C0A-9B2E-52C65239316A}" type="sibTrans" cxnId="{C731B167-8B96-4E7A-BC5B-B32397E72942}">
      <dgm:prSet/>
      <dgm:spPr/>
      <dgm:t>
        <a:bodyPr/>
        <a:lstStyle/>
        <a:p>
          <a:endParaRPr lang="en-GB" sz="1800"/>
        </a:p>
      </dgm:t>
    </dgm:pt>
    <dgm:pt modelId="{B7CDCCD4-3A84-48AD-8191-D11244290C8B}" type="asst">
      <dgm:prSet phldrT="[Text]" custT="1"/>
      <dgm:spPr/>
      <dgm:t>
        <a:bodyPr/>
        <a:lstStyle/>
        <a:p>
          <a:r>
            <a:rPr lang="en-GB" sz="1800" dirty="0"/>
            <a:t>Utility software</a:t>
          </a:r>
        </a:p>
      </dgm:t>
    </dgm:pt>
    <dgm:pt modelId="{205F1D67-DF45-4CF4-98F2-0A84277BC2B3}" type="parTrans" cxnId="{680CB95B-C226-4542-B4C8-BF95135798BC}">
      <dgm:prSet/>
      <dgm:spPr/>
      <dgm:t>
        <a:bodyPr/>
        <a:lstStyle/>
        <a:p>
          <a:endParaRPr lang="en-GB" sz="1800"/>
        </a:p>
      </dgm:t>
    </dgm:pt>
    <dgm:pt modelId="{30C627D6-0A6B-488E-8541-03382EC8D2BA}" type="sibTrans" cxnId="{680CB95B-C226-4542-B4C8-BF95135798BC}">
      <dgm:prSet/>
      <dgm:spPr/>
      <dgm:t>
        <a:bodyPr/>
        <a:lstStyle/>
        <a:p>
          <a:endParaRPr lang="en-GB" sz="1800"/>
        </a:p>
      </dgm:t>
    </dgm:pt>
    <dgm:pt modelId="{5CF027A4-C8D5-49AB-9B7A-3F7A2CF25904}" type="asst">
      <dgm:prSet phldrT="[Text]" custT="1"/>
      <dgm:spPr/>
      <dgm:t>
        <a:bodyPr/>
        <a:lstStyle/>
        <a:p>
          <a:r>
            <a:rPr lang="en-GB" sz="1800" dirty="0"/>
            <a:t>Libraries</a:t>
          </a:r>
        </a:p>
      </dgm:t>
    </dgm:pt>
    <dgm:pt modelId="{25095985-EB24-4590-B31D-A63CAB21AB10}" type="parTrans" cxnId="{0C406EBA-C3B5-43DF-8667-303F51EC53EB}">
      <dgm:prSet/>
      <dgm:spPr/>
      <dgm:t>
        <a:bodyPr/>
        <a:lstStyle/>
        <a:p>
          <a:endParaRPr lang="en-GB"/>
        </a:p>
      </dgm:t>
    </dgm:pt>
    <dgm:pt modelId="{E9FD0549-4C1B-4614-ACFB-815A78F5C074}" type="sibTrans" cxnId="{0C406EBA-C3B5-43DF-8667-303F51EC53EB}">
      <dgm:prSet/>
      <dgm:spPr/>
      <dgm:t>
        <a:bodyPr/>
        <a:lstStyle/>
        <a:p>
          <a:endParaRPr lang="en-GB"/>
        </a:p>
      </dgm:t>
    </dgm:pt>
    <dgm:pt modelId="{AF7E3468-10BF-4994-A6EE-F71219542A9B}" type="asst">
      <dgm:prSet phldrT="[Text]" custT="1"/>
      <dgm:spPr/>
      <dgm:t>
        <a:bodyPr/>
        <a:lstStyle/>
        <a:p>
          <a:r>
            <a:rPr lang="en-GB" sz="1800" dirty="0"/>
            <a:t>Translators</a:t>
          </a:r>
        </a:p>
      </dgm:t>
    </dgm:pt>
    <dgm:pt modelId="{DBAB318B-9AE4-4EEA-A069-B7896C95F4D8}" type="parTrans" cxnId="{B3C15920-398D-40A6-9A16-B16F4A453978}">
      <dgm:prSet/>
      <dgm:spPr/>
      <dgm:t>
        <a:bodyPr/>
        <a:lstStyle/>
        <a:p>
          <a:endParaRPr lang="en-GB"/>
        </a:p>
      </dgm:t>
    </dgm:pt>
    <dgm:pt modelId="{FD356796-D5AF-43C5-9BCC-DFA07CC7687D}" type="sibTrans" cxnId="{B3C15920-398D-40A6-9A16-B16F4A453978}">
      <dgm:prSet/>
      <dgm:spPr/>
      <dgm:t>
        <a:bodyPr/>
        <a:lstStyle/>
        <a:p>
          <a:endParaRPr lang="en-GB"/>
        </a:p>
      </dgm:t>
    </dgm:pt>
    <dgm:pt modelId="{9191DCD6-427C-48F1-BEE4-DB788DD82B67}" type="pres">
      <dgm:prSet presAssocID="{85B4209D-3163-419F-8B7A-F16A376C4EDF}" presName="hierChild1" presStyleCnt="0">
        <dgm:presLayoutVars>
          <dgm:orgChart val="1"/>
          <dgm:chPref val="1"/>
          <dgm:dir/>
          <dgm:animOne val="branch"/>
          <dgm:animLvl val="lvl"/>
          <dgm:resizeHandles/>
        </dgm:presLayoutVars>
      </dgm:prSet>
      <dgm:spPr/>
    </dgm:pt>
    <dgm:pt modelId="{1BD336BC-0FF7-462A-ACD7-121D85885732}" type="pres">
      <dgm:prSet presAssocID="{54364849-B683-4B01-8787-4B0ACDB124A6}" presName="hierRoot1" presStyleCnt="0">
        <dgm:presLayoutVars>
          <dgm:hierBranch val="init"/>
        </dgm:presLayoutVars>
      </dgm:prSet>
      <dgm:spPr/>
    </dgm:pt>
    <dgm:pt modelId="{521C031D-7593-4AF5-9B1F-F9683CE7B81F}" type="pres">
      <dgm:prSet presAssocID="{54364849-B683-4B01-8787-4B0ACDB124A6}" presName="rootComposite1" presStyleCnt="0"/>
      <dgm:spPr/>
    </dgm:pt>
    <dgm:pt modelId="{FC7F5A9C-8FF1-4363-96FA-F13EDD552358}" type="pres">
      <dgm:prSet presAssocID="{54364849-B683-4B01-8787-4B0ACDB124A6}" presName="rootText1" presStyleLbl="node0" presStyleIdx="0" presStyleCnt="1">
        <dgm:presLayoutVars>
          <dgm:chPref val="3"/>
        </dgm:presLayoutVars>
      </dgm:prSet>
      <dgm:spPr/>
    </dgm:pt>
    <dgm:pt modelId="{99C402B8-A4FB-4DE1-AC73-C6C7C2F16788}" type="pres">
      <dgm:prSet presAssocID="{54364849-B683-4B01-8787-4B0ACDB124A6}" presName="rootConnector1" presStyleLbl="node1" presStyleIdx="0" presStyleCnt="0"/>
      <dgm:spPr/>
    </dgm:pt>
    <dgm:pt modelId="{F8E2A13A-A880-44DD-BB3D-E1AB4203B5BA}" type="pres">
      <dgm:prSet presAssocID="{54364849-B683-4B01-8787-4B0ACDB124A6}" presName="hierChild2" presStyleCnt="0"/>
      <dgm:spPr/>
    </dgm:pt>
    <dgm:pt modelId="{81168BFD-8EA0-48B2-A674-657BE81409CD}" type="pres">
      <dgm:prSet presAssocID="{54364849-B683-4B01-8787-4B0ACDB124A6}" presName="hierChild3" presStyleCnt="0"/>
      <dgm:spPr/>
    </dgm:pt>
    <dgm:pt modelId="{7DA19A13-628D-4595-BCF9-0E05392C767A}" type="pres">
      <dgm:prSet presAssocID="{AC7F0426-6010-4285-AFF9-A944312C0E51}" presName="Name111" presStyleLbl="parChTrans1D2" presStyleIdx="0" presStyleCnt="2"/>
      <dgm:spPr/>
    </dgm:pt>
    <dgm:pt modelId="{825E5F49-7092-4A7E-8AF6-455766254D87}" type="pres">
      <dgm:prSet presAssocID="{3B7506AF-33C2-4936-8BCB-E4A4198282E0}" presName="hierRoot3" presStyleCnt="0">
        <dgm:presLayoutVars>
          <dgm:hierBranch val="init"/>
        </dgm:presLayoutVars>
      </dgm:prSet>
      <dgm:spPr/>
    </dgm:pt>
    <dgm:pt modelId="{FEE4FF19-04C2-4846-A31F-79829EA86B17}" type="pres">
      <dgm:prSet presAssocID="{3B7506AF-33C2-4936-8BCB-E4A4198282E0}" presName="rootComposite3" presStyleCnt="0"/>
      <dgm:spPr/>
    </dgm:pt>
    <dgm:pt modelId="{8A62E3D7-9E7C-4070-81D1-5C69B1F5F840}" type="pres">
      <dgm:prSet presAssocID="{3B7506AF-33C2-4936-8BCB-E4A4198282E0}" presName="rootText3" presStyleLbl="asst1" presStyleIdx="0" presStyleCnt="6" custLinFactNeighborX="-63343" custLinFactNeighborY="-1">
        <dgm:presLayoutVars>
          <dgm:chPref val="3"/>
        </dgm:presLayoutVars>
      </dgm:prSet>
      <dgm:spPr/>
    </dgm:pt>
    <dgm:pt modelId="{EF5DE8BB-C8E7-406F-9542-D265AE9D83A3}" type="pres">
      <dgm:prSet presAssocID="{3B7506AF-33C2-4936-8BCB-E4A4198282E0}" presName="rootConnector3" presStyleLbl="asst1" presStyleIdx="0" presStyleCnt="6"/>
      <dgm:spPr/>
    </dgm:pt>
    <dgm:pt modelId="{31470E67-91CF-4FD8-BDAC-18A74A8A6B7E}" type="pres">
      <dgm:prSet presAssocID="{3B7506AF-33C2-4936-8BCB-E4A4198282E0}" presName="hierChild6" presStyleCnt="0"/>
      <dgm:spPr/>
    </dgm:pt>
    <dgm:pt modelId="{C5A7AB48-5AB2-4931-B614-2F8B30E6AAD5}" type="pres">
      <dgm:prSet presAssocID="{3B7506AF-33C2-4936-8BCB-E4A4198282E0}" presName="hierChild7" presStyleCnt="0"/>
      <dgm:spPr/>
    </dgm:pt>
    <dgm:pt modelId="{F4B43069-1417-44E3-B371-865D8DB6ED77}" type="pres">
      <dgm:prSet presAssocID="{C7392C1C-672F-4E55-B033-21BF6FCC883F}" presName="Name111" presStyleLbl="parChTrans1D2" presStyleIdx="1" presStyleCnt="2"/>
      <dgm:spPr/>
    </dgm:pt>
    <dgm:pt modelId="{D3D9FBC6-0F0B-4F60-BA1E-BB6588031AD5}" type="pres">
      <dgm:prSet presAssocID="{B6633105-D148-464A-987A-C1EDA7A11FAA}" presName="hierRoot3" presStyleCnt="0">
        <dgm:presLayoutVars>
          <dgm:hierBranch val="init"/>
        </dgm:presLayoutVars>
      </dgm:prSet>
      <dgm:spPr/>
    </dgm:pt>
    <dgm:pt modelId="{682810E6-A3A1-4002-A286-2A5280C13D82}" type="pres">
      <dgm:prSet presAssocID="{B6633105-D148-464A-987A-C1EDA7A11FAA}" presName="rootComposite3" presStyleCnt="0"/>
      <dgm:spPr/>
    </dgm:pt>
    <dgm:pt modelId="{54AA2392-F1FF-4332-8C18-AA9CD024A0FB}" type="pres">
      <dgm:prSet presAssocID="{B6633105-D148-464A-987A-C1EDA7A11FAA}" presName="rootText3" presStyleLbl="asst1" presStyleIdx="1" presStyleCnt="6">
        <dgm:presLayoutVars>
          <dgm:chPref val="3"/>
        </dgm:presLayoutVars>
      </dgm:prSet>
      <dgm:spPr/>
    </dgm:pt>
    <dgm:pt modelId="{BECE740B-3450-4E19-A725-8B4FCE6C5F44}" type="pres">
      <dgm:prSet presAssocID="{B6633105-D148-464A-987A-C1EDA7A11FAA}" presName="rootConnector3" presStyleLbl="asst1" presStyleIdx="1" presStyleCnt="6"/>
      <dgm:spPr/>
    </dgm:pt>
    <dgm:pt modelId="{498BAEDB-1BED-4AD8-9733-FE140403E5A7}" type="pres">
      <dgm:prSet presAssocID="{B6633105-D148-464A-987A-C1EDA7A11FAA}" presName="hierChild6" presStyleCnt="0"/>
      <dgm:spPr/>
    </dgm:pt>
    <dgm:pt modelId="{2611884A-1DE1-4C86-88AF-A5AD36431991}" type="pres">
      <dgm:prSet presAssocID="{B6633105-D148-464A-987A-C1EDA7A11FAA}" presName="hierChild7" presStyleCnt="0"/>
      <dgm:spPr/>
    </dgm:pt>
    <dgm:pt modelId="{4601B2C6-A4B0-4823-83EB-503E93442171}" type="pres">
      <dgm:prSet presAssocID="{293655C7-B8D3-4F8E-96CD-2DA1564556DB}" presName="Name111" presStyleLbl="parChTrans1D3" presStyleIdx="0" presStyleCnt="4"/>
      <dgm:spPr/>
    </dgm:pt>
    <dgm:pt modelId="{DD1CC945-C989-48D1-A5B1-D712FDE79997}" type="pres">
      <dgm:prSet presAssocID="{B0AE491E-0E28-485A-BE7E-C63329212E73}" presName="hierRoot3" presStyleCnt="0">
        <dgm:presLayoutVars>
          <dgm:hierBranch val="init"/>
        </dgm:presLayoutVars>
      </dgm:prSet>
      <dgm:spPr/>
    </dgm:pt>
    <dgm:pt modelId="{73B3FDFA-F863-4A69-B33D-5695ABA77AE7}" type="pres">
      <dgm:prSet presAssocID="{B0AE491E-0E28-485A-BE7E-C63329212E73}" presName="rootComposite3" presStyleCnt="0"/>
      <dgm:spPr/>
    </dgm:pt>
    <dgm:pt modelId="{6EDC652B-B5C4-4A52-BC0B-F903C4C62A6D}" type="pres">
      <dgm:prSet presAssocID="{B0AE491E-0E28-485A-BE7E-C63329212E73}" presName="rootText3" presStyleLbl="asst1" presStyleIdx="2" presStyleCnt="6">
        <dgm:presLayoutVars>
          <dgm:chPref val="3"/>
        </dgm:presLayoutVars>
      </dgm:prSet>
      <dgm:spPr/>
    </dgm:pt>
    <dgm:pt modelId="{E9E8734D-1D84-420E-845C-AC9BA7F456B0}" type="pres">
      <dgm:prSet presAssocID="{B0AE491E-0E28-485A-BE7E-C63329212E73}" presName="rootConnector3" presStyleLbl="asst1" presStyleIdx="2" presStyleCnt="6"/>
      <dgm:spPr/>
    </dgm:pt>
    <dgm:pt modelId="{D50CABC5-3BB4-48C7-8112-766A04C1117D}" type="pres">
      <dgm:prSet presAssocID="{B0AE491E-0E28-485A-BE7E-C63329212E73}" presName="hierChild6" presStyleCnt="0"/>
      <dgm:spPr/>
    </dgm:pt>
    <dgm:pt modelId="{B1C4876F-E31A-4E5A-A5B3-3FF9A06B6BAC}" type="pres">
      <dgm:prSet presAssocID="{B0AE491E-0E28-485A-BE7E-C63329212E73}" presName="hierChild7" presStyleCnt="0"/>
      <dgm:spPr/>
    </dgm:pt>
    <dgm:pt modelId="{27085DF0-A14C-40E5-BCFC-44375185F2B8}" type="pres">
      <dgm:prSet presAssocID="{205F1D67-DF45-4CF4-98F2-0A84277BC2B3}" presName="Name111" presStyleLbl="parChTrans1D3" presStyleIdx="1" presStyleCnt="4"/>
      <dgm:spPr/>
    </dgm:pt>
    <dgm:pt modelId="{FB155507-64E6-4B4D-855B-59999D60E2DD}" type="pres">
      <dgm:prSet presAssocID="{B7CDCCD4-3A84-48AD-8191-D11244290C8B}" presName="hierRoot3" presStyleCnt="0">
        <dgm:presLayoutVars>
          <dgm:hierBranch val="init"/>
        </dgm:presLayoutVars>
      </dgm:prSet>
      <dgm:spPr/>
    </dgm:pt>
    <dgm:pt modelId="{A211ED80-93CB-4324-A3FD-06DEBFA7013B}" type="pres">
      <dgm:prSet presAssocID="{B7CDCCD4-3A84-48AD-8191-D11244290C8B}" presName="rootComposite3" presStyleCnt="0"/>
      <dgm:spPr/>
    </dgm:pt>
    <dgm:pt modelId="{C18689C0-21CD-4D7A-941D-276D442985A7}" type="pres">
      <dgm:prSet presAssocID="{B7CDCCD4-3A84-48AD-8191-D11244290C8B}" presName="rootText3" presStyleLbl="asst1" presStyleIdx="3" presStyleCnt="6">
        <dgm:presLayoutVars>
          <dgm:chPref val="3"/>
        </dgm:presLayoutVars>
      </dgm:prSet>
      <dgm:spPr/>
    </dgm:pt>
    <dgm:pt modelId="{81D9837B-795B-4756-BF4D-B46505CF08E8}" type="pres">
      <dgm:prSet presAssocID="{B7CDCCD4-3A84-48AD-8191-D11244290C8B}" presName="rootConnector3" presStyleLbl="asst1" presStyleIdx="3" presStyleCnt="6"/>
      <dgm:spPr/>
    </dgm:pt>
    <dgm:pt modelId="{E2E665F1-CA3A-45B5-9FE9-8C44D7C78DC8}" type="pres">
      <dgm:prSet presAssocID="{B7CDCCD4-3A84-48AD-8191-D11244290C8B}" presName="hierChild6" presStyleCnt="0"/>
      <dgm:spPr/>
    </dgm:pt>
    <dgm:pt modelId="{4D715A1C-0283-4593-920C-BB97A4F67A6A}" type="pres">
      <dgm:prSet presAssocID="{B7CDCCD4-3A84-48AD-8191-D11244290C8B}" presName="hierChild7" presStyleCnt="0"/>
      <dgm:spPr/>
    </dgm:pt>
    <dgm:pt modelId="{6D8CD348-56D8-41C1-8716-09D657282496}" type="pres">
      <dgm:prSet presAssocID="{25095985-EB24-4590-B31D-A63CAB21AB10}" presName="Name111" presStyleLbl="parChTrans1D3" presStyleIdx="2" presStyleCnt="4"/>
      <dgm:spPr/>
    </dgm:pt>
    <dgm:pt modelId="{ADE6298B-4281-425E-8CF3-C96AE52D5A28}" type="pres">
      <dgm:prSet presAssocID="{5CF027A4-C8D5-49AB-9B7A-3F7A2CF25904}" presName="hierRoot3" presStyleCnt="0">
        <dgm:presLayoutVars>
          <dgm:hierBranch val="init"/>
        </dgm:presLayoutVars>
      </dgm:prSet>
      <dgm:spPr/>
    </dgm:pt>
    <dgm:pt modelId="{960B8624-8F02-454C-88F7-2CB1E38214C5}" type="pres">
      <dgm:prSet presAssocID="{5CF027A4-C8D5-49AB-9B7A-3F7A2CF25904}" presName="rootComposite3" presStyleCnt="0"/>
      <dgm:spPr/>
    </dgm:pt>
    <dgm:pt modelId="{A69BE261-414B-49A1-80BD-9C368B3D8025}" type="pres">
      <dgm:prSet presAssocID="{5CF027A4-C8D5-49AB-9B7A-3F7A2CF25904}" presName="rootText3" presStyleLbl="asst1" presStyleIdx="4" presStyleCnt="6">
        <dgm:presLayoutVars>
          <dgm:chPref val="3"/>
        </dgm:presLayoutVars>
      </dgm:prSet>
      <dgm:spPr/>
    </dgm:pt>
    <dgm:pt modelId="{59233B2F-4721-4A8E-BD0E-C5EE37285467}" type="pres">
      <dgm:prSet presAssocID="{5CF027A4-C8D5-49AB-9B7A-3F7A2CF25904}" presName="rootConnector3" presStyleLbl="asst1" presStyleIdx="4" presStyleCnt="6"/>
      <dgm:spPr/>
    </dgm:pt>
    <dgm:pt modelId="{DF8891A8-F5C7-4B1A-9728-536EF9C1396E}" type="pres">
      <dgm:prSet presAssocID="{5CF027A4-C8D5-49AB-9B7A-3F7A2CF25904}" presName="hierChild6" presStyleCnt="0"/>
      <dgm:spPr/>
    </dgm:pt>
    <dgm:pt modelId="{D2EB367E-7A5B-4C04-907D-A056DE6685CD}" type="pres">
      <dgm:prSet presAssocID="{5CF027A4-C8D5-49AB-9B7A-3F7A2CF25904}" presName="hierChild7" presStyleCnt="0"/>
      <dgm:spPr/>
    </dgm:pt>
    <dgm:pt modelId="{DD5DE2FF-2AFE-4566-AF01-EFF78B4A2348}" type="pres">
      <dgm:prSet presAssocID="{DBAB318B-9AE4-4EEA-A069-B7896C95F4D8}" presName="Name111" presStyleLbl="parChTrans1D3" presStyleIdx="3" presStyleCnt="4"/>
      <dgm:spPr/>
    </dgm:pt>
    <dgm:pt modelId="{B696C32A-1C32-4503-85C4-AC59A6729A71}" type="pres">
      <dgm:prSet presAssocID="{AF7E3468-10BF-4994-A6EE-F71219542A9B}" presName="hierRoot3" presStyleCnt="0">
        <dgm:presLayoutVars>
          <dgm:hierBranch val="init"/>
        </dgm:presLayoutVars>
      </dgm:prSet>
      <dgm:spPr/>
    </dgm:pt>
    <dgm:pt modelId="{79334D35-5023-494B-AB1F-64BE44DAEC71}" type="pres">
      <dgm:prSet presAssocID="{AF7E3468-10BF-4994-A6EE-F71219542A9B}" presName="rootComposite3" presStyleCnt="0"/>
      <dgm:spPr/>
    </dgm:pt>
    <dgm:pt modelId="{4119EC9A-0F31-46AE-98B5-F5B6ADFA99DB}" type="pres">
      <dgm:prSet presAssocID="{AF7E3468-10BF-4994-A6EE-F71219542A9B}" presName="rootText3" presStyleLbl="asst1" presStyleIdx="5" presStyleCnt="6">
        <dgm:presLayoutVars>
          <dgm:chPref val="3"/>
        </dgm:presLayoutVars>
      </dgm:prSet>
      <dgm:spPr/>
    </dgm:pt>
    <dgm:pt modelId="{8A317354-BEE9-44C1-BAF1-C8261112A4A2}" type="pres">
      <dgm:prSet presAssocID="{AF7E3468-10BF-4994-A6EE-F71219542A9B}" presName="rootConnector3" presStyleLbl="asst1" presStyleIdx="5" presStyleCnt="6"/>
      <dgm:spPr/>
    </dgm:pt>
    <dgm:pt modelId="{001F71EE-6313-4E18-92A2-CE440E53595E}" type="pres">
      <dgm:prSet presAssocID="{AF7E3468-10BF-4994-A6EE-F71219542A9B}" presName="hierChild6" presStyleCnt="0"/>
      <dgm:spPr/>
    </dgm:pt>
    <dgm:pt modelId="{97189AFF-34B7-4F42-996B-FFCCC37A33B0}" type="pres">
      <dgm:prSet presAssocID="{AF7E3468-10BF-4994-A6EE-F71219542A9B}" presName="hierChild7" presStyleCnt="0"/>
      <dgm:spPr/>
    </dgm:pt>
  </dgm:ptLst>
  <dgm:cxnLst>
    <dgm:cxn modelId="{024A8A0A-A49D-49C6-9F6A-67D3C88A1556}" type="presOf" srcId="{DBAB318B-9AE4-4EEA-A069-B7896C95F4D8}" destId="{DD5DE2FF-2AFE-4566-AF01-EFF78B4A2348}" srcOrd="0" destOrd="0" presId="urn:microsoft.com/office/officeart/2005/8/layout/orgChart1"/>
    <dgm:cxn modelId="{DF1E871A-4FB4-4BC4-A63E-5E64AC0DA77A}" type="presOf" srcId="{293655C7-B8D3-4F8E-96CD-2DA1564556DB}" destId="{4601B2C6-A4B0-4823-83EB-503E93442171}" srcOrd="0" destOrd="0" presId="urn:microsoft.com/office/officeart/2005/8/layout/orgChart1"/>
    <dgm:cxn modelId="{B3C15920-398D-40A6-9A16-B16F4A453978}" srcId="{B6633105-D148-464A-987A-C1EDA7A11FAA}" destId="{AF7E3468-10BF-4994-A6EE-F71219542A9B}" srcOrd="3" destOrd="0" parTransId="{DBAB318B-9AE4-4EEA-A069-B7896C95F4D8}" sibTransId="{FD356796-D5AF-43C5-9BCC-DFA07CC7687D}"/>
    <dgm:cxn modelId="{52E39E27-8AE3-461B-8F29-E75510C66953}" type="presOf" srcId="{B6633105-D148-464A-987A-C1EDA7A11FAA}" destId="{54AA2392-F1FF-4332-8C18-AA9CD024A0FB}" srcOrd="0" destOrd="0" presId="urn:microsoft.com/office/officeart/2005/8/layout/orgChart1"/>
    <dgm:cxn modelId="{C3B0FF3B-C1B7-4349-9F9B-E15338B43744}" type="presOf" srcId="{AF7E3468-10BF-4994-A6EE-F71219542A9B}" destId="{8A317354-BEE9-44C1-BAF1-C8261112A4A2}" srcOrd="1" destOrd="0" presId="urn:microsoft.com/office/officeart/2005/8/layout/orgChart1"/>
    <dgm:cxn modelId="{680CB95B-C226-4542-B4C8-BF95135798BC}" srcId="{B6633105-D148-464A-987A-C1EDA7A11FAA}" destId="{B7CDCCD4-3A84-48AD-8191-D11244290C8B}" srcOrd="1" destOrd="0" parTransId="{205F1D67-DF45-4CF4-98F2-0A84277BC2B3}" sibTransId="{30C627D6-0A6B-488E-8541-03382EC8D2BA}"/>
    <dgm:cxn modelId="{1261FD5E-F6DD-4306-8D00-4410AE121EB9}" type="presOf" srcId="{AC7F0426-6010-4285-AFF9-A944312C0E51}" destId="{7DA19A13-628D-4595-BCF9-0E05392C767A}" srcOrd="0" destOrd="0" presId="urn:microsoft.com/office/officeart/2005/8/layout/orgChart1"/>
    <dgm:cxn modelId="{91FC6144-DFB4-4F02-82B1-EC6DED63E099}" type="presOf" srcId="{3B7506AF-33C2-4936-8BCB-E4A4198282E0}" destId="{EF5DE8BB-C8E7-406F-9542-D265AE9D83A3}" srcOrd="1" destOrd="0" presId="urn:microsoft.com/office/officeart/2005/8/layout/orgChart1"/>
    <dgm:cxn modelId="{2E9F5744-AF8B-4C1A-A759-F8403F00D03E}" type="presOf" srcId="{B0AE491E-0E28-485A-BE7E-C63329212E73}" destId="{6EDC652B-B5C4-4A52-BC0B-F903C4C62A6D}" srcOrd="0" destOrd="0" presId="urn:microsoft.com/office/officeart/2005/8/layout/orgChart1"/>
    <dgm:cxn modelId="{F3CE9C65-A2D9-4333-89FE-ACE2A8154EEA}" type="presOf" srcId="{B7CDCCD4-3A84-48AD-8191-D11244290C8B}" destId="{C18689C0-21CD-4D7A-941D-276D442985A7}" srcOrd="0" destOrd="0" presId="urn:microsoft.com/office/officeart/2005/8/layout/orgChart1"/>
    <dgm:cxn modelId="{C731B167-8B96-4E7A-BC5B-B32397E72942}" srcId="{B6633105-D148-464A-987A-C1EDA7A11FAA}" destId="{B0AE491E-0E28-485A-BE7E-C63329212E73}" srcOrd="0" destOrd="0" parTransId="{293655C7-B8D3-4F8E-96CD-2DA1564556DB}" sibTransId="{5FB752B1-7176-4C0A-9B2E-52C65239316A}"/>
    <dgm:cxn modelId="{CD429F69-3BA1-4101-A121-54ACE93DE842}" srcId="{54364849-B683-4B01-8787-4B0ACDB124A6}" destId="{B6633105-D148-464A-987A-C1EDA7A11FAA}" srcOrd="1" destOrd="0" parTransId="{C7392C1C-672F-4E55-B033-21BF6FCC883F}" sibTransId="{7BCB00E2-531E-4928-9BB2-5D3A097311E2}"/>
    <dgm:cxn modelId="{4324E573-72F4-4EF2-A117-5E4EDC104DAA}" srcId="{54364849-B683-4B01-8787-4B0ACDB124A6}" destId="{3B7506AF-33C2-4936-8BCB-E4A4198282E0}" srcOrd="0" destOrd="0" parTransId="{AC7F0426-6010-4285-AFF9-A944312C0E51}" sibTransId="{5481F117-1FBE-453B-9F9F-A88CA2F7C0F5}"/>
    <dgm:cxn modelId="{E8E5557A-0511-46B3-A5B7-CB9724985B8C}" type="presOf" srcId="{85B4209D-3163-419F-8B7A-F16A376C4EDF}" destId="{9191DCD6-427C-48F1-BEE4-DB788DD82B67}" srcOrd="0" destOrd="0" presId="urn:microsoft.com/office/officeart/2005/8/layout/orgChart1"/>
    <dgm:cxn modelId="{62D80E86-0111-4E1F-A9F5-656AA0EF0E26}" type="presOf" srcId="{25095985-EB24-4590-B31D-A63CAB21AB10}" destId="{6D8CD348-56D8-41C1-8716-09D657282496}" srcOrd="0" destOrd="0" presId="urn:microsoft.com/office/officeart/2005/8/layout/orgChart1"/>
    <dgm:cxn modelId="{7593798E-5BAE-49D0-8DE8-4926F0F6BB53}" type="presOf" srcId="{B7CDCCD4-3A84-48AD-8191-D11244290C8B}" destId="{81D9837B-795B-4756-BF4D-B46505CF08E8}" srcOrd="1" destOrd="0" presId="urn:microsoft.com/office/officeart/2005/8/layout/orgChart1"/>
    <dgm:cxn modelId="{44DE1BAB-0B75-4CBA-A42A-557AC2CD81C5}" type="presOf" srcId="{54364849-B683-4B01-8787-4B0ACDB124A6}" destId="{FC7F5A9C-8FF1-4363-96FA-F13EDD552358}" srcOrd="0" destOrd="0" presId="urn:microsoft.com/office/officeart/2005/8/layout/orgChart1"/>
    <dgm:cxn modelId="{D68999B9-5BD2-43DA-9668-91AA17A9262C}" type="presOf" srcId="{5CF027A4-C8D5-49AB-9B7A-3F7A2CF25904}" destId="{59233B2F-4721-4A8E-BD0E-C5EE37285467}" srcOrd="1" destOrd="0" presId="urn:microsoft.com/office/officeart/2005/8/layout/orgChart1"/>
    <dgm:cxn modelId="{0C406EBA-C3B5-43DF-8667-303F51EC53EB}" srcId="{B6633105-D148-464A-987A-C1EDA7A11FAA}" destId="{5CF027A4-C8D5-49AB-9B7A-3F7A2CF25904}" srcOrd="2" destOrd="0" parTransId="{25095985-EB24-4590-B31D-A63CAB21AB10}" sibTransId="{E9FD0549-4C1B-4614-ACFB-815A78F5C074}"/>
    <dgm:cxn modelId="{101CDDBD-7957-42EC-A847-C70447833CF4}" type="presOf" srcId="{5CF027A4-C8D5-49AB-9B7A-3F7A2CF25904}" destId="{A69BE261-414B-49A1-80BD-9C368B3D8025}" srcOrd="0" destOrd="0" presId="urn:microsoft.com/office/officeart/2005/8/layout/orgChart1"/>
    <dgm:cxn modelId="{AE38A7C7-F3E2-4F4D-967C-A65CEBCD0F1A}" type="presOf" srcId="{C7392C1C-672F-4E55-B033-21BF6FCC883F}" destId="{F4B43069-1417-44E3-B371-865D8DB6ED77}" srcOrd="0" destOrd="0" presId="urn:microsoft.com/office/officeart/2005/8/layout/orgChart1"/>
    <dgm:cxn modelId="{1F1F01D1-A96B-463D-9CE6-4DAA7BB9D2F2}" type="presOf" srcId="{205F1D67-DF45-4CF4-98F2-0A84277BC2B3}" destId="{27085DF0-A14C-40E5-BCFC-44375185F2B8}" srcOrd="0" destOrd="0" presId="urn:microsoft.com/office/officeart/2005/8/layout/orgChart1"/>
    <dgm:cxn modelId="{3A3C62D6-2B5D-4902-9BFD-14645B58C409}" type="presOf" srcId="{AF7E3468-10BF-4994-A6EE-F71219542A9B}" destId="{4119EC9A-0F31-46AE-98B5-F5B6ADFA99DB}" srcOrd="0" destOrd="0" presId="urn:microsoft.com/office/officeart/2005/8/layout/orgChart1"/>
    <dgm:cxn modelId="{AA1B7ED6-E6B0-489B-AD6F-55D23050C200}" type="presOf" srcId="{3B7506AF-33C2-4936-8BCB-E4A4198282E0}" destId="{8A62E3D7-9E7C-4070-81D1-5C69B1F5F840}" srcOrd="0" destOrd="0" presId="urn:microsoft.com/office/officeart/2005/8/layout/orgChart1"/>
    <dgm:cxn modelId="{AC993EE6-7218-4E2C-9D0D-65ABD11C8975}" srcId="{85B4209D-3163-419F-8B7A-F16A376C4EDF}" destId="{54364849-B683-4B01-8787-4B0ACDB124A6}" srcOrd="0" destOrd="0" parTransId="{F71F701C-5F2A-425A-A4FD-6AA7293BD059}" sibTransId="{B7CF0F8A-C195-4B26-8138-476DB0E3EB74}"/>
    <dgm:cxn modelId="{506540F5-C151-412F-BF88-4009FAA96115}" type="presOf" srcId="{54364849-B683-4B01-8787-4B0ACDB124A6}" destId="{99C402B8-A4FB-4DE1-AC73-C6C7C2F16788}" srcOrd="1" destOrd="0" presId="urn:microsoft.com/office/officeart/2005/8/layout/orgChart1"/>
    <dgm:cxn modelId="{A7908DF7-7BCE-4532-B972-B1DE5CD57FE1}" type="presOf" srcId="{B0AE491E-0E28-485A-BE7E-C63329212E73}" destId="{E9E8734D-1D84-420E-845C-AC9BA7F456B0}" srcOrd="1" destOrd="0" presId="urn:microsoft.com/office/officeart/2005/8/layout/orgChart1"/>
    <dgm:cxn modelId="{56E9FDF8-D9D6-4DE3-ADC6-FF90FD334CAD}" type="presOf" srcId="{B6633105-D148-464A-987A-C1EDA7A11FAA}" destId="{BECE740B-3450-4E19-A725-8B4FCE6C5F44}" srcOrd="1" destOrd="0" presId="urn:microsoft.com/office/officeart/2005/8/layout/orgChart1"/>
    <dgm:cxn modelId="{65153F01-BC6D-495B-8324-99DA33404BDC}" type="presParOf" srcId="{9191DCD6-427C-48F1-BEE4-DB788DD82B67}" destId="{1BD336BC-0FF7-462A-ACD7-121D85885732}" srcOrd="0" destOrd="0" presId="urn:microsoft.com/office/officeart/2005/8/layout/orgChart1"/>
    <dgm:cxn modelId="{2C2BE48A-9934-4340-ADD2-A692EC533F5D}" type="presParOf" srcId="{1BD336BC-0FF7-462A-ACD7-121D85885732}" destId="{521C031D-7593-4AF5-9B1F-F9683CE7B81F}" srcOrd="0" destOrd="0" presId="urn:microsoft.com/office/officeart/2005/8/layout/orgChart1"/>
    <dgm:cxn modelId="{ACB6D6DC-767F-4EA8-AC28-4694BEEDA499}" type="presParOf" srcId="{521C031D-7593-4AF5-9B1F-F9683CE7B81F}" destId="{FC7F5A9C-8FF1-4363-96FA-F13EDD552358}" srcOrd="0" destOrd="0" presId="urn:microsoft.com/office/officeart/2005/8/layout/orgChart1"/>
    <dgm:cxn modelId="{5F2A602F-A0D5-4791-8301-BA18726843AE}" type="presParOf" srcId="{521C031D-7593-4AF5-9B1F-F9683CE7B81F}" destId="{99C402B8-A4FB-4DE1-AC73-C6C7C2F16788}" srcOrd="1" destOrd="0" presId="urn:microsoft.com/office/officeart/2005/8/layout/orgChart1"/>
    <dgm:cxn modelId="{1129426C-3D55-40AD-9CDC-0E5EA88B5DCE}" type="presParOf" srcId="{1BD336BC-0FF7-462A-ACD7-121D85885732}" destId="{F8E2A13A-A880-44DD-BB3D-E1AB4203B5BA}" srcOrd="1" destOrd="0" presId="urn:microsoft.com/office/officeart/2005/8/layout/orgChart1"/>
    <dgm:cxn modelId="{FA1AE093-512E-4EE0-89A5-387B72FC52E2}" type="presParOf" srcId="{1BD336BC-0FF7-462A-ACD7-121D85885732}" destId="{81168BFD-8EA0-48B2-A674-657BE81409CD}" srcOrd="2" destOrd="0" presId="urn:microsoft.com/office/officeart/2005/8/layout/orgChart1"/>
    <dgm:cxn modelId="{8B5A2A6C-C2BF-429D-88BA-DA81829CA42D}" type="presParOf" srcId="{81168BFD-8EA0-48B2-A674-657BE81409CD}" destId="{7DA19A13-628D-4595-BCF9-0E05392C767A}" srcOrd="0" destOrd="0" presId="urn:microsoft.com/office/officeart/2005/8/layout/orgChart1"/>
    <dgm:cxn modelId="{47DB87EE-A2AD-45B1-A696-0FF6391E7D1F}" type="presParOf" srcId="{81168BFD-8EA0-48B2-A674-657BE81409CD}" destId="{825E5F49-7092-4A7E-8AF6-455766254D87}" srcOrd="1" destOrd="0" presId="urn:microsoft.com/office/officeart/2005/8/layout/orgChart1"/>
    <dgm:cxn modelId="{2FF105EC-EDDF-44EB-9EF9-29FE827EB8B4}" type="presParOf" srcId="{825E5F49-7092-4A7E-8AF6-455766254D87}" destId="{FEE4FF19-04C2-4846-A31F-79829EA86B17}" srcOrd="0" destOrd="0" presId="urn:microsoft.com/office/officeart/2005/8/layout/orgChart1"/>
    <dgm:cxn modelId="{330B377C-3507-430E-ABC2-2ACF23F612CC}" type="presParOf" srcId="{FEE4FF19-04C2-4846-A31F-79829EA86B17}" destId="{8A62E3D7-9E7C-4070-81D1-5C69B1F5F840}" srcOrd="0" destOrd="0" presId="urn:microsoft.com/office/officeart/2005/8/layout/orgChart1"/>
    <dgm:cxn modelId="{A6FA014A-04E9-4BEA-809F-8CEC8E9E0A94}" type="presParOf" srcId="{FEE4FF19-04C2-4846-A31F-79829EA86B17}" destId="{EF5DE8BB-C8E7-406F-9542-D265AE9D83A3}" srcOrd="1" destOrd="0" presId="urn:microsoft.com/office/officeart/2005/8/layout/orgChart1"/>
    <dgm:cxn modelId="{C69789D5-2509-4FC5-ABB8-432AD153CBA8}" type="presParOf" srcId="{825E5F49-7092-4A7E-8AF6-455766254D87}" destId="{31470E67-91CF-4FD8-BDAC-18A74A8A6B7E}" srcOrd="1" destOrd="0" presId="urn:microsoft.com/office/officeart/2005/8/layout/orgChart1"/>
    <dgm:cxn modelId="{5E775513-A16F-45D2-845A-12F20E450339}" type="presParOf" srcId="{825E5F49-7092-4A7E-8AF6-455766254D87}" destId="{C5A7AB48-5AB2-4931-B614-2F8B30E6AAD5}" srcOrd="2" destOrd="0" presId="urn:microsoft.com/office/officeart/2005/8/layout/orgChart1"/>
    <dgm:cxn modelId="{A890551A-F672-4484-83B5-EFF13D859E70}" type="presParOf" srcId="{81168BFD-8EA0-48B2-A674-657BE81409CD}" destId="{F4B43069-1417-44E3-B371-865D8DB6ED77}" srcOrd="2" destOrd="0" presId="urn:microsoft.com/office/officeart/2005/8/layout/orgChart1"/>
    <dgm:cxn modelId="{8C3A91A6-9E37-46AD-9826-902FCBAF5406}" type="presParOf" srcId="{81168BFD-8EA0-48B2-A674-657BE81409CD}" destId="{D3D9FBC6-0F0B-4F60-BA1E-BB6588031AD5}" srcOrd="3" destOrd="0" presId="urn:microsoft.com/office/officeart/2005/8/layout/orgChart1"/>
    <dgm:cxn modelId="{A9BF1302-2653-4E87-9CA7-452F403136B5}" type="presParOf" srcId="{D3D9FBC6-0F0B-4F60-BA1E-BB6588031AD5}" destId="{682810E6-A3A1-4002-A286-2A5280C13D82}" srcOrd="0" destOrd="0" presId="urn:microsoft.com/office/officeart/2005/8/layout/orgChart1"/>
    <dgm:cxn modelId="{F037C221-2B86-4CC1-B6B6-72BD11F4708B}" type="presParOf" srcId="{682810E6-A3A1-4002-A286-2A5280C13D82}" destId="{54AA2392-F1FF-4332-8C18-AA9CD024A0FB}" srcOrd="0" destOrd="0" presId="urn:microsoft.com/office/officeart/2005/8/layout/orgChart1"/>
    <dgm:cxn modelId="{9CE1AAC5-F818-4823-B247-1279413A6290}" type="presParOf" srcId="{682810E6-A3A1-4002-A286-2A5280C13D82}" destId="{BECE740B-3450-4E19-A725-8B4FCE6C5F44}" srcOrd="1" destOrd="0" presId="urn:microsoft.com/office/officeart/2005/8/layout/orgChart1"/>
    <dgm:cxn modelId="{331EC40D-C5E2-43C6-A211-AB6A39BEFA6A}" type="presParOf" srcId="{D3D9FBC6-0F0B-4F60-BA1E-BB6588031AD5}" destId="{498BAEDB-1BED-4AD8-9733-FE140403E5A7}" srcOrd="1" destOrd="0" presId="urn:microsoft.com/office/officeart/2005/8/layout/orgChart1"/>
    <dgm:cxn modelId="{CC99AA53-8CF6-46AC-8074-BA9017FE697B}" type="presParOf" srcId="{D3D9FBC6-0F0B-4F60-BA1E-BB6588031AD5}" destId="{2611884A-1DE1-4C86-88AF-A5AD36431991}" srcOrd="2" destOrd="0" presId="urn:microsoft.com/office/officeart/2005/8/layout/orgChart1"/>
    <dgm:cxn modelId="{8650D4F0-B1D8-4BD2-8226-B9D81E67BFF8}" type="presParOf" srcId="{2611884A-1DE1-4C86-88AF-A5AD36431991}" destId="{4601B2C6-A4B0-4823-83EB-503E93442171}" srcOrd="0" destOrd="0" presId="urn:microsoft.com/office/officeart/2005/8/layout/orgChart1"/>
    <dgm:cxn modelId="{07602BA9-03B3-410D-A482-DA07082759AD}" type="presParOf" srcId="{2611884A-1DE1-4C86-88AF-A5AD36431991}" destId="{DD1CC945-C989-48D1-A5B1-D712FDE79997}" srcOrd="1" destOrd="0" presId="urn:microsoft.com/office/officeart/2005/8/layout/orgChart1"/>
    <dgm:cxn modelId="{659E3B06-DC82-4443-B5F3-ECCBEA00A3A9}" type="presParOf" srcId="{DD1CC945-C989-48D1-A5B1-D712FDE79997}" destId="{73B3FDFA-F863-4A69-B33D-5695ABA77AE7}" srcOrd="0" destOrd="0" presId="urn:microsoft.com/office/officeart/2005/8/layout/orgChart1"/>
    <dgm:cxn modelId="{0B244072-CEA7-43F1-835C-CBC96741FFD5}" type="presParOf" srcId="{73B3FDFA-F863-4A69-B33D-5695ABA77AE7}" destId="{6EDC652B-B5C4-4A52-BC0B-F903C4C62A6D}" srcOrd="0" destOrd="0" presId="urn:microsoft.com/office/officeart/2005/8/layout/orgChart1"/>
    <dgm:cxn modelId="{9673226A-8D39-47B7-A230-3CF4DFF0B922}" type="presParOf" srcId="{73B3FDFA-F863-4A69-B33D-5695ABA77AE7}" destId="{E9E8734D-1D84-420E-845C-AC9BA7F456B0}" srcOrd="1" destOrd="0" presId="urn:microsoft.com/office/officeart/2005/8/layout/orgChart1"/>
    <dgm:cxn modelId="{54A6FE19-CE07-4B74-8EBE-38CD44A2B71B}" type="presParOf" srcId="{DD1CC945-C989-48D1-A5B1-D712FDE79997}" destId="{D50CABC5-3BB4-48C7-8112-766A04C1117D}" srcOrd="1" destOrd="0" presId="urn:microsoft.com/office/officeart/2005/8/layout/orgChart1"/>
    <dgm:cxn modelId="{EB4EEB94-3A22-4DC9-92C4-7F56CEA210B3}" type="presParOf" srcId="{DD1CC945-C989-48D1-A5B1-D712FDE79997}" destId="{B1C4876F-E31A-4E5A-A5B3-3FF9A06B6BAC}" srcOrd="2" destOrd="0" presId="urn:microsoft.com/office/officeart/2005/8/layout/orgChart1"/>
    <dgm:cxn modelId="{29569D9D-2A7D-482F-A5A9-23BFA9FCDD84}" type="presParOf" srcId="{2611884A-1DE1-4C86-88AF-A5AD36431991}" destId="{27085DF0-A14C-40E5-BCFC-44375185F2B8}" srcOrd="2" destOrd="0" presId="urn:microsoft.com/office/officeart/2005/8/layout/orgChart1"/>
    <dgm:cxn modelId="{0773F8D6-8196-41A2-8C82-CD1A67938C69}" type="presParOf" srcId="{2611884A-1DE1-4C86-88AF-A5AD36431991}" destId="{FB155507-64E6-4B4D-855B-59999D60E2DD}" srcOrd="3" destOrd="0" presId="urn:microsoft.com/office/officeart/2005/8/layout/orgChart1"/>
    <dgm:cxn modelId="{A520A36C-F3D4-4615-849A-C29B44674B5E}" type="presParOf" srcId="{FB155507-64E6-4B4D-855B-59999D60E2DD}" destId="{A211ED80-93CB-4324-A3FD-06DEBFA7013B}" srcOrd="0" destOrd="0" presId="urn:microsoft.com/office/officeart/2005/8/layout/orgChart1"/>
    <dgm:cxn modelId="{C588D015-B07C-4038-B986-6590EDF0C983}" type="presParOf" srcId="{A211ED80-93CB-4324-A3FD-06DEBFA7013B}" destId="{C18689C0-21CD-4D7A-941D-276D442985A7}" srcOrd="0" destOrd="0" presId="urn:microsoft.com/office/officeart/2005/8/layout/orgChart1"/>
    <dgm:cxn modelId="{71005C65-376A-432B-A772-9EE93849DE48}" type="presParOf" srcId="{A211ED80-93CB-4324-A3FD-06DEBFA7013B}" destId="{81D9837B-795B-4756-BF4D-B46505CF08E8}" srcOrd="1" destOrd="0" presId="urn:microsoft.com/office/officeart/2005/8/layout/orgChart1"/>
    <dgm:cxn modelId="{0664F3FF-D3C5-44DE-9A1E-2FD52C4990B6}" type="presParOf" srcId="{FB155507-64E6-4B4D-855B-59999D60E2DD}" destId="{E2E665F1-CA3A-45B5-9FE9-8C44D7C78DC8}" srcOrd="1" destOrd="0" presId="urn:microsoft.com/office/officeart/2005/8/layout/orgChart1"/>
    <dgm:cxn modelId="{21D16F4B-2FD4-48D7-AB27-FF0D34F6532C}" type="presParOf" srcId="{FB155507-64E6-4B4D-855B-59999D60E2DD}" destId="{4D715A1C-0283-4593-920C-BB97A4F67A6A}" srcOrd="2" destOrd="0" presId="urn:microsoft.com/office/officeart/2005/8/layout/orgChart1"/>
    <dgm:cxn modelId="{C083BE56-D431-4337-98E9-09A9DB38D30E}" type="presParOf" srcId="{2611884A-1DE1-4C86-88AF-A5AD36431991}" destId="{6D8CD348-56D8-41C1-8716-09D657282496}" srcOrd="4" destOrd="0" presId="urn:microsoft.com/office/officeart/2005/8/layout/orgChart1"/>
    <dgm:cxn modelId="{8C99F078-528B-4C17-8BFE-39F90EF5585E}" type="presParOf" srcId="{2611884A-1DE1-4C86-88AF-A5AD36431991}" destId="{ADE6298B-4281-425E-8CF3-C96AE52D5A28}" srcOrd="5" destOrd="0" presId="urn:microsoft.com/office/officeart/2005/8/layout/orgChart1"/>
    <dgm:cxn modelId="{67FB2EC7-0B6C-4AC5-ACC4-A1F8E6086BE9}" type="presParOf" srcId="{ADE6298B-4281-425E-8CF3-C96AE52D5A28}" destId="{960B8624-8F02-454C-88F7-2CB1E38214C5}" srcOrd="0" destOrd="0" presId="urn:microsoft.com/office/officeart/2005/8/layout/orgChart1"/>
    <dgm:cxn modelId="{5F93E641-CCFD-4368-96E5-0C7C811B53B1}" type="presParOf" srcId="{960B8624-8F02-454C-88F7-2CB1E38214C5}" destId="{A69BE261-414B-49A1-80BD-9C368B3D8025}" srcOrd="0" destOrd="0" presId="urn:microsoft.com/office/officeart/2005/8/layout/orgChart1"/>
    <dgm:cxn modelId="{08661826-9E09-4764-B847-1D18AA0B1177}" type="presParOf" srcId="{960B8624-8F02-454C-88F7-2CB1E38214C5}" destId="{59233B2F-4721-4A8E-BD0E-C5EE37285467}" srcOrd="1" destOrd="0" presId="urn:microsoft.com/office/officeart/2005/8/layout/orgChart1"/>
    <dgm:cxn modelId="{A8EA2371-4AE3-4811-8070-F8C1FE3DA352}" type="presParOf" srcId="{ADE6298B-4281-425E-8CF3-C96AE52D5A28}" destId="{DF8891A8-F5C7-4B1A-9728-536EF9C1396E}" srcOrd="1" destOrd="0" presId="urn:microsoft.com/office/officeart/2005/8/layout/orgChart1"/>
    <dgm:cxn modelId="{9E881E3B-E873-48CA-BC30-FEABF83DD71E}" type="presParOf" srcId="{ADE6298B-4281-425E-8CF3-C96AE52D5A28}" destId="{D2EB367E-7A5B-4C04-907D-A056DE6685CD}" srcOrd="2" destOrd="0" presId="urn:microsoft.com/office/officeart/2005/8/layout/orgChart1"/>
    <dgm:cxn modelId="{33342090-BB12-440E-8C31-56FF94CA27D9}" type="presParOf" srcId="{2611884A-1DE1-4C86-88AF-A5AD36431991}" destId="{DD5DE2FF-2AFE-4566-AF01-EFF78B4A2348}" srcOrd="6" destOrd="0" presId="urn:microsoft.com/office/officeart/2005/8/layout/orgChart1"/>
    <dgm:cxn modelId="{1C01BB60-346F-4011-BD22-92C552F2998D}" type="presParOf" srcId="{2611884A-1DE1-4C86-88AF-A5AD36431991}" destId="{B696C32A-1C32-4503-85C4-AC59A6729A71}" srcOrd="7" destOrd="0" presId="urn:microsoft.com/office/officeart/2005/8/layout/orgChart1"/>
    <dgm:cxn modelId="{B9F2E2AC-B26C-4BAA-A48F-59D08F9D5052}" type="presParOf" srcId="{B696C32A-1C32-4503-85C4-AC59A6729A71}" destId="{79334D35-5023-494B-AB1F-64BE44DAEC71}" srcOrd="0" destOrd="0" presId="urn:microsoft.com/office/officeart/2005/8/layout/orgChart1"/>
    <dgm:cxn modelId="{531D7803-FB73-4BAA-8865-9679D74CB488}" type="presParOf" srcId="{79334D35-5023-494B-AB1F-64BE44DAEC71}" destId="{4119EC9A-0F31-46AE-98B5-F5B6ADFA99DB}" srcOrd="0" destOrd="0" presId="urn:microsoft.com/office/officeart/2005/8/layout/orgChart1"/>
    <dgm:cxn modelId="{7EE192B6-A1B6-4503-AF6F-11693185F675}" type="presParOf" srcId="{79334D35-5023-494B-AB1F-64BE44DAEC71}" destId="{8A317354-BEE9-44C1-BAF1-C8261112A4A2}" srcOrd="1" destOrd="0" presId="urn:microsoft.com/office/officeart/2005/8/layout/orgChart1"/>
    <dgm:cxn modelId="{199015B0-C1DF-40E0-8B23-A5FFB300ED0D}" type="presParOf" srcId="{B696C32A-1C32-4503-85C4-AC59A6729A71}" destId="{001F71EE-6313-4E18-92A2-CE440E53595E}" srcOrd="1" destOrd="0" presId="urn:microsoft.com/office/officeart/2005/8/layout/orgChart1"/>
    <dgm:cxn modelId="{6D2BD7DA-06F2-457B-B25E-C26226342356}" type="presParOf" srcId="{B696C32A-1C32-4503-85C4-AC59A6729A71}" destId="{97189AFF-34B7-4F42-996B-FFCCC37A33B0}" srcOrd="2" destOrd="0" presId="urn:microsoft.com/office/officeart/2005/8/layout/orgChart1"/>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5B4209D-3163-419F-8B7A-F16A376C4EDF}" type="doc">
      <dgm:prSet loTypeId="urn:microsoft.com/office/officeart/2005/8/layout/orgChart1" loCatId="hierarchy" qsTypeId="urn:microsoft.com/office/officeart/2005/8/quickstyle/simple1" qsCatId="simple" csTypeId="urn:microsoft.com/office/officeart/2005/8/colors/accent3_2" csCatId="accent3" phldr="1"/>
      <dgm:spPr/>
      <dgm:t>
        <a:bodyPr/>
        <a:lstStyle/>
        <a:p>
          <a:endParaRPr lang="en-GB"/>
        </a:p>
      </dgm:t>
    </dgm:pt>
    <dgm:pt modelId="{54364849-B683-4B01-8787-4B0ACDB124A6}">
      <dgm:prSet phldrT="[Text]" custT="1"/>
      <dgm:spPr/>
      <dgm:t>
        <a:bodyPr/>
        <a:lstStyle/>
        <a:p>
          <a:r>
            <a:rPr lang="en-GB" sz="1800" dirty="0"/>
            <a:t>Software</a:t>
          </a:r>
        </a:p>
      </dgm:t>
    </dgm:pt>
    <dgm:pt modelId="{F71F701C-5F2A-425A-A4FD-6AA7293BD059}" type="parTrans" cxnId="{AC993EE6-7218-4E2C-9D0D-65ABD11C8975}">
      <dgm:prSet/>
      <dgm:spPr/>
      <dgm:t>
        <a:bodyPr/>
        <a:lstStyle/>
        <a:p>
          <a:endParaRPr lang="en-GB" sz="1800"/>
        </a:p>
      </dgm:t>
    </dgm:pt>
    <dgm:pt modelId="{B7CF0F8A-C195-4B26-8138-476DB0E3EB74}" type="sibTrans" cxnId="{AC993EE6-7218-4E2C-9D0D-65ABD11C8975}">
      <dgm:prSet/>
      <dgm:spPr/>
      <dgm:t>
        <a:bodyPr/>
        <a:lstStyle/>
        <a:p>
          <a:endParaRPr lang="en-GB" sz="1800"/>
        </a:p>
      </dgm:t>
    </dgm:pt>
    <dgm:pt modelId="{3B7506AF-33C2-4936-8BCB-E4A4198282E0}" type="asst">
      <dgm:prSet phldrT="[Text]" custT="1"/>
      <dgm:spPr>
        <a:solidFill>
          <a:schemeClr val="bg1">
            <a:lumMod val="65000"/>
          </a:schemeClr>
        </a:solidFill>
      </dgm:spPr>
      <dgm:t>
        <a:bodyPr/>
        <a:lstStyle/>
        <a:p>
          <a:r>
            <a:rPr lang="en-GB" sz="1800" dirty="0"/>
            <a:t>Application software</a:t>
          </a:r>
        </a:p>
      </dgm:t>
    </dgm:pt>
    <dgm:pt modelId="{AC7F0426-6010-4285-AFF9-A944312C0E51}" type="parTrans" cxnId="{4324E573-72F4-4EF2-A117-5E4EDC104DAA}">
      <dgm:prSet/>
      <dgm:spPr/>
      <dgm:t>
        <a:bodyPr/>
        <a:lstStyle/>
        <a:p>
          <a:endParaRPr lang="en-GB" sz="1800"/>
        </a:p>
      </dgm:t>
    </dgm:pt>
    <dgm:pt modelId="{5481F117-1FBE-453B-9F9F-A88CA2F7C0F5}" type="sibTrans" cxnId="{4324E573-72F4-4EF2-A117-5E4EDC104DAA}">
      <dgm:prSet/>
      <dgm:spPr/>
      <dgm:t>
        <a:bodyPr/>
        <a:lstStyle/>
        <a:p>
          <a:endParaRPr lang="en-GB" sz="1800"/>
        </a:p>
      </dgm:t>
    </dgm:pt>
    <dgm:pt modelId="{B6633105-D148-464A-987A-C1EDA7A11FAA}" type="asst">
      <dgm:prSet phldrT="[Text]" custT="1"/>
      <dgm:spPr>
        <a:solidFill>
          <a:schemeClr val="bg1">
            <a:lumMod val="65000"/>
          </a:schemeClr>
        </a:solidFill>
      </dgm:spPr>
      <dgm:t>
        <a:bodyPr/>
        <a:lstStyle/>
        <a:p>
          <a:r>
            <a:rPr lang="en-GB" sz="1800" dirty="0"/>
            <a:t>System software</a:t>
          </a:r>
        </a:p>
      </dgm:t>
    </dgm:pt>
    <dgm:pt modelId="{C7392C1C-672F-4E55-B033-21BF6FCC883F}" type="parTrans" cxnId="{CD429F69-3BA1-4101-A121-54ACE93DE842}">
      <dgm:prSet/>
      <dgm:spPr/>
      <dgm:t>
        <a:bodyPr/>
        <a:lstStyle/>
        <a:p>
          <a:endParaRPr lang="en-GB" sz="1800"/>
        </a:p>
      </dgm:t>
    </dgm:pt>
    <dgm:pt modelId="{7BCB00E2-531E-4928-9BB2-5D3A097311E2}" type="sibTrans" cxnId="{CD429F69-3BA1-4101-A121-54ACE93DE842}">
      <dgm:prSet/>
      <dgm:spPr/>
      <dgm:t>
        <a:bodyPr/>
        <a:lstStyle/>
        <a:p>
          <a:endParaRPr lang="en-GB" sz="1800"/>
        </a:p>
      </dgm:t>
    </dgm:pt>
    <dgm:pt modelId="{B0AE491E-0E28-485A-BE7E-C63329212E73}" type="asst">
      <dgm:prSet phldrT="[Text]" custT="1"/>
      <dgm:spPr>
        <a:solidFill>
          <a:schemeClr val="bg1">
            <a:lumMod val="65000"/>
          </a:schemeClr>
        </a:solidFill>
      </dgm:spPr>
      <dgm:t>
        <a:bodyPr/>
        <a:lstStyle/>
        <a:p>
          <a:r>
            <a:rPr lang="en-GB" sz="1800" dirty="0"/>
            <a:t>Operating systems</a:t>
          </a:r>
        </a:p>
      </dgm:t>
    </dgm:pt>
    <dgm:pt modelId="{293655C7-B8D3-4F8E-96CD-2DA1564556DB}" type="parTrans" cxnId="{C731B167-8B96-4E7A-BC5B-B32397E72942}">
      <dgm:prSet/>
      <dgm:spPr/>
      <dgm:t>
        <a:bodyPr/>
        <a:lstStyle/>
        <a:p>
          <a:endParaRPr lang="en-GB" sz="1800"/>
        </a:p>
      </dgm:t>
    </dgm:pt>
    <dgm:pt modelId="{5FB752B1-7176-4C0A-9B2E-52C65239316A}" type="sibTrans" cxnId="{C731B167-8B96-4E7A-BC5B-B32397E72942}">
      <dgm:prSet/>
      <dgm:spPr/>
      <dgm:t>
        <a:bodyPr/>
        <a:lstStyle/>
        <a:p>
          <a:endParaRPr lang="en-GB" sz="1800"/>
        </a:p>
      </dgm:t>
    </dgm:pt>
    <dgm:pt modelId="{B7CDCCD4-3A84-48AD-8191-D11244290C8B}" type="asst">
      <dgm:prSet phldrT="[Text]" custT="1"/>
      <dgm:spPr/>
      <dgm:t>
        <a:bodyPr/>
        <a:lstStyle/>
        <a:p>
          <a:r>
            <a:rPr lang="en-GB" sz="1800" dirty="0"/>
            <a:t>Utility software</a:t>
          </a:r>
        </a:p>
      </dgm:t>
    </dgm:pt>
    <dgm:pt modelId="{205F1D67-DF45-4CF4-98F2-0A84277BC2B3}" type="parTrans" cxnId="{680CB95B-C226-4542-B4C8-BF95135798BC}">
      <dgm:prSet/>
      <dgm:spPr/>
      <dgm:t>
        <a:bodyPr/>
        <a:lstStyle/>
        <a:p>
          <a:endParaRPr lang="en-GB" sz="1800"/>
        </a:p>
      </dgm:t>
    </dgm:pt>
    <dgm:pt modelId="{30C627D6-0A6B-488E-8541-03382EC8D2BA}" type="sibTrans" cxnId="{680CB95B-C226-4542-B4C8-BF95135798BC}">
      <dgm:prSet/>
      <dgm:spPr/>
      <dgm:t>
        <a:bodyPr/>
        <a:lstStyle/>
        <a:p>
          <a:endParaRPr lang="en-GB" sz="1800"/>
        </a:p>
      </dgm:t>
    </dgm:pt>
    <dgm:pt modelId="{5CF027A4-C8D5-49AB-9B7A-3F7A2CF25904}" type="asst">
      <dgm:prSet phldrT="[Text]" custT="1"/>
      <dgm:spPr>
        <a:solidFill>
          <a:schemeClr val="bg1">
            <a:lumMod val="65000"/>
          </a:schemeClr>
        </a:solidFill>
      </dgm:spPr>
      <dgm:t>
        <a:bodyPr/>
        <a:lstStyle/>
        <a:p>
          <a:r>
            <a:rPr lang="en-GB" sz="1800" dirty="0"/>
            <a:t>Libraries</a:t>
          </a:r>
        </a:p>
      </dgm:t>
    </dgm:pt>
    <dgm:pt modelId="{25095985-EB24-4590-B31D-A63CAB21AB10}" type="parTrans" cxnId="{0C406EBA-C3B5-43DF-8667-303F51EC53EB}">
      <dgm:prSet/>
      <dgm:spPr/>
      <dgm:t>
        <a:bodyPr/>
        <a:lstStyle/>
        <a:p>
          <a:endParaRPr lang="en-GB"/>
        </a:p>
      </dgm:t>
    </dgm:pt>
    <dgm:pt modelId="{E9FD0549-4C1B-4614-ACFB-815A78F5C074}" type="sibTrans" cxnId="{0C406EBA-C3B5-43DF-8667-303F51EC53EB}">
      <dgm:prSet/>
      <dgm:spPr/>
      <dgm:t>
        <a:bodyPr/>
        <a:lstStyle/>
        <a:p>
          <a:endParaRPr lang="en-GB"/>
        </a:p>
      </dgm:t>
    </dgm:pt>
    <dgm:pt modelId="{AF7E3468-10BF-4994-A6EE-F71219542A9B}" type="asst">
      <dgm:prSet phldrT="[Text]" custT="1"/>
      <dgm:spPr>
        <a:solidFill>
          <a:srgbClr val="FFC000"/>
        </a:solidFill>
      </dgm:spPr>
      <dgm:t>
        <a:bodyPr/>
        <a:lstStyle/>
        <a:p>
          <a:r>
            <a:rPr lang="en-GB" sz="1800" dirty="0"/>
            <a:t>Translators</a:t>
          </a:r>
        </a:p>
      </dgm:t>
    </dgm:pt>
    <dgm:pt modelId="{DBAB318B-9AE4-4EEA-A069-B7896C95F4D8}" type="parTrans" cxnId="{B3C15920-398D-40A6-9A16-B16F4A453978}">
      <dgm:prSet/>
      <dgm:spPr/>
      <dgm:t>
        <a:bodyPr/>
        <a:lstStyle/>
        <a:p>
          <a:endParaRPr lang="en-GB"/>
        </a:p>
      </dgm:t>
    </dgm:pt>
    <dgm:pt modelId="{FD356796-D5AF-43C5-9BCC-DFA07CC7687D}" type="sibTrans" cxnId="{B3C15920-398D-40A6-9A16-B16F4A453978}">
      <dgm:prSet/>
      <dgm:spPr/>
      <dgm:t>
        <a:bodyPr/>
        <a:lstStyle/>
        <a:p>
          <a:endParaRPr lang="en-GB"/>
        </a:p>
      </dgm:t>
    </dgm:pt>
    <dgm:pt modelId="{9191DCD6-427C-48F1-BEE4-DB788DD82B67}" type="pres">
      <dgm:prSet presAssocID="{85B4209D-3163-419F-8B7A-F16A376C4EDF}" presName="hierChild1" presStyleCnt="0">
        <dgm:presLayoutVars>
          <dgm:orgChart val="1"/>
          <dgm:chPref val="1"/>
          <dgm:dir/>
          <dgm:animOne val="branch"/>
          <dgm:animLvl val="lvl"/>
          <dgm:resizeHandles/>
        </dgm:presLayoutVars>
      </dgm:prSet>
      <dgm:spPr/>
    </dgm:pt>
    <dgm:pt modelId="{1BD336BC-0FF7-462A-ACD7-121D85885732}" type="pres">
      <dgm:prSet presAssocID="{54364849-B683-4B01-8787-4B0ACDB124A6}" presName="hierRoot1" presStyleCnt="0">
        <dgm:presLayoutVars>
          <dgm:hierBranch val="init"/>
        </dgm:presLayoutVars>
      </dgm:prSet>
      <dgm:spPr/>
    </dgm:pt>
    <dgm:pt modelId="{521C031D-7593-4AF5-9B1F-F9683CE7B81F}" type="pres">
      <dgm:prSet presAssocID="{54364849-B683-4B01-8787-4B0ACDB124A6}" presName="rootComposite1" presStyleCnt="0"/>
      <dgm:spPr/>
    </dgm:pt>
    <dgm:pt modelId="{FC7F5A9C-8FF1-4363-96FA-F13EDD552358}" type="pres">
      <dgm:prSet presAssocID="{54364849-B683-4B01-8787-4B0ACDB124A6}" presName="rootText1" presStyleLbl="node0" presStyleIdx="0" presStyleCnt="1">
        <dgm:presLayoutVars>
          <dgm:chPref val="3"/>
        </dgm:presLayoutVars>
      </dgm:prSet>
      <dgm:spPr/>
    </dgm:pt>
    <dgm:pt modelId="{99C402B8-A4FB-4DE1-AC73-C6C7C2F16788}" type="pres">
      <dgm:prSet presAssocID="{54364849-B683-4B01-8787-4B0ACDB124A6}" presName="rootConnector1" presStyleLbl="node1" presStyleIdx="0" presStyleCnt="0"/>
      <dgm:spPr/>
    </dgm:pt>
    <dgm:pt modelId="{F8E2A13A-A880-44DD-BB3D-E1AB4203B5BA}" type="pres">
      <dgm:prSet presAssocID="{54364849-B683-4B01-8787-4B0ACDB124A6}" presName="hierChild2" presStyleCnt="0"/>
      <dgm:spPr/>
    </dgm:pt>
    <dgm:pt modelId="{81168BFD-8EA0-48B2-A674-657BE81409CD}" type="pres">
      <dgm:prSet presAssocID="{54364849-B683-4B01-8787-4B0ACDB124A6}" presName="hierChild3" presStyleCnt="0"/>
      <dgm:spPr/>
    </dgm:pt>
    <dgm:pt modelId="{7DA19A13-628D-4595-BCF9-0E05392C767A}" type="pres">
      <dgm:prSet presAssocID="{AC7F0426-6010-4285-AFF9-A944312C0E51}" presName="Name111" presStyleLbl="parChTrans1D2" presStyleIdx="0" presStyleCnt="2"/>
      <dgm:spPr/>
    </dgm:pt>
    <dgm:pt modelId="{825E5F49-7092-4A7E-8AF6-455766254D87}" type="pres">
      <dgm:prSet presAssocID="{3B7506AF-33C2-4936-8BCB-E4A4198282E0}" presName="hierRoot3" presStyleCnt="0">
        <dgm:presLayoutVars>
          <dgm:hierBranch val="init"/>
        </dgm:presLayoutVars>
      </dgm:prSet>
      <dgm:spPr/>
    </dgm:pt>
    <dgm:pt modelId="{FEE4FF19-04C2-4846-A31F-79829EA86B17}" type="pres">
      <dgm:prSet presAssocID="{3B7506AF-33C2-4936-8BCB-E4A4198282E0}" presName="rootComposite3" presStyleCnt="0"/>
      <dgm:spPr/>
    </dgm:pt>
    <dgm:pt modelId="{8A62E3D7-9E7C-4070-81D1-5C69B1F5F840}" type="pres">
      <dgm:prSet presAssocID="{3B7506AF-33C2-4936-8BCB-E4A4198282E0}" presName="rootText3" presStyleLbl="asst1" presStyleIdx="0" presStyleCnt="6" custLinFactNeighborX="-63343" custLinFactNeighborY="-1">
        <dgm:presLayoutVars>
          <dgm:chPref val="3"/>
        </dgm:presLayoutVars>
      </dgm:prSet>
      <dgm:spPr/>
    </dgm:pt>
    <dgm:pt modelId="{EF5DE8BB-C8E7-406F-9542-D265AE9D83A3}" type="pres">
      <dgm:prSet presAssocID="{3B7506AF-33C2-4936-8BCB-E4A4198282E0}" presName="rootConnector3" presStyleLbl="asst1" presStyleIdx="0" presStyleCnt="6"/>
      <dgm:spPr/>
    </dgm:pt>
    <dgm:pt modelId="{31470E67-91CF-4FD8-BDAC-18A74A8A6B7E}" type="pres">
      <dgm:prSet presAssocID="{3B7506AF-33C2-4936-8BCB-E4A4198282E0}" presName="hierChild6" presStyleCnt="0"/>
      <dgm:spPr/>
    </dgm:pt>
    <dgm:pt modelId="{C5A7AB48-5AB2-4931-B614-2F8B30E6AAD5}" type="pres">
      <dgm:prSet presAssocID="{3B7506AF-33C2-4936-8BCB-E4A4198282E0}" presName="hierChild7" presStyleCnt="0"/>
      <dgm:spPr/>
    </dgm:pt>
    <dgm:pt modelId="{F4B43069-1417-44E3-B371-865D8DB6ED77}" type="pres">
      <dgm:prSet presAssocID="{C7392C1C-672F-4E55-B033-21BF6FCC883F}" presName="Name111" presStyleLbl="parChTrans1D2" presStyleIdx="1" presStyleCnt="2"/>
      <dgm:spPr/>
    </dgm:pt>
    <dgm:pt modelId="{D3D9FBC6-0F0B-4F60-BA1E-BB6588031AD5}" type="pres">
      <dgm:prSet presAssocID="{B6633105-D148-464A-987A-C1EDA7A11FAA}" presName="hierRoot3" presStyleCnt="0">
        <dgm:presLayoutVars>
          <dgm:hierBranch val="init"/>
        </dgm:presLayoutVars>
      </dgm:prSet>
      <dgm:spPr/>
    </dgm:pt>
    <dgm:pt modelId="{682810E6-A3A1-4002-A286-2A5280C13D82}" type="pres">
      <dgm:prSet presAssocID="{B6633105-D148-464A-987A-C1EDA7A11FAA}" presName="rootComposite3" presStyleCnt="0"/>
      <dgm:spPr/>
    </dgm:pt>
    <dgm:pt modelId="{54AA2392-F1FF-4332-8C18-AA9CD024A0FB}" type="pres">
      <dgm:prSet presAssocID="{B6633105-D148-464A-987A-C1EDA7A11FAA}" presName="rootText3" presStyleLbl="asst1" presStyleIdx="1" presStyleCnt="6">
        <dgm:presLayoutVars>
          <dgm:chPref val="3"/>
        </dgm:presLayoutVars>
      </dgm:prSet>
      <dgm:spPr/>
    </dgm:pt>
    <dgm:pt modelId="{BECE740B-3450-4E19-A725-8B4FCE6C5F44}" type="pres">
      <dgm:prSet presAssocID="{B6633105-D148-464A-987A-C1EDA7A11FAA}" presName="rootConnector3" presStyleLbl="asst1" presStyleIdx="1" presStyleCnt="6"/>
      <dgm:spPr/>
    </dgm:pt>
    <dgm:pt modelId="{498BAEDB-1BED-4AD8-9733-FE140403E5A7}" type="pres">
      <dgm:prSet presAssocID="{B6633105-D148-464A-987A-C1EDA7A11FAA}" presName="hierChild6" presStyleCnt="0"/>
      <dgm:spPr/>
    </dgm:pt>
    <dgm:pt modelId="{2611884A-1DE1-4C86-88AF-A5AD36431991}" type="pres">
      <dgm:prSet presAssocID="{B6633105-D148-464A-987A-C1EDA7A11FAA}" presName="hierChild7" presStyleCnt="0"/>
      <dgm:spPr/>
    </dgm:pt>
    <dgm:pt modelId="{4601B2C6-A4B0-4823-83EB-503E93442171}" type="pres">
      <dgm:prSet presAssocID="{293655C7-B8D3-4F8E-96CD-2DA1564556DB}" presName="Name111" presStyleLbl="parChTrans1D3" presStyleIdx="0" presStyleCnt="4"/>
      <dgm:spPr/>
    </dgm:pt>
    <dgm:pt modelId="{DD1CC945-C989-48D1-A5B1-D712FDE79997}" type="pres">
      <dgm:prSet presAssocID="{B0AE491E-0E28-485A-BE7E-C63329212E73}" presName="hierRoot3" presStyleCnt="0">
        <dgm:presLayoutVars>
          <dgm:hierBranch val="init"/>
        </dgm:presLayoutVars>
      </dgm:prSet>
      <dgm:spPr/>
    </dgm:pt>
    <dgm:pt modelId="{73B3FDFA-F863-4A69-B33D-5695ABA77AE7}" type="pres">
      <dgm:prSet presAssocID="{B0AE491E-0E28-485A-BE7E-C63329212E73}" presName="rootComposite3" presStyleCnt="0"/>
      <dgm:spPr/>
    </dgm:pt>
    <dgm:pt modelId="{6EDC652B-B5C4-4A52-BC0B-F903C4C62A6D}" type="pres">
      <dgm:prSet presAssocID="{B0AE491E-0E28-485A-BE7E-C63329212E73}" presName="rootText3" presStyleLbl="asst1" presStyleIdx="2" presStyleCnt="6">
        <dgm:presLayoutVars>
          <dgm:chPref val="3"/>
        </dgm:presLayoutVars>
      </dgm:prSet>
      <dgm:spPr/>
    </dgm:pt>
    <dgm:pt modelId="{E9E8734D-1D84-420E-845C-AC9BA7F456B0}" type="pres">
      <dgm:prSet presAssocID="{B0AE491E-0E28-485A-BE7E-C63329212E73}" presName="rootConnector3" presStyleLbl="asst1" presStyleIdx="2" presStyleCnt="6"/>
      <dgm:spPr/>
    </dgm:pt>
    <dgm:pt modelId="{D50CABC5-3BB4-48C7-8112-766A04C1117D}" type="pres">
      <dgm:prSet presAssocID="{B0AE491E-0E28-485A-BE7E-C63329212E73}" presName="hierChild6" presStyleCnt="0"/>
      <dgm:spPr/>
    </dgm:pt>
    <dgm:pt modelId="{B1C4876F-E31A-4E5A-A5B3-3FF9A06B6BAC}" type="pres">
      <dgm:prSet presAssocID="{B0AE491E-0E28-485A-BE7E-C63329212E73}" presName="hierChild7" presStyleCnt="0"/>
      <dgm:spPr/>
    </dgm:pt>
    <dgm:pt modelId="{27085DF0-A14C-40E5-BCFC-44375185F2B8}" type="pres">
      <dgm:prSet presAssocID="{205F1D67-DF45-4CF4-98F2-0A84277BC2B3}" presName="Name111" presStyleLbl="parChTrans1D3" presStyleIdx="1" presStyleCnt="4"/>
      <dgm:spPr/>
    </dgm:pt>
    <dgm:pt modelId="{FB155507-64E6-4B4D-855B-59999D60E2DD}" type="pres">
      <dgm:prSet presAssocID="{B7CDCCD4-3A84-48AD-8191-D11244290C8B}" presName="hierRoot3" presStyleCnt="0">
        <dgm:presLayoutVars>
          <dgm:hierBranch val="init"/>
        </dgm:presLayoutVars>
      </dgm:prSet>
      <dgm:spPr/>
    </dgm:pt>
    <dgm:pt modelId="{A211ED80-93CB-4324-A3FD-06DEBFA7013B}" type="pres">
      <dgm:prSet presAssocID="{B7CDCCD4-3A84-48AD-8191-D11244290C8B}" presName="rootComposite3" presStyleCnt="0"/>
      <dgm:spPr/>
    </dgm:pt>
    <dgm:pt modelId="{C18689C0-21CD-4D7A-941D-276D442985A7}" type="pres">
      <dgm:prSet presAssocID="{B7CDCCD4-3A84-48AD-8191-D11244290C8B}" presName="rootText3" presStyleLbl="asst1" presStyleIdx="3" presStyleCnt="6">
        <dgm:presLayoutVars>
          <dgm:chPref val="3"/>
        </dgm:presLayoutVars>
      </dgm:prSet>
      <dgm:spPr/>
    </dgm:pt>
    <dgm:pt modelId="{81D9837B-795B-4756-BF4D-B46505CF08E8}" type="pres">
      <dgm:prSet presAssocID="{B7CDCCD4-3A84-48AD-8191-D11244290C8B}" presName="rootConnector3" presStyleLbl="asst1" presStyleIdx="3" presStyleCnt="6"/>
      <dgm:spPr/>
    </dgm:pt>
    <dgm:pt modelId="{E2E665F1-CA3A-45B5-9FE9-8C44D7C78DC8}" type="pres">
      <dgm:prSet presAssocID="{B7CDCCD4-3A84-48AD-8191-D11244290C8B}" presName="hierChild6" presStyleCnt="0"/>
      <dgm:spPr/>
    </dgm:pt>
    <dgm:pt modelId="{4D715A1C-0283-4593-920C-BB97A4F67A6A}" type="pres">
      <dgm:prSet presAssocID="{B7CDCCD4-3A84-48AD-8191-D11244290C8B}" presName="hierChild7" presStyleCnt="0"/>
      <dgm:spPr/>
    </dgm:pt>
    <dgm:pt modelId="{6D8CD348-56D8-41C1-8716-09D657282496}" type="pres">
      <dgm:prSet presAssocID="{25095985-EB24-4590-B31D-A63CAB21AB10}" presName="Name111" presStyleLbl="parChTrans1D3" presStyleIdx="2" presStyleCnt="4"/>
      <dgm:spPr/>
    </dgm:pt>
    <dgm:pt modelId="{ADE6298B-4281-425E-8CF3-C96AE52D5A28}" type="pres">
      <dgm:prSet presAssocID="{5CF027A4-C8D5-49AB-9B7A-3F7A2CF25904}" presName="hierRoot3" presStyleCnt="0">
        <dgm:presLayoutVars>
          <dgm:hierBranch val="init"/>
        </dgm:presLayoutVars>
      </dgm:prSet>
      <dgm:spPr/>
    </dgm:pt>
    <dgm:pt modelId="{960B8624-8F02-454C-88F7-2CB1E38214C5}" type="pres">
      <dgm:prSet presAssocID="{5CF027A4-C8D5-49AB-9B7A-3F7A2CF25904}" presName="rootComposite3" presStyleCnt="0"/>
      <dgm:spPr/>
    </dgm:pt>
    <dgm:pt modelId="{A69BE261-414B-49A1-80BD-9C368B3D8025}" type="pres">
      <dgm:prSet presAssocID="{5CF027A4-C8D5-49AB-9B7A-3F7A2CF25904}" presName="rootText3" presStyleLbl="asst1" presStyleIdx="4" presStyleCnt="6">
        <dgm:presLayoutVars>
          <dgm:chPref val="3"/>
        </dgm:presLayoutVars>
      </dgm:prSet>
      <dgm:spPr/>
    </dgm:pt>
    <dgm:pt modelId="{59233B2F-4721-4A8E-BD0E-C5EE37285467}" type="pres">
      <dgm:prSet presAssocID="{5CF027A4-C8D5-49AB-9B7A-3F7A2CF25904}" presName="rootConnector3" presStyleLbl="asst1" presStyleIdx="4" presStyleCnt="6"/>
      <dgm:spPr/>
    </dgm:pt>
    <dgm:pt modelId="{DF8891A8-F5C7-4B1A-9728-536EF9C1396E}" type="pres">
      <dgm:prSet presAssocID="{5CF027A4-C8D5-49AB-9B7A-3F7A2CF25904}" presName="hierChild6" presStyleCnt="0"/>
      <dgm:spPr/>
    </dgm:pt>
    <dgm:pt modelId="{D2EB367E-7A5B-4C04-907D-A056DE6685CD}" type="pres">
      <dgm:prSet presAssocID="{5CF027A4-C8D5-49AB-9B7A-3F7A2CF25904}" presName="hierChild7" presStyleCnt="0"/>
      <dgm:spPr/>
    </dgm:pt>
    <dgm:pt modelId="{DD5DE2FF-2AFE-4566-AF01-EFF78B4A2348}" type="pres">
      <dgm:prSet presAssocID="{DBAB318B-9AE4-4EEA-A069-B7896C95F4D8}" presName="Name111" presStyleLbl="parChTrans1D3" presStyleIdx="3" presStyleCnt="4"/>
      <dgm:spPr/>
    </dgm:pt>
    <dgm:pt modelId="{B696C32A-1C32-4503-85C4-AC59A6729A71}" type="pres">
      <dgm:prSet presAssocID="{AF7E3468-10BF-4994-A6EE-F71219542A9B}" presName="hierRoot3" presStyleCnt="0">
        <dgm:presLayoutVars>
          <dgm:hierBranch val="init"/>
        </dgm:presLayoutVars>
      </dgm:prSet>
      <dgm:spPr/>
    </dgm:pt>
    <dgm:pt modelId="{79334D35-5023-494B-AB1F-64BE44DAEC71}" type="pres">
      <dgm:prSet presAssocID="{AF7E3468-10BF-4994-A6EE-F71219542A9B}" presName="rootComposite3" presStyleCnt="0"/>
      <dgm:spPr/>
    </dgm:pt>
    <dgm:pt modelId="{4119EC9A-0F31-46AE-98B5-F5B6ADFA99DB}" type="pres">
      <dgm:prSet presAssocID="{AF7E3468-10BF-4994-A6EE-F71219542A9B}" presName="rootText3" presStyleLbl="asst1" presStyleIdx="5" presStyleCnt="6">
        <dgm:presLayoutVars>
          <dgm:chPref val="3"/>
        </dgm:presLayoutVars>
      </dgm:prSet>
      <dgm:spPr/>
    </dgm:pt>
    <dgm:pt modelId="{8A317354-BEE9-44C1-BAF1-C8261112A4A2}" type="pres">
      <dgm:prSet presAssocID="{AF7E3468-10BF-4994-A6EE-F71219542A9B}" presName="rootConnector3" presStyleLbl="asst1" presStyleIdx="5" presStyleCnt="6"/>
      <dgm:spPr/>
    </dgm:pt>
    <dgm:pt modelId="{001F71EE-6313-4E18-92A2-CE440E53595E}" type="pres">
      <dgm:prSet presAssocID="{AF7E3468-10BF-4994-A6EE-F71219542A9B}" presName="hierChild6" presStyleCnt="0"/>
      <dgm:spPr/>
    </dgm:pt>
    <dgm:pt modelId="{97189AFF-34B7-4F42-996B-FFCCC37A33B0}" type="pres">
      <dgm:prSet presAssocID="{AF7E3468-10BF-4994-A6EE-F71219542A9B}" presName="hierChild7" presStyleCnt="0"/>
      <dgm:spPr/>
    </dgm:pt>
  </dgm:ptLst>
  <dgm:cxnLst>
    <dgm:cxn modelId="{024A8A0A-A49D-49C6-9F6A-67D3C88A1556}" type="presOf" srcId="{DBAB318B-9AE4-4EEA-A069-B7896C95F4D8}" destId="{DD5DE2FF-2AFE-4566-AF01-EFF78B4A2348}" srcOrd="0" destOrd="0" presId="urn:microsoft.com/office/officeart/2005/8/layout/orgChart1"/>
    <dgm:cxn modelId="{DF1E871A-4FB4-4BC4-A63E-5E64AC0DA77A}" type="presOf" srcId="{293655C7-B8D3-4F8E-96CD-2DA1564556DB}" destId="{4601B2C6-A4B0-4823-83EB-503E93442171}" srcOrd="0" destOrd="0" presId="urn:microsoft.com/office/officeart/2005/8/layout/orgChart1"/>
    <dgm:cxn modelId="{B3C15920-398D-40A6-9A16-B16F4A453978}" srcId="{B6633105-D148-464A-987A-C1EDA7A11FAA}" destId="{AF7E3468-10BF-4994-A6EE-F71219542A9B}" srcOrd="3" destOrd="0" parTransId="{DBAB318B-9AE4-4EEA-A069-B7896C95F4D8}" sibTransId="{FD356796-D5AF-43C5-9BCC-DFA07CC7687D}"/>
    <dgm:cxn modelId="{52E39E27-8AE3-461B-8F29-E75510C66953}" type="presOf" srcId="{B6633105-D148-464A-987A-C1EDA7A11FAA}" destId="{54AA2392-F1FF-4332-8C18-AA9CD024A0FB}" srcOrd="0" destOrd="0" presId="urn:microsoft.com/office/officeart/2005/8/layout/orgChart1"/>
    <dgm:cxn modelId="{C3B0FF3B-C1B7-4349-9F9B-E15338B43744}" type="presOf" srcId="{AF7E3468-10BF-4994-A6EE-F71219542A9B}" destId="{8A317354-BEE9-44C1-BAF1-C8261112A4A2}" srcOrd="1" destOrd="0" presId="urn:microsoft.com/office/officeart/2005/8/layout/orgChart1"/>
    <dgm:cxn modelId="{680CB95B-C226-4542-B4C8-BF95135798BC}" srcId="{B6633105-D148-464A-987A-C1EDA7A11FAA}" destId="{B7CDCCD4-3A84-48AD-8191-D11244290C8B}" srcOrd="1" destOrd="0" parTransId="{205F1D67-DF45-4CF4-98F2-0A84277BC2B3}" sibTransId="{30C627D6-0A6B-488E-8541-03382EC8D2BA}"/>
    <dgm:cxn modelId="{1261FD5E-F6DD-4306-8D00-4410AE121EB9}" type="presOf" srcId="{AC7F0426-6010-4285-AFF9-A944312C0E51}" destId="{7DA19A13-628D-4595-BCF9-0E05392C767A}" srcOrd="0" destOrd="0" presId="urn:microsoft.com/office/officeart/2005/8/layout/orgChart1"/>
    <dgm:cxn modelId="{91FC6144-DFB4-4F02-82B1-EC6DED63E099}" type="presOf" srcId="{3B7506AF-33C2-4936-8BCB-E4A4198282E0}" destId="{EF5DE8BB-C8E7-406F-9542-D265AE9D83A3}" srcOrd="1" destOrd="0" presId="urn:microsoft.com/office/officeart/2005/8/layout/orgChart1"/>
    <dgm:cxn modelId="{2E9F5744-AF8B-4C1A-A759-F8403F00D03E}" type="presOf" srcId="{B0AE491E-0E28-485A-BE7E-C63329212E73}" destId="{6EDC652B-B5C4-4A52-BC0B-F903C4C62A6D}" srcOrd="0" destOrd="0" presId="urn:microsoft.com/office/officeart/2005/8/layout/orgChart1"/>
    <dgm:cxn modelId="{F3CE9C65-A2D9-4333-89FE-ACE2A8154EEA}" type="presOf" srcId="{B7CDCCD4-3A84-48AD-8191-D11244290C8B}" destId="{C18689C0-21CD-4D7A-941D-276D442985A7}" srcOrd="0" destOrd="0" presId="urn:microsoft.com/office/officeart/2005/8/layout/orgChart1"/>
    <dgm:cxn modelId="{C731B167-8B96-4E7A-BC5B-B32397E72942}" srcId="{B6633105-D148-464A-987A-C1EDA7A11FAA}" destId="{B0AE491E-0E28-485A-BE7E-C63329212E73}" srcOrd="0" destOrd="0" parTransId="{293655C7-B8D3-4F8E-96CD-2DA1564556DB}" sibTransId="{5FB752B1-7176-4C0A-9B2E-52C65239316A}"/>
    <dgm:cxn modelId="{CD429F69-3BA1-4101-A121-54ACE93DE842}" srcId="{54364849-B683-4B01-8787-4B0ACDB124A6}" destId="{B6633105-D148-464A-987A-C1EDA7A11FAA}" srcOrd="1" destOrd="0" parTransId="{C7392C1C-672F-4E55-B033-21BF6FCC883F}" sibTransId="{7BCB00E2-531E-4928-9BB2-5D3A097311E2}"/>
    <dgm:cxn modelId="{4324E573-72F4-4EF2-A117-5E4EDC104DAA}" srcId="{54364849-B683-4B01-8787-4B0ACDB124A6}" destId="{3B7506AF-33C2-4936-8BCB-E4A4198282E0}" srcOrd="0" destOrd="0" parTransId="{AC7F0426-6010-4285-AFF9-A944312C0E51}" sibTransId="{5481F117-1FBE-453B-9F9F-A88CA2F7C0F5}"/>
    <dgm:cxn modelId="{E8E5557A-0511-46B3-A5B7-CB9724985B8C}" type="presOf" srcId="{85B4209D-3163-419F-8B7A-F16A376C4EDF}" destId="{9191DCD6-427C-48F1-BEE4-DB788DD82B67}" srcOrd="0" destOrd="0" presId="urn:microsoft.com/office/officeart/2005/8/layout/orgChart1"/>
    <dgm:cxn modelId="{62D80E86-0111-4E1F-A9F5-656AA0EF0E26}" type="presOf" srcId="{25095985-EB24-4590-B31D-A63CAB21AB10}" destId="{6D8CD348-56D8-41C1-8716-09D657282496}" srcOrd="0" destOrd="0" presId="urn:microsoft.com/office/officeart/2005/8/layout/orgChart1"/>
    <dgm:cxn modelId="{7593798E-5BAE-49D0-8DE8-4926F0F6BB53}" type="presOf" srcId="{B7CDCCD4-3A84-48AD-8191-D11244290C8B}" destId="{81D9837B-795B-4756-BF4D-B46505CF08E8}" srcOrd="1" destOrd="0" presId="urn:microsoft.com/office/officeart/2005/8/layout/orgChart1"/>
    <dgm:cxn modelId="{44DE1BAB-0B75-4CBA-A42A-557AC2CD81C5}" type="presOf" srcId="{54364849-B683-4B01-8787-4B0ACDB124A6}" destId="{FC7F5A9C-8FF1-4363-96FA-F13EDD552358}" srcOrd="0" destOrd="0" presId="urn:microsoft.com/office/officeart/2005/8/layout/orgChart1"/>
    <dgm:cxn modelId="{D68999B9-5BD2-43DA-9668-91AA17A9262C}" type="presOf" srcId="{5CF027A4-C8D5-49AB-9B7A-3F7A2CF25904}" destId="{59233B2F-4721-4A8E-BD0E-C5EE37285467}" srcOrd="1" destOrd="0" presId="urn:microsoft.com/office/officeart/2005/8/layout/orgChart1"/>
    <dgm:cxn modelId="{0C406EBA-C3B5-43DF-8667-303F51EC53EB}" srcId="{B6633105-D148-464A-987A-C1EDA7A11FAA}" destId="{5CF027A4-C8D5-49AB-9B7A-3F7A2CF25904}" srcOrd="2" destOrd="0" parTransId="{25095985-EB24-4590-B31D-A63CAB21AB10}" sibTransId="{E9FD0549-4C1B-4614-ACFB-815A78F5C074}"/>
    <dgm:cxn modelId="{101CDDBD-7957-42EC-A847-C70447833CF4}" type="presOf" srcId="{5CF027A4-C8D5-49AB-9B7A-3F7A2CF25904}" destId="{A69BE261-414B-49A1-80BD-9C368B3D8025}" srcOrd="0" destOrd="0" presId="urn:microsoft.com/office/officeart/2005/8/layout/orgChart1"/>
    <dgm:cxn modelId="{AE38A7C7-F3E2-4F4D-967C-A65CEBCD0F1A}" type="presOf" srcId="{C7392C1C-672F-4E55-B033-21BF6FCC883F}" destId="{F4B43069-1417-44E3-B371-865D8DB6ED77}" srcOrd="0" destOrd="0" presId="urn:microsoft.com/office/officeart/2005/8/layout/orgChart1"/>
    <dgm:cxn modelId="{1F1F01D1-A96B-463D-9CE6-4DAA7BB9D2F2}" type="presOf" srcId="{205F1D67-DF45-4CF4-98F2-0A84277BC2B3}" destId="{27085DF0-A14C-40E5-BCFC-44375185F2B8}" srcOrd="0" destOrd="0" presId="urn:microsoft.com/office/officeart/2005/8/layout/orgChart1"/>
    <dgm:cxn modelId="{3A3C62D6-2B5D-4902-9BFD-14645B58C409}" type="presOf" srcId="{AF7E3468-10BF-4994-A6EE-F71219542A9B}" destId="{4119EC9A-0F31-46AE-98B5-F5B6ADFA99DB}" srcOrd="0" destOrd="0" presId="urn:microsoft.com/office/officeart/2005/8/layout/orgChart1"/>
    <dgm:cxn modelId="{AA1B7ED6-E6B0-489B-AD6F-55D23050C200}" type="presOf" srcId="{3B7506AF-33C2-4936-8BCB-E4A4198282E0}" destId="{8A62E3D7-9E7C-4070-81D1-5C69B1F5F840}" srcOrd="0" destOrd="0" presId="urn:microsoft.com/office/officeart/2005/8/layout/orgChart1"/>
    <dgm:cxn modelId="{AC993EE6-7218-4E2C-9D0D-65ABD11C8975}" srcId="{85B4209D-3163-419F-8B7A-F16A376C4EDF}" destId="{54364849-B683-4B01-8787-4B0ACDB124A6}" srcOrd="0" destOrd="0" parTransId="{F71F701C-5F2A-425A-A4FD-6AA7293BD059}" sibTransId="{B7CF0F8A-C195-4B26-8138-476DB0E3EB74}"/>
    <dgm:cxn modelId="{506540F5-C151-412F-BF88-4009FAA96115}" type="presOf" srcId="{54364849-B683-4B01-8787-4B0ACDB124A6}" destId="{99C402B8-A4FB-4DE1-AC73-C6C7C2F16788}" srcOrd="1" destOrd="0" presId="urn:microsoft.com/office/officeart/2005/8/layout/orgChart1"/>
    <dgm:cxn modelId="{A7908DF7-7BCE-4532-B972-B1DE5CD57FE1}" type="presOf" srcId="{B0AE491E-0E28-485A-BE7E-C63329212E73}" destId="{E9E8734D-1D84-420E-845C-AC9BA7F456B0}" srcOrd="1" destOrd="0" presId="urn:microsoft.com/office/officeart/2005/8/layout/orgChart1"/>
    <dgm:cxn modelId="{56E9FDF8-D9D6-4DE3-ADC6-FF90FD334CAD}" type="presOf" srcId="{B6633105-D148-464A-987A-C1EDA7A11FAA}" destId="{BECE740B-3450-4E19-A725-8B4FCE6C5F44}" srcOrd="1" destOrd="0" presId="urn:microsoft.com/office/officeart/2005/8/layout/orgChart1"/>
    <dgm:cxn modelId="{65153F01-BC6D-495B-8324-99DA33404BDC}" type="presParOf" srcId="{9191DCD6-427C-48F1-BEE4-DB788DD82B67}" destId="{1BD336BC-0FF7-462A-ACD7-121D85885732}" srcOrd="0" destOrd="0" presId="urn:microsoft.com/office/officeart/2005/8/layout/orgChart1"/>
    <dgm:cxn modelId="{2C2BE48A-9934-4340-ADD2-A692EC533F5D}" type="presParOf" srcId="{1BD336BC-0FF7-462A-ACD7-121D85885732}" destId="{521C031D-7593-4AF5-9B1F-F9683CE7B81F}" srcOrd="0" destOrd="0" presId="urn:microsoft.com/office/officeart/2005/8/layout/orgChart1"/>
    <dgm:cxn modelId="{ACB6D6DC-767F-4EA8-AC28-4694BEEDA499}" type="presParOf" srcId="{521C031D-7593-4AF5-9B1F-F9683CE7B81F}" destId="{FC7F5A9C-8FF1-4363-96FA-F13EDD552358}" srcOrd="0" destOrd="0" presId="urn:microsoft.com/office/officeart/2005/8/layout/orgChart1"/>
    <dgm:cxn modelId="{5F2A602F-A0D5-4791-8301-BA18726843AE}" type="presParOf" srcId="{521C031D-7593-4AF5-9B1F-F9683CE7B81F}" destId="{99C402B8-A4FB-4DE1-AC73-C6C7C2F16788}" srcOrd="1" destOrd="0" presId="urn:microsoft.com/office/officeart/2005/8/layout/orgChart1"/>
    <dgm:cxn modelId="{1129426C-3D55-40AD-9CDC-0E5EA88B5DCE}" type="presParOf" srcId="{1BD336BC-0FF7-462A-ACD7-121D85885732}" destId="{F8E2A13A-A880-44DD-BB3D-E1AB4203B5BA}" srcOrd="1" destOrd="0" presId="urn:microsoft.com/office/officeart/2005/8/layout/orgChart1"/>
    <dgm:cxn modelId="{FA1AE093-512E-4EE0-89A5-387B72FC52E2}" type="presParOf" srcId="{1BD336BC-0FF7-462A-ACD7-121D85885732}" destId="{81168BFD-8EA0-48B2-A674-657BE81409CD}" srcOrd="2" destOrd="0" presId="urn:microsoft.com/office/officeart/2005/8/layout/orgChart1"/>
    <dgm:cxn modelId="{8B5A2A6C-C2BF-429D-88BA-DA81829CA42D}" type="presParOf" srcId="{81168BFD-8EA0-48B2-A674-657BE81409CD}" destId="{7DA19A13-628D-4595-BCF9-0E05392C767A}" srcOrd="0" destOrd="0" presId="urn:microsoft.com/office/officeart/2005/8/layout/orgChart1"/>
    <dgm:cxn modelId="{47DB87EE-A2AD-45B1-A696-0FF6391E7D1F}" type="presParOf" srcId="{81168BFD-8EA0-48B2-A674-657BE81409CD}" destId="{825E5F49-7092-4A7E-8AF6-455766254D87}" srcOrd="1" destOrd="0" presId="urn:microsoft.com/office/officeart/2005/8/layout/orgChart1"/>
    <dgm:cxn modelId="{2FF105EC-EDDF-44EB-9EF9-29FE827EB8B4}" type="presParOf" srcId="{825E5F49-7092-4A7E-8AF6-455766254D87}" destId="{FEE4FF19-04C2-4846-A31F-79829EA86B17}" srcOrd="0" destOrd="0" presId="urn:microsoft.com/office/officeart/2005/8/layout/orgChart1"/>
    <dgm:cxn modelId="{330B377C-3507-430E-ABC2-2ACF23F612CC}" type="presParOf" srcId="{FEE4FF19-04C2-4846-A31F-79829EA86B17}" destId="{8A62E3D7-9E7C-4070-81D1-5C69B1F5F840}" srcOrd="0" destOrd="0" presId="urn:microsoft.com/office/officeart/2005/8/layout/orgChart1"/>
    <dgm:cxn modelId="{A6FA014A-04E9-4BEA-809F-8CEC8E9E0A94}" type="presParOf" srcId="{FEE4FF19-04C2-4846-A31F-79829EA86B17}" destId="{EF5DE8BB-C8E7-406F-9542-D265AE9D83A3}" srcOrd="1" destOrd="0" presId="urn:microsoft.com/office/officeart/2005/8/layout/orgChart1"/>
    <dgm:cxn modelId="{C69789D5-2509-4FC5-ABB8-432AD153CBA8}" type="presParOf" srcId="{825E5F49-7092-4A7E-8AF6-455766254D87}" destId="{31470E67-91CF-4FD8-BDAC-18A74A8A6B7E}" srcOrd="1" destOrd="0" presId="urn:microsoft.com/office/officeart/2005/8/layout/orgChart1"/>
    <dgm:cxn modelId="{5E775513-A16F-45D2-845A-12F20E450339}" type="presParOf" srcId="{825E5F49-7092-4A7E-8AF6-455766254D87}" destId="{C5A7AB48-5AB2-4931-B614-2F8B30E6AAD5}" srcOrd="2" destOrd="0" presId="urn:microsoft.com/office/officeart/2005/8/layout/orgChart1"/>
    <dgm:cxn modelId="{A890551A-F672-4484-83B5-EFF13D859E70}" type="presParOf" srcId="{81168BFD-8EA0-48B2-A674-657BE81409CD}" destId="{F4B43069-1417-44E3-B371-865D8DB6ED77}" srcOrd="2" destOrd="0" presId="urn:microsoft.com/office/officeart/2005/8/layout/orgChart1"/>
    <dgm:cxn modelId="{8C3A91A6-9E37-46AD-9826-902FCBAF5406}" type="presParOf" srcId="{81168BFD-8EA0-48B2-A674-657BE81409CD}" destId="{D3D9FBC6-0F0B-4F60-BA1E-BB6588031AD5}" srcOrd="3" destOrd="0" presId="urn:microsoft.com/office/officeart/2005/8/layout/orgChart1"/>
    <dgm:cxn modelId="{A9BF1302-2653-4E87-9CA7-452F403136B5}" type="presParOf" srcId="{D3D9FBC6-0F0B-4F60-BA1E-BB6588031AD5}" destId="{682810E6-A3A1-4002-A286-2A5280C13D82}" srcOrd="0" destOrd="0" presId="urn:microsoft.com/office/officeart/2005/8/layout/orgChart1"/>
    <dgm:cxn modelId="{F037C221-2B86-4CC1-B6B6-72BD11F4708B}" type="presParOf" srcId="{682810E6-A3A1-4002-A286-2A5280C13D82}" destId="{54AA2392-F1FF-4332-8C18-AA9CD024A0FB}" srcOrd="0" destOrd="0" presId="urn:microsoft.com/office/officeart/2005/8/layout/orgChart1"/>
    <dgm:cxn modelId="{9CE1AAC5-F818-4823-B247-1279413A6290}" type="presParOf" srcId="{682810E6-A3A1-4002-A286-2A5280C13D82}" destId="{BECE740B-3450-4E19-A725-8B4FCE6C5F44}" srcOrd="1" destOrd="0" presId="urn:microsoft.com/office/officeart/2005/8/layout/orgChart1"/>
    <dgm:cxn modelId="{331EC40D-C5E2-43C6-A211-AB6A39BEFA6A}" type="presParOf" srcId="{D3D9FBC6-0F0B-4F60-BA1E-BB6588031AD5}" destId="{498BAEDB-1BED-4AD8-9733-FE140403E5A7}" srcOrd="1" destOrd="0" presId="urn:microsoft.com/office/officeart/2005/8/layout/orgChart1"/>
    <dgm:cxn modelId="{CC99AA53-8CF6-46AC-8074-BA9017FE697B}" type="presParOf" srcId="{D3D9FBC6-0F0B-4F60-BA1E-BB6588031AD5}" destId="{2611884A-1DE1-4C86-88AF-A5AD36431991}" srcOrd="2" destOrd="0" presId="urn:microsoft.com/office/officeart/2005/8/layout/orgChart1"/>
    <dgm:cxn modelId="{8650D4F0-B1D8-4BD2-8226-B9D81E67BFF8}" type="presParOf" srcId="{2611884A-1DE1-4C86-88AF-A5AD36431991}" destId="{4601B2C6-A4B0-4823-83EB-503E93442171}" srcOrd="0" destOrd="0" presId="urn:microsoft.com/office/officeart/2005/8/layout/orgChart1"/>
    <dgm:cxn modelId="{07602BA9-03B3-410D-A482-DA07082759AD}" type="presParOf" srcId="{2611884A-1DE1-4C86-88AF-A5AD36431991}" destId="{DD1CC945-C989-48D1-A5B1-D712FDE79997}" srcOrd="1" destOrd="0" presId="urn:microsoft.com/office/officeart/2005/8/layout/orgChart1"/>
    <dgm:cxn modelId="{659E3B06-DC82-4443-B5F3-ECCBEA00A3A9}" type="presParOf" srcId="{DD1CC945-C989-48D1-A5B1-D712FDE79997}" destId="{73B3FDFA-F863-4A69-B33D-5695ABA77AE7}" srcOrd="0" destOrd="0" presId="urn:microsoft.com/office/officeart/2005/8/layout/orgChart1"/>
    <dgm:cxn modelId="{0B244072-CEA7-43F1-835C-CBC96741FFD5}" type="presParOf" srcId="{73B3FDFA-F863-4A69-B33D-5695ABA77AE7}" destId="{6EDC652B-B5C4-4A52-BC0B-F903C4C62A6D}" srcOrd="0" destOrd="0" presId="urn:microsoft.com/office/officeart/2005/8/layout/orgChart1"/>
    <dgm:cxn modelId="{9673226A-8D39-47B7-A230-3CF4DFF0B922}" type="presParOf" srcId="{73B3FDFA-F863-4A69-B33D-5695ABA77AE7}" destId="{E9E8734D-1D84-420E-845C-AC9BA7F456B0}" srcOrd="1" destOrd="0" presId="urn:microsoft.com/office/officeart/2005/8/layout/orgChart1"/>
    <dgm:cxn modelId="{54A6FE19-CE07-4B74-8EBE-38CD44A2B71B}" type="presParOf" srcId="{DD1CC945-C989-48D1-A5B1-D712FDE79997}" destId="{D50CABC5-3BB4-48C7-8112-766A04C1117D}" srcOrd="1" destOrd="0" presId="urn:microsoft.com/office/officeart/2005/8/layout/orgChart1"/>
    <dgm:cxn modelId="{EB4EEB94-3A22-4DC9-92C4-7F56CEA210B3}" type="presParOf" srcId="{DD1CC945-C989-48D1-A5B1-D712FDE79997}" destId="{B1C4876F-E31A-4E5A-A5B3-3FF9A06B6BAC}" srcOrd="2" destOrd="0" presId="urn:microsoft.com/office/officeart/2005/8/layout/orgChart1"/>
    <dgm:cxn modelId="{29569D9D-2A7D-482F-A5A9-23BFA9FCDD84}" type="presParOf" srcId="{2611884A-1DE1-4C86-88AF-A5AD36431991}" destId="{27085DF0-A14C-40E5-BCFC-44375185F2B8}" srcOrd="2" destOrd="0" presId="urn:microsoft.com/office/officeart/2005/8/layout/orgChart1"/>
    <dgm:cxn modelId="{0773F8D6-8196-41A2-8C82-CD1A67938C69}" type="presParOf" srcId="{2611884A-1DE1-4C86-88AF-A5AD36431991}" destId="{FB155507-64E6-4B4D-855B-59999D60E2DD}" srcOrd="3" destOrd="0" presId="urn:microsoft.com/office/officeart/2005/8/layout/orgChart1"/>
    <dgm:cxn modelId="{A520A36C-F3D4-4615-849A-C29B44674B5E}" type="presParOf" srcId="{FB155507-64E6-4B4D-855B-59999D60E2DD}" destId="{A211ED80-93CB-4324-A3FD-06DEBFA7013B}" srcOrd="0" destOrd="0" presId="urn:microsoft.com/office/officeart/2005/8/layout/orgChart1"/>
    <dgm:cxn modelId="{C588D015-B07C-4038-B986-6590EDF0C983}" type="presParOf" srcId="{A211ED80-93CB-4324-A3FD-06DEBFA7013B}" destId="{C18689C0-21CD-4D7A-941D-276D442985A7}" srcOrd="0" destOrd="0" presId="urn:microsoft.com/office/officeart/2005/8/layout/orgChart1"/>
    <dgm:cxn modelId="{71005C65-376A-432B-A772-9EE93849DE48}" type="presParOf" srcId="{A211ED80-93CB-4324-A3FD-06DEBFA7013B}" destId="{81D9837B-795B-4756-BF4D-B46505CF08E8}" srcOrd="1" destOrd="0" presId="urn:microsoft.com/office/officeart/2005/8/layout/orgChart1"/>
    <dgm:cxn modelId="{0664F3FF-D3C5-44DE-9A1E-2FD52C4990B6}" type="presParOf" srcId="{FB155507-64E6-4B4D-855B-59999D60E2DD}" destId="{E2E665F1-CA3A-45B5-9FE9-8C44D7C78DC8}" srcOrd="1" destOrd="0" presId="urn:microsoft.com/office/officeart/2005/8/layout/orgChart1"/>
    <dgm:cxn modelId="{21D16F4B-2FD4-48D7-AB27-FF0D34F6532C}" type="presParOf" srcId="{FB155507-64E6-4B4D-855B-59999D60E2DD}" destId="{4D715A1C-0283-4593-920C-BB97A4F67A6A}" srcOrd="2" destOrd="0" presId="urn:microsoft.com/office/officeart/2005/8/layout/orgChart1"/>
    <dgm:cxn modelId="{C083BE56-D431-4337-98E9-09A9DB38D30E}" type="presParOf" srcId="{2611884A-1DE1-4C86-88AF-A5AD36431991}" destId="{6D8CD348-56D8-41C1-8716-09D657282496}" srcOrd="4" destOrd="0" presId="urn:microsoft.com/office/officeart/2005/8/layout/orgChart1"/>
    <dgm:cxn modelId="{8C99F078-528B-4C17-8BFE-39F90EF5585E}" type="presParOf" srcId="{2611884A-1DE1-4C86-88AF-A5AD36431991}" destId="{ADE6298B-4281-425E-8CF3-C96AE52D5A28}" srcOrd="5" destOrd="0" presId="urn:microsoft.com/office/officeart/2005/8/layout/orgChart1"/>
    <dgm:cxn modelId="{67FB2EC7-0B6C-4AC5-ACC4-A1F8E6086BE9}" type="presParOf" srcId="{ADE6298B-4281-425E-8CF3-C96AE52D5A28}" destId="{960B8624-8F02-454C-88F7-2CB1E38214C5}" srcOrd="0" destOrd="0" presId="urn:microsoft.com/office/officeart/2005/8/layout/orgChart1"/>
    <dgm:cxn modelId="{5F93E641-CCFD-4368-96E5-0C7C811B53B1}" type="presParOf" srcId="{960B8624-8F02-454C-88F7-2CB1E38214C5}" destId="{A69BE261-414B-49A1-80BD-9C368B3D8025}" srcOrd="0" destOrd="0" presId="urn:microsoft.com/office/officeart/2005/8/layout/orgChart1"/>
    <dgm:cxn modelId="{08661826-9E09-4764-B847-1D18AA0B1177}" type="presParOf" srcId="{960B8624-8F02-454C-88F7-2CB1E38214C5}" destId="{59233B2F-4721-4A8E-BD0E-C5EE37285467}" srcOrd="1" destOrd="0" presId="urn:microsoft.com/office/officeart/2005/8/layout/orgChart1"/>
    <dgm:cxn modelId="{A8EA2371-4AE3-4811-8070-F8C1FE3DA352}" type="presParOf" srcId="{ADE6298B-4281-425E-8CF3-C96AE52D5A28}" destId="{DF8891A8-F5C7-4B1A-9728-536EF9C1396E}" srcOrd="1" destOrd="0" presId="urn:microsoft.com/office/officeart/2005/8/layout/orgChart1"/>
    <dgm:cxn modelId="{9E881E3B-E873-48CA-BC30-FEABF83DD71E}" type="presParOf" srcId="{ADE6298B-4281-425E-8CF3-C96AE52D5A28}" destId="{D2EB367E-7A5B-4C04-907D-A056DE6685CD}" srcOrd="2" destOrd="0" presId="urn:microsoft.com/office/officeart/2005/8/layout/orgChart1"/>
    <dgm:cxn modelId="{33342090-BB12-440E-8C31-56FF94CA27D9}" type="presParOf" srcId="{2611884A-1DE1-4C86-88AF-A5AD36431991}" destId="{DD5DE2FF-2AFE-4566-AF01-EFF78B4A2348}" srcOrd="6" destOrd="0" presId="urn:microsoft.com/office/officeart/2005/8/layout/orgChart1"/>
    <dgm:cxn modelId="{1C01BB60-346F-4011-BD22-92C552F2998D}" type="presParOf" srcId="{2611884A-1DE1-4C86-88AF-A5AD36431991}" destId="{B696C32A-1C32-4503-85C4-AC59A6729A71}" srcOrd="7" destOrd="0" presId="urn:microsoft.com/office/officeart/2005/8/layout/orgChart1"/>
    <dgm:cxn modelId="{B9F2E2AC-B26C-4BAA-A48F-59D08F9D5052}" type="presParOf" srcId="{B696C32A-1C32-4503-85C4-AC59A6729A71}" destId="{79334D35-5023-494B-AB1F-64BE44DAEC71}" srcOrd="0" destOrd="0" presId="urn:microsoft.com/office/officeart/2005/8/layout/orgChart1"/>
    <dgm:cxn modelId="{531D7803-FB73-4BAA-8865-9679D74CB488}" type="presParOf" srcId="{79334D35-5023-494B-AB1F-64BE44DAEC71}" destId="{4119EC9A-0F31-46AE-98B5-F5B6ADFA99DB}" srcOrd="0" destOrd="0" presId="urn:microsoft.com/office/officeart/2005/8/layout/orgChart1"/>
    <dgm:cxn modelId="{7EE192B6-A1B6-4503-AF6F-11693185F675}" type="presParOf" srcId="{79334D35-5023-494B-AB1F-64BE44DAEC71}" destId="{8A317354-BEE9-44C1-BAF1-C8261112A4A2}" srcOrd="1" destOrd="0" presId="urn:microsoft.com/office/officeart/2005/8/layout/orgChart1"/>
    <dgm:cxn modelId="{199015B0-C1DF-40E0-8B23-A5FFB300ED0D}" type="presParOf" srcId="{B696C32A-1C32-4503-85C4-AC59A6729A71}" destId="{001F71EE-6313-4E18-92A2-CE440E53595E}" srcOrd="1" destOrd="0" presId="urn:microsoft.com/office/officeart/2005/8/layout/orgChart1"/>
    <dgm:cxn modelId="{6D2BD7DA-06F2-457B-B25E-C26226342356}" type="presParOf" srcId="{B696C32A-1C32-4503-85C4-AC59A6729A71}" destId="{97189AFF-34B7-4F42-996B-FFCCC37A33B0}" srcOrd="2" destOrd="0" presId="urn:microsoft.com/office/officeart/2005/8/layout/orgChart1"/>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5B4209D-3163-419F-8B7A-F16A376C4EDF}" type="doc">
      <dgm:prSet loTypeId="urn:microsoft.com/office/officeart/2005/8/layout/orgChart1" loCatId="hierarchy" qsTypeId="urn:microsoft.com/office/officeart/2005/8/quickstyle/simple1" qsCatId="simple" csTypeId="urn:microsoft.com/office/officeart/2005/8/colors/accent3_2" csCatId="accent3" phldr="1"/>
      <dgm:spPr/>
      <dgm:t>
        <a:bodyPr/>
        <a:lstStyle/>
        <a:p>
          <a:endParaRPr lang="en-GB"/>
        </a:p>
      </dgm:t>
    </dgm:pt>
    <dgm:pt modelId="{54364849-B683-4B01-8787-4B0ACDB124A6}">
      <dgm:prSet phldrT="[Text]" custT="1"/>
      <dgm:spPr/>
      <dgm:t>
        <a:bodyPr/>
        <a:lstStyle/>
        <a:p>
          <a:r>
            <a:rPr lang="en-GB" sz="1800" dirty="0"/>
            <a:t>Software</a:t>
          </a:r>
        </a:p>
      </dgm:t>
    </dgm:pt>
    <dgm:pt modelId="{F71F701C-5F2A-425A-A4FD-6AA7293BD059}" type="parTrans" cxnId="{AC993EE6-7218-4E2C-9D0D-65ABD11C8975}">
      <dgm:prSet/>
      <dgm:spPr/>
      <dgm:t>
        <a:bodyPr/>
        <a:lstStyle/>
        <a:p>
          <a:endParaRPr lang="en-GB" sz="1800"/>
        </a:p>
      </dgm:t>
    </dgm:pt>
    <dgm:pt modelId="{B7CF0F8A-C195-4B26-8138-476DB0E3EB74}" type="sibTrans" cxnId="{AC993EE6-7218-4E2C-9D0D-65ABD11C8975}">
      <dgm:prSet/>
      <dgm:spPr/>
      <dgm:t>
        <a:bodyPr/>
        <a:lstStyle/>
        <a:p>
          <a:endParaRPr lang="en-GB" sz="1800"/>
        </a:p>
      </dgm:t>
    </dgm:pt>
    <dgm:pt modelId="{3B7506AF-33C2-4936-8BCB-E4A4198282E0}" type="asst">
      <dgm:prSet phldrT="[Text]" custT="1"/>
      <dgm:spPr>
        <a:solidFill>
          <a:schemeClr val="bg1">
            <a:lumMod val="65000"/>
          </a:schemeClr>
        </a:solidFill>
      </dgm:spPr>
      <dgm:t>
        <a:bodyPr/>
        <a:lstStyle/>
        <a:p>
          <a:r>
            <a:rPr lang="en-GB" sz="1800" dirty="0"/>
            <a:t>Application software</a:t>
          </a:r>
        </a:p>
      </dgm:t>
    </dgm:pt>
    <dgm:pt modelId="{AC7F0426-6010-4285-AFF9-A944312C0E51}" type="parTrans" cxnId="{4324E573-72F4-4EF2-A117-5E4EDC104DAA}">
      <dgm:prSet/>
      <dgm:spPr/>
      <dgm:t>
        <a:bodyPr/>
        <a:lstStyle/>
        <a:p>
          <a:endParaRPr lang="en-GB" sz="1800"/>
        </a:p>
      </dgm:t>
    </dgm:pt>
    <dgm:pt modelId="{5481F117-1FBE-453B-9F9F-A88CA2F7C0F5}" type="sibTrans" cxnId="{4324E573-72F4-4EF2-A117-5E4EDC104DAA}">
      <dgm:prSet/>
      <dgm:spPr/>
      <dgm:t>
        <a:bodyPr/>
        <a:lstStyle/>
        <a:p>
          <a:endParaRPr lang="en-GB" sz="1800"/>
        </a:p>
      </dgm:t>
    </dgm:pt>
    <dgm:pt modelId="{B6633105-D148-464A-987A-C1EDA7A11FAA}" type="asst">
      <dgm:prSet phldrT="[Text]" custT="1"/>
      <dgm:spPr>
        <a:solidFill>
          <a:schemeClr val="bg1">
            <a:lumMod val="65000"/>
          </a:schemeClr>
        </a:solidFill>
      </dgm:spPr>
      <dgm:t>
        <a:bodyPr/>
        <a:lstStyle/>
        <a:p>
          <a:r>
            <a:rPr lang="en-GB" sz="1800" dirty="0"/>
            <a:t>System software</a:t>
          </a:r>
        </a:p>
      </dgm:t>
    </dgm:pt>
    <dgm:pt modelId="{C7392C1C-672F-4E55-B033-21BF6FCC883F}" type="parTrans" cxnId="{CD429F69-3BA1-4101-A121-54ACE93DE842}">
      <dgm:prSet/>
      <dgm:spPr/>
      <dgm:t>
        <a:bodyPr/>
        <a:lstStyle/>
        <a:p>
          <a:endParaRPr lang="en-GB" sz="1800"/>
        </a:p>
      </dgm:t>
    </dgm:pt>
    <dgm:pt modelId="{7BCB00E2-531E-4928-9BB2-5D3A097311E2}" type="sibTrans" cxnId="{CD429F69-3BA1-4101-A121-54ACE93DE842}">
      <dgm:prSet/>
      <dgm:spPr/>
      <dgm:t>
        <a:bodyPr/>
        <a:lstStyle/>
        <a:p>
          <a:endParaRPr lang="en-GB" sz="1800"/>
        </a:p>
      </dgm:t>
    </dgm:pt>
    <dgm:pt modelId="{B0AE491E-0E28-485A-BE7E-C63329212E73}" type="asst">
      <dgm:prSet phldrT="[Text]" custT="1"/>
      <dgm:spPr>
        <a:solidFill>
          <a:schemeClr val="bg1">
            <a:lumMod val="65000"/>
          </a:schemeClr>
        </a:solidFill>
      </dgm:spPr>
      <dgm:t>
        <a:bodyPr/>
        <a:lstStyle/>
        <a:p>
          <a:r>
            <a:rPr lang="en-GB" sz="1800" dirty="0"/>
            <a:t>Operating systems</a:t>
          </a:r>
        </a:p>
      </dgm:t>
    </dgm:pt>
    <dgm:pt modelId="{293655C7-B8D3-4F8E-96CD-2DA1564556DB}" type="parTrans" cxnId="{C731B167-8B96-4E7A-BC5B-B32397E72942}">
      <dgm:prSet/>
      <dgm:spPr/>
      <dgm:t>
        <a:bodyPr/>
        <a:lstStyle/>
        <a:p>
          <a:endParaRPr lang="en-GB" sz="1800"/>
        </a:p>
      </dgm:t>
    </dgm:pt>
    <dgm:pt modelId="{5FB752B1-7176-4C0A-9B2E-52C65239316A}" type="sibTrans" cxnId="{C731B167-8B96-4E7A-BC5B-B32397E72942}">
      <dgm:prSet/>
      <dgm:spPr/>
      <dgm:t>
        <a:bodyPr/>
        <a:lstStyle/>
        <a:p>
          <a:endParaRPr lang="en-GB" sz="1800"/>
        </a:p>
      </dgm:t>
    </dgm:pt>
    <dgm:pt modelId="{B7CDCCD4-3A84-48AD-8191-D11244290C8B}" type="asst">
      <dgm:prSet phldrT="[Text]" custT="1"/>
      <dgm:spPr/>
      <dgm:t>
        <a:bodyPr/>
        <a:lstStyle/>
        <a:p>
          <a:r>
            <a:rPr lang="en-GB" sz="1800" dirty="0"/>
            <a:t>Utility software</a:t>
          </a:r>
        </a:p>
      </dgm:t>
    </dgm:pt>
    <dgm:pt modelId="{205F1D67-DF45-4CF4-98F2-0A84277BC2B3}" type="parTrans" cxnId="{680CB95B-C226-4542-B4C8-BF95135798BC}">
      <dgm:prSet/>
      <dgm:spPr/>
      <dgm:t>
        <a:bodyPr/>
        <a:lstStyle/>
        <a:p>
          <a:endParaRPr lang="en-GB" sz="1800"/>
        </a:p>
      </dgm:t>
    </dgm:pt>
    <dgm:pt modelId="{30C627D6-0A6B-488E-8541-03382EC8D2BA}" type="sibTrans" cxnId="{680CB95B-C226-4542-B4C8-BF95135798BC}">
      <dgm:prSet/>
      <dgm:spPr/>
      <dgm:t>
        <a:bodyPr/>
        <a:lstStyle/>
        <a:p>
          <a:endParaRPr lang="en-GB" sz="1800"/>
        </a:p>
      </dgm:t>
    </dgm:pt>
    <dgm:pt modelId="{5CF027A4-C8D5-49AB-9B7A-3F7A2CF25904}" type="asst">
      <dgm:prSet phldrT="[Text]" custT="1"/>
      <dgm:spPr>
        <a:solidFill>
          <a:srgbClr val="FFC000"/>
        </a:solidFill>
      </dgm:spPr>
      <dgm:t>
        <a:bodyPr/>
        <a:lstStyle/>
        <a:p>
          <a:r>
            <a:rPr lang="en-GB" sz="1800" dirty="0"/>
            <a:t>Libraries</a:t>
          </a:r>
        </a:p>
      </dgm:t>
    </dgm:pt>
    <dgm:pt modelId="{25095985-EB24-4590-B31D-A63CAB21AB10}" type="parTrans" cxnId="{0C406EBA-C3B5-43DF-8667-303F51EC53EB}">
      <dgm:prSet/>
      <dgm:spPr/>
      <dgm:t>
        <a:bodyPr/>
        <a:lstStyle/>
        <a:p>
          <a:endParaRPr lang="en-GB"/>
        </a:p>
      </dgm:t>
    </dgm:pt>
    <dgm:pt modelId="{E9FD0549-4C1B-4614-ACFB-815A78F5C074}" type="sibTrans" cxnId="{0C406EBA-C3B5-43DF-8667-303F51EC53EB}">
      <dgm:prSet/>
      <dgm:spPr/>
      <dgm:t>
        <a:bodyPr/>
        <a:lstStyle/>
        <a:p>
          <a:endParaRPr lang="en-GB"/>
        </a:p>
      </dgm:t>
    </dgm:pt>
    <dgm:pt modelId="{AF7E3468-10BF-4994-A6EE-F71219542A9B}" type="asst">
      <dgm:prSet phldrT="[Text]" custT="1"/>
      <dgm:spPr/>
      <dgm:t>
        <a:bodyPr/>
        <a:lstStyle/>
        <a:p>
          <a:r>
            <a:rPr lang="en-GB" sz="1800" dirty="0"/>
            <a:t>Translators</a:t>
          </a:r>
        </a:p>
      </dgm:t>
    </dgm:pt>
    <dgm:pt modelId="{DBAB318B-9AE4-4EEA-A069-B7896C95F4D8}" type="parTrans" cxnId="{B3C15920-398D-40A6-9A16-B16F4A453978}">
      <dgm:prSet/>
      <dgm:spPr/>
      <dgm:t>
        <a:bodyPr/>
        <a:lstStyle/>
        <a:p>
          <a:endParaRPr lang="en-GB"/>
        </a:p>
      </dgm:t>
    </dgm:pt>
    <dgm:pt modelId="{FD356796-D5AF-43C5-9BCC-DFA07CC7687D}" type="sibTrans" cxnId="{B3C15920-398D-40A6-9A16-B16F4A453978}">
      <dgm:prSet/>
      <dgm:spPr/>
      <dgm:t>
        <a:bodyPr/>
        <a:lstStyle/>
        <a:p>
          <a:endParaRPr lang="en-GB"/>
        </a:p>
      </dgm:t>
    </dgm:pt>
    <dgm:pt modelId="{9191DCD6-427C-48F1-BEE4-DB788DD82B67}" type="pres">
      <dgm:prSet presAssocID="{85B4209D-3163-419F-8B7A-F16A376C4EDF}" presName="hierChild1" presStyleCnt="0">
        <dgm:presLayoutVars>
          <dgm:orgChart val="1"/>
          <dgm:chPref val="1"/>
          <dgm:dir/>
          <dgm:animOne val="branch"/>
          <dgm:animLvl val="lvl"/>
          <dgm:resizeHandles/>
        </dgm:presLayoutVars>
      </dgm:prSet>
      <dgm:spPr/>
    </dgm:pt>
    <dgm:pt modelId="{1BD336BC-0FF7-462A-ACD7-121D85885732}" type="pres">
      <dgm:prSet presAssocID="{54364849-B683-4B01-8787-4B0ACDB124A6}" presName="hierRoot1" presStyleCnt="0">
        <dgm:presLayoutVars>
          <dgm:hierBranch val="init"/>
        </dgm:presLayoutVars>
      </dgm:prSet>
      <dgm:spPr/>
    </dgm:pt>
    <dgm:pt modelId="{521C031D-7593-4AF5-9B1F-F9683CE7B81F}" type="pres">
      <dgm:prSet presAssocID="{54364849-B683-4B01-8787-4B0ACDB124A6}" presName="rootComposite1" presStyleCnt="0"/>
      <dgm:spPr/>
    </dgm:pt>
    <dgm:pt modelId="{FC7F5A9C-8FF1-4363-96FA-F13EDD552358}" type="pres">
      <dgm:prSet presAssocID="{54364849-B683-4B01-8787-4B0ACDB124A6}" presName="rootText1" presStyleLbl="node0" presStyleIdx="0" presStyleCnt="1">
        <dgm:presLayoutVars>
          <dgm:chPref val="3"/>
        </dgm:presLayoutVars>
      </dgm:prSet>
      <dgm:spPr/>
    </dgm:pt>
    <dgm:pt modelId="{99C402B8-A4FB-4DE1-AC73-C6C7C2F16788}" type="pres">
      <dgm:prSet presAssocID="{54364849-B683-4B01-8787-4B0ACDB124A6}" presName="rootConnector1" presStyleLbl="node1" presStyleIdx="0" presStyleCnt="0"/>
      <dgm:spPr/>
    </dgm:pt>
    <dgm:pt modelId="{F8E2A13A-A880-44DD-BB3D-E1AB4203B5BA}" type="pres">
      <dgm:prSet presAssocID="{54364849-B683-4B01-8787-4B0ACDB124A6}" presName="hierChild2" presStyleCnt="0"/>
      <dgm:spPr/>
    </dgm:pt>
    <dgm:pt modelId="{81168BFD-8EA0-48B2-A674-657BE81409CD}" type="pres">
      <dgm:prSet presAssocID="{54364849-B683-4B01-8787-4B0ACDB124A6}" presName="hierChild3" presStyleCnt="0"/>
      <dgm:spPr/>
    </dgm:pt>
    <dgm:pt modelId="{7DA19A13-628D-4595-BCF9-0E05392C767A}" type="pres">
      <dgm:prSet presAssocID="{AC7F0426-6010-4285-AFF9-A944312C0E51}" presName="Name111" presStyleLbl="parChTrans1D2" presStyleIdx="0" presStyleCnt="2"/>
      <dgm:spPr/>
    </dgm:pt>
    <dgm:pt modelId="{825E5F49-7092-4A7E-8AF6-455766254D87}" type="pres">
      <dgm:prSet presAssocID="{3B7506AF-33C2-4936-8BCB-E4A4198282E0}" presName="hierRoot3" presStyleCnt="0">
        <dgm:presLayoutVars>
          <dgm:hierBranch val="init"/>
        </dgm:presLayoutVars>
      </dgm:prSet>
      <dgm:spPr/>
    </dgm:pt>
    <dgm:pt modelId="{FEE4FF19-04C2-4846-A31F-79829EA86B17}" type="pres">
      <dgm:prSet presAssocID="{3B7506AF-33C2-4936-8BCB-E4A4198282E0}" presName="rootComposite3" presStyleCnt="0"/>
      <dgm:spPr/>
    </dgm:pt>
    <dgm:pt modelId="{8A62E3D7-9E7C-4070-81D1-5C69B1F5F840}" type="pres">
      <dgm:prSet presAssocID="{3B7506AF-33C2-4936-8BCB-E4A4198282E0}" presName="rootText3" presStyleLbl="asst1" presStyleIdx="0" presStyleCnt="6" custLinFactNeighborX="-63343" custLinFactNeighborY="-1">
        <dgm:presLayoutVars>
          <dgm:chPref val="3"/>
        </dgm:presLayoutVars>
      </dgm:prSet>
      <dgm:spPr/>
    </dgm:pt>
    <dgm:pt modelId="{EF5DE8BB-C8E7-406F-9542-D265AE9D83A3}" type="pres">
      <dgm:prSet presAssocID="{3B7506AF-33C2-4936-8BCB-E4A4198282E0}" presName="rootConnector3" presStyleLbl="asst1" presStyleIdx="0" presStyleCnt="6"/>
      <dgm:spPr/>
    </dgm:pt>
    <dgm:pt modelId="{31470E67-91CF-4FD8-BDAC-18A74A8A6B7E}" type="pres">
      <dgm:prSet presAssocID="{3B7506AF-33C2-4936-8BCB-E4A4198282E0}" presName="hierChild6" presStyleCnt="0"/>
      <dgm:spPr/>
    </dgm:pt>
    <dgm:pt modelId="{C5A7AB48-5AB2-4931-B614-2F8B30E6AAD5}" type="pres">
      <dgm:prSet presAssocID="{3B7506AF-33C2-4936-8BCB-E4A4198282E0}" presName="hierChild7" presStyleCnt="0"/>
      <dgm:spPr/>
    </dgm:pt>
    <dgm:pt modelId="{F4B43069-1417-44E3-B371-865D8DB6ED77}" type="pres">
      <dgm:prSet presAssocID="{C7392C1C-672F-4E55-B033-21BF6FCC883F}" presName="Name111" presStyleLbl="parChTrans1D2" presStyleIdx="1" presStyleCnt="2"/>
      <dgm:spPr/>
    </dgm:pt>
    <dgm:pt modelId="{D3D9FBC6-0F0B-4F60-BA1E-BB6588031AD5}" type="pres">
      <dgm:prSet presAssocID="{B6633105-D148-464A-987A-C1EDA7A11FAA}" presName="hierRoot3" presStyleCnt="0">
        <dgm:presLayoutVars>
          <dgm:hierBranch val="init"/>
        </dgm:presLayoutVars>
      </dgm:prSet>
      <dgm:spPr/>
    </dgm:pt>
    <dgm:pt modelId="{682810E6-A3A1-4002-A286-2A5280C13D82}" type="pres">
      <dgm:prSet presAssocID="{B6633105-D148-464A-987A-C1EDA7A11FAA}" presName="rootComposite3" presStyleCnt="0"/>
      <dgm:spPr/>
    </dgm:pt>
    <dgm:pt modelId="{54AA2392-F1FF-4332-8C18-AA9CD024A0FB}" type="pres">
      <dgm:prSet presAssocID="{B6633105-D148-464A-987A-C1EDA7A11FAA}" presName="rootText3" presStyleLbl="asst1" presStyleIdx="1" presStyleCnt="6">
        <dgm:presLayoutVars>
          <dgm:chPref val="3"/>
        </dgm:presLayoutVars>
      </dgm:prSet>
      <dgm:spPr/>
    </dgm:pt>
    <dgm:pt modelId="{BECE740B-3450-4E19-A725-8B4FCE6C5F44}" type="pres">
      <dgm:prSet presAssocID="{B6633105-D148-464A-987A-C1EDA7A11FAA}" presName="rootConnector3" presStyleLbl="asst1" presStyleIdx="1" presStyleCnt="6"/>
      <dgm:spPr/>
    </dgm:pt>
    <dgm:pt modelId="{498BAEDB-1BED-4AD8-9733-FE140403E5A7}" type="pres">
      <dgm:prSet presAssocID="{B6633105-D148-464A-987A-C1EDA7A11FAA}" presName="hierChild6" presStyleCnt="0"/>
      <dgm:spPr/>
    </dgm:pt>
    <dgm:pt modelId="{2611884A-1DE1-4C86-88AF-A5AD36431991}" type="pres">
      <dgm:prSet presAssocID="{B6633105-D148-464A-987A-C1EDA7A11FAA}" presName="hierChild7" presStyleCnt="0"/>
      <dgm:spPr/>
    </dgm:pt>
    <dgm:pt modelId="{4601B2C6-A4B0-4823-83EB-503E93442171}" type="pres">
      <dgm:prSet presAssocID="{293655C7-B8D3-4F8E-96CD-2DA1564556DB}" presName="Name111" presStyleLbl="parChTrans1D3" presStyleIdx="0" presStyleCnt="4"/>
      <dgm:spPr/>
    </dgm:pt>
    <dgm:pt modelId="{DD1CC945-C989-48D1-A5B1-D712FDE79997}" type="pres">
      <dgm:prSet presAssocID="{B0AE491E-0E28-485A-BE7E-C63329212E73}" presName="hierRoot3" presStyleCnt="0">
        <dgm:presLayoutVars>
          <dgm:hierBranch val="init"/>
        </dgm:presLayoutVars>
      </dgm:prSet>
      <dgm:spPr/>
    </dgm:pt>
    <dgm:pt modelId="{73B3FDFA-F863-4A69-B33D-5695ABA77AE7}" type="pres">
      <dgm:prSet presAssocID="{B0AE491E-0E28-485A-BE7E-C63329212E73}" presName="rootComposite3" presStyleCnt="0"/>
      <dgm:spPr/>
    </dgm:pt>
    <dgm:pt modelId="{6EDC652B-B5C4-4A52-BC0B-F903C4C62A6D}" type="pres">
      <dgm:prSet presAssocID="{B0AE491E-0E28-485A-BE7E-C63329212E73}" presName="rootText3" presStyleLbl="asst1" presStyleIdx="2" presStyleCnt="6">
        <dgm:presLayoutVars>
          <dgm:chPref val="3"/>
        </dgm:presLayoutVars>
      </dgm:prSet>
      <dgm:spPr/>
    </dgm:pt>
    <dgm:pt modelId="{E9E8734D-1D84-420E-845C-AC9BA7F456B0}" type="pres">
      <dgm:prSet presAssocID="{B0AE491E-0E28-485A-BE7E-C63329212E73}" presName="rootConnector3" presStyleLbl="asst1" presStyleIdx="2" presStyleCnt="6"/>
      <dgm:spPr/>
    </dgm:pt>
    <dgm:pt modelId="{D50CABC5-3BB4-48C7-8112-766A04C1117D}" type="pres">
      <dgm:prSet presAssocID="{B0AE491E-0E28-485A-BE7E-C63329212E73}" presName="hierChild6" presStyleCnt="0"/>
      <dgm:spPr/>
    </dgm:pt>
    <dgm:pt modelId="{B1C4876F-E31A-4E5A-A5B3-3FF9A06B6BAC}" type="pres">
      <dgm:prSet presAssocID="{B0AE491E-0E28-485A-BE7E-C63329212E73}" presName="hierChild7" presStyleCnt="0"/>
      <dgm:spPr/>
    </dgm:pt>
    <dgm:pt modelId="{27085DF0-A14C-40E5-BCFC-44375185F2B8}" type="pres">
      <dgm:prSet presAssocID="{205F1D67-DF45-4CF4-98F2-0A84277BC2B3}" presName="Name111" presStyleLbl="parChTrans1D3" presStyleIdx="1" presStyleCnt="4"/>
      <dgm:spPr/>
    </dgm:pt>
    <dgm:pt modelId="{FB155507-64E6-4B4D-855B-59999D60E2DD}" type="pres">
      <dgm:prSet presAssocID="{B7CDCCD4-3A84-48AD-8191-D11244290C8B}" presName="hierRoot3" presStyleCnt="0">
        <dgm:presLayoutVars>
          <dgm:hierBranch val="init"/>
        </dgm:presLayoutVars>
      </dgm:prSet>
      <dgm:spPr/>
    </dgm:pt>
    <dgm:pt modelId="{A211ED80-93CB-4324-A3FD-06DEBFA7013B}" type="pres">
      <dgm:prSet presAssocID="{B7CDCCD4-3A84-48AD-8191-D11244290C8B}" presName="rootComposite3" presStyleCnt="0"/>
      <dgm:spPr/>
    </dgm:pt>
    <dgm:pt modelId="{C18689C0-21CD-4D7A-941D-276D442985A7}" type="pres">
      <dgm:prSet presAssocID="{B7CDCCD4-3A84-48AD-8191-D11244290C8B}" presName="rootText3" presStyleLbl="asst1" presStyleIdx="3" presStyleCnt="6">
        <dgm:presLayoutVars>
          <dgm:chPref val="3"/>
        </dgm:presLayoutVars>
      </dgm:prSet>
      <dgm:spPr/>
    </dgm:pt>
    <dgm:pt modelId="{81D9837B-795B-4756-BF4D-B46505CF08E8}" type="pres">
      <dgm:prSet presAssocID="{B7CDCCD4-3A84-48AD-8191-D11244290C8B}" presName="rootConnector3" presStyleLbl="asst1" presStyleIdx="3" presStyleCnt="6"/>
      <dgm:spPr/>
    </dgm:pt>
    <dgm:pt modelId="{E2E665F1-CA3A-45B5-9FE9-8C44D7C78DC8}" type="pres">
      <dgm:prSet presAssocID="{B7CDCCD4-3A84-48AD-8191-D11244290C8B}" presName="hierChild6" presStyleCnt="0"/>
      <dgm:spPr/>
    </dgm:pt>
    <dgm:pt modelId="{4D715A1C-0283-4593-920C-BB97A4F67A6A}" type="pres">
      <dgm:prSet presAssocID="{B7CDCCD4-3A84-48AD-8191-D11244290C8B}" presName="hierChild7" presStyleCnt="0"/>
      <dgm:spPr/>
    </dgm:pt>
    <dgm:pt modelId="{6D8CD348-56D8-41C1-8716-09D657282496}" type="pres">
      <dgm:prSet presAssocID="{25095985-EB24-4590-B31D-A63CAB21AB10}" presName="Name111" presStyleLbl="parChTrans1D3" presStyleIdx="2" presStyleCnt="4"/>
      <dgm:spPr/>
    </dgm:pt>
    <dgm:pt modelId="{ADE6298B-4281-425E-8CF3-C96AE52D5A28}" type="pres">
      <dgm:prSet presAssocID="{5CF027A4-C8D5-49AB-9B7A-3F7A2CF25904}" presName="hierRoot3" presStyleCnt="0">
        <dgm:presLayoutVars>
          <dgm:hierBranch val="init"/>
        </dgm:presLayoutVars>
      </dgm:prSet>
      <dgm:spPr/>
    </dgm:pt>
    <dgm:pt modelId="{960B8624-8F02-454C-88F7-2CB1E38214C5}" type="pres">
      <dgm:prSet presAssocID="{5CF027A4-C8D5-49AB-9B7A-3F7A2CF25904}" presName="rootComposite3" presStyleCnt="0"/>
      <dgm:spPr/>
    </dgm:pt>
    <dgm:pt modelId="{A69BE261-414B-49A1-80BD-9C368B3D8025}" type="pres">
      <dgm:prSet presAssocID="{5CF027A4-C8D5-49AB-9B7A-3F7A2CF25904}" presName="rootText3" presStyleLbl="asst1" presStyleIdx="4" presStyleCnt="6">
        <dgm:presLayoutVars>
          <dgm:chPref val="3"/>
        </dgm:presLayoutVars>
      </dgm:prSet>
      <dgm:spPr/>
    </dgm:pt>
    <dgm:pt modelId="{59233B2F-4721-4A8E-BD0E-C5EE37285467}" type="pres">
      <dgm:prSet presAssocID="{5CF027A4-C8D5-49AB-9B7A-3F7A2CF25904}" presName="rootConnector3" presStyleLbl="asst1" presStyleIdx="4" presStyleCnt="6"/>
      <dgm:spPr/>
    </dgm:pt>
    <dgm:pt modelId="{DF8891A8-F5C7-4B1A-9728-536EF9C1396E}" type="pres">
      <dgm:prSet presAssocID="{5CF027A4-C8D5-49AB-9B7A-3F7A2CF25904}" presName="hierChild6" presStyleCnt="0"/>
      <dgm:spPr/>
    </dgm:pt>
    <dgm:pt modelId="{D2EB367E-7A5B-4C04-907D-A056DE6685CD}" type="pres">
      <dgm:prSet presAssocID="{5CF027A4-C8D5-49AB-9B7A-3F7A2CF25904}" presName="hierChild7" presStyleCnt="0"/>
      <dgm:spPr/>
    </dgm:pt>
    <dgm:pt modelId="{DD5DE2FF-2AFE-4566-AF01-EFF78B4A2348}" type="pres">
      <dgm:prSet presAssocID="{DBAB318B-9AE4-4EEA-A069-B7896C95F4D8}" presName="Name111" presStyleLbl="parChTrans1D3" presStyleIdx="3" presStyleCnt="4"/>
      <dgm:spPr/>
    </dgm:pt>
    <dgm:pt modelId="{B696C32A-1C32-4503-85C4-AC59A6729A71}" type="pres">
      <dgm:prSet presAssocID="{AF7E3468-10BF-4994-A6EE-F71219542A9B}" presName="hierRoot3" presStyleCnt="0">
        <dgm:presLayoutVars>
          <dgm:hierBranch val="init"/>
        </dgm:presLayoutVars>
      </dgm:prSet>
      <dgm:spPr/>
    </dgm:pt>
    <dgm:pt modelId="{79334D35-5023-494B-AB1F-64BE44DAEC71}" type="pres">
      <dgm:prSet presAssocID="{AF7E3468-10BF-4994-A6EE-F71219542A9B}" presName="rootComposite3" presStyleCnt="0"/>
      <dgm:spPr/>
    </dgm:pt>
    <dgm:pt modelId="{4119EC9A-0F31-46AE-98B5-F5B6ADFA99DB}" type="pres">
      <dgm:prSet presAssocID="{AF7E3468-10BF-4994-A6EE-F71219542A9B}" presName="rootText3" presStyleLbl="asst1" presStyleIdx="5" presStyleCnt="6">
        <dgm:presLayoutVars>
          <dgm:chPref val="3"/>
        </dgm:presLayoutVars>
      </dgm:prSet>
      <dgm:spPr/>
    </dgm:pt>
    <dgm:pt modelId="{8A317354-BEE9-44C1-BAF1-C8261112A4A2}" type="pres">
      <dgm:prSet presAssocID="{AF7E3468-10BF-4994-A6EE-F71219542A9B}" presName="rootConnector3" presStyleLbl="asst1" presStyleIdx="5" presStyleCnt="6"/>
      <dgm:spPr/>
    </dgm:pt>
    <dgm:pt modelId="{001F71EE-6313-4E18-92A2-CE440E53595E}" type="pres">
      <dgm:prSet presAssocID="{AF7E3468-10BF-4994-A6EE-F71219542A9B}" presName="hierChild6" presStyleCnt="0"/>
      <dgm:spPr/>
    </dgm:pt>
    <dgm:pt modelId="{97189AFF-34B7-4F42-996B-FFCCC37A33B0}" type="pres">
      <dgm:prSet presAssocID="{AF7E3468-10BF-4994-A6EE-F71219542A9B}" presName="hierChild7" presStyleCnt="0"/>
      <dgm:spPr/>
    </dgm:pt>
  </dgm:ptLst>
  <dgm:cxnLst>
    <dgm:cxn modelId="{024A8A0A-A49D-49C6-9F6A-67D3C88A1556}" type="presOf" srcId="{DBAB318B-9AE4-4EEA-A069-B7896C95F4D8}" destId="{DD5DE2FF-2AFE-4566-AF01-EFF78B4A2348}" srcOrd="0" destOrd="0" presId="urn:microsoft.com/office/officeart/2005/8/layout/orgChart1"/>
    <dgm:cxn modelId="{DF1E871A-4FB4-4BC4-A63E-5E64AC0DA77A}" type="presOf" srcId="{293655C7-B8D3-4F8E-96CD-2DA1564556DB}" destId="{4601B2C6-A4B0-4823-83EB-503E93442171}" srcOrd="0" destOrd="0" presId="urn:microsoft.com/office/officeart/2005/8/layout/orgChart1"/>
    <dgm:cxn modelId="{B3C15920-398D-40A6-9A16-B16F4A453978}" srcId="{B6633105-D148-464A-987A-C1EDA7A11FAA}" destId="{AF7E3468-10BF-4994-A6EE-F71219542A9B}" srcOrd="3" destOrd="0" parTransId="{DBAB318B-9AE4-4EEA-A069-B7896C95F4D8}" sibTransId="{FD356796-D5AF-43C5-9BCC-DFA07CC7687D}"/>
    <dgm:cxn modelId="{52E39E27-8AE3-461B-8F29-E75510C66953}" type="presOf" srcId="{B6633105-D148-464A-987A-C1EDA7A11FAA}" destId="{54AA2392-F1FF-4332-8C18-AA9CD024A0FB}" srcOrd="0" destOrd="0" presId="urn:microsoft.com/office/officeart/2005/8/layout/orgChart1"/>
    <dgm:cxn modelId="{C3B0FF3B-C1B7-4349-9F9B-E15338B43744}" type="presOf" srcId="{AF7E3468-10BF-4994-A6EE-F71219542A9B}" destId="{8A317354-BEE9-44C1-BAF1-C8261112A4A2}" srcOrd="1" destOrd="0" presId="urn:microsoft.com/office/officeart/2005/8/layout/orgChart1"/>
    <dgm:cxn modelId="{680CB95B-C226-4542-B4C8-BF95135798BC}" srcId="{B6633105-D148-464A-987A-C1EDA7A11FAA}" destId="{B7CDCCD4-3A84-48AD-8191-D11244290C8B}" srcOrd="1" destOrd="0" parTransId="{205F1D67-DF45-4CF4-98F2-0A84277BC2B3}" sibTransId="{30C627D6-0A6B-488E-8541-03382EC8D2BA}"/>
    <dgm:cxn modelId="{1261FD5E-F6DD-4306-8D00-4410AE121EB9}" type="presOf" srcId="{AC7F0426-6010-4285-AFF9-A944312C0E51}" destId="{7DA19A13-628D-4595-BCF9-0E05392C767A}" srcOrd="0" destOrd="0" presId="urn:microsoft.com/office/officeart/2005/8/layout/orgChart1"/>
    <dgm:cxn modelId="{91FC6144-DFB4-4F02-82B1-EC6DED63E099}" type="presOf" srcId="{3B7506AF-33C2-4936-8BCB-E4A4198282E0}" destId="{EF5DE8BB-C8E7-406F-9542-D265AE9D83A3}" srcOrd="1" destOrd="0" presId="urn:microsoft.com/office/officeart/2005/8/layout/orgChart1"/>
    <dgm:cxn modelId="{2E9F5744-AF8B-4C1A-A759-F8403F00D03E}" type="presOf" srcId="{B0AE491E-0E28-485A-BE7E-C63329212E73}" destId="{6EDC652B-B5C4-4A52-BC0B-F903C4C62A6D}" srcOrd="0" destOrd="0" presId="urn:microsoft.com/office/officeart/2005/8/layout/orgChart1"/>
    <dgm:cxn modelId="{F3CE9C65-A2D9-4333-89FE-ACE2A8154EEA}" type="presOf" srcId="{B7CDCCD4-3A84-48AD-8191-D11244290C8B}" destId="{C18689C0-21CD-4D7A-941D-276D442985A7}" srcOrd="0" destOrd="0" presId="urn:microsoft.com/office/officeart/2005/8/layout/orgChart1"/>
    <dgm:cxn modelId="{C731B167-8B96-4E7A-BC5B-B32397E72942}" srcId="{B6633105-D148-464A-987A-C1EDA7A11FAA}" destId="{B0AE491E-0E28-485A-BE7E-C63329212E73}" srcOrd="0" destOrd="0" parTransId="{293655C7-B8D3-4F8E-96CD-2DA1564556DB}" sibTransId="{5FB752B1-7176-4C0A-9B2E-52C65239316A}"/>
    <dgm:cxn modelId="{CD429F69-3BA1-4101-A121-54ACE93DE842}" srcId="{54364849-B683-4B01-8787-4B0ACDB124A6}" destId="{B6633105-D148-464A-987A-C1EDA7A11FAA}" srcOrd="1" destOrd="0" parTransId="{C7392C1C-672F-4E55-B033-21BF6FCC883F}" sibTransId="{7BCB00E2-531E-4928-9BB2-5D3A097311E2}"/>
    <dgm:cxn modelId="{4324E573-72F4-4EF2-A117-5E4EDC104DAA}" srcId="{54364849-B683-4B01-8787-4B0ACDB124A6}" destId="{3B7506AF-33C2-4936-8BCB-E4A4198282E0}" srcOrd="0" destOrd="0" parTransId="{AC7F0426-6010-4285-AFF9-A944312C0E51}" sibTransId="{5481F117-1FBE-453B-9F9F-A88CA2F7C0F5}"/>
    <dgm:cxn modelId="{E8E5557A-0511-46B3-A5B7-CB9724985B8C}" type="presOf" srcId="{85B4209D-3163-419F-8B7A-F16A376C4EDF}" destId="{9191DCD6-427C-48F1-BEE4-DB788DD82B67}" srcOrd="0" destOrd="0" presId="urn:microsoft.com/office/officeart/2005/8/layout/orgChart1"/>
    <dgm:cxn modelId="{62D80E86-0111-4E1F-A9F5-656AA0EF0E26}" type="presOf" srcId="{25095985-EB24-4590-B31D-A63CAB21AB10}" destId="{6D8CD348-56D8-41C1-8716-09D657282496}" srcOrd="0" destOrd="0" presId="urn:microsoft.com/office/officeart/2005/8/layout/orgChart1"/>
    <dgm:cxn modelId="{7593798E-5BAE-49D0-8DE8-4926F0F6BB53}" type="presOf" srcId="{B7CDCCD4-3A84-48AD-8191-D11244290C8B}" destId="{81D9837B-795B-4756-BF4D-B46505CF08E8}" srcOrd="1" destOrd="0" presId="urn:microsoft.com/office/officeart/2005/8/layout/orgChart1"/>
    <dgm:cxn modelId="{44DE1BAB-0B75-4CBA-A42A-557AC2CD81C5}" type="presOf" srcId="{54364849-B683-4B01-8787-4B0ACDB124A6}" destId="{FC7F5A9C-8FF1-4363-96FA-F13EDD552358}" srcOrd="0" destOrd="0" presId="urn:microsoft.com/office/officeart/2005/8/layout/orgChart1"/>
    <dgm:cxn modelId="{D68999B9-5BD2-43DA-9668-91AA17A9262C}" type="presOf" srcId="{5CF027A4-C8D5-49AB-9B7A-3F7A2CF25904}" destId="{59233B2F-4721-4A8E-BD0E-C5EE37285467}" srcOrd="1" destOrd="0" presId="urn:microsoft.com/office/officeart/2005/8/layout/orgChart1"/>
    <dgm:cxn modelId="{0C406EBA-C3B5-43DF-8667-303F51EC53EB}" srcId="{B6633105-D148-464A-987A-C1EDA7A11FAA}" destId="{5CF027A4-C8D5-49AB-9B7A-3F7A2CF25904}" srcOrd="2" destOrd="0" parTransId="{25095985-EB24-4590-B31D-A63CAB21AB10}" sibTransId="{E9FD0549-4C1B-4614-ACFB-815A78F5C074}"/>
    <dgm:cxn modelId="{101CDDBD-7957-42EC-A847-C70447833CF4}" type="presOf" srcId="{5CF027A4-C8D5-49AB-9B7A-3F7A2CF25904}" destId="{A69BE261-414B-49A1-80BD-9C368B3D8025}" srcOrd="0" destOrd="0" presId="urn:microsoft.com/office/officeart/2005/8/layout/orgChart1"/>
    <dgm:cxn modelId="{AE38A7C7-F3E2-4F4D-967C-A65CEBCD0F1A}" type="presOf" srcId="{C7392C1C-672F-4E55-B033-21BF6FCC883F}" destId="{F4B43069-1417-44E3-B371-865D8DB6ED77}" srcOrd="0" destOrd="0" presId="urn:microsoft.com/office/officeart/2005/8/layout/orgChart1"/>
    <dgm:cxn modelId="{1F1F01D1-A96B-463D-9CE6-4DAA7BB9D2F2}" type="presOf" srcId="{205F1D67-DF45-4CF4-98F2-0A84277BC2B3}" destId="{27085DF0-A14C-40E5-BCFC-44375185F2B8}" srcOrd="0" destOrd="0" presId="urn:microsoft.com/office/officeart/2005/8/layout/orgChart1"/>
    <dgm:cxn modelId="{3A3C62D6-2B5D-4902-9BFD-14645B58C409}" type="presOf" srcId="{AF7E3468-10BF-4994-A6EE-F71219542A9B}" destId="{4119EC9A-0F31-46AE-98B5-F5B6ADFA99DB}" srcOrd="0" destOrd="0" presId="urn:microsoft.com/office/officeart/2005/8/layout/orgChart1"/>
    <dgm:cxn modelId="{AA1B7ED6-E6B0-489B-AD6F-55D23050C200}" type="presOf" srcId="{3B7506AF-33C2-4936-8BCB-E4A4198282E0}" destId="{8A62E3D7-9E7C-4070-81D1-5C69B1F5F840}" srcOrd="0" destOrd="0" presId="urn:microsoft.com/office/officeart/2005/8/layout/orgChart1"/>
    <dgm:cxn modelId="{AC993EE6-7218-4E2C-9D0D-65ABD11C8975}" srcId="{85B4209D-3163-419F-8B7A-F16A376C4EDF}" destId="{54364849-B683-4B01-8787-4B0ACDB124A6}" srcOrd="0" destOrd="0" parTransId="{F71F701C-5F2A-425A-A4FD-6AA7293BD059}" sibTransId="{B7CF0F8A-C195-4B26-8138-476DB0E3EB74}"/>
    <dgm:cxn modelId="{506540F5-C151-412F-BF88-4009FAA96115}" type="presOf" srcId="{54364849-B683-4B01-8787-4B0ACDB124A6}" destId="{99C402B8-A4FB-4DE1-AC73-C6C7C2F16788}" srcOrd="1" destOrd="0" presId="urn:microsoft.com/office/officeart/2005/8/layout/orgChart1"/>
    <dgm:cxn modelId="{A7908DF7-7BCE-4532-B972-B1DE5CD57FE1}" type="presOf" srcId="{B0AE491E-0E28-485A-BE7E-C63329212E73}" destId="{E9E8734D-1D84-420E-845C-AC9BA7F456B0}" srcOrd="1" destOrd="0" presId="urn:microsoft.com/office/officeart/2005/8/layout/orgChart1"/>
    <dgm:cxn modelId="{56E9FDF8-D9D6-4DE3-ADC6-FF90FD334CAD}" type="presOf" srcId="{B6633105-D148-464A-987A-C1EDA7A11FAA}" destId="{BECE740B-3450-4E19-A725-8B4FCE6C5F44}" srcOrd="1" destOrd="0" presId="urn:microsoft.com/office/officeart/2005/8/layout/orgChart1"/>
    <dgm:cxn modelId="{65153F01-BC6D-495B-8324-99DA33404BDC}" type="presParOf" srcId="{9191DCD6-427C-48F1-BEE4-DB788DD82B67}" destId="{1BD336BC-0FF7-462A-ACD7-121D85885732}" srcOrd="0" destOrd="0" presId="urn:microsoft.com/office/officeart/2005/8/layout/orgChart1"/>
    <dgm:cxn modelId="{2C2BE48A-9934-4340-ADD2-A692EC533F5D}" type="presParOf" srcId="{1BD336BC-0FF7-462A-ACD7-121D85885732}" destId="{521C031D-7593-4AF5-9B1F-F9683CE7B81F}" srcOrd="0" destOrd="0" presId="urn:microsoft.com/office/officeart/2005/8/layout/orgChart1"/>
    <dgm:cxn modelId="{ACB6D6DC-767F-4EA8-AC28-4694BEEDA499}" type="presParOf" srcId="{521C031D-7593-4AF5-9B1F-F9683CE7B81F}" destId="{FC7F5A9C-8FF1-4363-96FA-F13EDD552358}" srcOrd="0" destOrd="0" presId="urn:microsoft.com/office/officeart/2005/8/layout/orgChart1"/>
    <dgm:cxn modelId="{5F2A602F-A0D5-4791-8301-BA18726843AE}" type="presParOf" srcId="{521C031D-7593-4AF5-9B1F-F9683CE7B81F}" destId="{99C402B8-A4FB-4DE1-AC73-C6C7C2F16788}" srcOrd="1" destOrd="0" presId="urn:microsoft.com/office/officeart/2005/8/layout/orgChart1"/>
    <dgm:cxn modelId="{1129426C-3D55-40AD-9CDC-0E5EA88B5DCE}" type="presParOf" srcId="{1BD336BC-0FF7-462A-ACD7-121D85885732}" destId="{F8E2A13A-A880-44DD-BB3D-E1AB4203B5BA}" srcOrd="1" destOrd="0" presId="urn:microsoft.com/office/officeart/2005/8/layout/orgChart1"/>
    <dgm:cxn modelId="{FA1AE093-512E-4EE0-89A5-387B72FC52E2}" type="presParOf" srcId="{1BD336BC-0FF7-462A-ACD7-121D85885732}" destId="{81168BFD-8EA0-48B2-A674-657BE81409CD}" srcOrd="2" destOrd="0" presId="urn:microsoft.com/office/officeart/2005/8/layout/orgChart1"/>
    <dgm:cxn modelId="{8B5A2A6C-C2BF-429D-88BA-DA81829CA42D}" type="presParOf" srcId="{81168BFD-8EA0-48B2-A674-657BE81409CD}" destId="{7DA19A13-628D-4595-BCF9-0E05392C767A}" srcOrd="0" destOrd="0" presId="urn:microsoft.com/office/officeart/2005/8/layout/orgChart1"/>
    <dgm:cxn modelId="{47DB87EE-A2AD-45B1-A696-0FF6391E7D1F}" type="presParOf" srcId="{81168BFD-8EA0-48B2-A674-657BE81409CD}" destId="{825E5F49-7092-4A7E-8AF6-455766254D87}" srcOrd="1" destOrd="0" presId="urn:microsoft.com/office/officeart/2005/8/layout/orgChart1"/>
    <dgm:cxn modelId="{2FF105EC-EDDF-44EB-9EF9-29FE827EB8B4}" type="presParOf" srcId="{825E5F49-7092-4A7E-8AF6-455766254D87}" destId="{FEE4FF19-04C2-4846-A31F-79829EA86B17}" srcOrd="0" destOrd="0" presId="urn:microsoft.com/office/officeart/2005/8/layout/orgChart1"/>
    <dgm:cxn modelId="{330B377C-3507-430E-ABC2-2ACF23F612CC}" type="presParOf" srcId="{FEE4FF19-04C2-4846-A31F-79829EA86B17}" destId="{8A62E3D7-9E7C-4070-81D1-5C69B1F5F840}" srcOrd="0" destOrd="0" presId="urn:microsoft.com/office/officeart/2005/8/layout/orgChart1"/>
    <dgm:cxn modelId="{A6FA014A-04E9-4BEA-809F-8CEC8E9E0A94}" type="presParOf" srcId="{FEE4FF19-04C2-4846-A31F-79829EA86B17}" destId="{EF5DE8BB-C8E7-406F-9542-D265AE9D83A3}" srcOrd="1" destOrd="0" presId="urn:microsoft.com/office/officeart/2005/8/layout/orgChart1"/>
    <dgm:cxn modelId="{C69789D5-2509-4FC5-ABB8-432AD153CBA8}" type="presParOf" srcId="{825E5F49-7092-4A7E-8AF6-455766254D87}" destId="{31470E67-91CF-4FD8-BDAC-18A74A8A6B7E}" srcOrd="1" destOrd="0" presId="urn:microsoft.com/office/officeart/2005/8/layout/orgChart1"/>
    <dgm:cxn modelId="{5E775513-A16F-45D2-845A-12F20E450339}" type="presParOf" srcId="{825E5F49-7092-4A7E-8AF6-455766254D87}" destId="{C5A7AB48-5AB2-4931-B614-2F8B30E6AAD5}" srcOrd="2" destOrd="0" presId="urn:microsoft.com/office/officeart/2005/8/layout/orgChart1"/>
    <dgm:cxn modelId="{A890551A-F672-4484-83B5-EFF13D859E70}" type="presParOf" srcId="{81168BFD-8EA0-48B2-A674-657BE81409CD}" destId="{F4B43069-1417-44E3-B371-865D8DB6ED77}" srcOrd="2" destOrd="0" presId="urn:microsoft.com/office/officeart/2005/8/layout/orgChart1"/>
    <dgm:cxn modelId="{8C3A91A6-9E37-46AD-9826-902FCBAF5406}" type="presParOf" srcId="{81168BFD-8EA0-48B2-A674-657BE81409CD}" destId="{D3D9FBC6-0F0B-4F60-BA1E-BB6588031AD5}" srcOrd="3" destOrd="0" presId="urn:microsoft.com/office/officeart/2005/8/layout/orgChart1"/>
    <dgm:cxn modelId="{A9BF1302-2653-4E87-9CA7-452F403136B5}" type="presParOf" srcId="{D3D9FBC6-0F0B-4F60-BA1E-BB6588031AD5}" destId="{682810E6-A3A1-4002-A286-2A5280C13D82}" srcOrd="0" destOrd="0" presId="urn:microsoft.com/office/officeart/2005/8/layout/orgChart1"/>
    <dgm:cxn modelId="{F037C221-2B86-4CC1-B6B6-72BD11F4708B}" type="presParOf" srcId="{682810E6-A3A1-4002-A286-2A5280C13D82}" destId="{54AA2392-F1FF-4332-8C18-AA9CD024A0FB}" srcOrd="0" destOrd="0" presId="urn:microsoft.com/office/officeart/2005/8/layout/orgChart1"/>
    <dgm:cxn modelId="{9CE1AAC5-F818-4823-B247-1279413A6290}" type="presParOf" srcId="{682810E6-A3A1-4002-A286-2A5280C13D82}" destId="{BECE740B-3450-4E19-A725-8B4FCE6C5F44}" srcOrd="1" destOrd="0" presId="urn:microsoft.com/office/officeart/2005/8/layout/orgChart1"/>
    <dgm:cxn modelId="{331EC40D-C5E2-43C6-A211-AB6A39BEFA6A}" type="presParOf" srcId="{D3D9FBC6-0F0B-4F60-BA1E-BB6588031AD5}" destId="{498BAEDB-1BED-4AD8-9733-FE140403E5A7}" srcOrd="1" destOrd="0" presId="urn:microsoft.com/office/officeart/2005/8/layout/orgChart1"/>
    <dgm:cxn modelId="{CC99AA53-8CF6-46AC-8074-BA9017FE697B}" type="presParOf" srcId="{D3D9FBC6-0F0B-4F60-BA1E-BB6588031AD5}" destId="{2611884A-1DE1-4C86-88AF-A5AD36431991}" srcOrd="2" destOrd="0" presId="urn:microsoft.com/office/officeart/2005/8/layout/orgChart1"/>
    <dgm:cxn modelId="{8650D4F0-B1D8-4BD2-8226-B9D81E67BFF8}" type="presParOf" srcId="{2611884A-1DE1-4C86-88AF-A5AD36431991}" destId="{4601B2C6-A4B0-4823-83EB-503E93442171}" srcOrd="0" destOrd="0" presId="urn:microsoft.com/office/officeart/2005/8/layout/orgChart1"/>
    <dgm:cxn modelId="{07602BA9-03B3-410D-A482-DA07082759AD}" type="presParOf" srcId="{2611884A-1DE1-4C86-88AF-A5AD36431991}" destId="{DD1CC945-C989-48D1-A5B1-D712FDE79997}" srcOrd="1" destOrd="0" presId="urn:microsoft.com/office/officeart/2005/8/layout/orgChart1"/>
    <dgm:cxn modelId="{659E3B06-DC82-4443-B5F3-ECCBEA00A3A9}" type="presParOf" srcId="{DD1CC945-C989-48D1-A5B1-D712FDE79997}" destId="{73B3FDFA-F863-4A69-B33D-5695ABA77AE7}" srcOrd="0" destOrd="0" presId="urn:microsoft.com/office/officeart/2005/8/layout/orgChart1"/>
    <dgm:cxn modelId="{0B244072-CEA7-43F1-835C-CBC96741FFD5}" type="presParOf" srcId="{73B3FDFA-F863-4A69-B33D-5695ABA77AE7}" destId="{6EDC652B-B5C4-4A52-BC0B-F903C4C62A6D}" srcOrd="0" destOrd="0" presId="urn:microsoft.com/office/officeart/2005/8/layout/orgChart1"/>
    <dgm:cxn modelId="{9673226A-8D39-47B7-A230-3CF4DFF0B922}" type="presParOf" srcId="{73B3FDFA-F863-4A69-B33D-5695ABA77AE7}" destId="{E9E8734D-1D84-420E-845C-AC9BA7F456B0}" srcOrd="1" destOrd="0" presId="urn:microsoft.com/office/officeart/2005/8/layout/orgChart1"/>
    <dgm:cxn modelId="{54A6FE19-CE07-4B74-8EBE-38CD44A2B71B}" type="presParOf" srcId="{DD1CC945-C989-48D1-A5B1-D712FDE79997}" destId="{D50CABC5-3BB4-48C7-8112-766A04C1117D}" srcOrd="1" destOrd="0" presId="urn:microsoft.com/office/officeart/2005/8/layout/orgChart1"/>
    <dgm:cxn modelId="{EB4EEB94-3A22-4DC9-92C4-7F56CEA210B3}" type="presParOf" srcId="{DD1CC945-C989-48D1-A5B1-D712FDE79997}" destId="{B1C4876F-E31A-4E5A-A5B3-3FF9A06B6BAC}" srcOrd="2" destOrd="0" presId="urn:microsoft.com/office/officeart/2005/8/layout/orgChart1"/>
    <dgm:cxn modelId="{29569D9D-2A7D-482F-A5A9-23BFA9FCDD84}" type="presParOf" srcId="{2611884A-1DE1-4C86-88AF-A5AD36431991}" destId="{27085DF0-A14C-40E5-BCFC-44375185F2B8}" srcOrd="2" destOrd="0" presId="urn:microsoft.com/office/officeart/2005/8/layout/orgChart1"/>
    <dgm:cxn modelId="{0773F8D6-8196-41A2-8C82-CD1A67938C69}" type="presParOf" srcId="{2611884A-1DE1-4C86-88AF-A5AD36431991}" destId="{FB155507-64E6-4B4D-855B-59999D60E2DD}" srcOrd="3" destOrd="0" presId="urn:microsoft.com/office/officeart/2005/8/layout/orgChart1"/>
    <dgm:cxn modelId="{A520A36C-F3D4-4615-849A-C29B44674B5E}" type="presParOf" srcId="{FB155507-64E6-4B4D-855B-59999D60E2DD}" destId="{A211ED80-93CB-4324-A3FD-06DEBFA7013B}" srcOrd="0" destOrd="0" presId="urn:microsoft.com/office/officeart/2005/8/layout/orgChart1"/>
    <dgm:cxn modelId="{C588D015-B07C-4038-B986-6590EDF0C983}" type="presParOf" srcId="{A211ED80-93CB-4324-A3FD-06DEBFA7013B}" destId="{C18689C0-21CD-4D7A-941D-276D442985A7}" srcOrd="0" destOrd="0" presId="urn:microsoft.com/office/officeart/2005/8/layout/orgChart1"/>
    <dgm:cxn modelId="{71005C65-376A-432B-A772-9EE93849DE48}" type="presParOf" srcId="{A211ED80-93CB-4324-A3FD-06DEBFA7013B}" destId="{81D9837B-795B-4756-BF4D-B46505CF08E8}" srcOrd="1" destOrd="0" presId="urn:microsoft.com/office/officeart/2005/8/layout/orgChart1"/>
    <dgm:cxn modelId="{0664F3FF-D3C5-44DE-9A1E-2FD52C4990B6}" type="presParOf" srcId="{FB155507-64E6-4B4D-855B-59999D60E2DD}" destId="{E2E665F1-CA3A-45B5-9FE9-8C44D7C78DC8}" srcOrd="1" destOrd="0" presId="urn:microsoft.com/office/officeart/2005/8/layout/orgChart1"/>
    <dgm:cxn modelId="{21D16F4B-2FD4-48D7-AB27-FF0D34F6532C}" type="presParOf" srcId="{FB155507-64E6-4B4D-855B-59999D60E2DD}" destId="{4D715A1C-0283-4593-920C-BB97A4F67A6A}" srcOrd="2" destOrd="0" presId="urn:microsoft.com/office/officeart/2005/8/layout/orgChart1"/>
    <dgm:cxn modelId="{C083BE56-D431-4337-98E9-09A9DB38D30E}" type="presParOf" srcId="{2611884A-1DE1-4C86-88AF-A5AD36431991}" destId="{6D8CD348-56D8-41C1-8716-09D657282496}" srcOrd="4" destOrd="0" presId="urn:microsoft.com/office/officeart/2005/8/layout/orgChart1"/>
    <dgm:cxn modelId="{8C99F078-528B-4C17-8BFE-39F90EF5585E}" type="presParOf" srcId="{2611884A-1DE1-4C86-88AF-A5AD36431991}" destId="{ADE6298B-4281-425E-8CF3-C96AE52D5A28}" srcOrd="5" destOrd="0" presId="urn:microsoft.com/office/officeart/2005/8/layout/orgChart1"/>
    <dgm:cxn modelId="{67FB2EC7-0B6C-4AC5-ACC4-A1F8E6086BE9}" type="presParOf" srcId="{ADE6298B-4281-425E-8CF3-C96AE52D5A28}" destId="{960B8624-8F02-454C-88F7-2CB1E38214C5}" srcOrd="0" destOrd="0" presId="urn:microsoft.com/office/officeart/2005/8/layout/orgChart1"/>
    <dgm:cxn modelId="{5F93E641-CCFD-4368-96E5-0C7C811B53B1}" type="presParOf" srcId="{960B8624-8F02-454C-88F7-2CB1E38214C5}" destId="{A69BE261-414B-49A1-80BD-9C368B3D8025}" srcOrd="0" destOrd="0" presId="urn:microsoft.com/office/officeart/2005/8/layout/orgChart1"/>
    <dgm:cxn modelId="{08661826-9E09-4764-B847-1D18AA0B1177}" type="presParOf" srcId="{960B8624-8F02-454C-88F7-2CB1E38214C5}" destId="{59233B2F-4721-4A8E-BD0E-C5EE37285467}" srcOrd="1" destOrd="0" presId="urn:microsoft.com/office/officeart/2005/8/layout/orgChart1"/>
    <dgm:cxn modelId="{A8EA2371-4AE3-4811-8070-F8C1FE3DA352}" type="presParOf" srcId="{ADE6298B-4281-425E-8CF3-C96AE52D5A28}" destId="{DF8891A8-F5C7-4B1A-9728-536EF9C1396E}" srcOrd="1" destOrd="0" presId="urn:microsoft.com/office/officeart/2005/8/layout/orgChart1"/>
    <dgm:cxn modelId="{9E881E3B-E873-48CA-BC30-FEABF83DD71E}" type="presParOf" srcId="{ADE6298B-4281-425E-8CF3-C96AE52D5A28}" destId="{D2EB367E-7A5B-4C04-907D-A056DE6685CD}" srcOrd="2" destOrd="0" presId="urn:microsoft.com/office/officeart/2005/8/layout/orgChart1"/>
    <dgm:cxn modelId="{33342090-BB12-440E-8C31-56FF94CA27D9}" type="presParOf" srcId="{2611884A-1DE1-4C86-88AF-A5AD36431991}" destId="{DD5DE2FF-2AFE-4566-AF01-EFF78B4A2348}" srcOrd="6" destOrd="0" presId="urn:microsoft.com/office/officeart/2005/8/layout/orgChart1"/>
    <dgm:cxn modelId="{1C01BB60-346F-4011-BD22-92C552F2998D}" type="presParOf" srcId="{2611884A-1DE1-4C86-88AF-A5AD36431991}" destId="{B696C32A-1C32-4503-85C4-AC59A6729A71}" srcOrd="7" destOrd="0" presId="urn:microsoft.com/office/officeart/2005/8/layout/orgChart1"/>
    <dgm:cxn modelId="{B9F2E2AC-B26C-4BAA-A48F-59D08F9D5052}" type="presParOf" srcId="{B696C32A-1C32-4503-85C4-AC59A6729A71}" destId="{79334D35-5023-494B-AB1F-64BE44DAEC71}" srcOrd="0" destOrd="0" presId="urn:microsoft.com/office/officeart/2005/8/layout/orgChart1"/>
    <dgm:cxn modelId="{531D7803-FB73-4BAA-8865-9679D74CB488}" type="presParOf" srcId="{79334D35-5023-494B-AB1F-64BE44DAEC71}" destId="{4119EC9A-0F31-46AE-98B5-F5B6ADFA99DB}" srcOrd="0" destOrd="0" presId="urn:microsoft.com/office/officeart/2005/8/layout/orgChart1"/>
    <dgm:cxn modelId="{7EE192B6-A1B6-4503-AF6F-11693185F675}" type="presParOf" srcId="{79334D35-5023-494B-AB1F-64BE44DAEC71}" destId="{8A317354-BEE9-44C1-BAF1-C8261112A4A2}" srcOrd="1" destOrd="0" presId="urn:microsoft.com/office/officeart/2005/8/layout/orgChart1"/>
    <dgm:cxn modelId="{199015B0-C1DF-40E0-8B23-A5FFB300ED0D}" type="presParOf" srcId="{B696C32A-1C32-4503-85C4-AC59A6729A71}" destId="{001F71EE-6313-4E18-92A2-CE440E53595E}" srcOrd="1" destOrd="0" presId="urn:microsoft.com/office/officeart/2005/8/layout/orgChart1"/>
    <dgm:cxn modelId="{6D2BD7DA-06F2-457B-B25E-C26226342356}" type="presParOf" srcId="{B696C32A-1C32-4503-85C4-AC59A6729A71}" destId="{97189AFF-34B7-4F42-996B-FFCCC37A33B0}" srcOrd="2" destOrd="0" presId="urn:microsoft.com/office/officeart/2005/8/layout/orgChart1"/>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5B4209D-3163-419F-8B7A-F16A376C4EDF}" type="doc">
      <dgm:prSet loTypeId="urn:microsoft.com/office/officeart/2005/8/layout/orgChart1" loCatId="hierarchy" qsTypeId="urn:microsoft.com/office/officeart/2005/8/quickstyle/simple1" qsCatId="simple" csTypeId="urn:microsoft.com/office/officeart/2005/8/colors/accent3_2" csCatId="accent3" phldr="1"/>
      <dgm:spPr/>
      <dgm:t>
        <a:bodyPr/>
        <a:lstStyle/>
        <a:p>
          <a:endParaRPr lang="en-GB"/>
        </a:p>
      </dgm:t>
    </dgm:pt>
    <dgm:pt modelId="{54364849-B683-4B01-8787-4B0ACDB124A6}">
      <dgm:prSet phldrT="[Text]" custT="1"/>
      <dgm:spPr/>
      <dgm:t>
        <a:bodyPr/>
        <a:lstStyle/>
        <a:p>
          <a:r>
            <a:rPr lang="en-GB" sz="1800" dirty="0"/>
            <a:t>Software</a:t>
          </a:r>
        </a:p>
      </dgm:t>
    </dgm:pt>
    <dgm:pt modelId="{F71F701C-5F2A-425A-A4FD-6AA7293BD059}" type="parTrans" cxnId="{AC993EE6-7218-4E2C-9D0D-65ABD11C8975}">
      <dgm:prSet/>
      <dgm:spPr/>
      <dgm:t>
        <a:bodyPr/>
        <a:lstStyle/>
        <a:p>
          <a:endParaRPr lang="en-GB" sz="1800"/>
        </a:p>
      </dgm:t>
    </dgm:pt>
    <dgm:pt modelId="{B7CF0F8A-C195-4B26-8138-476DB0E3EB74}" type="sibTrans" cxnId="{AC993EE6-7218-4E2C-9D0D-65ABD11C8975}">
      <dgm:prSet/>
      <dgm:spPr/>
      <dgm:t>
        <a:bodyPr/>
        <a:lstStyle/>
        <a:p>
          <a:endParaRPr lang="en-GB" sz="1800"/>
        </a:p>
      </dgm:t>
    </dgm:pt>
    <dgm:pt modelId="{3B7506AF-33C2-4936-8BCB-E4A4198282E0}" type="asst">
      <dgm:prSet phldrT="[Text]" custT="1"/>
      <dgm:spPr>
        <a:solidFill>
          <a:schemeClr val="bg1">
            <a:lumMod val="65000"/>
          </a:schemeClr>
        </a:solidFill>
      </dgm:spPr>
      <dgm:t>
        <a:bodyPr/>
        <a:lstStyle/>
        <a:p>
          <a:r>
            <a:rPr lang="en-GB" sz="1800" dirty="0"/>
            <a:t>Application software</a:t>
          </a:r>
        </a:p>
      </dgm:t>
    </dgm:pt>
    <dgm:pt modelId="{AC7F0426-6010-4285-AFF9-A944312C0E51}" type="parTrans" cxnId="{4324E573-72F4-4EF2-A117-5E4EDC104DAA}">
      <dgm:prSet/>
      <dgm:spPr/>
      <dgm:t>
        <a:bodyPr/>
        <a:lstStyle/>
        <a:p>
          <a:endParaRPr lang="en-GB" sz="1800"/>
        </a:p>
      </dgm:t>
    </dgm:pt>
    <dgm:pt modelId="{5481F117-1FBE-453B-9F9F-A88CA2F7C0F5}" type="sibTrans" cxnId="{4324E573-72F4-4EF2-A117-5E4EDC104DAA}">
      <dgm:prSet/>
      <dgm:spPr/>
      <dgm:t>
        <a:bodyPr/>
        <a:lstStyle/>
        <a:p>
          <a:endParaRPr lang="en-GB" sz="1800"/>
        </a:p>
      </dgm:t>
    </dgm:pt>
    <dgm:pt modelId="{B6633105-D148-464A-987A-C1EDA7A11FAA}" type="asst">
      <dgm:prSet phldrT="[Text]" custT="1"/>
      <dgm:spPr>
        <a:solidFill>
          <a:schemeClr val="bg1">
            <a:lumMod val="65000"/>
          </a:schemeClr>
        </a:solidFill>
      </dgm:spPr>
      <dgm:t>
        <a:bodyPr/>
        <a:lstStyle/>
        <a:p>
          <a:r>
            <a:rPr lang="en-GB" sz="1800" dirty="0"/>
            <a:t>System software</a:t>
          </a:r>
        </a:p>
      </dgm:t>
    </dgm:pt>
    <dgm:pt modelId="{C7392C1C-672F-4E55-B033-21BF6FCC883F}" type="parTrans" cxnId="{CD429F69-3BA1-4101-A121-54ACE93DE842}">
      <dgm:prSet/>
      <dgm:spPr/>
      <dgm:t>
        <a:bodyPr/>
        <a:lstStyle/>
        <a:p>
          <a:endParaRPr lang="en-GB" sz="1800"/>
        </a:p>
      </dgm:t>
    </dgm:pt>
    <dgm:pt modelId="{7BCB00E2-531E-4928-9BB2-5D3A097311E2}" type="sibTrans" cxnId="{CD429F69-3BA1-4101-A121-54ACE93DE842}">
      <dgm:prSet/>
      <dgm:spPr/>
      <dgm:t>
        <a:bodyPr/>
        <a:lstStyle/>
        <a:p>
          <a:endParaRPr lang="en-GB" sz="1800"/>
        </a:p>
      </dgm:t>
    </dgm:pt>
    <dgm:pt modelId="{B0AE491E-0E28-485A-BE7E-C63329212E73}" type="asst">
      <dgm:prSet phldrT="[Text]" custT="1"/>
      <dgm:spPr>
        <a:solidFill>
          <a:schemeClr val="bg1">
            <a:lumMod val="65000"/>
          </a:schemeClr>
        </a:solidFill>
      </dgm:spPr>
      <dgm:t>
        <a:bodyPr/>
        <a:lstStyle/>
        <a:p>
          <a:r>
            <a:rPr lang="en-GB" sz="1800" dirty="0"/>
            <a:t>Operating systems</a:t>
          </a:r>
        </a:p>
      </dgm:t>
    </dgm:pt>
    <dgm:pt modelId="{293655C7-B8D3-4F8E-96CD-2DA1564556DB}" type="parTrans" cxnId="{C731B167-8B96-4E7A-BC5B-B32397E72942}">
      <dgm:prSet/>
      <dgm:spPr/>
      <dgm:t>
        <a:bodyPr/>
        <a:lstStyle/>
        <a:p>
          <a:endParaRPr lang="en-GB" sz="1800"/>
        </a:p>
      </dgm:t>
    </dgm:pt>
    <dgm:pt modelId="{5FB752B1-7176-4C0A-9B2E-52C65239316A}" type="sibTrans" cxnId="{C731B167-8B96-4E7A-BC5B-B32397E72942}">
      <dgm:prSet/>
      <dgm:spPr/>
      <dgm:t>
        <a:bodyPr/>
        <a:lstStyle/>
        <a:p>
          <a:endParaRPr lang="en-GB" sz="1800"/>
        </a:p>
      </dgm:t>
    </dgm:pt>
    <dgm:pt modelId="{B7CDCCD4-3A84-48AD-8191-D11244290C8B}" type="asst">
      <dgm:prSet phldrT="[Text]" custT="1"/>
      <dgm:spPr>
        <a:solidFill>
          <a:srgbClr val="FFC000"/>
        </a:solidFill>
      </dgm:spPr>
      <dgm:t>
        <a:bodyPr/>
        <a:lstStyle/>
        <a:p>
          <a:r>
            <a:rPr lang="en-GB" sz="1800" dirty="0"/>
            <a:t>Utility software</a:t>
          </a:r>
        </a:p>
      </dgm:t>
    </dgm:pt>
    <dgm:pt modelId="{205F1D67-DF45-4CF4-98F2-0A84277BC2B3}" type="parTrans" cxnId="{680CB95B-C226-4542-B4C8-BF95135798BC}">
      <dgm:prSet/>
      <dgm:spPr/>
      <dgm:t>
        <a:bodyPr/>
        <a:lstStyle/>
        <a:p>
          <a:endParaRPr lang="en-GB" sz="1800"/>
        </a:p>
      </dgm:t>
    </dgm:pt>
    <dgm:pt modelId="{30C627D6-0A6B-488E-8541-03382EC8D2BA}" type="sibTrans" cxnId="{680CB95B-C226-4542-B4C8-BF95135798BC}">
      <dgm:prSet/>
      <dgm:spPr/>
      <dgm:t>
        <a:bodyPr/>
        <a:lstStyle/>
        <a:p>
          <a:endParaRPr lang="en-GB" sz="1800"/>
        </a:p>
      </dgm:t>
    </dgm:pt>
    <dgm:pt modelId="{5CF027A4-C8D5-49AB-9B7A-3F7A2CF25904}" type="asst">
      <dgm:prSet phldrT="[Text]" custT="1"/>
      <dgm:spPr/>
      <dgm:t>
        <a:bodyPr/>
        <a:lstStyle/>
        <a:p>
          <a:r>
            <a:rPr lang="en-GB" sz="1800" dirty="0"/>
            <a:t>Libraries</a:t>
          </a:r>
        </a:p>
      </dgm:t>
    </dgm:pt>
    <dgm:pt modelId="{25095985-EB24-4590-B31D-A63CAB21AB10}" type="parTrans" cxnId="{0C406EBA-C3B5-43DF-8667-303F51EC53EB}">
      <dgm:prSet/>
      <dgm:spPr/>
      <dgm:t>
        <a:bodyPr/>
        <a:lstStyle/>
        <a:p>
          <a:endParaRPr lang="en-GB"/>
        </a:p>
      </dgm:t>
    </dgm:pt>
    <dgm:pt modelId="{E9FD0549-4C1B-4614-ACFB-815A78F5C074}" type="sibTrans" cxnId="{0C406EBA-C3B5-43DF-8667-303F51EC53EB}">
      <dgm:prSet/>
      <dgm:spPr/>
      <dgm:t>
        <a:bodyPr/>
        <a:lstStyle/>
        <a:p>
          <a:endParaRPr lang="en-GB"/>
        </a:p>
      </dgm:t>
    </dgm:pt>
    <dgm:pt modelId="{AF7E3468-10BF-4994-A6EE-F71219542A9B}" type="asst">
      <dgm:prSet phldrT="[Text]" custT="1"/>
      <dgm:spPr/>
      <dgm:t>
        <a:bodyPr/>
        <a:lstStyle/>
        <a:p>
          <a:r>
            <a:rPr lang="en-GB" sz="1800" dirty="0"/>
            <a:t>Translators</a:t>
          </a:r>
        </a:p>
      </dgm:t>
    </dgm:pt>
    <dgm:pt modelId="{DBAB318B-9AE4-4EEA-A069-B7896C95F4D8}" type="parTrans" cxnId="{B3C15920-398D-40A6-9A16-B16F4A453978}">
      <dgm:prSet/>
      <dgm:spPr/>
      <dgm:t>
        <a:bodyPr/>
        <a:lstStyle/>
        <a:p>
          <a:endParaRPr lang="en-GB"/>
        </a:p>
      </dgm:t>
    </dgm:pt>
    <dgm:pt modelId="{FD356796-D5AF-43C5-9BCC-DFA07CC7687D}" type="sibTrans" cxnId="{B3C15920-398D-40A6-9A16-B16F4A453978}">
      <dgm:prSet/>
      <dgm:spPr/>
      <dgm:t>
        <a:bodyPr/>
        <a:lstStyle/>
        <a:p>
          <a:endParaRPr lang="en-GB"/>
        </a:p>
      </dgm:t>
    </dgm:pt>
    <dgm:pt modelId="{9191DCD6-427C-48F1-BEE4-DB788DD82B67}" type="pres">
      <dgm:prSet presAssocID="{85B4209D-3163-419F-8B7A-F16A376C4EDF}" presName="hierChild1" presStyleCnt="0">
        <dgm:presLayoutVars>
          <dgm:orgChart val="1"/>
          <dgm:chPref val="1"/>
          <dgm:dir/>
          <dgm:animOne val="branch"/>
          <dgm:animLvl val="lvl"/>
          <dgm:resizeHandles/>
        </dgm:presLayoutVars>
      </dgm:prSet>
      <dgm:spPr/>
    </dgm:pt>
    <dgm:pt modelId="{1BD336BC-0FF7-462A-ACD7-121D85885732}" type="pres">
      <dgm:prSet presAssocID="{54364849-B683-4B01-8787-4B0ACDB124A6}" presName="hierRoot1" presStyleCnt="0">
        <dgm:presLayoutVars>
          <dgm:hierBranch val="init"/>
        </dgm:presLayoutVars>
      </dgm:prSet>
      <dgm:spPr/>
    </dgm:pt>
    <dgm:pt modelId="{521C031D-7593-4AF5-9B1F-F9683CE7B81F}" type="pres">
      <dgm:prSet presAssocID="{54364849-B683-4B01-8787-4B0ACDB124A6}" presName="rootComposite1" presStyleCnt="0"/>
      <dgm:spPr/>
    </dgm:pt>
    <dgm:pt modelId="{FC7F5A9C-8FF1-4363-96FA-F13EDD552358}" type="pres">
      <dgm:prSet presAssocID="{54364849-B683-4B01-8787-4B0ACDB124A6}" presName="rootText1" presStyleLbl="node0" presStyleIdx="0" presStyleCnt="1">
        <dgm:presLayoutVars>
          <dgm:chPref val="3"/>
        </dgm:presLayoutVars>
      </dgm:prSet>
      <dgm:spPr/>
    </dgm:pt>
    <dgm:pt modelId="{99C402B8-A4FB-4DE1-AC73-C6C7C2F16788}" type="pres">
      <dgm:prSet presAssocID="{54364849-B683-4B01-8787-4B0ACDB124A6}" presName="rootConnector1" presStyleLbl="node1" presStyleIdx="0" presStyleCnt="0"/>
      <dgm:spPr/>
    </dgm:pt>
    <dgm:pt modelId="{F8E2A13A-A880-44DD-BB3D-E1AB4203B5BA}" type="pres">
      <dgm:prSet presAssocID="{54364849-B683-4B01-8787-4B0ACDB124A6}" presName="hierChild2" presStyleCnt="0"/>
      <dgm:spPr/>
    </dgm:pt>
    <dgm:pt modelId="{81168BFD-8EA0-48B2-A674-657BE81409CD}" type="pres">
      <dgm:prSet presAssocID="{54364849-B683-4B01-8787-4B0ACDB124A6}" presName="hierChild3" presStyleCnt="0"/>
      <dgm:spPr/>
    </dgm:pt>
    <dgm:pt modelId="{7DA19A13-628D-4595-BCF9-0E05392C767A}" type="pres">
      <dgm:prSet presAssocID="{AC7F0426-6010-4285-AFF9-A944312C0E51}" presName="Name111" presStyleLbl="parChTrans1D2" presStyleIdx="0" presStyleCnt="2"/>
      <dgm:spPr/>
    </dgm:pt>
    <dgm:pt modelId="{825E5F49-7092-4A7E-8AF6-455766254D87}" type="pres">
      <dgm:prSet presAssocID="{3B7506AF-33C2-4936-8BCB-E4A4198282E0}" presName="hierRoot3" presStyleCnt="0">
        <dgm:presLayoutVars>
          <dgm:hierBranch val="init"/>
        </dgm:presLayoutVars>
      </dgm:prSet>
      <dgm:spPr/>
    </dgm:pt>
    <dgm:pt modelId="{FEE4FF19-04C2-4846-A31F-79829EA86B17}" type="pres">
      <dgm:prSet presAssocID="{3B7506AF-33C2-4936-8BCB-E4A4198282E0}" presName="rootComposite3" presStyleCnt="0"/>
      <dgm:spPr/>
    </dgm:pt>
    <dgm:pt modelId="{8A62E3D7-9E7C-4070-81D1-5C69B1F5F840}" type="pres">
      <dgm:prSet presAssocID="{3B7506AF-33C2-4936-8BCB-E4A4198282E0}" presName="rootText3" presStyleLbl="asst1" presStyleIdx="0" presStyleCnt="6" custLinFactNeighborX="-63343" custLinFactNeighborY="-1">
        <dgm:presLayoutVars>
          <dgm:chPref val="3"/>
        </dgm:presLayoutVars>
      </dgm:prSet>
      <dgm:spPr/>
    </dgm:pt>
    <dgm:pt modelId="{EF5DE8BB-C8E7-406F-9542-D265AE9D83A3}" type="pres">
      <dgm:prSet presAssocID="{3B7506AF-33C2-4936-8BCB-E4A4198282E0}" presName="rootConnector3" presStyleLbl="asst1" presStyleIdx="0" presStyleCnt="6"/>
      <dgm:spPr/>
    </dgm:pt>
    <dgm:pt modelId="{31470E67-91CF-4FD8-BDAC-18A74A8A6B7E}" type="pres">
      <dgm:prSet presAssocID="{3B7506AF-33C2-4936-8BCB-E4A4198282E0}" presName="hierChild6" presStyleCnt="0"/>
      <dgm:spPr/>
    </dgm:pt>
    <dgm:pt modelId="{C5A7AB48-5AB2-4931-B614-2F8B30E6AAD5}" type="pres">
      <dgm:prSet presAssocID="{3B7506AF-33C2-4936-8BCB-E4A4198282E0}" presName="hierChild7" presStyleCnt="0"/>
      <dgm:spPr/>
    </dgm:pt>
    <dgm:pt modelId="{F4B43069-1417-44E3-B371-865D8DB6ED77}" type="pres">
      <dgm:prSet presAssocID="{C7392C1C-672F-4E55-B033-21BF6FCC883F}" presName="Name111" presStyleLbl="parChTrans1D2" presStyleIdx="1" presStyleCnt="2"/>
      <dgm:spPr/>
    </dgm:pt>
    <dgm:pt modelId="{D3D9FBC6-0F0B-4F60-BA1E-BB6588031AD5}" type="pres">
      <dgm:prSet presAssocID="{B6633105-D148-464A-987A-C1EDA7A11FAA}" presName="hierRoot3" presStyleCnt="0">
        <dgm:presLayoutVars>
          <dgm:hierBranch val="init"/>
        </dgm:presLayoutVars>
      </dgm:prSet>
      <dgm:spPr/>
    </dgm:pt>
    <dgm:pt modelId="{682810E6-A3A1-4002-A286-2A5280C13D82}" type="pres">
      <dgm:prSet presAssocID="{B6633105-D148-464A-987A-C1EDA7A11FAA}" presName="rootComposite3" presStyleCnt="0"/>
      <dgm:spPr/>
    </dgm:pt>
    <dgm:pt modelId="{54AA2392-F1FF-4332-8C18-AA9CD024A0FB}" type="pres">
      <dgm:prSet presAssocID="{B6633105-D148-464A-987A-C1EDA7A11FAA}" presName="rootText3" presStyleLbl="asst1" presStyleIdx="1" presStyleCnt="6">
        <dgm:presLayoutVars>
          <dgm:chPref val="3"/>
        </dgm:presLayoutVars>
      </dgm:prSet>
      <dgm:spPr/>
    </dgm:pt>
    <dgm:pt modelId="{BECE740B-3450-4E19-A725-8B4FCE6C5F44}" type="pres">
      <dgm:prSet presAssocID="{B6633105-D148-464A-987A-C1EDA7A11FAA}" presName="rootConnector3" presStyleLbl="asst1" presStyleIdx="1" presStyleCnt="6"/>
      <dgm:spPr/>
    </dgm:pt>
    <dgm:pt modelId="{498BAEDB-1BED-4AD8-9733-FE140403E5A7}" type="pres">
      <dgm:prSet presAssocID="{B6633105-D148-464A-987A-C1EDA7A11FAA}" presName="hierChild6" presStyleCnt="0"/>
      <dgm:spPr/>
    </dgm:pt>
    <dgm:pt modelId="{2611884A-1DE1-4C86-88AF-A5AD36431991}" type="pres">
      <dgm:prSet presAssocID="{B6633105-D148-464A-987A-C1EDA7A11FAA}" presName="hierChild7" presStyleCnt="0"/>
      <dgm:spPr/>
    </dgm:pt>
    <dgm:pt modelId="{4601B2C6-A4B0-4823-83EB-503E93442171}" type="pres">
      <dgm:prSet presAssocID="{293655C7-B8D3-4F8E-96CD-2DA1564556DB}" presName="Name111" presStyleLbl="parChTrans1D3" presStyleIdx="0" presStyleCnt="4"/>
      <dgm:spPr/>
    </dgm:pt>
    <dgm:pt modelId="{DD1CC945-C989-48D1-A5B1-D712FDE79997}" type="pres">
      <dgm:prSet presAssocID="{B0AE491E-0E28-485A-BE7E-C63329212E73}" presName="hierRoot3" presStyleCnt="0">
        <dgm:presLayoutVars>
          <dgm:hierBranch val="init"/>
        </dgm:presLayoutVars>
      </dgm:prSet>
      <dgm:spPr/>
    </dgm:pt>
    <dgm:pt modelId="{73B3FDFA-F863-4A69-B33D-5695ABA77AE7}" type="pres">
      <dgm:prSet presAssocID="{B0AE491E-0E28-485A-BE7E-C63329212E73}" presName="rootComposite3" presStyleCnt="0"/>
      <dgm:spPr/>
    </dgm:pt>
    <dgm:pt modelId="{6EDC652B-B5C4-4A52-BC0B-F903C4C62A6D}" type="pres">
      <dgm:prSet presAssocID="{B0AE491E-0E28-485A-BE7E-C63329212E73}" presName="rootText3" presStyleLbl="asst1" presStyleIdx="2" presStyleCnt="6">
        <dgm:presLayoutVars>
          <dgm:chPref val="3"/>
        </dgm:presLayoutVars>
      </dgm:prSet>
      <dgm:spPr/>
    </dgm:pt>
    <dgm:pt modelId="{E9E8734D-1D84-420E-845C-AC9BA7F456B0}" type="pres">
      <dgm:prSet presAssocID="{B0AE491E-0E28-485A-BE7E-C63329212E73}" presName="rootConnector3" presStyleLbl="asst1" presStyleIdx="2" presStyleCnt="6"/>
      <dgm:spPr/>
    </dgm:pt>
    <dgm:pt modelId="{D50CABC5-3BB4-48C7-8112-766A04C1117D}" type="pres">
      <dgm:prSet presAssocID="{B0AE491E-0E28-485A-BE7E-C63329212E73}" presName="hierChild6" presStyleCnt="0"/>
      <dgm:spPr/>
    </dgm:pt>
    <dgm:pt modelId="{B1C4876F-E31A-4E5A-A5B3-3FF9A06B6BAC}" type="pres">
      <dgm:prSet presAssocID="{B0AE491E-0E28-485A-BE7E-C63329212E73}" presName="hierChild7" presStyleCnt="0"/>
      <dgm:spPr/>
    </dgm:pt>
    <dgm:pt modelId="{27085DF0-A14C-40E5-BCFC-44375185F2B8}" type="pres">
      <dgm:prSet presAssocID="{205F1D67-DF45-4CF4-98F2-0A84277BC2B3}" presName="Name111" presStyleLbl="parChTrans1D3" presStyleIdx="1" presStyleCnt="4"/>
      <dgm:spPr/>
    </dgm:pt>
    <dgm:pt modelId="{FB155507-64E6-4B4D-855B-59999D60E2DD}" type="pres">
      <dgm:prSet presAssocID="{B7CDCCD4-3A84-48AD-8191-D11244290C8B}" presName="hierRoot3" presStyleCnt="0">
        <dgm:presLayoutVars>
          <dgm:hierBranch val="init"/>
        </dgm:presLayoutVars>
      </dgm:prSet>
      <dgm:spPr/>
    </dgm:pt>
    <dgm:pt modelId="{A211ED80-93CB-4324-A3FD-06DEBFA7013B}" type="pres">
      <dgm:prSet presAssocID="{B7CDCCD4-3A84-48AD-8191-D11244290C8B}" presName="rootComposite3" presStyleCnt="0"/>
      <dgm:spPr/>
    </dgm:pt>
    <dgm:pt modelId="{C18689C0-21CD-4D7A-941D-276D442985A7}" type="pres">
      <dgm:prSet presAssocID="{B7CDCCD4-3A84-48AD-8191-D11244290C8B}" presName="rootText3" presStyleLbl="asst1" presStyleIdx="3" presStyleCnt="6">
        <dgm:presLayoutVars>
          <dgm:chPref val="3"/>
        </dgm:presLayoutVars>
      </dgm:prSet>
      <dgm:spPr/>
    </dgm:pt>
    <dgm:pt modelId="{81D9837B-795B-4756-BF4D-B46505CF08E8}" type="pres">
      <dgm:prSet presAssocID="{B7CDCCD4-3A84-48AD-8191-D11244290C8B}" presName="rootConnector3" presStyleLbl="asst1" presStyleIdx="3" presStyleCnt="6"/>
      <dgm:spPr/>
    </dgm:pt>
    <dgm:pt modelId="{E2E665F1-CA3A-45B5-9FE9-8C44D7C78DC8}" type="pres">
      <dgm:prSet presAssocID="{B7CDCCD4-3A84-48AD-8191-D11244290C8B}" presName="hierChild6" presStyleCnt="0"/>
      <dgm:spPr/>
    </dgm:pt>
    <dgm:pt modelId="{4D715A1C-0283-4593-920C-BB97A4F67A6A}" type="pres">
      <dgm:prSet presAssocID="{B7CDCCD4-3A84-48AD-8191-D11244290C8B}" presName="hierChild7" presStyleCnt="0"/>
      <dgm:spPr/>
    </dgm:pt>
    <dgm:pt modelId="{6D8CD348-56D8-41C1-8716-09D657282496}" type="pres">
      <dgm:prSet presAssocID="{25095985-EB24-4590-B31D-A63CAB21AB10}" presName="Name111" presStyleLbl="parChTrans1D3" presStyleIdx="2" presStyleCnt="4"/>
      <dgm:spPr/>
    </dgm:pt>
    <dgm:pt modelId="{ADE6298B-4281-425E-8CF3-C96AE52D5A28}" type="pres">
      <dgm:prSet presAssocID="{5CF027A4-C8D5-49AB-9B7A-3F7A2CF25904}" presName="hierRoot3" presStyleCnt="0">
        <dgm:presLayoutVars>
          <dgm:hierBranch val="init"/>
        </dgm:presLayoutVars>
      </dgm:prSet>
      <dgm:spPr/>
    </dgm:pt>
    <dgm:pt modelId="{960B8624-8F02-454C-88F7-2CB1E38214C5}" type="pres">
      <dgm:prSet presAssocID="{5CF027A4-C8D5-49AB-9B7A-3F7A2CF25904}" presName="rootComposite3" presStyleCnt="0"/>
      <dgm:spPr/>
    </dgm:pt>
    <dgm:pt modelId="{A69BE261-414B-49A1-80BD-9C368B3D8025}" type="pres">
      <dgm:prSet presAssocID="{5CF027A4-C8D5-49AB-9B7A-3F7A2CF25904}" presName="rootText3" presStyleLbl="asst1" presStyleIdx="4" presStyleCnt="6">
        <dgm:presLayoutVars>
          <dgm:chPref val="3"/>
        </dgm:presLayoutVars>
      </dgm:prSet>
      <dgm:spPr/>
    </dgm:pt>
    <dgm:pt modelId="{59233B2F-4721-4A8E-BD0E-C5EE37285467}" type="pres">
      <dgm:prSet presAssocID="{5CF027A4-C8D5-49AB-9B7A-3F7A2CF25904}" presName="rootConnector3" presStyleLbl="asst1" presStyleIdx="4" presStyleCnt="6"/>
      <dgm:spPr/>
    </dgm:pt>
    <dgm:pt modelId="{DF8891A8-F5C7-4B1A-9728-536EF9C1396E}" type="pres">
      <dgm:prSet presAssocID="{5CF027A4-C8D5-49AB-9B7A-3F7A2CF25904}" presName="hierChild6" presStyleCnt="0"/>
      <dgm:spPr/>
    </dgm:pt>
    <dgm:pt modelId="{D2EB367E-7A5B-4C04-907D-A056DE6685CD}" type="pres">
      <dgm:prSet presAssocID="{5CF027A4-C8D5-49AB-9B7A-3F7A2CF25904}" presName="hierChild7" presStyleCnt="0"/>
      <dgm:spPr/>
    </dgm:pt>
    <dgm:pt modelId="{DD5DE2FF-2AFE-4566-AF01-EFF78B4A2348}" type="pres">
      <dgm:prSet presAssocID="{DBAB318B-9AE4-4EEA-A069-B7896C95F4D8}" presName="Name111" presStyleLbl="parChTrans1D3" presStyleIdx="3" presStyleCnt="4"/>
      <dgm:spPr/>
    </dgm:pt>
    <dgm:pt modelId="{B696C32A-1C32-4503-85C4-AC59A6729A71}" type="pres">
      <dgm:prSet presAssocID="{AF7E3468-10BF-4994-A6EE-F71219542A9B}" presName="hierRoot3" presStyleCnt="0">
        <dgm:presLayoutVars>
          <dgm:hierBranch val="init"/>
        </dgm:presLayoutVars>
      </dgm:prSet>
      <dgm:spPr/>
    </dgm:pt>
    <dgm:pt modelId="{79334D35-5023-494B-AB1F-64BE44DAEC71}" type="pres">
      <dgm:prSet presAssocID="{AF7E3468-10BF-4994-A6EE-F71219542A9B}" presName="rootComposite3" presStyleCnt="0"/>
      <dgm:spPr/>
    </dgm:pt>
    <dgm:pt modelId="{4119EC9A-0F31-46AE-98B5-F5B6ADFA99DB}" type="pres">
      <dgm:prSet presAssocID="{AF7E3468-10BF-4994-A6EE-F71219542A9B}" presName="rootText3" presStyleLbl="asst1" presStyleIdx="5" presStyleCnt="6">
        <dgm:presLayoutVars>
          <dgm:chPref val="3"/>
        </dgm:presLayoutVars>
      </dgm:prSet>
      <dgm:spPr/>
    </dgm:pt>
    <dgm:pt modelId="{8A317354-BEE9-44C1-BAF1-C8261112A4A2}" type="pres">
      <dgm:prSet presAssocID="{AF7E3468-10BF-4994-A6EE-F71219542A9B}" presName="rootConnector3" presStyleLbl="asst1" presStyleIdx="5" presStyleCnt="6"/>
      <dgm:spPr/>
    </dgm:pt>
    <dgm:pt modelId="{001F71EE-6313-4E18-92A2-CE440E53595E}" type="pres">
      <dgm:prSet presAssocID="{AF7E3468-10BF-4994-A6EE-F71219542A9B}" presName="hierChild6" presStyleCnt="0"/>
      <dgm:spPr/>
    </dgm:pt>
    <dgm:pt modelId="{97189AFF-34B7-4F42-996B-FFCCC37A33B0}" type="pres">
      <dgm:prSet presAssocID="{AF7E3468-10BF-4994-A6EE-F71219542A9B}" presName="hierChild7" presStyleCnt="0"/>
      <dgm:spPr/>
    </dgm:pt>
  </dgm:ptLst>
  <dgm:cxnLst>
    <dgm:cxn modelId="{024A8A0A-A49D-49C6-9F6A-67D3C88A1556}" type="presOf" srcId="{DBAB318B-9AE4-4EEA-A069-B7896C95F4D8}" destId="{DD5DE2FF-2AFE-4566-AF01-EFF78B4A2348}" srcOrd="0" destOrd="0" presId="urn:microsoft.com/office/officeart/2005/8/layout/orgChart1"/>
    <dgm:cxn modelId="{DF1E871A-4FB4-4BC4-A63E-5E64AC0DA77A}" type="presOf" srcId="{293655C7-B8D3-4F8E-96CD-2DA1564556DB}" destId="{4601B2C6-A4B0-4823-83EB-503E93442171}" srcOrd="0" destOrd="0" presId="urn:microsoft.com/office/officeart/2005/8/layout/orgChart1"/>
    <dgm:cxn modelId="{B3C15920-398D-40A6-9A16-B16F4A453978}" srcId="{B6633105-D148-464A-987A-C1EDA7A11FAA}" destId="{AF7E3468-10BF-4994-A6EE-F71219542A9B}" srcOrd="3" destOrd="0" parTransId="{DBAB318B-9AE4-4EEA-A069-B7896C95F4D8}" sibTransId="{FD356796-D5AF-43C5-9BCC-DFA07CC7687D}"/>
    <dgm:cxn modelId="{52E39E27-8AE3-461B-8F29-E75510C66953}" type="presOf" srcId="{B6633105-D148-464A-987A-C1EDA7A11FAA}" destId="{54AA2392-F1FF-4332-8C18-AA9CD024A0FB}" srcOrd="0" destOrd="0" presId="urn:microsoft.com/office/officeart/2005/8/layout/orgChart1"/>
    <dgm:cxn modelId="{C3B0FF3B-C1B7-4349-9F9B-E15338B43744}" type="presOf" srcId="{AF7E3468-10BF-4994-A6EE-F71219542A9B}" destId="{8A317354-BEE9-44C1-BAF1-C8261112A4A2}" srcOrd="1" destOrd="0" presId="urn:microsoft.com/office/officeart/2005/8/layout/orgChart1"/>
    <dgm:cxn modelId="{680CB95B-C226-4542-B4C8-BF95135798BC}" srcId="{B6633105-D148-464A-987A-C1EDA7A11FAA}" destId="{B7CDCCD4-3A84-48AD-8191-D11244290C8B}" srcOrd="1" destOrd="0" parTransId="{205F1D67-DF45-4CF4-98F2-0A84277BC2B3}" sibTransId="{30C627D6-0A6B-488E-8541-03382EC8D2BA}"/>
    <dgm:cxn modelId="{1261FD5E-F6DD-4306-8D00-4410AE121EB9}" type="presOf" srcId="{AC7F0426-6010-4285-AFF9-A944312C0E51}" destId="{7DA19A13-628D-4595-BCF9-0E05392C767A}" srcOrd="0" destOrd="0" presId="urn:microsoft.com/office/officeart/2005/8/layout/orgChart1"/>
    <dgm:cxn modelId="{91FC6144-DFB4-4F02-82B1-EC6DED63E099}" type="presOf" srcId="{3B7506AF-33C2-4936-8BCB-E4A4198282E0}" destId="{EF5DE8BB-C8E7-406F-9542-D265AE9D83A3}" srcOrd="1" destOrd="0" presId="urn:microsoft.com/office/officeart/2005/8/layout/orgChart1"/>
    <dgm:cxn modelId="{2E9F5744-AF8B-4C1A-A759-F8403F00D03E}" type="presOf" srcId="{B0AE491E-0E28-485A-BE7E-C63329212E73}" destId="{6EDC652B-B5C4-4A52-BC0B-F903C4C62A6D}" srcOrd="0" destOrd="0" presId="urn:microsoft.com/office/officeart/2005/8/layout/orgChart1"/>
    <dgm:cxn modelId="{F3CE9C65-A2D9-4333-89FE-ACE2A8154EEA}" type="presOf" srcId="{B7CDCCD4-3A84-48AD-8191-D11244290C8B}" destId="{C18689C0-21CD-4D7A-941D-276D442985A7}" srcOrd="0" destOrd="0" presId="urn:microsoft.com/office/officeart/2005/8/layout/orgChart1"/>
    <dgm:cxn modelId="{C731B167-8B96-4E7A-BC5B-B32397E72942}" srcId="{B6633105-D148-464A-987A-C1EDA7A11FAA}" destId="{B0AE491E-0E28-485A-BE7E-C63329212E73}" srcOrd="0" destOrd="0" parTransId="{293655C7-B8D3-4F8E-96CD-2DA1564556DB}" sibTransId="{5FB752B1-7176-4C0A-9B2E-52C65239316A}"/>
    <dgm:cxn modelId="{CD429F69-3BA1-4101-A121-54ACE93DE842}" srcId="{54364849-B683-4B01-8787-4B0ACDB124A6}" destId="{B6633105-D148-464A-987A-C1EDA7A11FAA}" srcOrd="1" destOrd="0" parTransId="{C7392C1C-672F-4E55-B033-21BF6FCC883F}" sibTransId="{7BCB00E2-531E-4928-9BB2-5D3A097311E2}"/>
    <dgm:cxn modelId="{4324E573-72F4-4EF2-A117-5E4EDC104DAA}" srcId="{54364849-B683-4B01-8787-4B0ACDB124A6}" destId="{3B7506AF-33C2-4936-8BCB-E4A4198282E0}" srcOrd="0" destOrd="0" parTransId="{AC7F0426-6010-4285-AFF9-A944312C0E51}" sibTransId="{5481F117-1FBE-453B-9F9F-A88CA2F7C0F5}"/>
    <dgm:cxn modelId="{E8E5557A-0511-46B3-A5B7-CB9724985B8C}" type="presOf" srcId="{85B4209D-3163-419F-8B7A-F16A376C4EDF}" destId="{9191DCD6-427C-48F1-BEE4-DB788DD82B67}" srcOrd="0" destOrd="0" presId="urn:microsoft.com/office/officeart/2005/8/layout/orgChart1"/>
    <dgm:cxn modelId="{62D80E86-0111-4E1F-A9F5-656AA0EF0E26}" type="presOf" srcId="{25095985-EB24-4590-B31D-A63CAB21AB10}" destId="{6D8CD348-56D8-41C1-8716-09D657282496}" srcOrd="0" destOrd="0" presId="urn:microsoft.com/office/officeart/2005/8/layout/orgChart1"/>
    <dgm:cxn modelId="{7593798E-5BAE-49D0-8DE8-4926F0F6BB53}" type="presOf" srcId="{B7CDCCD4-3A84-48AD-8191-D11244290C8B}" destId="{81D9837B-795B-4756-BF4D-B46505CF08E8}" srcOrd="1" destOrd="0" presId="urn:microsoft.com/office/officeart/2005/8/layout/orgChart1"/>
    <dgm:cxn modelId="{44DE1BAB-0B75-4CBA-A42A-557AC2CD81C5}" type="presOf" srcId="{54364849-B683-4B01-8787-4B0ACDB124A6}" destId="{FC7F5A9C-8FF1-4363-96FA-F13EDD552358}" srcOrd="0" destOrd="0" presId="urn:microsoft.com/office/officeart/2005/8/layout/orgChart1"/>
    <dgm:cxn modelId="{D68999B9-5BD2-43DA-9668-91AA17A9262C}" type="presOf" srcId="{5CF027A4-C8D5-49AB-9B7A-3F7A2CF25904}" destId="{59233B2F-4721-4A8E-BD0E-C5EE37285467}" srcOrd="1" destOrd="0" presId="urn:microsoft.com/office/officeart/2005/8/layout/orgChart1"/>
    <dgm:cxn modelId="{0C406EBA-C3B5-43DF-8667-303F51EC53EB}" srcId="{B6633105-D148-464A-987A-C1EDA7A11FAA}" destId="{5CF027A4-C8D5-49AB-9B7A-3F7A2CF25904}" srcOrd="2" destOrd="0" parTransId="{25095985-EB24-4590-B31D-A63CAB21AB10}" sibTransId="{E9FD0549-4C1B-4614-ACFB-815A78F5C074}"/>
    <dgm:cxn modelId="{101CDDBD-7957-42EC-A847-C70447833CF4}" type="presOf" srcId="{5CF027A4-C8D5-49AB-9B7A-3F7A2CF25904}" destId="{A69BE261-414B-49A1-80BD-9C368B3D8025}" srcOrd="0" destOrd="0" presId="urn:microsoft.com/office/officeart/2005/8/layout/orgChart1"/>
    <dgm:cxn modelId="{AE38A7C7-F3E2-4F4D-967C-A65CEBCD0F1A}" type="presOf" srcId="{C7392C1C-672F-4E55-B033-21BF6FCC883F}" destId="{F4B43069-1417-44E3-B371-865D8DB6ED77}" srcOrd="0" destOrd="0" presId="urn:microsoft.com/office/officeart/2005/8/layout/orgChart1"/>
    <dgm:cxn modelId="{1F1F01D1-A96B-463D-9CE6-4DAA7BB9D2F2}" type="presOf" srcId="{205F1D67-DF45-4CF4-98F2-0A84277BC2B3}" destId="{27085DF0-A14C-40E5-BCFC-44375185F2B8}" srcOrd="0" destOrd="0" presId="urn:microsoft.com/office/officeart/2005/8/layout/orgChart1"/>
    <dgm:cxn modelId="{3A3C62D6-2B5D-4902-9BFD-14645B58C409}" type="presOf" srcId="{AF7E3468-10BF-4994-A6EE-F71219542A9B}" destId="{4119EC9A-0F31-46AE-98B5-F5B6ADFA99DB}" srcOrd="0" destOrd="0" presId="urn:microsoft.com/office/officeart/2005/8/layout/orgChart1"/>
    <dgm:cxn modelId="{AA1B7ED6-E6B0-489B-AD6F-55D23050C200}" type="presOf" srcId="{3B7506AF-33C2-4936-8BCB-E4A4198282E0}" destId="{8A62E3D7-9E7C-4070-81D1-5C69B1F5F840}" srcOrd="0" destOrd="0" presId="urn:microsoft.com/office/officeart/2005/8/layout/orgChart1"/>
    <dgm:cxn modelId="{AC993EE6-7218-4E2C-9D0D-65ABD11C8975}" srcId="{85B4209D-3163-419F-8B7A-F16A376C4EDF}" destId="{54364849-B683-4B01-8787-4B0ACDB124A6}" srcOrd="0" destOrd="0" parTransId="{F71F701C-5F2A-425A-A4FD-6AA7293BD059}" sibTransId="{B7CF0F8A-C195-4B26-8138-476DB0E3EB74}"/>
    <dgm:cxn modelId="{506540F5-C151-412F-BF88-4009FAA96115}" type="presOf" srcId="{54364849-B683-4B01-8787-4B0ACDB124A6}" destId="{99C402B8-A4FB-4DE1-AC73-C6C7C2F16788}" srcOrd="1" destOrd="0" presId="urn:microsoft.com/office/officeart/2005/8/layout/orgChart1"/>
    <dgm:cxn modelId="{A7908DF7-7BCE-4532-B972-B1DE5CD57FE1}" type="presOf" srcId="{B0AE491E-0E28-485A-BE7E-C63329212E73}" destId="{E9E8734D-1D84-420E-845C-AC9BA7F456B0}" srcOrd="1" destOrd="0" presId="urn:microsoft.com/office/officeart/2005/8/layout/orgChart1"/>
    <dgm:cxn modelId="{56E9FDF8-D9D6-4DE3-ADC6-FF90FD334CAD}" type="presOf" srcId="{B6633105-D148-464A-987A-C1EDA7A11FAA}" destId="{BECE740B-3450-4E19-A725-8B4FCE6C5F44}" srcOrd="1" destOrd="0" presId="urn:microsoft.com/office/officeart/2005/8/layout/orgChart1"/>
    <dgm:cxn modelId="{65153F01-BC6D-495B-8324-99DA33404BDC}" type="presParOf" srcId="{9191DCD6-427C-48F1-BEE4-DB788DD82B67}" destId="{1BD336BC-0FF7-462A-ACD7-121D85885732}" srcOrd="0" destOrd="0" presId="urn:microsoft.com/office/officeart/2005/8/layout/orgChart1"/>
    <dgm:cxn modelId="{2C2BE48A-9934-4340-ADD2-A692EC533F5D}" type="presParOf" srcId="{1BD336BC-0FF7-462A-ACD7-121D85885732}" destId="{521C031D-7593-4AF5-9B1F-F9683CE7B81F}" srcOrd="0" destOrd="0" presId="urn:microsoft.com/office/officeart/2005/8/layout/orgChart1"/>
    <dgm:cxn modelId="{ACB6D6DC-767F-4EA8-AC28-4694BEEDA499}" type="presParOf" srcId="{521C031D-7593-4AF5-9B1F-F9683CE7B81F}" destId="{FC7F5A9C-8FF1-4363-96FA-F13EDD552358}" srcOrd="0" destOrd="0" presId="urn:microsoft.com/office/officeart/2005/8/layout/orgChart1"/>
    <dgm:cxn modelId="{5F2A602F-A0D5-4791-8301-BA18726843AE}" type="presParOf" srcId="{521C031D-7593-4AF5-9B1F-F9683CE7B81F}" destId="{99C402B8-A4FB-4DE1-AC73-C6C7C2F16788}" srcOrd="1" destOrd="0" presId="urn:microsoft.com/office/officeart/2005/8/layout/orgChart1"/>
    <dgm:cxn modelId="{1129426C-3D55-40AD-9CDC-0E5EA88B5DCE}" type="presParOf" srcId="{1BD336BC-0FF7-462A-ACD7-121D85885732}" destId="{F8E2A13A-A880-44DD-BB3D-E1AB4203B5BA}" srcOrd="1" destOrd="0" presId="urn:microsoft.com/office/officeart/2005/8/layout/orgChart1"/>
    <dgm:cxn modelId="{FA1AE093-512E-4EE0-89A5-387B72FC52E2}" type="presParOf" srcId="{1BD336BC-0FF7-462A-ACD7-121D85885732}" destId="{81168BFD-8EA0-48B2-A674-657BE81409CD}" srcOrd="2" destOrd="0" presId="urn:microsoft.com/office/officeart/2005/8/layout/orgChart1"/>
    <dgm:cxn modelId="{8B5A2A6C-C2BF-429D-88BA-DA81829CA42D}" type="presParOf" srcId="{81168BFD-8EA0-48B2-A674-657BE81409CD}" destId="{7DA19A13-628D-4595-BCF9-0E05392C767A}" srcOrd="0" destOrd="0" presId="urn:microsoft.com/office/officeart/2005/8/layout/orgChart1"/>
    <dgm:cxn modelId="{47DB87EE-A2AD-45B1-A696-0FF6391E7D1F}" type="presParOf" srcId="{81168BFD-8EA0-48B2-A674-657BE81409CD}" destId="{825E5F49-7092-4A7E-8AF6-455766254D87}" srcOrd="1" destOrd="0" presId="urn:microsoft.com/office/officeart/2005/8/layout/orgChart1"/>
    <dgm:cxn modelId="{2FF105EC-EDDF-44EB-9EF9-29FE827EB8B4}" type="presParOf" srcId="{825E5F49-7092-4A7E-8AF6-455766254D87}" destId="{FEE4FF19-04C2-4846-A31F-79829EA86B17}" srcOrd="0" destOrd="0" presId="urn:microsoft.com/office/officeart/2005/8/layout/orgChart1"/>
    <dgm:cxn modelId="{330B377C-3507-430E-ABC2-2ACF23F612CC}" type="presParOf" srcId="{FEE4FF19-04C2-4846-A31F-79829EA86B17}" destId="{8A62E3D7-9E7C-4070-81D1-5C69B1F5F840}" srcOrd="0" destOrd="0" presId="urn:microsoft.com/office/officeart/2005/8/layout/orgChart1"/>
    <dgm:cxn modelId="{A6FA014A-04E9-4BEA-809F-8CEC8E9E0A94}" type="presParOf" srcId="{FEE4FF19-04C2-4846-A31F-79829EA86B17}" destId="{EF5DE8BB-C8E7-406F-9542-D265AE9D83A3}" srcOrd="1" destOrd="0" presId="urn:microsoft.com/office/officeart/2005/8/layout/orgChart1"/>
    <dgm:cxn modelId="{C69789D5-2509-4FC5-ABB8-432AD153CBA8}" type="presParOf" srcId="{825E5F49-7092-4A7E-8AF6-455766254D87}" destId="{31470E67-91CF-4FD8-BDAC-18A74A8A6B7E}" srcOrd="1" destOrd="0" presId="urn:microsoft.com/office/officeart/2005/8/layout/orgChart1"/>
    <dgm:cxn modelId="{5E775513-A16F-45D2-845A-12F20E450339}" type="presParOf" srcId="{825E5F49-7092-4A7E-8AF6-455766254D87}" destId="{C5A7AB48-5AB2-4931-B614-2F8B30E6AAD5}" srcOrd="2" destOrd="0" presId="urn:microsoft.com/office/officeart/2005/8/layout/orgChart1"/>
    <dgm:cxn modelId="{A890551A-F672-4484-83B5-EFF13D859E70}" type="presParOf" srcId="{81168BFD-8EA0-48B2-A674-657BE81409CD}" destId="{F4B43069-1417-44E3-B371-865D8DB6ED77}" srcOrd="2" destOrd="0" presId="urn:microsoft.com/office/officeart/2005/8/layout/orgChart1"/>
    <dgm:cxn modelId="{8C3A91A6-9E37-46AD-9826-902FCBAF5406}" type="presParOf" srcId="{81168BFD-8EA0-48B2-A674-657BE81409CD}" destId="{D3D9FBC6-0F0B-4F60-BA1E-BB6588031AD5}" srcOrd="3" destOrd="0" presId="urn:microsoft.com/office/officeart/2005/8/layout/orgChart1"/>
    <dgm:cxn modelId="{A9BF1302-2653-4E87-9CA7-452F403136B5}" type="presParOf" srcId="{D3D9FBC6-0F0B-4F60-BA1E-BB6588031AD5}" destId="{682810E6-A3A1-4002-A286-2A5280C13D82}" srcOrd="0" destOrd="0" presId="urn:microsoft.com/office/officeart/2005/8/layout/orgChart1"/>
    <dgm:cxn modelId="{F037C221-2B86-4CC1-B6B6-72BD11F4708B}" type="presParOf" srcId="{682810E6-A3A1-4002-A286-2A5280C13D82}" destId="{54AA2392-F1FF-4332-8C18-AA9CD024A0FB}" srcOrd="0" destOrd="0" presId="urn:microsoft.com/office/officeart/2005/8/layout/orgChart1"/>
    <dgm:cxn modelId="{9CE1AAC5-F818-4823-B247-1279413A6290}" type="presParOf" srcId="{682810E6-A3A1-4002-A286-2A5280C13D82}" destId="{BECE740B-3450-4E19-A725-8B4FCE6C5F44}" srcOrd="1" destOrd="0" presId="urn:microsoft.com/office/officeart/2005/8/layout/orgChart1"/>
    <dgm:cxn modelId="{331EC40D-C5E2-43C6-A211-AB6A39BEFA6A}" type="presParOf" srcId="{D3D9FBC6-0F0B-4F60-BA1E-BB6588031AD5}" destId="{498BAEDB-1BED-4AD8-9733-FE140403E5A7}" srcOrd="1" destOrd="0" presId="urn:microsoft.com/office/officeart/2005/8/layout/orgChart1"/>
    <dgm:cxn modelId="{CC99AA53-8CF6-46AC-8074-BA9017FE697B}" type="presParOf" srcId="{D3D9FBC6-0F0B-4F60-BA1E-BB6588031AD5}" destId="{2611884A-1DE1-4C86-88AF-A5AD36431991}" srcOrd="2" destOrd="0" presId="urn:microsoft.com/office/officeart/2005/8/layout/orgChart1"/>
    <dgm:cxn modelId="{8650D4F0-B1D8-4BD2-8226-B9D81E67BFF8}" type="presParOf" srcId="{2611884A-1DE1-4C86-88AF-A5AD36431991}" destId="{4601B2C6-A4B0-4823-83EB-503E93442171}" srcOrd="0" destOrd="0" presId="urn:microsoft.com/office/officeart/2005/8/layout/orgChart1"/>
    <dgm:cxn modelId="{07602BA9-03B3-410D-A482-DA07082759AD}" type="presParOf" srcId="{2611884A-1DE1-4C86-88AF-A5AD36431991}" destId="{DD1CC945-C989-48D1-A5B1-D712FDE79997}" srcOrd="1" destOrd="0" presId="urn:microsoft.com/office/officeart/2005/8/layout/orgChart1"/>
    <dgm:cxn modelId="{659E3B06-DC82-4443-B5F3-ECCBEA00A3A9}" type="presParOf" srcId="{DD1CC945-C989-48D1-A5B1-D712FDE79997}" destId="{73B3FDFA-F863-4A69-B33D-5695ABA77AE7}" srcOrd="0" destOrd="0" presId="urn:microsoft.com/office/officeart/2005/8/layout/orgChart1"/>
    <dgm:cxn modelId="{0B244072-CEA7-43F1-835C-CBC96741FFD5}" type="presParOf" srcId="{73B3FDFA-F863-4A69-B33D-5695ABA77AE7}" destId="{6EDC652B-B5C4-4A52-BC0B-F903C4C62A6D}" srcOrd="0" destOrd="0" presId="urn:microsoft.com/office/officeart/2005/8/layout/orgChart1"/>
    <dgm:cxn modelId="{9673226A-8D39-47B7-A230-3CF4DFF0B922}" type="presParOf" srcId="{73B3FDFA-F863-4A69-B33D-5695ABA77AE7}" destId="{E9E8734D-1D84-420E-845C-AC9BA7F456B0}" srcOrd="1" destOrd="0" presId="urn:microsoft.com/office/officeart/2005/8/layout/orgChart1"/>
    <dgm:cxn modelId="{54A6FE19-CE07-4B74-8EBE-38CD44A2B71B}" type="presParOf" srcId="{DD1CC945-C989-48D1-A5B1-D712FDE79997}" destId="{D50CABC5-3BB4-48C7-8112-766A04C1117D}" srcOrd="1" destOrd="0" presId="urn:microsoft.com/office/officeart/2005/8/layout/orgChart1"/>
    <dgm:cxn modelId="{EB4EEB94-3A22-4DC9-92C4-7F56CEA210B3}" type="presParOf" srcId="{DD1CC945-C989-48D1-A5B1-D712FDE79997}" destId="{B1C4876F-E31A-4E5A-A5B3-3FF9A06B6BAC}" srcOrd="2" destOrd="0" presId="urn:microsoft.com/office/officeart/2005/8/layout/orgChart1"/>
    <dgm:cxn modelId="{29569D9D-2A7D-482F-A5A9-23BFA9FCDD84}" type="presParOf" srcId="{2611884A-1DE1-4C86-88AF-A5AD36431991}" destId="{27085DF0-A14C-40E5-BCFC-44375185F2B8}" srcOrd="2" destOrd="0" presId="urn:microsoft.com/office/officeart/2005/8/layout/orgChart1"/>
    <dgm:cxn modelId="{0773F8D6-8196-41A2-8C82-CD1A67938C69}" type="presParOf" srcId="{2611884A-1DE1-4C86-88AF-A5AD36431991}" destId="{FB155507-64E6-4B4D-855B-59999D60E2DD}" srcOrd="3" destOrd="0" presId="urn:microsoft.com/office/officeart/2005/8/layout/orgChart1"/>
    <dgm:cxn modelId="{A520A36C-F3D4-4615-849A-C29B44674B5E}" type="presParOf" srcId="{FB155507-64E6-4B4D-855B-59999D60E2DD}" destId="{A211ED80-93CB-4324-A3FD-06DEBFA7013B}" srcOrd="0" destOrd="0" presId="urn:microsoft.com/office/officeart/2005/8/layout/orgChart1"/>
    <dgm:cxn modelId="{C588D015-B07C-4038-B986-6590EDF0C983}" type="presParOf" srcId="{A211ED80-93CB-4324-A3FD-06DEBFA7013B}" destId="{C18689C0-21CD-4D7A-941D-276D442985A7}" srcOrd="0" destOrd="0" presId="urn:microsoft.com/office/officeart/2005/8/layout/orgChart1"/>
    <dgm:cxn modelId="{71005C65-376A-432B-A772-9EE93849DE48}" type="presParOf" srcId="{A211ED80-93CB-4324-A3FD-06DEBFA7013B}" destId="{81D9837B-795B-4756-BF4D-B46505CF08E8}" srcOrd="1" destOrd="0" presId="urn:microsoft.com/office/officeart/2005/8/layout/orgChart1"/>
    <dgm:cxn modelId="{0664F3FF-D3C5-44DE-9A1E-2FD52C4990B6}" type="presParOf" srcId="{FB155507-64E6-4B4D-855B-59999D60E2DD}" destId="{E2E665F1-CA3A-45B5-9FE9-8C44D7C78DC8}" srcOrd="1" destOrd="0" presId="urn:microsoft.com/office/officeart/2005/8/layout/orgChart1"/>
    <dgm:cxn modelId="{21D16F4B-2FD4-48D7-AB27-FF0D34F6532C}" type="presParOf" srcId="{FB155507-64E6-4B4D-855B-59999D60E2DD}" destId="{4D715A1C-0283-4593-920C-BB97A4F67A6A}" srcOrd="2" destOrd="0" presId="urn:microsoft.com/office/officeart/2005/8/layout/orgChart1"/>
    <dgm:cxn modelId="{C083BE56-D431-4337-98E9-09A9DB38D30E}" type="presParOf" srcId="{2611884A-1DE1-4C86-88AF-A5AD36431991}" destId="{6D8CD348-56D8-41C1-8716-09D657282496}" srcOrd="4" destOrd="0" presId="urn:microsoft.com/office/officeart/2005/8/layout/orgChart1"/>
    <dgm:cxn modelId="{8C99F078-528B-4C17-8BFE-39F90EF5585E}" type="presParOf" srcId="{2611884A-1DE1-4C86-88AF-A5AD36431991}" destId="{ADE6298B-4281-425E-8CF3-C96AE52D5A28}" srcOrd="5" destOrd="0" presId="urn:microsoft.com/office/officeart/2005/8/layout/orgChart1"/>
    <dgm:cxn modelId="{67FB2EC7-0B6C-4AC5-ACC4-A1F8E6086BE9}" type="presParOf" srcId="{ADE6298B-4281-425E-8CF3-C96AE52D5A28}" destId="{960B8624-8F02-454C-88F7-2CB1E38214C5}" srcOrd="0" destOrd="0" presId="urn:microsoft.com/office/officeart/2005/8/layout/orgChart1"/>
    <dgm:cxn modelId="{5F93E641-CCFD-4368-96E5-0C7C811B53B1}" type="presParOf" srcId="{960B8624-8F02-454C-88F7-2CB1E38214C5}" destId="{A69BE261-414B-49A1-80BD-9C368B3D8025}" srcOrd="0" destOrd="0" presId="urn:microsoft.com/office/officeart/2005/8/layout/orgChart1"/>
    <dgm:cxn modelId="{08661826-9E09-4764-B847-1D18AA0B1177}" type="presParOf" srcId="{960B8624-8F02-454C-88F7-2CB1E38214C5}" destId="{59233B2F-4721-4A8E-BD0E-C5EE37285467}" srcOrd="1" destOrd="0" presId="urn:microsoft.com/office/officeart/2005/8/layout/orgChart1"/>
    <dgm:cxn modelId="{A8EA2371-4AE3-4811-8070-F8C1FE3DA352}" type="presParOf" srcId="{ADE6298B-4281-425E-8CF3-C96AE52D5A28}" destId="{DF8891A8-F5C7-4B1A-9728-536EF9C1396E}" srcOrd="1" destOrd="0" presId="urn:microsoft.com/office/officeart/2005/8/layout/orgChart1"/>
    <dgm:cxn modelId="{9E881E3B-E873-48CA-BC30-FEABF83DD71E}" type="presParOf" srcId="{ADE6298B-4281-425E-8CF3-C96AE52D5A28}" destId="{D2EB367E-7A5B-4C04-907D-A056DE6685CD}" srcOrd="2" destOrd="0" presId="urn:microsoft.com/office/officeart/2005/8/layout/orgChart1"/>
    <dgm:cxn modelId="{33342090-BB12-440E-8C31-56FF94CA27D9}" type="presParOf" srcId="{2611884A-1DE1-4C86-88AF-A5AD36431991}" destId="{DD5DE2FF-2AFE-4566-AF01-EFF78B4A2348}" srcOrd="6" destOrd="0" presId="urn:microsoft.com/office/officeart/2005/8/layout/orgChart1"/>
    <dgm:cxn modelId="{1C01BB60-346F-4011-BD22-92C552F2998D}" type="presParOf" srcId="{2611884A-1DE1-4C86-88AF-A5AD36431991}" destId="{B696C32A-1C32-4503-85C4-AC59A6729A71}" srcOrd="7" destOrd="0" presId="urn:microsoft.com/office/officeart/2005/8/layout/orgChart1"/>
    <dgm:cxn modelId="{B9F2E2AC-B26C-4BAA-A48F-59D08F9D5052}" type="presParOf" srcId="{B696C32A-1C32-4503-85C4-AC59A6729A71}" destId="{79334D35-5023-494B-AB1F-64BE44DAEC71}" srcOrd="0" destOrd="0" presId="urn:microsoft.com/office/officeart/2005/8/layout/orgChart1"/>
    <dgm:cxn modelId="{531D7803-FB73-4BAA-8865-9679D74CB488}" type="presParOf" srcId="{79334D35-5023-494B-AB1F-64BE44DAEC71}" destId="{4119EC9A-0F31-46AE-98B5-F5B6ADFA99DB}" srcOrd="0" destOrd="0" presId="urn:microsoft.com/office/officeart/2005/8/layout/orgChart1"/>
    <dgm:cxn modelId="{7EE192B6-A1B6-4503-AF6F-11693185F675}" type="presParOf" srcId="{79334D35-5023-494B-AB1F-64BE44DAEC71}" destId="{8A317354-BEE9-44C1-BAF1-C8261112A4A2}" srcOrd="1" destOrd="0" presId="urn:microsoft.com/office/officeart/2005/8/layout/orgChart1"/>
    <dgm:cxn modelId="{199015B0-C1DF-40E0-8B23-A5FFB300ED0D}" type="presParOf" srcId="{B696C32A-1C32-4503-85C4-AC59A6729A71}" destId="{001F71EE-6313-4E18-92A2-CE440E53595E}" srcOrd="1" destOrd="0" presId="urn:microsoft.com/office/officeart/2005/8/layout/orgChart1"/>
    <dgm:cxn modelId="{6D2BD7DA-06F2-457B-B25E-C26226342356}" type="presParOf" srcId="{B696C32A-1C32-4503-85C4-AC59A6729A71}" destId="{97189AFF-34B7-4F42-996B-FFCCC37A33B0}" srcOrd="2" destOrd="0" presId="urn:microsoft.com/office/officeart/2005/8/layout/orgChart1"/>
  </dgm:cxnLst>
  <dgm:bg>
    <a:solidFill>
      <a:schemeClr val="bg1"/>
    </a:solid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A44A893-9F58-407C-90CB-F6679B8D5AAA}" type="doc">
      <dgm:prSet loTypeId="urn:microsoft.com/office/officeart/2008/layout/RadialCluster" loCatId="cycle" qsTypeId="urn:microsoft.com/office/officeart/2005/8/quickstyle/simple5" qsCatId="simple" csTypeId="urn:microsoft.com/office/officeart/2005/8/colors/accent0_2" csCatId="mainScheme" phldr="1"/>
      <dgm:spPr/>
      <dgm:t>
        <a:bodyPr/>
        <a:lstStyle/>
        <a:p>
          <a:endParaRPr lang="en-GB"/>
        </a:p>
      </dgm:t>
    </dgm:pt>
    <dgm:pt modelId="{20D77472-EBAC-4F4E-9EB3-F5CBCC623CE6}">
      <dgm:prSet phldrT="[Text]"/>
      <dgm:spPr/>
      <dgm:t>
        <a:bodyPr/>
        <a:lstStyle/>
        <a:p>
          <a:r>
            <a:rPr lang="en-GB" dirty="0"/>
            <a:t>Utilities</a:t>
          </a:r>
        </a:p>
      </dgm:t>
    </dgm:pt>
    <dgm:pt modelId="{92F269C6-B977-43C7-B23D-D546BA26A80E}" type="parTrans" cxnId="{706CACDD-4618-4CE4-B9D3-512CA5220070}">
      <dgm:prSet/>
      <dgm:spPr/>
      <dgm:t>
        <a:bodyPr/>
        <a:lstStyle/>
        <a:p>
          <a:endParaRPr lang="en-GB"/>
        </a:p>
      </dgm:t>
    </dgm:pt>
    <dgm:pt modelId="{2DE07471-6B59-4CD2-8914-0EFEA2DC8B0D}" type="sibTrans" cxnId="{706CACDD-4618-4CE4-B9D3-512CA5220070}">
      <dgm:prSet/>
      <dgm:spPr/>
      <dgm:t>
        <a:bodyPr/>
        <a:lstStyle/>
        <a:p>
          <a:endParaRPr lang="en-GB"/>
        </a:p>
      </dgm:t>
    </dgm:pt>
    <dgm:pt modelId="{B361FAAD-EEEF-4B9E-9708-9D297BE8FDA3}">
      <dgm:prSet phldrT="[Text]"/>
      <dgm:spPr/>
      <dgm:t>
        <a:bodyPr/>
        <a:lstStyle/>
        <a:p>
          <a:r>
            <a:rPr lang="en-GB" dirty="0"/>
            <a:t>Disk defragmentation</a:t>
          </a:r>
        </a:p>
      </dgm:t>
    </dgm:pt>
    <dgm:pt modelId="{7F2B7661-B6E9-417C-98B2-1D44DBC5E76E}" type="parTrans" cxnId="{9B1E64B0-1442-4F58-8E3D-3A932CCE865B}">
      <dgm:prSet/>
      <dgm:spPr/>
      <dgm:t>
        <a:bodyPr/>
        <a:lstStyle/>
        <a:p>
          <a:endParaRPr lang="en-GB"/>
        </a:p>
      </dgm:t>
    </dgm:pt>
    <dgm:pt modelId="{0E908A5C-08DF-4F1E-BFEF-5873B101A9DD}" type="sibTrans" cxnId="{9B1E64B0-1442-4F58-8E3D-3A932CCE865B}">
      <dgm:prSet/>
      <dgm:spPr/>
      <dgm:t>
        <a:bodyPr/>
        <a:lstStyle/>
        <a:p>
          <a:endParaRPr lang="en-GB"/>
        </a:p>
      </dgm:t>
    </dgm:pt>
    <dgm:pt modelId="{E360EB1F-E239-4DDE-9CED-C15889F7D1AC}">
      <dgm:prSet phldrT="[Text]"/>
      <dgm:spPr/>
      <dgm:t>
        <a:bodyPr/>
        <a:lstStyle/>
        <a:p>
          <a:r>
            <a:rPr lang="en-GB" dirty="0"/>
            <a:t>Firewall</a:t>
          </a:r>
        </a:p>
      </dgm:t>
    </dgm:pt>
    <dgm:pt modelId="{ECF70128-9DFE-4A5F-8B1C-FFE2A54D224E}" type="parTrans" cxnId="{DC4172E3-7E88-4CD2-AED6-69CA2DA60892}">
      <dgm:prSet/>
      <dgm:spPr/>
      <dgm:t>
        <a:bodyPr/>
        <a:lstStyle/>
        <a:p>
          <a:endParaRPr lang="en-GB"/>
        </a:p>
      </dgm:t>
    </dgm:pt>
    <dgm:pt modelId="{204A6534-405C-4129-A360-C5E1142F5EB7}" type="sibTrans" cxnId="{DC4172E3-7E88-4CD2-AED6-69CA2DA60892}">
      <dgm:prSet/>
      <dgm:spPr/>
      <dgm:t>
        <a:bodyPr/>
        <a:lstStyle/>
        <a:p>
          <a:endParaRPr lang="en-GB"/>
        </a:p>
      </dgm:t>
    </dgm:pt>
    <dgm:pt modelId="{B752BE6C-17D0-4A06-9894-0984900F12EA}">
      <dgm:prSet phldrT="[Text]"/>
      <dgm:spPr/>
      <dgm:t>
        <a:bodyPr/>
        <a:lstStyle/>
        <a:p>
          <a:r>
            <a:rPr lang="en-GB" dirty="0"/>
            <a:t>Anti-malware</a:t>
          </a:r>
        </a:p>
      </dgm:t>
    </dgm:pt>
    <dgm:pt modelId="{7476D823-83F7-4E3D-8682-9C48BB103A76}" type="parTrans" cxnId="{4BB6114C-F717-4CE2-9E66-65F8980CDE99}">
      <dgm:prSet/>
      <dgm:spPr/>
      <dgm:t>
        <a:bodyPr/>
        <a:lstStyle/>
        <a:p>
          <a:endParaRPr lang="en-GB"/>
        </a:p>
      </dgm:t>
    </dgm:pt>
    <dgm:pt modelId="{5401FB1A-807F-4D97-B50C-F21933BAFB6D}" type="sibTrans" cxnId="{4BB6114C-F717-4CE2-9E66-65F8980CDE99}">
      <dgm:prSet/>
      <dgm:spPr/>
      <dgm:t>
        <a:bodyPr/>
        <a:lstStyle/>
        <a:p>
          <a:endParaRPr lang="en-GB"/>
        </a:p>
      </dgm:t>
    </dgm:pt>
    <dgm:pt modelId="{8B6028D7-52D4-4F36-B27A-EF3C1CF4D5BF}">
      <dgm:prSet phldrT="[Text]"/>
      <dgm:spPr/>
      <dgm:t>
        <a:bodyPr/>
        <a:lstStyle/>
        <a:p>
          <a:r>
            <a:rPr lang="en-GB" dirty="0"/>
            <a:t>Encryption</a:t>
          </a:r>
        </a:p>
      </dgm:t>
    </dgm:pt>
    <dgm:pt modelId="{DE43AC94-6E61-42C4-B948-C53EE514B5AB}" type="parTrans" cxnId="{36F76E34-4AB8-4375-8FFC-83E19490BF56}">
      <dgm:prSet/>
      <dgm:spPr/>
      <dgm:t>
        <a:bodyPr/>
        <a:lstStyle/>
        <a:p>
          <a:endParaRPr lang="en-GB"/>
        </a:p>
      </dgm:t>
    </dgm:pt>
    <dgm:pt modelId="{6FEEFEB5-25E2-40BF-B048-98C6A201B421}" type="sibTrans" cxnId="{36F76E34-4AB8-4375-8FFC-83E19490BF56}">
      <dgm:prSet/>
      <dgm:spPr/>
      <dgm:t>
        <a:bodyPr/>
        <a:lstStyle/>
        <a:p>
          <a:endParaRPr lang="en-GB"/>
        </a:p>
      </dgm:t>
    </dgm:pt>
    <dgm:pt modelId="{742BBAFD-194D-4713-98E4-67F0CDA4AD1B}">
      <dgm:prSet phldrT="[Text]"/>
      <dgm:spPr/>
      <dgm:t>
        <a:bodyPr/>
        <a:lstStyle/>
        <a:p>
          <a:r>
            <a:rPr lang="en-GB" dirty="0"/>
            <a:t>Backup and data recovery</a:t>
          </a:r>
        </a:p>
      </dgm:t>
    </dgm:pt>
    <dgm:pt modelId="{203DF259-B175-4E75-8F3E-E02B422E167C}" type="parTrans" cxnId="{8A1E45A0-A235-401C-96D3-AFC99BFF759E}">
      <dgm:prSet/>
      <dgm:spPr/>
      <dgm:t>
        <a:bodyPr/>
        <a:lstStyle/>
        <a:p>
          <a:endParaRPr lang="en-GB"/>
        </a:p>
      </dgm:t>
    </dgm:pt>
    <dgm:pt modelId="{F3F2AFD6-DC00-481B-98A9-FA7D095269BA}" type="sibTrans" cxnId="{8A1E45A0-A235-401C-96D3-AFC99BFF759E}">
      <dgm:prSet/>
      <dgm:spPr/>
      <dgm:t>
        <a:bodyPr/>
        <a:lstStyle/>
        <a:p>
          <a:endParaRPr lang="en-GB"/>
        </a:p>
      </dgm:t>
    </dgm:pt>
    <dgm:pt modelId="{9D065A7A-E9D1-465D-B331-B1D2E8900B6B}">
      <dgm:prSet phldrT="[Text]"/>
      <dgm:spPr/>
      <dgm:t>
        <a:bodyPr/>
        <a:lstStyle/>
        <a:p>
          <a:r>
            <a:rPr lang="en-GB" dirty="0"/>
            <a:t>Automatic software updates</a:t>
          </a:r>
        </a:p>
      </dgm:t>
    </dgm:pt>
    <dgm:pt modelId="{E3A38578-0C3F-4EC5-9660-176DECA56E83}" type="parTrans" cxnId="{3ED038E5-4895-4BD9-BD3C-1E49095C2E62}">
      <dgm:prSet/>
      <dgm:spPr/>
      <dgm:t>
        <a:bodyPr/>
        <a:lstStyle/>
        <a:p>
          <a:endParaRPr lang="en-GB"/>
        </a:p>
      </dgm:t>
    </dgm:pt>
    <dgm:pt modelId="{488FFE68-2906-4AB2-9BF4-CF040C656A61}" type="sibTrans" cxnId="{3ED038E5-4895-4BD9-BD3C-1E49095C2E62}">
      <dgm:prSet/>
      <dgm:spPr/>
      <dgm:t>
        <a:bodyPr/>
        <a:lstStyle/>
        <a:p>
          <a:endParaRPr lang="en-GB"/>
        </a:p>
      </dgm:t>
    </dgm:pt>
    <dgm:pt modelId="{BDDAEB7B-9EB7-4537-B7C7-9AFA92763EF4}">
      <dgm:prSet phldrT="[Text]"/>
      <dgm:spPr/>
      <dgm:t>
        <a:bodyPr/>
        <a:lstStyle/>
        <a:p>
          <a:r>
            <a:rPr lang="en-GB" dirty="0"/>
            <a:t>Networking tools</a:t>
          </a:r>
        </a:p>
      </dgm:t>
    </dgm:pt>
    <dgm:pt modelId="{08AA3453-B483-448D-8569-F81A4195696E}" type="parTrans" cxnId="{14F92115-0956-4BE0-A507-643F4801BA7B}">
      <dgm:prSet/>
      <dgm:spPr/>
      <dgm:t>
        <a:bodyPr/>
        <a:lstStyle/>
        <a:p>
          <a:endParaRPr lang="en-GB"/>
        </a:p>
      </dgm:t>
    </dgm:pt>
    <dgm:pt modelId="{450B55AA-63D5-44E5-B28C-1233856DE6BE}" type="sibTrans" cxnId="{14F92115-0956-4BE0-A507-643F4801BA7B}">
      <dgm:prSet/>
      <dgm:spPr/>
      <dgm:t>
        <a:bodyPr/>
        <a:lstStyle/>
        <a:p>
          <a:endParaRPr lang="en-GB"/>
        </a:p>
      </dgm:t>
    </dgm:pt>
    <dgm:pt modelId="{4637505C-4105-4973-B650-E25F879A15F4}">
      <dgm:prSet phldrT="[Text]"/>
      <dgm:spPr/>
      <dgm:t>
        <a:bodyPr/>
        <a:lstStyle/>
        <a:p>
          <a:endParaRPr lang="en-GB"/>
        </a:p>
      </dgm:t>
    </dgm:pt>
    <dgm:pt modelId="{4FC4CD9E-EF48-4449-A63C-41A26488EBA1}" type="parTrans" cxnId="{753B0841-B49B-43BC-80AD-9519A8A83790}">
      <dgm:prSet/>
      <dgm:spPr/>
      <dgm:t>
        <a:bodyPr/>
        <a:lstStyle/>
        <a:p>
          <a:endParaRPr lang="en-GB"/>
        </a:p>
      </dgm:t>
    </dgm:pt>
    <dgm:pt modelId="{FD1F5421-748A-485E-897D-CF0273C6BFE3}" type="sibTrans" cxnId="{753B0841-B49B-43BC-80AD-9519A8A83790}">
      <dgm:prSet/>
      <dgm:spPr/>
      <dgm:t>
        <a:bodyPr/>
        <a:lstStyle/>
        <a:p>
          <a:endParaRPr lang="en-GB"/>
        </a:p>
      </dgm:t>
    </dgm:pt>
    <dgm:pt modelId="{CBD0AA9F-473E-422E-9C95-C3BCB6B4D3E4}" type="pres">
      <dgm:prSet presAssocID="{0A44A893-9F58-407C-90CB-F6679B8D5AAA}" presName="Name0" presStyleCnt="0">
        <dgm:presLayoutVars>
          <dgm:chMax val="1"/>
          <dgm:chPref val="1"/>
          <dgm:dir/>
          <dgm:animOne val="branch"/>
          <dgm:animLvl val="lvl"/>
        </dgm:presLayoutVars>
      </dgm:prSet>
      <dgm:spPr/>
    </dgm:pt>
    <dgm:pt modelId="{4255F1BE-D638-419A-88AF-432F522BB7CF}" type="pres">
      <dgm:prSet presAssocID="{20D77472-EBAC-4F4E-9EB3-F5CBCC623CE6}" presName="singleCycle" presStyleCnt="0"/>
      <dgm:spPr/>
    </dgm:pt>
    <dgm:pt modelId="{0AF58519-AD6B-48DA-AED9-D34ED0183560}" type="pres">
      <dgm:prSet presAssocID="{20D77472-EBAC-4F4E-9EB3-F5CBCC623CE6}" presName="singleCenter" presStyleLbl="node1" presStyleIdx="0" presStyleCnt="8">
        <dgm:presLayoutVars>
          <dgm:chMax val="7"/>
          <dgm:chPref val="7"/>
        </dgm:presLayoutVars>
      </dgm:prSet>
      <dgm:spPr/>
    </dgm:pt>
    <dgm:pt modelId="{30B29FAF-5489-427E-AC42-F91C284A28D1}" type="pres">
      <dgm:prSet presAssocID="{7F2B7661-B6E9-417C-98B2-1D44DBC5E76E}" presName="Name56" presStyleLbl="parChTrans1D2" presStyleIdx="0" presStyleCnt="7"/>
      <dgm:spPr/>
    </dgm:pt>
    <dgm:pt modelId="{AEE2D8CA-35F4-40A5-B2FA-07383876D216}" type="pres">
      <dgm:prSet presAssocID="{B361FAAD-EEEF-4B9E-9708-9D297BE8FDA3}" presName="text0" presStyleLbl="node1" presStyleIdx="1" presStyleCnt="8" custScaleX="172414">
        <dgm:presLayoutVars>
          <dgm:bulletEnabled val="1"/>
        </dgm:presLayoutVars>
      </dgm:prSet>
      <dgm:spPr/>
    </dgm:pt>
    <dgm:pt modelId="{3E64C3D9-D7B5-442D-BDEE-F1C9BF731C43}" type="pres">
      <dgm:prSet presAssocID="{ECF70128-9DFE-4A5F-8B1C-FFE2A54D224E}" presName="Name56" presStyleLbl="parChTrans1D2" presStyleIdx="1" presStyleCnt="7"/>
      <dgm:spPr/>
    </dgm:pt>
    <dgm:pt modelId="{83DA9ED2-870C-43D1-B5D0-5C399B6D58CC}" type="pres">
      <dgm:prSet presAssocID="{E360EB1F-E239-4DDE-9CED-C15889F7D1AC}" presName="text0" presStyleLbl="node1" presStyleIdx="2" presStyleCnt="8">
        <dgm:presLayoutVars>
          <dgm:bulletEnabled val="1"/>
        </dgm:presLayoutVars>
      </dgm:prSet>
      <dgm:spPr/>
    </dgm:pt>
    <dgm:pt modelId="{D2E64866-3785-416F-8541-C24C98D1B506}" type="pres">
      <dgm:prSet presAssocID="{7476D823-83F7-4E3D-8682-9C48BB103A76}" presName="Name56" presStyleLbl="parChTrans1D2" presStyleIdx="2" presStyleCnt="7"/>
      <dgm:spPr/>
    </dgm:pt>
    <dgm:pt modelId="{F25E8E8B-2A65-49DD-83C6-B45B1EB162DA}" type="pres">
      <dgm:prSet presAssocID="{B752BE6C-17D0-4A06-9894-0984900F12EA}" presName="text0" presStyleLbl="node1" presStyleIdx="3" presStyleCnt="8">
        <dgm:presLayoutVars>
          <dgm:bulletEnabled val="1"/>
        </dgm:presLayoutVars>
      </dgm:prSet>
      <dgm:spPr/>
    </dgm:pt>
    <dgm:pt modelId="{27D4CCCE-138C-45FE-9977-D37D8E2F9443}" type="pres">
      <dgm:prSet presAssocID="{DE43AC94-6E61-42C4-B948-C53EE514B5AB}" presName="Name56" presStyleLbl="parChTrans1D2" presStyleIdx="3" presStyleCnt="7"/>
      <dgm:spPr/>
    </dgm:pt>
    <dgm:pt modelId="{8C90880B-1CB2-4269-8837-2AEA5A7E93BC}" type="pres">
      <dgm:prSet presAssocID="{8B6028D7-52D4-4F36-B27A-EF3C1CF4D5BF}" presName="text0" presStyleLbl="node1" presStyleIdx="4" presStyleCnt="8">
        <dgm:presLayoutVars>
          <dgm:bulletEnabled val="1"/>
        </dgm:presLayoutVars>
      </dgm:prSet>
      <dgm:spPr/>
    </dgm:pt>
    <dgm:pt modelId="{2016CB72-346D-4423-9B06-EF0D276D1C35}" type="pres">
      <dgm:prSet presAssocID="{203DF259-B175-4E75-8F3E-E02B422E167C}" presName="Name56" presStyleLbl="parChTrans1D2" presStyleIdx="4" presStyleCnt="7"/>
      <dgm:spPr/>
    </dgm:pt>
    <dgm:pt modelId="{43720843-A82E-46C7-BF8F-5CB8F459081B}" type="pres">
      <dgm:prSet presAssocID="{742BBAFD-194D-4713-98E4-67F0CDA4AD1B}" presName="text0" presStyleLbl="node1" presStyleIdx="5" presStyleCnt="8">
        <dgm:presLayoutVars>
          <dgm:bulletEnabled val="1"/>
        </dgm:presLayoutVars>
      </dgm:prSet>
      <dgm:spPr/>
    </dgm:pt>
    <dgm:pt modelId="{AD2DC91E-62C6-416C-A3A9-3F87BEDD5021}" type="pres">
      <dgm:prSet presAssocID="{E3A38578-0C3F-4EC5-9660-176DECA56E83}" presName="Name56" presStyleLbl="parChTrans1D2" presStyleIdx="5" presStyleCnt="7"/>
      <dgm:spPr/>
    </dgm:pt>
    <dgm:pt modelId="{8228F627-062D-4E18-8330-8E1683421A57}" type="pres">
      <dgm:prSet presAssocID="{9D065A7A-E9D1-465D-B331-B1D2E8900B6B}" presName="text0" presStyleLbl="node1" presStyleIdx="6" presStyleCnt="8">
        <dgm:presLayoutVars>
          <dgm:bulletEnabled val="1"/>
        </dgm:presLayoutVars>
      </dgm:prSet>
      <dgm:spPr/>
    </dgm:pt>
    <dgm:pt modelId="{D906D4E2-0A27-4CC2-9E7D-7FF236DF16BB}" type="pres">
      <dgm:prSet presAssocID="{08AA3453-B483-448D-8569-F81A4195696E}" presName="Name56" presStyleLbl="parChTrans1D2" presStyleIdx="6" presStyleCnt="7"/>
      <dgm:spPr/>
    </dgm:pt>
    <dgm:pt modelId="{F735B173-055B-4578-9B06-81B7D3B60F12}" type="pres">
      <dgm:prSet presAssocID="{BDDAEB7B-9EB7-4537-B7C7-9AFA92763EF4}" presName="text0" presStyleLbl="node1" presStyleIdx="7" presStyleCnt="8">
        <dgm:presLayoutVars>
          <dgm:bulletEnabled val="1"/>
        </dgm:presLayoutVars>
      </dgm:prSet>
      <dgm:spPr/>
    </dgm:pt>
  </dgm:ptLst>
  <dgm:cxnLst>
    <dgm:cxn modelId="{595C4A07-72CF-454F-AA5C-B915012648C3}" type="presOf" srcId="{9D065A7A-E9D1-465D-B331-B1D2E8900B6B}" destId="{8228F627-062D-4E18-8330-8E1683421A57}" srcOrd="0" destOrd="0" presId="urn:microsoft.com/office/officeart/2008/layout/RadialCluster"/>
    <dgm:cxn modelId="{E5FC4B0C-AECF-4F0E-9B03-EFDEFA8A6A5E}" type="presOf" srcId="{E360EB1F-E239-4DDE-9CED-C15889F7D1AC}" destId="{83DA9ED2-870C-43D1-B5D0-5C399B6D58CC}" srcOrd="0" destOrd="0" presId="urn:microsoft.com/office/officeart/2008/layout/RadialCluster"/>
    <dgm:cxn modelId="{14F92115-0956-4BE0-A507-643F4801BA7B}" srcId="{20D77472-EBAC-4F4E-9EB3-F5CBCC623CE6}" destId="{BDDAEB7B-9EB7-4537-B7C7-9AFA92763EF4}" srcOrd="6" destOrd="0" parTransId="{08AA3453-B483-448D-8569-F81A4195696E}" sibTransId="{450B55AA-63D5-44E5-B28C-1233856DE6BE}"/>
    <dgm:cxn modelId="{3C955020-CC6C-44BB-B389-4D8B8319DD2A}" type="presOf" srcId="{B361FAAD-EEEF-4B9E-9708-9D297BE8FDA3}" destId="{AEE2D8CA-35F4-40A5-B2FA-07383876D216}" srcOrd="0" destOrd="0" presId="urn:microsoft.com/office/officeart/2008/layout/RadialCluster"/>
    <dgm:cxn modelId="{EDABA921-6789-4F49-92C2-42ABB4FDA7F0}" type="presOf" srcId="{0A44A893-9F58-407C-90CB-F6679B8D5AAA}" destId="{CBD0AA9F-473E-422E-9C95-C3BCB6B4D3E4}" srcOrd="0" destOrd="0" presId="urn:microsoft.com/office/officeart/2008/layout/RadialCluster"/>
    <dgm:cxn modelId="{993D502B-8527-4578-967A-FBAAC389434B}" type="presOf" srcId="{742BBAFD-194D-4713-98E4-67F0CDA4AD1B}" destId="{43720843-A82E-46C7-BF8F-5CB8F459081B}" srcOrd="0" destOrd="0" presId="urn:microsoft.com/office/officeart/2008/layout/RadialCluster"/>
    <dgm:cxn modelId="{36F76E34-4AB8-4375-8FFC-83E19490BF56}" srcId="{20D77472-EBAC-4F4E-9EB3-F5CBCC623CE6}" destId="{8B6028D7-52D4-4F36-B27A-EF3C1CF4D5BF}" srcOrd="3" destOrd="0" parTransId="{DE43AC94-6E61-42C4-B948-C53EE514B5AB}" sibTransId="{6FEEFEB5-25E2-40BF-B048-98C6A201B421}"/>
    <dgm:cxn modelId="{FB707336-201E-4442-93AE-AEE72D65CD63}" type="presOf" srcId="{7F2B7661-B6E9-417C-98B2-1D44DBC5E76E}" destId="{30B29FAF-5489-427E-AC42-F91C284A28D1}" srcOrd="0" destOrd="0" presId="urn:microsoft.com/office/officeart/2008/layout/RadialCluster"/>
    <dgm:cxn modelId="{753B0841-B49B-43BC-80AD-9519A8A83790}" srcId="{0A44A893-9F58-407C-90CB-F6679B8D5AAA}" destId="{4637505C-4105-4973-B650-E25F879A15F4}" srcOrd="1" destOrd="0" parTransId="{4FC4CD9E-EF48-4449-A63C-41A26488EBA1}" sibTransId="{FD1F5421-748A-485E-897D-CF0273C6BFE3}"/>
    <dgm:cxn modelId="{2AB9626A-6AC3-4362-B897-7FA27B58546F}" type="presOf" srcId="{BDDAEB7B-9EB7-4537-B7C7-9AFA92763EF4}" destId="{F735B173-055B-4578-9B06-81B7D3B60F12}" srcOrd="0" destOrd="0" presId="urn:microsoft.com/office/officeart/2008/layout/RadialCluster"/>
    <dgm:cxn modelId="{01E9DA6A-F786-492B-9984-4BBEF2F9A328}" type="presOf" srcId="{DE43AC94-6E61-42C4-B948-C53EE514B5AB}" destId="{27D4CCCE-138C-45FE-9977-D37D8E2F9443}" srcOrd="0" destOrd="0" presId="urn:microsoft.com/office/officeart/2008/layout/RadialCluster"/>
    <dgm:cxn modelId="{6D6FF96A-CF13-4C68-BF49-A79D8F69F3DB}" type="presOf" srcId="{ECF70128-9DFE-4A5F-8B1C-FFE2A54D224E}" destId="{3E64C3D9-D7B5-442D-BDEE-F1C9BF731C43}" srcOrd="0" destOrd="0" presId="urn:microsoft.com/office/officeart/2008/layout/RadialCluster"/>
    <dgm:cxn modelId="{4BB6114C-F717-4CE2-9E66-65F8980CDE99}" srcId="{20D77472-EBAC-4F4E-9EB3-F5CBCC623CE6}" destId="{B752BE6C-17D0-4A06-9894-0984900F12EA}" srcOrd="2" destOrd="0" parTransId="{7476D823-83F7-4E3D-8682-9C48BB103A76}" sibTransId="{5401FB1A-807F-4D97-B50C-F21933BAFB6D}"/>
    <dgm:cxn modelId="{B31E767B-1666-4BEC-A927-4E9B1A71BE10}" type="presOf" srcId="{20D77472-EBAC-4F4E-9EB3-F5CBCC623CE6}" destId="{0AF58519-AD6B-48DA-AED9-D34ED0183560}" srcOrd="0" destOrd="0" presId="urn:microsoft.com/office/officeart/2008/layout/RadialCluster"/>
    <dgm:cxn modelId="{FA746B88-27A3-433F-B466-CD4CD285FE77}" type="presOf" srcId="{203DF259-B175-4E75-8F3E-E02B422E167C}" destId="{2016CB72-346D-4423-9B06-EF0D276D1C35}" srcOrd="0" destOrd="0" presId="urn:microsoft.com/office/officeart/2008/layout/RadialCluster"/>
    <dgm:cxn modelId="{38CFC09F-B71A-4FA1-9537-C409C46FA062}" type="presOf" srcId="{E3A38578-0C3F-4EC5-9660-176DECA56E83}" destId="{AD2DC91E-62C6-416C-A3A9-3F87BEDD5021}" srcOrd="0" destOrd="0" presId="urn:microsoft.com/office/officeart/2008/layout/RadialCluster"/>
    <dgm:cxn modelId="{8A1E45A0-A235-401C-96D3-AFC99BFF759E}" srcId="{20D77472-EBAC-4F4E-9EB3-F5CBCC623CE6}" destId="{742BBAFD-194D-4713-98E4-67F0CDA4AD1B}" srcOrd="4" destOrd="0" parTransId="{203DF259-B175-4E75-8F3E-E02B422E167C}" sibTransId="{F3F2AFD6-DC00-481B-98A9-FA7D095269BA}"/>
    <dgm:cxn modelId="{B728E3A9-E267-4C70-87AA-BD1AA6323F67}" type="presOf" srcId="{B752BE6C-17D0-4A06-9894-0984900F12EA}" destId="{F25E8E8B-2A65-49DD-83C6-B45B1EB162DA}" srcOrd="0" destOrd="0" presId="urn:microsoft.com/office/officeart/2008/layout/RadialCluster"/>
    <dgm:cxn modelId="{9B1E64B0-1442-4F58-8E3D-3A932CCE865B}" srcId="{20D77472-EBAC-4F4E-9EB3-F5CBCC623CE6}" destId="{B361FAAD-EEEF-4B9E-9708-9D297BE8FDA3}" srcOrd="0" destOrd="0" parTransId="{7F2B7661-B6E9-417C-98B2-1D44DBC5E76E}" sibTransId="{0E908A5C-08DF-4F1E-BFEF-5873B101A9DD}"/>
    <dgm:cxn modelId="{5D9689C1-0296-4A2B-82D4-1DB8A8DAD677}" type="presOf" srcId="{8B6028D7-52D4-4F36-B27A-EF3C1CF4D5BF}" destId="{8C90880B-1CB2-4269-8837-2AEA5A7E93BC}" srcOrd="0" destOrd="0" presId="urn:microsoft.com/office/officeart/2008/layout/RadialCluster"/>
    <dgm:cxn modelId="{96A99ECF-9A95-4A4C-95D6-05761FC4536B}" type="presOf" srcId="{08AA3453-B483-448D-8569-F81A4195696E}" destId="{D906D4E2-0A27-4CC2-9E7D-7FF236DF16BB}" srcOrd="0" destOrd="0" presId="urn:microsoft.com/office/officeart/2008/layout/RadialCluster"/>
    <dgm:cxn modelId="{706CACDD-4618-4CE4-B9D3-512CA5220070}" srcId="{0A44A893-9F58-407C-90CB-F6679B8D5AAA}" destId="{20D77472-EBAC-4F4E-9EB3-F5CBCC623CE6}" srcOrd="0" destOrd="0" parTransId="{92F269C6-B977-43C7-B23D-D546BA26A80E}" sibTransId="{2DE07471-6B59-4CD2-8914-0EFEA2DC8B0D}"/>
    <dgm:cxn modelId="{DC4172E3-7E88-4CD2-AED6-69CA2DA60892}" srcId="{20D77472-EBAC-4F4E-9EB3-F5CBCC623CE6}" destId="{E360EB1F-E239-4DDE-9CED-C15889F7D1AC}" srcOrd="1" destOrd="0" parTransId="{ECF70128-9DFE-4A5F-8B1C-FFE2A54D224E}" sibTransId="{204A6534-405C-4129-A360-C5E1142F5EB7}"/>
    <dgm:cxn modelId="{3ED038E5-4895-4BD9-BD3C-1E49095C2E62}" srcId="{20D77472-EBAC-4F4E-9EB3-F5CBCC623CE6}" destId="{9D065A7A-E9D1-465D-B331-B1D2E8900B6B}" srcOrd="5" destOrd="0" parTransId="{E3A38578-0C3F-4EC5-9660-176DECA56E83}" sibTransId="{488FFE68-2906-4AB2-9BF4-CF040C656A61}"/>
    <dgm:cxn modelId="{05A7FFFC-2C7E-44F6-8D04-8BA7A1ABF66F}" type="presOf" srcId="{7476D823-83F7-4E3D-8682-9C48BB103A76}" destId="{D2E64866-3785-416F-8541-C24C98D1B506}" srcOrd="0" destOrd="0" presId="urn:microsoft.com/office/officeart/2008/layout/RadialCluster"/>
    <dgm:cxn modelId="{D94626CC-DAD8-40EE-8CC7-F529D455490B}" type="presParOf" srcId="{CBD0AA9F-473E-422E-9C95-C3BCB6B4D3E4}" destId="{4255F1BE-D638-419A-88AF-432F522BB7CF}" srcOrd="0" destOrd="0" presId="urn:microsoft.com/office/officeart/2008/layout/RadialCluster"/>
    <dgm:cxn modelId="{60E5BC85-A8E3-4C57-B5BC-B010B5BC807B}" type="presParOf" srcId="{4255F1BE-D638-419A-88AF-432F522BB7CF}" destId="{0AF58519-AD6B-48DA-AED9-D34ED0183560}" srcOrd="0" destOrd="0" presId="urn:microsoft.com/office/officeart/2008/layout/RadialCluster"/>
    <dgm:cxn modelId="{8AA37CB6-8BBD-4D73-825D-87549E15078D}" type="presParOf" srcId="{4255F1BE-D638-419A-88AF-432F522BB7CF}" destId="{30B29FAF-5489-427E-AC42-F91C284A28D1}" srcOrd="1" destOrd="0" presId="urn:microsoft.com/office/officeart/2008/layout/RadialCluster"/>
    <dgm:cxn modelId="{65F74A99-0D83-48E2-AF17-5F84A489D395}" type="presParOf" srcId="{4255F1BE-D638-419A-88AF-432F522BB7CF}" destId="{AEE2D8CA-35F4-40A5-B2FA-07383876D216}" srcOrd="2" destOrd="0" presId="urn:microsoft.com/office/officeart/2008/layout/RadialCluster"/>
    <dgm:cxn modelId="{45760190-413E-4721-812A-555BF3259FD7}" type="presParOf" srcId="{4255F1BE-D638-419A-88AF-432F522BB7CF}" destId="{3E64C3D9-D7B5-442D-BDEE-F1C9BF731C43}" srcOrd="3" destOrd="0" presId="urn:microsoft.com/office/officeart/2008/layout/RadialCluster"/>
    <dgm:cxn modelId="{6644A523-88A3-4A5D-BBC3-B8B37370BD8A}" type="presParOf" srcId="{4255F1BE-D638-419A-88AF-432F522BB7CF}" destId="{83DA9ED2-870C-43D1-B5D0-5C399B6D58CC}" srcOrd="4" destOrd="0" presId="urn:microsoft.com/office/officeart/2008/layout/RadialCluster"/>
    <dgm:cxn modelId="{9492DE1D-D9A0-4D30-937D-B3351F57D58E}" type="presParOf" srcId="{4255F1BE-D638-419A-88AF-432F522BB7CF}" destId="{D2E64866-3785-416F-8541-C24C98D1B506}" srcOrd="5" destOrd="0" presId="urn:microsoft.com/office/officeart/2008/layout/RadialCluster"/>
    <dgm:cxn modelId="{A1B47CD7-31C2-417F-954D-E732E4E4EEFF}" type="presParOf" srcId="{4255F1BE-D638-419A-88AF-432F522BB7CF}" destId="{F25E8E8B-2A65-49DD-83C6-B45B1EB162DA}" srcOrd="6" destOrd="0" presId="urn:microsoft.com/office/officeart/2008/layout/RadialCluster"/>
    <dgm:cxn modelId="{4D401DCB-CF52-46A6-895B-53D070A2F794}" type="presParOf" srcId="{4255F1BE-D638-419A-88AF-432F522BB7CF}" destId="{27D4CCCE-138C-45FE-9977-D37D8E2F9443}" srcOrd="7" destOrd="0" presId="urn:microsoft.com/office/officeart/2008/layout/RadialCluster"/>
    <dgm:cxn modelId="{2C5CB9D0-3141-444B-B78B-6D80AE4972C0}" type="presParOf" srcId="{4255F1BE-D638-419A-88AF-432F522BB7CF}" destId="{8C90880B-1CB2-4269-8837-2AEA5A7E93BC}" srcOrd="8" destOrd="0" presId="urn:microsoft.com/office/officeart/2008/layout/RadialCluster"/>
    <dgm:cxn modelId="{0195CD3B-585A-417B-8DAA-606A3EE85480}" type="presParOf" srcId="{4255F1BE-D638-419A-88AF-432F522BB7CF}" destId="{2016CB72-346D-4423-9B06-EF0D276D1C35}" srcOrd="9" destOrd="0" presId="urn:microsoft.com/office/officeart/2008/layout/RadialCluster"/>
    <dgm:cxn modelId="{D8A08E6C-FEE2-4261-A7EF-DA27B49A66FB}" type="presParOf" srcId="{4255F1BE-D638-419A-88AF-432F522BB7CF}" destId="{43720843-A82E-46C7-BF8F-5CB8F459081B}" srcOrd="10" destOrd="0" presId="urn:microsoft.com/office/officeart/2008/layout/RadialCluster"/>
    <dgm:cxn modelId="{3BB421A3-4E60-44F3-8D98-42BAEB8D95EC}" type="presParOf" srcId="{4255F1BE-D638-419A-88AF-432F522BB7CF}" destId="{AD2DC91E-62C6-416C-A3A9-3F87BEDD5021}" srcOrd="11" destOrd="0" presId="urn:microsoft.com/office/officeart/2008/layout/RadialCluster"/>
    <dgm:cxn modelId="{54BC845A-3DFD-4C8E-87D0-0BC96C91FCAF}" type="presParOf" srcId="{4255F1BE-D638-419A-88AF-432F522BB7CF}" destId="{8228F627-062D-4E18-8330-8E1683421A57}" srcOrd="12" destOrd="0" presId="urn:microsoft.com/office/officeart/2008/layout/RadialCluster"/>
    <dgm:cxn modelId="{9E044E4B-262D-4063-AE9F-A514D2FB27D6}" type="presParOf" srcId="{4255F1BE-D638-419A-88AF-432F522BB7CF}" destId="{D906D4E2-0A27-4CC2-9E7D-7FF236DF16BB}" srcOrd="13" destOrd="0" presId="urn:microsoft.com/office/officeart/2008/layout/RadialCluster"/>
    <dgm:cxn modelId="{69C93767-3877-48F1-8771-719FB5E64881}" type="presParOf" srcId="{4255F1BE-D638-419A-88AF-432F522BB7CF}" destId="{F735B173-055B-4578-9B06-81B7D3B60F12}" srcOrd="14"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503F336-D419-480F-B6AC-F06DE69B073B}"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GB"/>
        </a:p>
      </dgm:t>
    </dgm:pt>
    <dgm:pt modelId="{C0645A71-55C1-4CCF-94A5-5A8DF7B4A9AF}">
      <dgm:prSet phldrT="[Text]"/>
      <dgm:spPr/>
      <dgm:t>
        <a:bodyPr/>
        <a:lstStyle/>
        <a:p>
          <a:r>
            <a:rPr lang="en-GB" dirty="0"/>
            <a:t>Web browser</a:t>
          </a:r>
        </a:p>
      </dgm:t>
    </dgm:pt>
    <dgm:pt modelId="{B7F39E13-3B54-49EB-87BB-EE7AD64080FA}" type="parTrans" cxnId="{4E5FB791-BB55-4F2B-BDD3-0F4CC1C32592}">
      <dgm:prSet/>
      <dgm:spPr/>
      <dgm:t>
        <a:bodyPr/>
        <a:lstStyle/>
        <a:p>
          <a:endParaRPr lang="en-GB"/>
        </a:p>
      </dgm:t>
    </dgm:pt>
    <dgm:pt modelId="{8350266E-CC19-4732-AFA1-C345776C5E8D}" type="sibTrans" cxnId="{4E5FB791-BB55-4F2B-BDD3-0F4CC1C32592}">
      <dgm:prSet/>
      <dgm:spPr/>
      <dgm:t>
        <a:bodyPr/>
        <a:lstStyle/>
        <a:p>
          <a:endParaRPr lang="en-GB"/>
        </a:p>
      </dgm:t>
    </dgm:pt>
    <dgm:pt modelId="{D6DF7FAC-11F2-4F97-AEDC-CCD54F499B14}">
      <dgm:prSet phldrT="[Text]"/>
      <dgm:spPr/>
      <dgm:t>
        <a:bodyPr/>
        <a:lstStyle/>
        <a:p>
          <a:r>
            <a:rPr lang="en-GB" dirty="0"/>
            <a:t>Operating system</a:t>
          </a:r>
        </a:p>
      </dgm:t>
    </dgm:pt>
    <dgm:pt modelId="{1B8519A2-E907-48DE-A6D8-4C739F7EF0E3}" type="parTrans" cxnId="{FDBFA53B-DC94-423E-B990-86F2D49D1C04}">
      <dgm:prSet/>
      <dgm:spPr/>
      <dgm:t>
        <a:bodyPr/>
        <a:lstStyle/>
        <a:p>
          <a:endParaRPr lang="en-GB"/>
        </a:p>
      </dgm:t>
    </dgm:pt>
    <dgm:pt modelId="{6B5F67A2-EE52-42A2-A5FF-8ABB7F03E752}" type="sibTrans" cxnId="{FDBFA53B-DC94-423E-B990-86F2D49D1C04}">
      <dgm:prSet/>
      <dgm:spPr/>
      <dgm:t>
        <a:bodyPr/>
        <a:lstStyle/>
        <a:p>
          <a:endParaRPr lang="en-GB"/>
        </a:p>
      </dgm:t>
    </dgm:pt>
    <dgm:pt modelId="{68D148F3-3479-4278-BED4-CD028B08FC34}">
      <dgm:prSet phldrT="[Text]"/>
      <dgm:spPr/>
      <dgm:t>
        <a:bodyPr/>
        <a:lstStyle/>
        <a:p>
          <a:r>
            <a:rPr lang="en-GB" dirty="0"/>
            <a:t>Antivirus software</a:t>
          </a:r>
        </a:p>
      </dgm:t>
    </dgm:pt>
    <dgm:pt modelId="{7BB0E503-7978-467C-BFD0-B76BFC03A9FA}" type="parTrans" cxnId="{AE552FBB-82E9-4A62-8B7F-416F4404ABF2}">
      <dgm:prSet/>
      <dgm:spPr/>
      <dgm:t>
        <a:bodyPr/>
        <a:lstStyle/>
        <a:p>
          <a:endParaRPr lang="en-GB"/>
        </a:p>
      </dgm:t>
    </dgm:pt>
    <dgm:pt modelId="{F5C7558D-2859-40D9-8F14-727DB7664F9C}" type="sibTrans" cxnId="{AE552FBB-82E9-4A62-8B7F-416F4404ABF2}">
      <dgm:prSet/>
      <dgm:spPr/>
      <dgm:t>
        <a:bodyPr/>
        <a:lstStyle/>
        <a:p>
          <a:endParaRPr lang="en-GB"/>
        </a:p>
      </dgm:t>
    </dgm:pt>
    <dgm:pt modelId="{7294B4CD-698E-4C7A-9A37-58A5761D0521}">
      <dgm:prSet phldrT="[Text]"/>
      <dgm:spPr/>
      <dgm:t>
        <a:bodyPr/>
        <a:lstStyle/>
        <a:p>
          <a:r>
            <a:rPr lang="en-GB" dirty="0"/>
            <a:t>compiler</a:t>
          </a:r>
        </a:p>
      </dgm:t>
    </dgm:pt>
    <dgm:pt modelId="{874F79EE-47E1-4F46-93BE-E12150A23DB6}" type="parTrans" cxnId="{10A3DA90-49CD-4681-81C0-2F804EC84B61}">
      <dgm:prSet/>
      <dgm:spPr/>
      <dgm:t>
        <a:bodyPr/>
        <a:lstStyle/>
        <a:p>
          <a:endParaRPr lang="en-GB"/>
        </a:p>
      </dgm:t>
    </dgm:pt>
    <dgm:pt modelId="{DB1E8D54-5E69-4715-8329-AF5846699416}" type="sibTrans" cxnId="{10A3DA90-49CD-4681-81C0-2F804EC84B61}">
      <dgm:prSet/>
      <dgm:spPr/>
      <dgm:t>
        <a:bodyPr/>
        <a:lstStyle/>
        <a:p>
          <a:endParaRPr lang="en-GB"/>
        </a:p>
      </dgm:t>
    </dgm:pt>
    <dgm:pt modelId="{B3A883BD-A4AC-4954-B2AB-C8B5CA79A50B}">
      <dgm:prSet phldrT="[Text]"/>
      <dgm:spPr/>
      <dgm:t>
        <a:bodyPr/>
        <a:lstStyle/>
        <a:p>
          <a:r>
            <a:rPr lang="en-GB" dirty="0"/>
            <a:t>School management information system</a:t>
          </a:r>
        </a:p>
      </dgm:t>
    </dgm:pt>
    <dgm:pt modelId="{9E82B274-C0D5-46F7-8FF2-179BA93A6ECA}" type="parTrans" cxnId="{77D28CE7-6110-439F-86C7-CD7B894AC84A}">
      <dgm:prSet/>
      <dgm:spPr/>
      <dgm:t>
        <a:bodyPr/>
        <a:lstStyle/>
        <a:p>
          <a:endParaRPr lang="en-GB"/>
        </a:p>
      </dgm:t>
    </dgm:pt>
    <dgm:pt modelId="{2F6E23C2-AA85-4CD3-BDD9-ABAC370E8D16}" type="sibTrans" cxnId="{77D28CE7-6110-439F-86C7-CD7B894AC84A}">
      <dgm:prSet/>
      <dgm:spPr/>
      <dgm:t>
        <a:bodyPr/>
        <a:lstStyle/>
        <a:p>
          <a:endParaRPr lang="en-GB"/>
        </a:p>
      </dgm:t>
    </dgm:pt>
    <dgm:pt modelId="{F716248C-4608-4081-B1EB-27F468C6B4BF}">
      <dgm:prSet phldrT="[Text]"/>
      <dgm:spPr/>
      <dgm:t>
        <a:bodyPr/>
        <a:lstStyle/>
        <a:p>
          <a:r>
            <a:rPr lang="en-GB" dirty="0"/>
            <a:t>Spreadsheet</a:t>
          </a:r>
        </a:p>
      </dgm:t>
    </dgm:pt>
    <dgm:pt modelId="{787B3E87-4DD5-4741-9839-64F3955BF04F}" type="parTrans" cxnId="{27B6B22B-6E93-428D-8652-E6072B33B5B5}">
      <dgm:prSet/>
      <dgm:spPr/>
      <dgm:t>
        <a:bodyPr/>
        <a:lstStyle/>
        <a:p>
          <a:endParaRPr lang="en-GB"/>
        </a:p>
      </dgm:t>
    </dgm:pt>
    <dgm:pt modelId="{86B4DA40-61EF-4878-8229-AA412F36EE8A}" type="sibTrans" cxnId="{27B6B22B-6E93-428D-8652-E6072B33B5B5}">
      <dgm:prSet/>
      <dgm:spPr/>
      <dgm:t>
        <a:bodyPr/>
        <a:lstStyle/>
        <a:p>
          <a:endParaRPr lang="en-GB"/>
        </a:p>
      </dgm:t>
    </dgm:pt>
    <dgm:pt modelId="{188D1371-CF61-4016-821F-66BB1C2EE139}">
      <dgm:prSet phldrT="[Text]"/>
      <dgm:spPr/>
      <dgm:t>
        <a:bodyPr/>
        <a:lstStyle/>
        <a:p>
          <a:r>
            <a:rPr lang="en-GB" dirty="0"/>
            <a:t>Space rocket control system</a:t>
          </a:r>
        </a:p>
      </dgm:t>
    </dgm:pt>
    <dgm:pt modelId="{4E10198E-F72B-4AB3-8D5F-B50233858C1E}" type="parTrans" cxnId="{23535DC0-6C8B-4150-BAA1-73AC978210EB}">
      <dgm:prSet/>
      <dgm:spPr/>
      <dgm:t>
        <a:bodyPr/>
        <a:lstStyle/>
        <a:p>
          <a:endParaRPr lang="en-GB"/>
        </a:p>
      </dgm:t>
    </dgm:pt>
    <dgm:pt modelId="{62F79C9F-465C-4725-AA3D-7624409F1C3D}" type="sibTrans" cxnId="{23535DC0-6C8B-4150-BAA1-73AC978210EB}">
      <dgm:prSet/>
      <dgm:spPr/>
      <dgm:t>
        <a:bodyPr/>
        <a:lstStyle/>
        <a:p>
          <a:endParaRPr lang="en-GB"/>
        </a:p>
      </dgm:t>
    </dgm:pt>
    <dgm:pt modelId="{A8C479F2-B846-46F2-A0AC-C6E0E1540E1B}">
      <dgm:prSet phldrT="[Text]"/>
      <dgm:spPr/>
      <dgm:t>
        <a:bodyPr/>
        <a:lstStyle/>
        <a:p>
          <a:r>
            <a:rPr lang="en-GB" dirty="0"/>
            <a:t>Assembler</a:t>
          </a:r>
        </a:p>
      </dgm:t>
    </dgm:pt>
    <dgm:pt modelId="{3459CB2C-8F94-489E-A9E2-47C9E380D978}" type="parTrans" cxnId="{31F39008-4C6B-457C-BD99-76D99E4CD3C1}">
      <dgm:prSet/>
      <dgm:spPr/>
      <dgm:t>
        <a:bodyPr/>
        <a:lstStyle/>
        <a:p>
          <a:endParaRPr lang="en-GB"/>
        </a:p>
      </dgm:t>
    </dgm:pt>
    <dgm:pt modelId="{C6248BEA-143C-4629-84E5-F3E4B2A440BA}" type="sibTrans" cxnId="{31F39008-4C6B-457C-BD99-76D99E4CD3C1}">
      <dgm:prSet/>
      <dgm:spPr/>
      <dgm:t>
        <a:bodyPr/>
        <a:lstStyle/>
        <a:p>
          <a:endParaRPr lang="en-GB"/>
        </a:p>
      </dgm:t>
    </dgm:pt>
    <dgm:pt modelId="{BA5E425F-3D23-4900-8A8A-9651DF5ABB66}" type="pres">
      <dgm:prSet presAssocID="{9503F336-D419-480F-B6AC-F06DE69B073B}" presName="diagram" presStyleCnt="0">
        <dgm:presLayoutVars>
          <dgm:dir/>
          <dgm:resizeHandles val="exact"/>
        </dgm:presLayoutVars>
      </dgm:prSet>
      <dgm:spPr/>
    </dgm:pt>
    <dgm:pt modelId="{257A77E5-1633-4A62-89F3-62A3A34568AC}" type="pres">
      <dgm:prSet presAssocID="{C0645A71-55C1-4CCF-94A5-5A8DF7B4A9AF}" presName="node" presStyleLbl="node1" presStyleIdx="0" presStyleCnt="8">
        <dgm:presLayoutVars>
          <dgm:bulletEnabled val="1"/>
        </dgm:presLayoutVars>
      </dgm:prSet>
      <dgm:spPr/>
    </dgm:pt>
    <dgm:pt modelId="{BA392422-A0AC-471F-A10C-A89EE8B8663C}" type="pres">
      <dgm:prSet presAssocID="{8350266E-CC19-4732-AFA1-C345776C5E8D}" presName="sibTrans" presStyleCnt="0"/>
      <dgm:spPr/>
    </dgm:pt>
    <dgm:pt modelId="{CB4F88CE-2CD7-4B50-BADC-4D8DBA6E307F}" type="pres">
      <dgm:prSet presAssocID="{D6DF7FAC-11F2-4F97-AEDC-CCD54F499B14}" presName="node" presStyleLbl="node1" presStyleIdx="1" presStyleCnt="8">
        <dgm:presLayoutVars>
          <dgm:bulletEnabled val="1"/>
        </dgm:presLayoutVars>
      </dgm:prSet>
      <dgm:spPr/>
    </dgm:pt>
    <dgm:pt modelId="{D1D7CD57-491F-4B42-AE96-3B2E1EBF734A}" type="pres">
      <dgm:prSet presAssocID="{6B5F67A2-EE52-42A2-A5FF-8ABB7F03E752}" presName="sibTrans" presStyleCnt="0"/>
      <dgm:spPr/>
    </dgm:pt>
    <dgm:pt modelId="{184A56D5-CA17-4A03-86C2-AF3598E26AB8}" type="pres">
      <dgm:prSet presAssocID="{F716248C-4608-4081-B1EB-27F468C6B4BF}" presName="node" presStyleLbl="node1" presStyleIdx="2" presStyleCnt="8">
        <dgm:presLayoutVars>
          <dgm:bulletEnabled val="1"/>
        </dgm:presLayoutVars>
      </dgm:prSet>
      <dgm:spPr/>
    </dgm:pt>
    <dgm:pt modelId="{DB960013-08E2-4813-AA74-364FA7A37077}" type="pres">
      <dgm:prSet presAssocID="{86B4DA40-61EF-4878-8229-AA412F36EE8A}" presName="sibTrans" presStyleCnt="0"/>
      <dgm:spPr/>
    </dgm:pt>
    <dgm:pt modelId="{14A43CDF-86DD-4773-81F7-35FF27CE2599}" type="pres">
      <dgm:prSet presAssocID="{68D148F3-3479-4278-BED4-CD028B08FC34}" presName="node" presStyleLbl="node1" presStyleIdx="3" presStyleCnt="8">
        <dgm:presLayoutVars>
          <dgm:bulletEnabled val="1"/>
        </dgm:presLayoutVars>
      </dgm:prSet>
      <dgm:spPr/>
    </dgm:pt>
    <dgm:pt modelId="{3F8DE968-A9BC-4CD4-9FBE-F4423EDB5D46}" type="pres">
      <dgm:prSet presAssocID="{F5C7558D-2859-40D9-8F14-727DB7664F9C}" presName="sibTrans" presStyleCnt="0"/>
      <dgm:spPr/>
    </dgm:pt>
    <dgm:pt modelId="{304AB6A7-5749-4BED-910A-CE8CB6AF64F3}" type="pres">
      <dgm:prSet presAssocID="{7294B4CD-698E-4C7A-9A37-58A5761D0521}" presName="node" presStyleLbl="node1" presStyleIdx="4" presStyleCnt="8">
        <dgm:presLayoutVars>
          <dgm:bulletEnabled val="1"/>
        </dgm:presLayoutVars>
      </dgm:prSet>
      <dgm:spPr/>
    </dgm:pt>
    <dgm:pt modelId="{F214F359-99A3-4457-8C10-26C13D031CC9}" type="pres">
      <dgm:prSet presAssocID="{DB1E8D54-5E69-4715-8329-AF5846699416}" presName="sibTrans" presStyleCnt="0"/>
      <dgm:spPr/>
    </dgm:pt>
    <dgm:pt modelId="{E24EE247-1492-4F59-9F5C-14FAC0EED14B}" type="pres">
      <dgm:prSet presAssocID="{B3A883BD-A4AC-4954-B2AB-C8B5CA79A50B}" presName="node" presStyleLbl="node1" presStyleIdx="5" presStyleCnt="8">
        <dgm:presLayoutVars>
          <dgm:bulletEnabled val="1"/>
        </dgm:presLayoutVars>
      </dgm:prSet>
      <dgm:spPr/>
    </dgm:pt>
    <dgm:pt modelId="{EFAE94AA-EE58-48B7-A83A-6245D66E9865}" type="pres">
      <dgm:prSet presAssocID="{2F6E23C2-AA85-4CD3-BDD9-ABAC370E8D16}" presName="sibTrans" presStyleCnt="0"/>
      <dgm:spPr/>
    </dgm:pt>
    <dgm:pt modelId="{F49C3A84-5EF2-4C70-8DD7-507E25C3330D}" type="pres">
      <dgm:prSet presAssocID="{188D1371-CF61-4016-821F-66BB1C2EE139}" presName="node" presStyleLbl="node1" presStyleIdx="6" presStyleCnt="8">
        <dgm:presLayoutVars>
          <dgm:bulletEnabled val="1"/>
        </dgm:presLayoutVars>
      </dgm:prSet>
      <dgm:spPr/>
    </dgm:pt>
    <dgm:pt modelId="{BEB3A5BF-AECC-4460-A8FD-54C5F4B82864}" type="pres">
      <dgm:prSet presAssocID="{62F79C9F-465C-4725-AA3D-7624409F1C3D}" presName="sibTrans" presStyleCnt="0"/>
      <dgm:spPr/>
    </dgm:pt>
    <dgm:pt modelId="{3AD16433-57DF-453C-95EF-BE03467D164B}" type="pres">
      <dgm:prSet presAssocID="{A8C479F2-B846-46F2-A0AC-C6E0E1540E1B}" presName="node" presStyleLbl="node1" presStyleIdx="7" presStyleCnt="8">
        <dgm:presLayoutVars>
          <dgm:bulletEnabled val="1"/>
        </dgm:presLayoutVars>
      </dgm:prSet>
      <dgm:spPr/>
    </dgm:pt>
  </dgm:ptLst>
  <dgm:cxnLst>
    <dgm:cxn modelId="{32A92C01-6C53-4314-AD57-630C3090D674}" type="presOf" srcId="{A8C479F2-B846-46F2-A0AC-C6E0E1540E1B}" destId="{3AD16433-57DF-453C-95EF-BE03467D164B}" srcOrd="0" destOrd="0" presId="urn:microsoft.com/office/officeart/2005/8/layout/default"/>
    <dgm:cxn modelId="{EBC88203-F245-4C86-B0C1-2F9CC72ABF93}" type="presOf" srcId="{B3A883BD-A4AC-4954-B2AB-C8B5CA79A50B}" destId="{E24EE247-1492-4F59-9F5C-14FAC0EED14B}" srcOrd="0" destOrd="0" presId="urn:microsoft.com/office/officeart/2005/8/layout/default"/>
    <dgm:cxn modelId="{1AA19F05-EE99-456D-AA40-4100C9EE4889}" type="presOf" srcId="{F716248C-4608-4081-B1EB-27F468C6B4BF}" destId="{184A56D5-CA17-4A03-86C2-AF3598E26AB8}" srcOrd="0" destOrd="0" presId="urn:microsoft.com/office/officeart/2005/8/layout/default"/>
    <dgm:cxn modelId="{31F39008-4C6B-457C-BD99-76D99E4CD3C1}" srcId="{9503F336-D419-480F-B6AC-F06DE69B073B}" destId="{A8C479F2-B846-46F2-A0AC-C6E0E1540E1B}" srcOrd="7" destOrd="0" parTransId="{3459CB2C-8F94-489E-A9E2-47C9E380D978}" sibTransId="{C6248BEA-143C-4629-84E5-F3E4B2A440BA}"/>
    <dgm:cxn modelId="{AE49B518-7EF6-485A-A2C2-C862FE830447}" type="presOf" srcId="{9503F336-D419-480F-B6AC-F06DE69B073B}" destId="{BA5E425F-3D23-4900-8A8A-9651DF5ABB66}" srcOrd="0" destOrd="0" presId="urn:microsoft.com/office/officeart/2005/8/layout/default"/>
    <dgm:cxn modelId="{27B6B22B-6E93-428D-8652-E6072B33B5B5}" srcId="{9503F336-D419-480F-B6AC-F06DE69B073B}" destId="{F716248C-4608-4081-B1EB-27F468C6B4BF}" srcOrd="2" destOrd="0" parTransId="{787B3E87-4DD5-4741-9839-64F3955BF04F}" sibTransId="{86B4DA40-61EF-4878-8229-AA412F36EE8A}"/>
    <dgm:cxn modelId="{FDBFA53B-DC94-423E-B990-86F2D49D1C04}" srcId="{9503F336-D419-480F-B6AC-F06DE69B073B}" destId="{D6DF7FAC-11F2-4F97-AEDC-CCD54F499B14}" srcOrd="1" destOrd="0" parTransId="{1B8519A2-E907-48DE-A6D8-4C739F7EF0E3}" sibTransId="{6B5F67A2-EE52-42A2-A5FF-8ABB7F03E752}"/>
    <dgm:cxn modelId="{A05EF55B-BAC1-4601-A4E3-4AE8CD40EA85}" type="presOf" srcId="{C0645A71-55C1-4CCF-94A5-5A8DF7B4A9AF}" destId="{257A77E5-1633-4A62-89F3-62A3A34568AC}" srcOrd="0" destOrd="0" presId="urn:microsoft.com/office/officeart/2005/8/layout/default"/>
    <dgm:cxn modelId="{10A3DA90-49CD-4681-81C0-2F804EC84B61}" srcId="{9503F336-D419-480F-B6AC-F06DE69B073B}" destId="{7294B4CD-698E-4C7A-9A37-58A5761D0521}" srcOrd="4" destOrd="0" parTransId="{874F79EE-47E1-4F46-93BE-E12150A23DB6}" sibTransId="{DB1E8D54-5E69-4715-8329-AF5846699416}"/>
    <dgm:cxn modelId="{4E5FB791-BB55-4F2B-BDD3-0F4CC1C32592}" srcId="{9503F336-D419-480F-B6AC-F06DE69B073B}" destId="{C0645A71-55C1-4CCF-94A5-5A8DF7B4A9AF}" srcOrd="0" destOrd="0" parTransId="{B7F39E13-3B54-49EB-87BB-EE7AD64080FA}" sibTransId="{8350266E-CC19-4732-AFA1-C345776C5E8D}"/>
    <dgm:cxn modelId="{77A13AA5-7693-4133-8029-41AA770B2503}" type="presOf" srcId="{68D148F3-3479-4278-BED4-CD028B08FC34}" destId="{14A43CDF-86DD-4773-81F7-35FF27CE2599}" srcOrd="0" destOrd="0" presId="urn:microsoft.com/office/officeart/2005/8/layout/default"/>
    <dgm:cxn modelId="{96E933A7-9118-42AF-9E7F-0AA4A9EB95D7}" type="presOf" srcId="{7294B4CD-698E-4C7A-9A37-58A5761D0521}" destId="{304AB6A7-5749-4BED-910A-CE8CB6AF64F3}" srcOrd="0" destOrd="0" presId="urn:microsoft.com/office/officeart/2005/8/layout/default"/>
    <dgm:cxn modelId="{7AB025A8-722C-43E9-B48C-192262367268}" type="presOf" srcId="{D6DF7FAC-11F2-4F97-AEDC-CCD54F499B14}" destId="{CB4F88CE-2CD7-4B50-BADC-4D8DBA6E307F}" srcOrd="0" destOrd="0" presId="urn:microsoft.com/office/officeart/2005/8/layout/default"/>
    <dgm:cxn modelId="{AE552FBB-82E9-4A62-8B7F-416F4404ABF2}" srcId="{9503F336-D419-480F-B6AC-F06DE69B073B}" destId="{68D148F3-3479-4278-BED4-CD028B08FC34}" srcOrd="3" destOrd="0" parTransId="{7BB0E503-7978-467C-BFD0-B76BFC03A9FA}" sibTransId="{F5C7558D-2859-40D9-8F14-727DB7664F9C}"/>
    <dgm:cxn modelId="{23535DC0-6C8B-4150-BAA1-73AC978210EB}" srcId="{9503F336-D419-480F-B6AC-F06DE69B073B}" destId="{188D1371-CF61-4016-821F-66BB1C2EE139}" srcOrd="6" destOrd="0" parTransId="{4E10198E-F72B-4AB3-8D5F-B50233858C1E}" sibTransId="{62F79C9F-465C-4725-AA3D-7624409F1C3D}"/>
    <dgm:cxn modelId="{77D28CE7-6110-439F-86C7-CD7B894AC84A}" srcId="{9503F336-D419-480F-B6AC-F06DE69B073B}" destId="{B3A883BD-A4AC-4954-B2AB-C8B5CA79A50B}" srcOrd="5" destOrd="0" parTransId="{9E82B274-C0D5-46F7-8FF2-179BA93A6ECA}" sibTransId="{2F6E23C2-AA85-4CD3-BDD9-ABAC370E8D16}"/>
    <dgm:cxn modelId="{9210DFFC-5373-406C-9ACB-B8DEAECC7C35}" type="presOf" srcId="{188D1371-CF61-4016-821F-66BB1C2EE139}" destId="{F49C3A84-5EF2-4C70-8DD7-507E25C3330D}" srcOrd="0" destOrd="0" presId="urn:microsoft.com/office/officeart/2005/8/layout/default"/>
    <dgm:cxn modelId="{43E76410-D7A5-4C9A-8AAD-5A25E6265AEF}" type="presParOf" srcId="{BA5E425F-3D23-4900-8A8A-9651DF5ABB66}" destId="{257A77E5-1633-4A62-89F3-62A3A34568AC}" srcOrd="0" destOrd="0" presId="urn:microsoft.com/office/officeart/2005/8/layout/default"/>
    <dgm:cxn modelId="{BFF69E3F-E2BC-4240-9141-1D2583F02A91}" type="presParOf" srcId="{BA5E425F-3D23-4900-8A8A-9651DF5ABB66}" destId="{BA392422-A0AC-471F-A10C-A89EE8B8663C}" srcOrd="1" destOrd="0" presId="urn:microsoft.com/office/officeart/2005/8/layout/default"/>
    <dgm:cxn modelId="{FA6C7279-FC98-4E4C-BF6C-6836C1B8EF0A}" type="presParOf" srcId="{BA5E425F-3D23-4900-8A8A-9651DF5ABB66}" destId="{CB4F88CE-2CD7-4B50-BADC-4D8DBA6E307F}" srcOrd="2" destOrd="0" presId="urn:microsoft.com/office/officeart/2005/8/layout/default"/>
    <dgm:cxn modelId="{5ABFEBD9-3D39-48A3-B877-78F0E4ACFD27}" type="presParOf" srcId="{BA5E425F-3D23-4900-8A8A-9651DF5ABB66}" destId="{D1D7CD57-491F-4B42-AE96-3B2E1EBF734A}" srcOrd="3" destOrd="0" presId="urn:microsoft.com/office/officeart/2005/8/layout/default"/>
    <dgm:cxn modelId="{24F0CDC7-7680-4161-A96A-A692B77CAD07}" type="presParOf" srcId="{BA5E425F-3D23-4900-8A8A-9651DF5ABB66}" destId="{184A56D5-CA17-4A03-86C2-AF3598E26AB8}" srcOrd="4" destOrd="0" presId="urn:microsoft.com/office/officeart/2005/8/layout/default"/>
    <dgm:cxn modelId="{ECCED9F6-7290-420D-9D48-0E75067324C0}" type="presParOf" srcId="{BA5E425F-3D23-4900-8A8A-9651DF5ABB66}" destId="{DB960013-08E2-4813-AA74-364FA7A37077}" srcOrd="5" destOrd="0" presId="urn:microsoft.com/office/officeart/2005/8/layout/default"/>
    <dgm:cxn modelId="{3CCC4AF8-AE02-48D4-8801-4D51CD4FB1C7}" type="presParOf" srcId="{BA5E425F-3D23-4900-8A8A-9651DF5ABB66}" destId="{14A43CDF-86DD-4773-81F7-35FF27CE2599}" srcOrd="6" destOrd="0" presId="urn:microsoft.com/office/officeart/2005/8/layout/default"/>
    <dgm:cxn modelId="{470758A0-9002-404E-886D-B3D0AC774EEF}" type="presParOf" srcId="{BA5E425F-3D23-4900-8A8A-9651DF5ABB66}" destId="{3F8DE968-A9BC-4CD4-9FBE-F4423EDB5D46}" srcOrd="7" destOrd="0" presId="urn:microsoft.com/office/officeart/2005/8/layout/default"/>
    <dgm:cxn modelId="{68EC6C43-C8A4-4257-AE25-937AD670DA03}" type="presParOf" srcId="{BA5E425F-3D23-4900-8A8A-9651DF5ABB66}" destId="{304AB6A7-5749-4BED-910A-CE8CB6AF64F3}" srcOrd="8" destOrd="0" presId="urn:microsoft.com/office/officeart/2005/8/layout/default"/>
    <dgm:cxn modelId="{47D4B355-2272-427C-941E-A2D5FB1AF383}" type="presParOf" srcId="{BA5E425F-3D23-4900-8A8A-9651DF5ABB66}" destId="{F214F359-99A3-4457-8C10-26C13D031CC9}" srcOrd="9" destOrd="0" presId="urn:microsoft.com/office/officeart/2005/8/layout/default"/>
    <dgm:cxn modelId="{DEAE8F8F-8017-4D94-A02A-BF9468ADB78E}" type="presParOf" srcId="{BA5E425F-3D23-4900-8A8A-9651DF5ABB66}" destId="{E24EE247-1492-4F59-9F5C-14FAC0EED14B}" srcOrd="10" destOrd="0" presId="urn:microsoft.com/office/officeart/2005/8/layout/default"/>
    <dgm:cxn modelId="{7BE5642B-60B6-4D86-9525-7DB72D9C3BF2}" type="presParOf" srcId="{BA5E425F-3D23-4900-8A8A-9651DF5ABB66}" destId="{EFAE94AA-EE58-48B7-A83A-6245D66E9865}" srcOrd="11" destOrd="0" presId="urn:microsoft.com/office/officeart/2005/8/layout/default"/>
    <dgm:cxn modelId="{F0ABDEDA-4FC2-4E29-A6DC-EE5095A23A6C}" type="presParOf" srcId="{BA5E425F-3D23-4900-8A8A-9651DF5ABB66}" destId="{F49C3A84-5EF2-4C70-8DD7-507E25C3330D}" srcOrd="12" destOrd="0" presId="urn:microsoft.com/office/officeart/2005/8/layout/default"/>
    <dgm:cxn modelId="{935C108C-DB56-411E-8837-349D5A0FAE50}" type="presParOf" srcId="{BA5E425F-3D23-4900-8A8A-9651DF5ABB66}" destId="{BEB3A5BF-AECC-4460-A8FD-54C5F4B82864}" srcOrd="13" destOrd="0" presId="urn:microsoft.com/office/officeart/2005/8/layout/default"/>
    <dgm:cxn modelId="{36876906-8F93-4EA6-9140-3A10231112BA}" type="presParOf" srcId="{BA5E425F-3D23-4900-8A8A-9651DF5ABB66}" destId="{3AD16433-57DF-453C-95EF-BE03467D164B}"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9503F336-D419-480F-B6AC-F06DE69B073B}" type="doc">
      <dgm:prSet loTypeId="urn:microsoft.com/office/officeart/2005/8/layout/default" loCatId="list" qsTypeId="urn:microsoft.com/office/officeart/2005/8/quickstyle/simple1" qsCatId="simple" csTypeId="urn:microsoft.com/office/officeart/2005/8/colors/colorful4" csCatId="colorful" phldr="1"/>
      <dgm:spPr/>
      <dgm:t>
        <a:bodyPr/>
        <a:lstStyle/>
        <a:p>
          <a:endParaRPr lang="en-GB"/>
        </a:p>
      </dgm:t>
    </dgm:pt>
    <dgm:pt modelId="{C0645A71-55C1-4CCF-94A5-5A8DF7B4A9AF}">
      <dgm:prSet phldrT="[Text]"/>
      <dgm:spPr/>
      <dgm:t>
        <a:bodyPr/>
        <a:lstStyle/>
        <a:p>
          <a:r>
            <a:rPr lang="en-GB" dirty="0"/>
            <a:t>Web browser</a:t>
          </a:r>
        </a:p>
        <a:p>
          <a:r>
            <a:rPr lang="en-GB" dirty="0"/>
            <a:t>General Purpose - Application</a:t>
          </a:r>
        </a:p>
      </dgm:t>
    </dgm:pt>
    <dgm:pt modelId="{B7F39E13-3B54-49EB-87BB-EE7AD64080FA}" type="parTrans" cxnId="{4E5FB791-BB55-4F2B-BDD3-0F4CC1C32592}">
      <dgm:prSet/>
      <dgm:spPr/>
      <dgm:t>
        <a:bodyPr/>
        <a:lstStyle/>
        <a:p>
          <a:endParaRPr lang="en-GB"/>
        </a:p>
      </dgm:t>
    </dgm:pt>
    <dgm:pt modelId="{8350266E-CC19-4732-AFA1-C345776C5E8D}" type="sibTrans" cxnId="{4E5FB791-BB55-4F2B-BDD3-0F4CC1C32592}">
      <dgm:prSet/>
      <dgm:spPr/>
      <dgm:t>
        <a:bodyPr/>
        <a:lstStyle/>
        <a:p>
          <a:endParaRPr lang="en-GB"/>
        </a:p>
      </dgm:t>
    </dgm:pt>
    <dgm:pt modelId="{D6DF7FAC-11F2-4F97-AEDC-CCD54F499B14}">
      <dgm:prSet phldrT="[Text]"/>
      <dgm:spPr/>
      <dgm:t>
        <a:bodyPr/>
        <a:lstStyle/>
        <a:p>
          <a:r>
            <a:rPr lang="en-GB" dirty="0"/>
            <a:t>Operating system</a:t>
          </a:r>
        </a:p>
        <a:p>
          <a:r>
            <a:rPr lang="en-GB" dirty="0"/>
            <a:t>System</a:t>
          </a:r>
        </a:p>
      </dgm:t>
    </dgm:pt>
    <dgm:pt modelId="{1B8519A2-E907-48DE-A6D8-4C739F7EF0E3}" type="parTrans" cxnId="{FDBFA53B-DC94-423E-B990-86F2D49D1C04}">
      <dgm:prSet/>
      <dgm:spPr/>
      <dgm:t>
        <a:bodyPr/>
        <a:lstStyle/>
        <a:p>
          <a:endParaRPr lang="en-GB"/>
        </a:p>
      </dgm:t>
    </dgm:pt>
    <dgm:pt modelId="{6B5F67A2-EE52-42A2-A5FF-8ABB7F03E752}" type="sibTrans" cxnId="{FDBFA53B-DC94-423E-B990-86F2D49D1C04}">
      <dgm:prSet/>
      <dgm:spPr/>
      <dgm:t>
        <a:bodyPr/>
        <a:lstStyle/>
        <a:p>
          <a:endParaRPr lang="en-GB"/>
        </a:p>
      </dgm:t>
    </dgm:pt>
    <dgm:pt modelId="{68D148F3-3479-4278-BED4-CD028B08FC34}">
      <dgm:prSet phldrT="[Text]"/>
      <dgm:spPr/>
      <dgm:t>
        <a:bodyPr/>
        <a:lstStyle/>
        <a:p>
          <a:r>
            <a:rPr lang="en-GB" dirty="0"/>
            <a:t>Antivirus software</a:t>
          </a:r>
        </a:p>
        <a:p>
          <a:r>
            <a:rPr lang="en-GB" dirty="0"/>
            <a:t>Utility - System</a:t>
          </a:r>
        </a:p>
      </dgm:t>
    </dgm:pt>
    <dgm:pt modelId="{7BB0E503-7978-467C-BFD0-B76BFC03A9FA}" type="parTrans" cxnId="{AE552FBB-82E9-4A62-8B7F-416F4404ABF2}">
      <dgm:prSet/>
      <dgm:spPr/>
      <dgm:t>
        <a:bodyPr/>
        <a:lstStyle/>
        <a:p>
          <a:endParaRPr lang="en-GB"/>
        </a:p>
      </dgm:t>
    </dgm:pt>
    <dgm:pt modelId="{F5C7558D-2859-40D9-8F14-727DB7664F9C}" type="sibTrans" cxnId="{AE552FBB-82E9-4A62-8B7F-416F4404ABF2}">
      <dgm:prSet/>
      <dgm:spPr/>
      <dgm:t>
        <a:bodyPr/>
        <a:lstStyle/>
        <a:p>
          <a:endParaRPr lang="en-GB"/>
        </a:p>
      </dgm:t>
    </dgm:pt>
    <dgm:pt modelId="{7294B4CD-698E-4C7A-9A37-58A5761D0521}">
      <dgm:prSet phldrT="[Text]"/>
      <dgm:spPr/>
      <dgm:t>
        <a:bodyPr/>
        <a:lstStyle/>
        <a:p>
          <a:r>
            <a:rPr lang="en-GB" dirty="0"/>
            <a:t>Compiler</a:t>
          </a:r>
        </a:p>
        <a:p>
          <a:r>
            <a:rPr lang="en-GB" dirty="0"/>
            <a:t>Translator - system</a:t>
          </a:r>
        </a:p>
      </dgm:t>
    </dgm:pt>
    <dgm:pt modelId="{874F79EE-47E1-4F46-93BE-E12150A23DB6}" type="parTrans" cxnId="{10A3DA90-49CD-4681-81C0-2F804EC84B61}">
      <dgm:prSet/>
      <dgm:spPr/>
      <dgm:t>
        <a:bodyPr/>
        <a:lstStyle/>
        <a:p>
          <a:endParaRPr lang="en-GB"/>
        </a:p>
      </dgm:t>
    </dgm:pt>
    <dgm:pt modelId="{DB1E8D54-5E69-4715-8329-AF5846699416}" type="sibTrans" cxnId="{10A3DA90-49CD-4681-81C0-2F804EC84B61}">
      <dgm:prSet/>
      <dgm:spPr/>
      <dgm:t>
        <a:bodyPr/>
        <a:lstStyle/>
        <a:p>
          <a:endParaRPr lang="en-GB"/>
        </a:p>
      </dgm:t>
    </dgm:pt>
    <dgm:pt modelId="{B3A883BD-A4AC-4954-B2AB-C8B5CA79A50B}">
      <dgm:prSet phldrT="[Text]"/>
      <dgm:spPr/>
      <dgm:t>
        <a:bodyPr/>
        <a:lstStyle/>
        <a:p>
          <a:r>
            <a:rPr lang="en-GB" dirty="0"/>
            <a:t>School management information system</a:t>
          </a:r>
        </a:p>
        <a:p>
          <a:r>
            <a:rPr lang="en-GB" dirty="0"/>
            <a:t>Specialist - application</a:t>
          </a:r>
        </a:p>
      </dgm:t>
    </dgm:pt>
    <dgm:pt modelId="{9E82B274-C0D5-46F7-8FF2-179BA93A6ECA}" type="parTrans" cxnId="{77D28CE7-6110-439F-86C7-CD7B894AC84A}">
      <dgm:prSet/>
      <dgm:spPr/>
      <dgm:t>
        <a:bodyPr/>
        <a:lstStyle/>
        <a:p>
          <a:endParaRPr lang="en-GB"/>
        </a:p>
      </dgm:t>
    </dgm:pt>
    <dgm:pt modelId="{2F6E23C2-AA85-4CD3-BDD9-ABAC370E8D16}" type="sibTrans" cxnId="{77D28CE7-6110-439F-86C7-CD7B894AC84A}">
      <dgm:prSet/>
      <dgm:spPr/>
      <dgm:t>
        <a:bodyPr/>
        <a:lstStyle/>
        <a:p>
          <a:endParaRPr lang="en-GB"/>
        </a:p>
      </dgm:t>
    </dgm:pt>
    <dgm:pt modelId="{F716248C-4608-4081-B1EB-27F468C6B4BF}">
      <dgm:prSet phldrT="[Text]"/>
      <dgm:spPr/>
      <dgm:t>
        <a:bodyPr/>
        <a:lstStyle/>
        <a:p>
          <a:r>
            <a:rPr lang="en-GB" dirty="0"/>
            <a:t>Spreadsheet</a:t>
          </a:r>
        </a:p>
        <a:p>
          <a:r>
            <a:rPr lang="en-GB" dirty="0"/>
            <a:t>General Purpose - Application</a:t>
          </a:r>
        </a:p>
      </dgm:t>
    </dgm:pt>
    <dgm:pt modelId="{787B3E87-4DD5-4741-9839-64F3955BF04F}" type="parTrans" cxnId="{27B6B22B-6E93-428D-8652-E6072B33B5B5}">
      <dgm:prSet/>
      <dgm:spPr/>
      <dgm:t>
        <a:bodyPr/>
        <a:lstStyle/>
        <a:p>
          <a:endParaRPr lang="en-GB"/>
        </a:p>
      </dgm:t>
    </dgm:pt>
    <dgm:pt modelId="{86B4DA40-61EF-4878-8229-AA412F36EE8A}" type="sibTrans" cxnId="{27B6B22B-6E93-428D-8652-E6072B33B5B5}">
      <dgm:prSet/>
      <dgm:spPr/>
      <dgm:t>
        <a:bodyPr/>
        <a:lstStyle/>
        <a:p>
          <a:endParaRPr lang="en-GB"/>
        </a:p>
      </dgm:t>
    </dgm:pt>
    <dgm:pt modelId="{188D1371-CF61-4016-821F-66BB1C2EE139}">
      <dgm:prSet phldrT="[Text]"/>
      <dgm:spPr/>
      <dgm:t>
        <a:bodyPr/>
        <a:lstStyle/>
        <a:p>
          <a:r>
            <a:rPr lang="en-GB" dirty="0"/>
            <a:t>Space rocket control system</a:t>
          </a:r>
        </a:p>
        <a:p>
          <a:r>
            <a:rPr lang="en-GB" dirty="0"/>
            <a:t>Bespoke - Application</a:t>
          </a:r>
        </a:p>
      </dgm:t>
    </dgm:pt>
    <dgm:pt modelId="{4E10198E-F72B-4AB3-8D5F-B50233858C1E}" type="parTrans" cxnId="{23535DC0-6C8B-4150-BAA1-73AC978210EB}">
      <dgm:prSet/>
      <dgm:spPr/>
      <dgm:t>
        <a:bodyPr/>
        <a:lstStyle/>
        <a:p>
          <a:endParaRPr lang="en-GB"/>
        </a:p>
      </dgm:t>
    </dgm:pt>
    <dgm:pt modelId="{62F79C9F-465C-4725-AA3D-7624409F1C3D}" type="sibTrans" cxnId="{23535DC0-6C8B-4150-BAA1-73AC978210EB}">
      <dgm:prSet/>
      <dgm:spPr/>
      <dgm:t>
        <a:bodyPr/>
        <a:lstStyle/>
        <a:p>
          <a:endParaRPr lang="en-GB"/>
        </a:p>
      </dgm:t>
    </dgm:pt>
    <dgm:pt modelId="{A8C479F2-B846-46F2-A0AC-C6E0E1540E1B}">
      <dgm:prSet phldrT="[Text]"/>
      <dgm:spPr/>
      <dgm:t>
        <a:bodyPr/>
        <a:lstStyle/>
        <a:p>
          <a:r>
            <a:rPr lang="en-GB" dirty="0"/>
            <a:t>Assembler</a:t>
          </a:r>
        </a:p>
        <a:p>
          <a:r>
            <a:rPr lang="en-GB" dirty="0"/>
            <a:t>Translator - system</a:t>
          </a:r>
        </a:p>
      </dgm:t>
    </dgm:pt>
    <dgm:pt modelId="{3459CB2C-8F94-489E-A9E2-47C9E380D978}" type="parTrans" cxnId="{31F39008-4C6B-457C-BD99-76D99E4CD3C1}">
      <dgm:prSet/>
      <dgm:spPr/>
      <dgm:t>
        <a:bodyPr/>
        <a:lstStyle/>
        <a:p>
          <a:endParaRPr lang="en-GB"/>
        </a:p>
      </dgm:t>
    </dgm:pt>
    <dgm:pt modelId="{C6248BEA-143C-4629-84E5-F3E4B2A440BA}" type="sibTrans" cxnId="{31F39008-4C6B-457C-BD99-76D99E4CD3C1}">
      <dgm:prSet/>
      <dgm:spPr/>
      <dgm:t>
        <a:bodyPr/>
        <a:lstStyle/>
        <a:p>
          <a:endParaRPr lang="en-GB"/>
        </a:p>
      </dgm:t>
    </dgm:pt>
    <dgm:pt modelId="{BA5E425F-3D23-4900-8A8A-9651DF5ABB66}" type="pres">
      <dgm:prSet presAssocID="{9503F336-D419-480F-B6AC-F06DE69B073B}" presName="diagram" presStyleCnt="0">
        <dgm:presLayoutVars>
          <dgm:dir/>
          <dgm:resizeHandles val="exact"/>
        </dgm:presLayoutVars>
      </dgm:prSet>
      <dgm:spPr/>
    </dgm:pt>
    <dgm:pt modelId="{257A77E5-1633-4A62-89F3-62A3A34568AC}" type="pres">
      <dgm:prSet presAssocID="{C0645A71-55C1-4CCF-94A5-5A8DF7B4A9AF}" presName="node" presStyleLbl="node1" presStyleIdx="0" presStyleCnt="8">
        <dgm:presLayoutVars>
          <dgm:bulletEnabled val="1"/>
        </dgm:presLayoutVars>
      </dgm:prSet>
      <dgm:spPr/>
    </dgm:pt>
    <dgm:pt modelId="{BA392422-A0AC-471F-A10C-A89EE8B8663C}" type="pres">
      <dgm:prSet presAssocID="{8350266E-CC19-4732-AFA1-C345776C5E8D}" presName="sibTrans" presStyleCnt="0"/>
      <dgm:spPr/>
    </dgm:pt>
    <dgm:pt modelId="{CB4F88CE-2CD7-4B50-BADC-4D8DBA6E307F}" type="pres">
      <dgm:prSet presAssocID="{D6DF7FAC-11F2-4F97-AEDC-CCD54F499B14}" presName="node" presStyleLbl="node1" presStyleIdx="1" presStyleCnt="8">
        <dgm:presLayoutVars>
          <dgm:bulletEnabled val="1"/>
        </dgm:presLayoutVars>
      </dgm:prSet>
      <dgm:spPr/>
    </dgm:pt>
    <dgm:pt modelId="{D1D7CD57-491F-4B42-AE96-3B2E1EBF734A}" type="pres">
      <dgm:prSet presAssocID="{6B5F67A2-EE52-42A2-A5FF-8ABB7F03E752}" presName="sibTrans" presStyleCnt="0"/>
      <dgm:spPr/>
    </dgm:pt>
    <dgm:pt modelId="{184A56D5-CA17-4A03-86C2-AF3598E26AB8}" type="pres">
      <dgm:prSet presAssocID="{F716248C-4608-4081-B1EB-27F468C6B4BF}" presName="node" presStyleLbl="node1" presStyleIdx="2" presStyleCnt="8">
        <dgm:presLayoutVars>
          <dgm:bulletEnabled val="1"/>
        </dgm:presLayoutVars>
      </dgm:prSet>
      <dgm:spPr/>
    </dgm:pt>
    <dgm:pt modelId="{DB960013-08E2-4813-AA74-364FA7A37077}" type="pres">
      <dgm:prSet presAssocID="{86B4DA40-61EF-4878-8229-AA412F36EE8A}" presName="sibTrans" presStyleCnt="0"/>
      <dgm:spPr/>
    </dgm:pt>
    <dgm:pt modelId="{14A43CDF-86DD-4773-81F7-35FF27CE2599}" type="pres">
      <dgm:prSet presAssocID="{68D148F3-3479-4278-BED4-CD028B08FC34}" presName="node" presStyleLbl="node1" presStyleIdx="3" presStyleCnt="8">
        <dgm:presLayoutVars>
          <dgm:bulletEnabled val="1"/>
        </dgm:presLayoutVars>
      </dgm:prSet>
      <dgm:spPr/>
    </dgm:pt>
    <dgm:pt modelId="{3F8DE968-A9BC-4CD4-9FBE-F4423EDB5D46}" type="pres">
      <dgm:prSet presAssocID="{F5C7558D-2859-40D9-8F14-727DB7664F9C}" presName="sibTrans" presStyleCnt="0"/>
      <dgm:spPr/>
    </dgm:pt>
    <dgm:pt modelId="{304AB6A7-5749-4BED-910A-CE8CB6AF64F3}" type="pres">
      <dgm:prSet presAssocID="{7294B4CD-698E-4C7A-9A37-58A5761D0521}" presName="node" presStyleLbl="node1" presStyleIdx="4" presStyleCnt="8">
        <dgm:presLayoutVars>
          <dgm:bulletEnabled val="1"/>
        </dgm:presLayoutVars>
      </dgm:prSet>
      <dgm:spPr/>
    </dgm:pt>
    <dgm:pt modelId="{F214F359-99A3-4457-8C10-26C13D031CC9}" type="pres">
      <dgm:prSet presAssocID="{DB1E8D54-5E69-4715-8329-AF5846699416}" presName="sibTrans" presStyleCnt="0"/>
      <dgm:spPr/>
    </dgm:pt>
    <dgm:pt modelId="{E24EE247-1492-4F59-9F5C-14FAC0EED14B}" type="pres">
      <dgm:prSet presAssocID="{B3A883BD-A4AC-4954-B2AB-C8B5CA79A50B}" presName="node" presStyleLbl="node1" presStyleIdx="5" presStyleCnt="8">
        <dgm:presLayoutVars>
          <dgm:bulletEnabled val="1"/>
        </dgm:presLayoutVars>
      </dgm:prSet>
      <dgm:spPr/>
    </dgm:pt>
    <dgm:pt modelId="{EFAE94AA-EE58-48B7-A83A-6245D66E9865}" type="pres">
      <dgm:prSet presAssocID="{2F6E23C2-AA85-4CD3-BDD9-ABAC370E8D16}" presName="sibTrans" presStyleCnt="0"/>
      <dgm:spPr/>
    </dgm:pt>
    <dgm:pt modelId="{F49C3A84-5EF2-4C70-8DD7-507E25C3330D}" type="pres">
      <dgm:prSet presAssocID="{188D1371-CF61-4016-821F-66BB1C2EE139}" presName="node" presStyleLbl="node1" presStyleIdx="6" presStyleCnt="8">
        <dgm:presLayoutVars>
          <dgm:bulletEnabled val="1"/>
        </dgm:presLayoutVars>
      </dgm:prSet>
      <dgm:spPr/>
    </dgm:pt>
    <dgm:pt modelId="{BEB3A5BF-AECC-4460-A8FD-54C5F4B82864}" type="pres">
      <dgm:prSet presAssocID="{62F79C9F-465C-4725-AA3D-7624409F1C3D}" presName="sibTrans" presStyleCnt="0"/>
      <dgm:spPr/>
    </dgm:pt>
    <dgm:pt modelId="{3AD16433-57DF-453C-95EF-BE03467D164B}" type="pres">
      <dgm:prSet presAssocID="{A8C479F2-B846-46F2-A0AC-C6E0E1540E1B}" presName="node" presStyleLbl="node1" presStyleIdx="7" presStyleCnt="8">
        <dgm:presLayoutVars>
          <dgm:bulletEnabled val="1"/>
        </dgm:presLayoutVars>
      </dgm:prSet>
      <dgm:spPr/>
    </dgm:pt>
  </dgm:ptLst>
  <dgm:cxnLst>
    <dgm:cxn modelId="{32A92C01-6C53-4314-AD57-630C3090D674}" type="presOf" srcId="{A8C479F2-B846-46F2-A0AC-C6E0E1540E1B}" destId="{3AD16433-57DF-453C-95EF-BE03467D164B}" srcOrd="0" destOrd="0" presId="urn:microsoft.com/office/officeart/2005/8/layout/default"/>
    <dgm:cxn modelId="{EBC88203-F245-4C86-B0C1-2F9CC72ABF93}" type="presOf" srcId="{B3A883BD-A4AC-4954-B2AB-C8B5CA79A50B}" destId="{E24EE247-1492-4F59-9F5C-14FAC0EED14B}" srcOrd="0" destOrd="0" presId="urn:microsoft.com/office/officeart/2005/8/layout/default"/>
    <dgm:cxn modelId="{1AA19F05-EE99-456D-AA40-4100C9EE4889}" type="presOf" srcId="{F716248C-4608-4081-B1EB-27F468C6B4BF}" destId="{184A56D5-CA17-4A03-86C2-AF3598E26AB8}" srcOrd="0" destOrd="0" presId="urn:microsoft.com/office/officeart/2005/8/layout/default"/>
    <dgm:cxn modelId="{31F39008-4C6B-457C-BD99-76D99E4CD3C1}" srcId="{9503F336-D419-480F-B6AC-F06DE69B073B}" destId="{A8C479F2-B846-46F2-A0AC-C6E0E1540E1B}" srcOrd="7" destOrd="0" parTransId="{3459CB2C-8F94-489E-A9E2-47C9E380D978}" sibTransId="{C6248BEA-143C-4629-84E5-F3E4B2A440BA}"/>
    <dgm:cxn modelId="{AE49B518-7EF6-485A-A2C2-C862FE830447}" type="presOf" srcId="{9503F336-D419-480F-B6AC-F06DE69B073B}" destId="{BA5E425F-3D23-4900-8A8A-9651DF5ABB66}" srcOrd="0" destOrd="0" presId="urn:microsoft.com/office/officeart/2005/8/layout/default"/>
    <dgm:cxn modelId="{27B6B22B-6E93-428D-8652-E6072B33B5B5}" srcId="{9503F336-D419-480F-B6AC-F06DE69B073B}" destId="{F716248C-4608-4081-B1EB-27F468C6B4BF}" srcOrd="2" destOrd="0" parTransId="{787B3E87-4DD5-4741-9839-64F3955BF04F}" sibTransId="{86B4DA40-61EF-4878-8229-AA412F36EE8A}"/>
    <dgm:cxn modelId="{FDBFA53B-DC94-423E-B990-86F2D49D1C04}" srcId="{9503F336-D419-480F-B6AC-F06DE69B073B}" destId="{D6DF7FAC-11F2-4F97-AEDC-CCD54F499B14}" srcOrd="1" destOrd="0" parTransId="{1B8519A2-E907-48DE-A6D8-4C739F7EF0E3}" sibTransId="{6B5F67A2-EE52-42A2-A5FF-8ABB7F03E752}"/>
    <dgm:cxn modelId="{A05EF55B-BAC1-4601-A4E3-4AE8CD40EA85}" type="presOf" srcId="{C0645A71-55C1-4CCF-94A5-5A8DF7B4A9AF}" destId="{257A77E5-1633-4A62-89F3-62A3A34568AC}" srcOrd="0" destOrd="0" presId="urn:microsoft.com/office/officeart/2005/8/layout/default"/>
    <dgm:cxn modelId="{10A3DA90-49CD-4681-81C0-2F804EC84B61}" srcId="{9503F336-D419-480F-B6AC-F06DE69B073B}" destId="{7294B4CD-698E-4C7A-9A37-58A5761D0521}" srcOrd="4" destOrd="0" parTransId="{874F79EE-47E1-4F46-93BE-E12150A23DB6}" sibTransId="{DB1E8D54-5E69-4715-8329-AF5846699416}"/>
    <dgm:cxn modelId="{4E5FB791-BB55-4F2B-BDD3-0F4CC1C32592}" srcId="{9503F336-D419-480F-B6AC-F06DE69B073B}" destId="{C0645A71-55C1-4CCF-94A5-5A8DF7B4A9AF}" srcOrd="0" destOrd="0" parTransId="{B7F39E13-3B54-49EB-87BB-EE7AD64080FA}" sibTransId="{8350266E-CC19-4732-AFA1-C345776C5E8D}"/>
    <dgm:cxn modelId="{77A13AA5-7693-4133-8029-41AA770B2503}" type="presOf" srcId="{68D148F3-3479-4278-BED4-CD028B08FC34}" destId="{14A43CDF-86DD-4773-81F7-35FF27CE2599}" srcOrd="0" destOrd="0" presId="urn:microsoft.com/office/officeart/2005/8/layout/default"/>
    <dgm:cxn modelId="{96E933A7-9118-42AF-9E7F-0AA4A9EB95D7}" type="presOf" srcId="{7294B4CD-698E-4C7A-9A37-58A5761D0521}" destId="{304AB6A7-5749-4BED-910A-CE8CB6AF64F3}" srcOrd="0" destOrd="0" presId="urn:microsoft.com/office/officeart/2005/8/layout/default"/>
    <dgm:cxn modelId="{7AB025A8-722C-43E9-B48C-192262367268}" type="presOf" srcId="{D6DF7FAC-11F2-4F97-AEDC-CCD54F499B14}" destId="{CB4F88CE-2CD7-4B50-BADC-4D8DBA6E307F}" srcOrd="0" destOrd="0" presId="urn:microsoft.com/office/officeart/2005/8/layout/default"/>
    <dgm:cxn modelId="{AE552FBB-82E9-4A62-8B7F-416F4404ABF2}" srcId="{9503F336-D419-480F-B6AC-F06DE69B073B}" destId="{68D148F3-3479-4278-BED4-CD028B08FC34}" srcOrd="3" destOrd="0" parTransId="{7BB0E503-7978-467C-BFD0-B76BFC03A9FA}" sibTransId="{F5C7558D-2859-40D9-8F14-727DB7664F9C}"/>
    <dgm:cxn modelId="{23535DC0-6C8B-4150-BAA1-73AC978210EB}" srcId="{9503F336-D419-480F-B6AC-F06DE69B073B}" destId="{188D1371-CF61-4016-821F-66BB1C2EE139}" srcOrd="6" destOrd="0" parTransId="{4E10198E-F72B-4AB3-8D5F-B50233858C1E}" sibTransId="{62F79C9F-465C-4725-AA3D-7624409F1C3D}"/>
    <dgm:cxn modelId="{77D28CE7-6110-439F-86C7-CD7B894AC84A}" srcId="{9503F336-D419-480F-B6AC-F06DE69B073B}" destId="{B3A883BD-A4AC-4954-B2AB-C8B5CA79A50B}" srcOrd="5" destOrd="0" parTransId="{9E82B274-C0D5-46F7-8FF2-179BA93A6ECA}" sibTransId="{2F6E23C2-AA85-4CD3-BDD9-ABAC370E8D16}"/>
    <dgm:cxn modelId="{9210DFFC-5373-406C-9ACB-B8DEAECC7C35}" type="presOf" srcId="{188D1371-CF61-4016-821F-66BB1C2EE139}" destId="{F49C3A84-5EF2-4C70-8DD7-507E25C3330D}" srcOrd="0" destOrd="0" presId="urn:microsoft.com/office/officeart/2005/8/layout/default"/>
    <dgm:cxn modelId="{43E76410-D7A5-4C9A-8AAD-5A25E6265AEF}" type="presParOf" srcId="{BA5E425F-3D23-4900-8A8A-9651DF5ABB66}" destId="{257A77E5-1633-4A62-89F3-62A3A34568AC}" srcOrd="0" destOrd="0" presId="urn:microsoft.com/office/officeart/2005/8/layout/default"/>
    <dgm:cxn modelId="{BFF69E3F-E2BC-4240-9141-1D2583F02A91}" type="presParOf" srcId="{BA5E425F-3D23-4900-8A8A-9651DF5ABB66}" destId="{BA392422-A0AC-471F-A10C-A89EE8B8663C}" srcOrd="1" destOrd="0" presId="urn:microsoft.com/office/officeart/2005/8/layout/default"/>
    <dgm:cxn modelId="{FA6C7279-FC98-4E4C-BF6C-6836C1B8EF0A}" type="presParOf" srcId="{BA5E425F-3D23-4900-8A8A-9651DF5ABB66}" destId="{CB4F88CE-2CD7-4B50-BADC-4D8DBA6E307F}" srcOrd="2" destOrd="0" presId="urn:microsoft.com/office/officeart/2005/8/layout/default"/>
    <dgm:cxn modelId="{5ABFEBD9-3D39-48A3-B877-78F0E4ACFD27}" type="presParOf" srcId="{BA5E425F-3D23-4900-8A8A-9651DF5ABB66}" destId="{D1D7CD57-491F-4B42-AE96-3B2E1EBF734A}" srcOrd="3" destOrd="0" presId="urn:microsoft.com/office/officeart/2005/8/layout/default"/>
    <dgm:cxn modelId="{24F0CDC7-7680-4161-A96A-A692B77CAD07}" type="presParOf" srcId="{BA5E425F-3D23-4900-8A8A-9651DF5ABB66}" destId="{184A56D5-CA17-4A03-86C2-AF3598E26AB8}" srcOrd="4" destOrd="0" presId="urn:microsoft.com/office/officeart/2005/8/layout/default"/>
    <dgm:cxn modelId="{ECCED9F6-7290-420D-9D48-0E75067324C0}" type="presParOf" srcId="{BA5E425F-3D23-4900-8A8A-9651DF5ABB66}" destId="{DB960013-08E2-4813-AA74-364FA7A37077}" srcOrd="5" destOrd="0" presId="urn:microsoft.com/office/officeart/2005/8/layout/default"/>
    <dgm:cxn modelId="{3CCC4AF8-AE02-48D4-8801-4D51CD4FB1C7}" type="presParOf" srcId="{BA5E425F-3D23-4900-8A8A-9651DF5ABB66}" destId="{14A43CDF-86DD-4773-81F7-35FF27CE2599}" srcOrd="6" destOrd="0" presId="urn:microsoft.com/office/officeart/2005/8/layout/default"/>
    <dgm:cxn modelId="{470758A0-9002-404E-886D-B3D0AC774EEF}" type="presParOf" srcId="{BA5E425F-3D23-4900-8A8A-9651DF5ABB66}" destId="{3F8DE968-A9BC-4CD4-9FBE-F4423EDB5D46}" srcOrd="7" destOrd="0" presId="urn:microsoft.com/office/officeart/2005/8/layout/default"/>
    <dgm:cxn modelId="{68EC6C43-C8A4-4257-AE25-937AD670DA03}" type="presParOf" srcId="{BA5E425F-3D23-4900-8A8A-9651DF5ABB66}" destId="{304AB6A7-5749-4BED-910A-CE8CB6AF64F3}" srcOrd="8" destOrd="0" presId="urn:microsoft.com/office/officeart/2005/8/layout/default"/>
    <dgm:cxn modelId="{47D4B355-2272-427C-941E-A2D5FB1AF383}" type="presParOf" srcId="{BA5E425F-3D23-4900-8A8A-9651DF5ABB66}" destId="{F214F359-99A3-4457-8C10-26C13D031CC9}" srcOrd="9" destOrd="0" presId="urn:microsoft.com/office/officeart/2005/8/layout/default"/>
    <dgm:cxn modelId="{DEAE8F8F-8017-4D94-A02A-BF9468ADB78E}" type="presParOf" srcId="{BA5E425F-3D23-4900-8A8A-9651DF5ABB66}" destId="{E24EE247-1492-4F59-9F5C-14FAC0EED14B}" srcOrd="10" destOrd="0" presId="urn:microsoft.com/office/officeart/2005/8/layout/default"/>
    <dgm:cxn modelId="{7BE5642B-60B6-4D86-9525-7DB72D9C3BF2}" type="presParOf" srcId="{BA5E425F-3D23-4900-8A8A-9651DF5ABB66}" destId="{EFAE94AA-EE58-48B7-A83A-6245D66E9865}" srcOrd="11" destOrd="0" presId="urn:microsoft.com/office/officeart/2005/8/layout/default"/>
    <dgm:cxn modelId="{F0ABDEDA-4FC2-4E29-A6DC-EE5095A23A6C}" type="presParOf" srcId="{BA5E425F-3D23-4900-8A8A-9651DF5ABB66}" destId="{F49C3A84-5EF2-4C70-8DD7-507E25C3330D}" srcOrd="12" destOrd="0" presId="urn:microsoft.com/office/officeart/2005/8/layout/default"/>
    <dgm:cxn modelId="{935C108C-DB56-411E-8837-349D5A0FAE50}" type="presParOf" srcId="{BA5E425F-3D23-4900-8A8A-9651DF5ABB66}" destId="{BEB3A5BF-AECC-4460-A8FD-54C5F4B82864}" srcOrd="13" destOrd="0" presId="urn:microsoft.com/office/officeart/2005/8/layout/default"/>
    <dgm:cxn modelId="{36876906-8F93-4EA6-9140-3A10231112BA}" type="presParOf" srcId="{BA5E425F-3D23-4900-8A8A-9651DF5ABB66}" destId="{3AD16433-57DF-453C-95EF-BE03467D164B}" srcOrd="1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EB8BBF-18D2-430F-8C90-86F7C5ABBA22}">
      <dsp:nvSpPr>
        <dsp:cNvPr id="0" name=""/>
        <dsp:cNvSpPr/>
      </dsp:nvSpPr>
      <dsp:spPr>
        <a:xfrm>
          <a:off x="1549864" y="0"/>
          <a:ext cx="1162537" cy="560259"/>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Inputs</a:t>
          </a:r>
        </a:p>
      </dsp:txBody>
      <dsp:txXfrm>
        <a:off x="1566273" y="16409"/>
        <a:ext cx="1129719" cy="527441"/>
      </dsp:txXfrm>
    </dsp:sp>
    <dsp:sp modelId="{7815F714-0DF2-4518-9EE7-36F200BC153A}">
      <dsp:nvSpPr>
        <dsp:cNvPr id="0" name=""/>
        <dsp:cNvSpPr/>
      </dsp:nvSpPr>
      <dsp:spPr>
        <a:xfrm rot="5400000">
          <a:off x="2026084" y="574265"/>
          <a:ext cx="210097" cy="252116"/>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5400000">
        <a:off x="2055498" y="595275"/>
        <a:ext cx="151270" cy="147068"/>
      </dsp:txXfrm>
    </dsp:sp>
    <dsp:sp modelId="{A87499D6-4A03-44D2-8952-8884E40349D6}">
      <dsp:nvSpPr>
        <dsp:cNvPr id="0" name=""/>
        <dsp:cNvSpPr/>
      </dsp:nvSpPr>
      <dsp:spPr>
        <a:xfrm>
          <a:off x="1549864" y="840388"/>
          <a:ext cx="1162537" cy="560259"/>
        </a:xfrm>
        <a:prstGeom prst="roundRect">
          <a:avLst>
            <a:gd name="adj" fmla="val 10000"/>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Processing</a:t>
          </a:r>
        </a:p>
      </dsp:txBody>
      <dsp:txXfrm>
        <a:off x="1566273" y="856797"/>
        <a:ext cx="1129719" cy="527441"/>
      </dsp:txXfrm>
    </dsp:sp>
    <dsp:sp modelId="{29A8C239-02A8-4B00-9A93-ABA94CB26373}">
      <dsp:nvSpPr>
        <dsp:cNvPr id="0" name=""/>
        <dsp:cNvSpPr/>
      </dsp:nvSpPr>
      <dsp:spPr>
        <a:xfrm rot="5400000">
          <a:off x="2026084" y="1414653"/>
          <a:ext cx="210097" cy="252116"/>
        </a:xfrm>
        <a:prstGeom prst="rightArrow">
          <a:avLst>
            <a:gd name="adj1" fmla="val 60000"/>
            <a:gd name="adj2" fmla="val 50000"/>
          </a:avLst>
        </a:prstGeom>
        <a:solidFill>
          <a:schemeClr val="accent4">
            <a:hueOff val="10395692"/>
            <a:satOff val="-47968"/>
            <a:lumOff val="176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GB" sz="1000" kern="1200"/>
        </a:p>
      </dsp:txBody>
      <dsp:txXfrm rot="-5400000">
        <a:off x="2055498" y="1435663"/>
        <a:ext cx="151270" cy="147068"/>
      </dsp:txXfrm>
    </dsp:sp>
    <dsp:sp modelId="{7D2038AB-55EB-4C06-9B05-FD2C83A2FBEA}">
      <dsp:nvSpPr>
        <dsp:cNvPr id="0" name=""/>
        <dsp:cNvSpPr/>
      </dsp:nvSpPr>
      <dsp:spPr>
        <a:xfrm>
          <a:off x="1549864" y="1680777"/>
          <a:ext cx="1162537" cy="560259"/>
        </a:xfrm>
        <a:prstGeom prst="roundRect">
          <a:avLst>
            <a:gd name="adj" fmla="val 10000"/>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GB" sz="1800" kern="1200" dirty="0"/>
            <a:t>Output</a:t>
          </a:r>
        </a:p>
      </dsp:txBody>
      <dsp:txXfrm>
        <a:off x="1566273" y="1697186"/>
        <a:ext cx="1129719" cy="5274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B3BFB1-44AB-4C73-ACBA-CF5D6AE78DEB}">
      <dsp:nvSpPr>
        <dsp:cNvPr id="0" name=""/>
        <dsp:cNvSpPr/>
      </dsp:nvSpPr>
      <dsp:spPr>
        <a:xfrm>
          <a:off x="5698795" y="904401"/>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Software</a:t>
          </a:r>
        </a:p>
      </dsp:txBody>
      <dsp:txXfrm>
        <a:off x="5717792" y="923398"/>
        <a:ext cx="934928" cy="610620"/>
      </dsp:txXfrm>
    </dsp:sp>
    <dsp:sp modelId="{92C8CE71-7B24-44D6-8A0D-3D6497B98871}">
      <dsp:nvSpPr>
        <dsp:cNvPr id="0" name=""/>
        <dsp:cNvSpPr/>
      </dsp:nvSpPr>
      <dsp:spPr>
        <a:xfrm>
          <a:off x="2707059" y="1553016"/>
          <a:ext cx="3478196" cy="259445"/>
        </a:xfrm>
        <a:custGeom>
          <a:avLst/>
          <a:gdLst/>
          <a:ahLst/>
          <a:cxnLst/>
          <a:rect l="0" t="0" r="0" b="0"/>
          <a:pathLst>
            <a:path>
              <a:moveTo>
                <a:pt x="3478196" y="0"/>
              </a:moveTo>
              <a:lnTo>
                <a:pt x="3478196" y="129722"/>
              </a:lnTo>
              <a:lnTo>
                <a:pt x="0" y="129722"/>
              </a:lnTo>
              <a:lnTo>
                <a:pt x="0" y="259445"/>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AC7B533-52FA-4F33-BCD6-E43F48D1D9E7}">
      <dsp:nvSpPr>
        <dsp:cNvPr id="0" name=""/>
        <dsp:cNvSpPr/>
      </dsp:nvSpPr>
      <dsp:spPr>
        <a:xfrm>
          <a:off x="2220598" y="1812462"/>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System Software</a:t>
          </a:r>
        </a:p>
      </dsp:txBody>
      <dsp:txXfrm>
        <a:off x="2239595" y="1831459"/>
        <a:ext cx="934928" cy="610620"/>
      </dsp:txXfrm>
    </dsp:sp>
    <dsp:sp modelId="{2AE03810-7A35-4404-86D3-A86F73258CE5}">
      <dsp:nvSpPr>
        <dsp:cNvPr id="0" name=""/>
        <dsp:cNvSpPr/>
      </dsp:nvSpPr>
      <dsp:spPr>
        <a:xfrm>
          <a:off x="493661" y="2461077"/>
          <a:ext cx="2213398" cy="259445"/>
        </a:xfrm>
        <a:custGeom>
          <a:avLst/>
          <a:gdLst/>
          <a:ahLst/>
          <a:cxnLst/>
          <a:rect l="0" t="0" r="0" b="0"/>
          <a:pathLst>
            <a:path>
              <a:moveTo>
                <a:pt x="2213398" y="0"/>
              </a:moveTo>
              <a:lnTo>
                <a:pt x="2213398" y="129722"/>
              </a:lnTo>
              <a:lnTo>
                <a:pt x="0" y="129722"/>
              </a:lnTo>
              <a:lnTo>
                <a:pt x="0"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644C00B-4CA1-409A-99FF-DE611463493E}">
      <dsp:nvSpPr>
        <dsp:cNvPr id="0" name=""/>
        <dsp:cNvSpPr/>
      </dsp:nvSpPr>
      <dsp:spPr>
        <a:xfrm>
          <a:off x="7200" y="2720522"/>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Operating system</a:t>
          </a:r>
        </a:p>
      </dsp:txBody>
      <dsp:txXfrm>
        <a:off x="26197" y="2739519"/>
        <a:ext cx="934928" cy="610620"/>
      </dsp:txXfrm>
    </dsp:sp>
    <dsp:sp modelId="{2B786BD1-5C2D-4593-9E8E-9EDABB14F744}">
      <dsp:nvSpPr>
        <dsp:cNvPr id="0" name=""/>
        <dsp:cNvSpPr/>
      </dsp:nvSpPr>
      <dsp:spPr>
        <a:xfrm>
          <a:off x="1758460" y="2461077"/>
          <a:ext cx="948599" cy="259445"/>
        </a:xfrm>
        <a:custGeom>
          <a:avLst/>
          <a:gdLst/>
          <a:ahLst/>
          <a:cxnLst/>
          <a:rect l="0" t="0" r="0" b="0"/>
          <a:pathLst>
            <a:path>
              <a:moveTo>
                <a:pt x="948599" y="0"/>
              </a:moveTo>
              <a:lnTo>
                <a:pt x="948599" y="129722"/>
              </a:lnTo>
              <a:lnTo>
                <a:pt x="0" y="129722"/>
              </a:lnTo>
              <a:lnTo>
                <a:pt x="0"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C89FE36-CF50-4009-9060-507B09899433}">
      <dsp:nvSpPr>
        <dsp:cNvPr id="0" name=""/>
        <dsp:cNvSpPr/>
      </dsp:nvSpPr>
      <dsp:spPr>
        <a:xfrm>
          <a:off x="1271999" y="2720522"/>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Utility Programs</a:t>
          </a:r>
        </a:p>
      </dsp:txBody>
      <dsp:txXfrm>
        <a:off x="1290996" y="2739519"/>
        <a:ext cx="934928" cy="610620"/>
      </dsp:txXfrm>
    </dsp:sp>
    <dsp:sp modelId="{AAF4FB37-5E44-4602-84AA-F34F70996590}">
      <dsp:nvSpPr>
        <dsp:cNvPr id="0" name=""/>
        <dsp:cNvSpPr/>
      </dsp:nvSpPr>
      <dsp:spPr>
        <a:xfrm>
          <a:off x="1126060" y="3369137"/>
          <a:ext cx="632399" cy="259445"/>
        </a:xfrm>
        <a:custGeom>
          <a:avLst/>
          <a:gdLst/>
          <a:ahLst/>
          <a:cxnLst/>
          <a:rect l="0" t="0" r="0" b="0"/>
          <a:pathLst>
            <a:path>
              <a:moveTo>
                <a:pt x="632399" y="0"/>
              </a:moveTo>
              <a:lnTo>
                <a:pt x="632399" y="129722"/>
              </a:lnTo>
              <a:lnTo>
                <a:pt x="0" y="129722"/>
              </a:lnTo>
              <a:lnTo>
                <a:pt x="0"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19531EE-4507-4D96-A533-944B79E0EC7C}">
      <dsp:nvSpPr>
        <dsp:cNvPr id="0" name=""/>
        <dsp:cNvSpPr/>
      </dsp:nvSpPr>
      <dsp:spPr>
        <a:xfrm>
          <a:off x="639599" y="3628583"/>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Antivirus</a:t>
          </a:r>
        </a:p>
      </dsp:txBody>
      <dsp:txXfrm>
        <a:off x="658596" y="3647580"/>
        <a:ext cx="934928" cy="610620"/>
      </dsp:txXfrm>
    </dsp:sp>
    <dsp:sp modelId="{6C298E6D-9895-42DE-9A00-E34B335C31C8}">
      <dsp:nvSpPr>
        <dsp:cNvPr id="0" name=""/>
        <dsp:cNvSpPr/>
      </dsp:nvSpPr>
      <dsp:spPr>
        <a:xfrm>
          <a:off x="1758460" y="3369137"/>
          <a:ext cx="632399" cy="259445"/>
        </a:xfrm>
        <a:custGeom>
          <a:avLst/>
          <a:gdLst/>
          <a:ahLst/>
          <a:cxnLst/>
          <a:rect l="0" t="0" r="0" b="0"/>
          <a:pathLst>
            <a:path>
              <a:moveTo>
                <a:pt x="0" y="0"/>
              </a:moveTo>
              <a:lnTo>
                <a:pt x="0" y="129722"/>
              </a:lnTo>
              <a:lnTo>
                <a:pt x="632399" y="129722"/>
              </a:lnTo>
              <a:lnTo>
                <a:pt x="632399"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9E6CAD-2CC7-4493-B0D9-6F45F2074665}">
      <dsp:nvSpPr>
        <dsp:cNvPr id="0" name=""/>
        <dsp:cNvSpPr/>
      </dsp:nvSpPr>
      <dsp:spPr>
        <a:xfrm>
          <a:off x="1904398" y="3628583"/>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Backup</a:t>
          </a:r>
        </a:p>
      </dsp:txBody>
      <dsp:txXfrm>
        <a:off x="1923395" y="3647580"/>
        <a:ext cx="934928" cy="610620"/>
      </dsp:txXfrm>
    </dsp:sp>
    <dsp:sp modelId="{33685870-F04D-43E8-A1E9-A6773981DA8E}">
      <dsp:nvSpPr>
        <dsp:cNvPr id="0" name=""/>
        <dsp:cNvSpPr/>
      </dsp:nvSpPr>
      <dsp:spPr>
        <a:xfrm>
          <a:off x="2707059" y="2461077"/>
          <a:ext cx="316199" cy="259445"/>
        </a:xfrm>
        <a:custGeom>
          <a:avLst/>
          <a:gdLst/>
          <a:ahLst/>
          <a:cxnLst/>
          <a:rect l="0" t="0" r="0" b="0"/>
          <a:pathLst>
            <a:path>
              <a:moveTo>
                <a:pt x="0" y="0"/>
              </a:moveTo>
              <a:lnTo>
                <a:pt x="0" y="129722"/>
              </a:lnTo>
              <a:lnTo>
                <a:pt x="316199" y="129722"/>
              </a:lnTo>
              <a:lnTo>
                <a:pt x="316199"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6B8C7D6-CADD-48B9-AD6E-EFD5CDEFF5A2}">
      <dsp:nvSpPr>
        <dsp:cNvPr id="0" name=""/>
        <dsp:cNvSpPr/>
      </dsp:nvSpPr>
      <dsp:spPr>
        <a:xfrm>
          <a:off x="2536797" y="2720522"/>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Libraries</a:t>
          </a:r>
        </a:p>
      </dsp:txBody>
      <dsp:txXfrm>
        <a:off x="2555794" y="2739519"/>
        <a:ext cx="934928" cy="610620"/>
      </dsp:txXfrm>
    </dsp:sp>
    <dsp:sp modelId="{2E449F87-E4D2-4418-9C15-3E4B430D57F4}">
      <dsp:nvSpPr>
        <dsp:cNvPr id="0" name=""/>
        <dsp:cNvSpPr/>
      </dsp:nvSpPr>
      <dsp:spPr>
        <a:xfrm>
          <a:off x="2707059" y="2461077"/>
          <a:ext cx="2213398" cy="259445"/>
        </a:xfrm>
        <a:custGeom>
          <a:avLst/>
          <a:gdLst/>
          <a:ahLst/>
          <a:cxnLst/>
          <a:rect l="0" t="0" r="0" b="0"/>
          <a:pathLst>
            <a:path>
              <a:moveTo>
                <a:pt x="0" y="0"/>
              </a:moveTo>
              <a:lnTo>
                <a:pt x="0" y="129722"/>
              </a:lnTo>
              <a:lnTo>
                <a:pt x="2213398" y="129722"/>
              </a:lnTo>
              <a:lnTo>
                <a:pt x="2213398"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945CB9B-984E-4094-8A89-F406C3ABFB5F}">
      <dsp:nvSpPr>
        <dsp:cNvPr id="0" name=""/>
        <dsp:cNvSpPr/>
      </dsp:nvSpPr>
      <dsp:spPr>
        <a:xfrm>
          <a:off x="4433996" y="2720522"/>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Translators</a:t>
          </a:r>
        </a:p>
      </dsp:txBody>
      <dsp:txXfrm>
        <a:off x="4452993" y="2739519"/>
        <a:ext cx="934928" cy="610620"/>
      </dsp:txXfrm>
    </dsp:sp>
    <dsp:sp modelId="{018DF4F7-2791-4F14-8ED1-E871F6A629C4}">
      <dsp:nvSpPr>
        <dsp:cNvPr id="0" name=""/>
        <dsp:cNvSpPr/>
      </dsp:nvSpPr>
      <dsp:spPr>
        <a:xfrm>
          <a:off x="3655658" y="3369137"/>
          <a:ext cx="1264798" cy="259445"/>
        </a:xfrm>
        <a:custGeom>
          <a:avLst/>
          <a:gdLst/>
          <a:ahLst/>
          <a:cxnLst/>
          <a:rect l="0" t="0" r="0" b="0"/>
          <a:pathLst>
            <a:path>
              <a:moveTo>
                <a:pt x="1264798" y="0"/>
              </a:moveTo>
              <a:lnTo>
                <a:pt x="1264798" y="129722"/>
              </a:lnTo>
              <a:lnTo>
                <a:pt x="0" y="129722"/>
              </a:lnTo>
              <a:lnTo>
                <a:pt x="0"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9B78C36-8A31-4F4A-9D40-3085172E9EA7}">
      <dsp:nvSpPr>
        <dsp:cNvPr id="0" name=""/>
        <dsp:cNvSpPr/>
      </dsp:nvSpPr>
      <dsp:spPr>
        <a:xfrm>
          <a:off x="3169197" y="3628583"/>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Compilers</a:t>
          </a:r>
        </a:p>
      </dsp:txBody>
      <dsp:txXfrm>
        <a:off x="3188194" y="3647580"/>
        <a:ext cx="934928" cy="610620"/>
      </dsp:txXfrm>
    </dsp:sp>
    <dsp:sp modelId="{55DC40E4-016A-4E33-9D9B-D652F974F38D}">
      <dsp:nvSpPr>
        <dsp:cNvPr id="0" name=""/>
        <dsp:cNvSpPr/>
      </dsp:nvSpPr>
      <dsp:spPr>
        <a:xfrm>
          <a:off x="4874737" y="3369137"/>
          <a:ext cx="91440" cy="259445"/>
        </a:xfrm>
        <a:custGeom>
          <a:avLst/>
          <a:gdLst/>
          <a:ahLst/>
          <a:cxnLst/>
          <a:rect l="0" t="0" r="0" b="0"/>
          <a:pathLst>
            <a:path>
              <a:moveTo>
                <a:pt x="45720" y="0"/>
              </a:moveTo>
              <a:lnTo>
                <a:pt x="45720"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4B4D0AD-8088-41D1-97C4-1784BDA83B34}">
      <dsp:nvSpPr>
        <dsp:cNvPr id="0" name=""/>
        <dsp:cNvSpPr/>
      </dsp:nvSpPr>
      <dsp:spPr>
        <a:xfrm>
          <a:off x="4433996" y="3628583"/>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Assemblers</a:t>
          </a:r>
        </a:p>
      </dsp:txBody>
      <dsp:txXfrm>
        <a:off x="4452993" y="3647580"/>
        <a:ext cx="934928" cy="610620"/>
      </dsp:txXfrm>
    </dsp:sp>
    <dsp:sp modelId="{E05304C3-11BB-4663-915B-8392B098D1AA}">
      <dsp:nvSpPr>
        <dsp:cNvPr id="0" name=""/>
        <dsp:cNvSpPr/>
      </dsp:nvSpPr>
      <dsp:spPr>
        <a:xfrm>
          <a:off x="4920457" y="3369137"/>
          <a:ext cx="1264798" cy="259445"/>
        </a:xfrm>
        <a:custGeom>
          <a:avLst/>
          <a:gdLst/>
          <a:ahLst/>
          <a:cxnLst/>
          <a:rect l="0" t="0" r="0" b="0"/>
          <a:pathLst>
            <a:path>
              <a:moveTo>
                <a:pt x="0" y="0"/>
              </a:moveTo>
              <a:lnTo>
                <a:pt x="0" y="129722"/>
              </a:lnTo>
              <a:lnTo>
                <a:pt x="1264798" y="129722"/>
              </a:lnTo>
              <a:lnTo>
                <a:pt x="1264798"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B75AB56-45D0-411A-912C-A6DC7419C284}">
      <dsp:nvSpPr>
        <dsp:cNvPr id="0" name=""/>
        <dsp:cNvSpPr/>
      </dsp:nvSpPr>
      <dsp:spPr>
        <a:xfrm>
          <a:off x="5698795" y="3628583"/>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Interpreters</a:t>
          </a:r>
        </a:p>
      </dsp:txBody>
      <dsp:txXfrm>
        <a:off x="5717792" y="3647580"/>
        <a:ext cx="934928" cy="610620"/>
      </dsp:txXfrm>
    </dsp:sp>
    <dsp:sp modelId="{6D15E4CC-E807-401E-92F3-6AE5BCC11492}">
      <dsp:nvSpPr>
        <dsp:cNvPr id="0" name=""/>
        <dsp:cNvSpPr/>
      </dsp:nvSpPr>
      <dsp:spPr>
        <a:xfrm>
          <a:off x="6185256" y="1553016"/>
          <a:ext cx="3478196" cy="259445"/>
        </a:xfrm>
        <a:custGeom>
          <a:avLst/>
          <a:gdLst/>
          <a:ahLst/>
          <a:cxnLst/>
          <a:rect l="0" t="0" r="0" b="0"/>
          <a:pathLst>
            <a:path>
              <a:moveTo>
                <a:pt x="0" y="0"/>
              </a:moveTo>
              <a:lnTo>
                <a:pt x="0" y="129722"/>
              </a:lnTo>
              <a:lnTo>
                <a:pt x="3478196" y="129722"/>
              </a:lnTo>
              <a:lnTo>
                <a:pt x="3478196" y="259445"/>
              </a:lnTo>
            </a:path>
          </a:pathLst>
        </a:custGeom>
        <a:noFill/>
        <a:ln w="12700" cap="flat" cmpd="sng" algn="ctr">
          <a:solidFill>
            <a:schemeClr val="dk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B52AF43-6C56-401D-84F8-A582B8B09E30}">
      <dsp:nvSpPr>
        <dsp:cNvPr id="0" name=""/>
        <dsp:cNvSpPr/>
      </dsp:nvSpPr>
      <dsp:spPr>
        <a:xfrm>
          <a:off x="9176992" y="1812462"/>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Application software</a:t>
          </a:r>
        </a:p>
      </dsp:txBody>
      <dsp:txXfrm>
        <a:off x="9195989" y="1831459"/>
        <a:ext cx="934928" cy="610620"/>
      </dsp:txXfrm>
    </dsp:sp>
    <dsp:sp modelId="{1E3C70C3-C9DE-4AA8-866B-EC976644E6E6}">
      <dsp:nvSpPr>
        <dsp:cNvPr id="0" name=""/>
        <dsp:cNvSpPr/>
      </dsp:nvSpPr>
      <dsp:spPr>
        <a:xfrm>
          <a:off x="8082454" y="2461077"/>
          <a:ext cx="1580998" cy="259445"/>
        </a:xfrm>
        <a:custGeom>
          <a:avLst/>
          <a:gdLst/>
          <a:ahLst/>
          <a:cxnLst/>
          <a:rect l="0" t="0" r="0" b="0"/>
          <a:pathLst>
            <a:path>
              <a:moveTo>
                <a:pt x="1580998" y="0"/>
              </a:moveTo>
              <a:lnTo>
                <a:pt x="1580998" y="129722"/>
              </a:lnTo>
              <a:lnTo>
                <a:pt x="0" y="129722"/>
              </a:lnTo>
              <a:lnTo>
                <a:pt x="0"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CBA8CCD-21EA-4DBA-ADB2-A437B017E9F8}">
      <dsp:nvSpPr>
        <dsp:cNvPr id="0" name=""/>
        <dsp:cNvSpPr/>
      </dsp:nvSpPr>
      <dsp:spPr>
        <a:xfrm>
          <a:off x="7595993" y="2720522"/>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General Purpose</a:t>
          </a:r>
        </a:p>
      </dsp:txBody>
      <dsp:txXfrm>
        <a:off x="7614990" y="2739519"/>
        <a:ext cx="934928" cy="610620"/>
      </dsp:txXfrm>
    </dsp:sp>
    <dsp:sp modelId="{93425163-7653-4D90-9AF2-8AF80DC7F73F}">
      <dsp:nvSpPr>
        <dsp:cNvPr id="0" name=""/>
        <dsp:cNvSpPr/>
      </dsp:nvSpPr>
      <dsp:spPr>
        <a:xfrm>
          <a:off x="7450055" y="3369137"/>
          <a:ext cx="632399" cy="259445"/>
        </a:xfrm>
        <a:custGeom>
          <a:avLst/>
          <a:gdLst/>
          <a:ahLst/>
          <a:cxnLst/>
          <a:rect l="0" t="0" r="0" b="0"/>
          <a:pathLst>
            <a:path>
              <a:moveTo>
                <a:pt x="632399" y="0"/>
              </a:moveTo>
              <a:lnTo>
                <a:pt x="632399" y="129722"/>
              </a:lnTo>
              <a:lnTo>
                <a:pt x="0" y="129722"/>
              </a:lnTo>
              <a:lnTo>
                <a:pt x="0"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FF9F0B1-C855-45FF-9D48-34F1C36CA345}">
      <dsp:nvSpPr>
        <dsp:cNvPr id="0" name=""/>
        <dsp:cNvSpPr/>
      </dsp:nvSpPr>
      <dsp:spPr>
        <a:xfrm>
          <a:off x="6963593" y="3628583"/>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Spreadsheets</a:t>
          </a:r>
        </a:p>
      </dsp:txBody>
      <dsp:txXfrm>
        <a:off x="6982590" y="3647580"/>
        <a:ext cx="934928" cy="610620"/>
      </dsp:txXfrm>
    </dsp:sp>
    <dsp:sp modelId="{F8DCE201-75A6-45EB-BF24-CA60699B72DE}">
      <dsp:nvSpPr>
        <dsp:cNvPr id="0" name=""/>
        <dsp:cNvSpPr/>
      </dsp:nvSpPr>
      <dsp:spPr>
        <a:xfrm>
          <a:off x="8082454" y="3369137"/>
          <a:ext cx="632399" cy="259445"/>
        </a:xfrm>
        <a:custGeom>
          <a:avLst/>
          <a:gdLst/>
          <a:ahLst/>
          <a:cxnLst/>
          <a:rect l="0" t="0" r="0" b="0"/>
          <a:pathLst>
            <a:path>
              <a:moveTo>
                <a:pt x="0" y="0"/>
              </a:moveTo>
              <a:lnTo>
                <a:pt x="0" y="129722"/>
              </a:lnTo>
              <a:lnTo>
                <a:pt x="632399" y="129722"/>
              </a:lnTo>
              <a:lnTo>
                <a:pt x="632399"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AC27D3F-8713-434E-9D15-86CF14F08415}">
      <dsp:nvSpPr>
        <dsp:cNvPr id="0" name=""/>
        <dsp:cNvSpPr/>
      </dsp:nvSpPr>
      <dsp:spPr>
        <a:xfrm>
          <a:off x="8228392" y="3628583"/>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Word Processing</a:t>
          </a:r>
        </a:p>
      </dsp:txBody>
      <dsp:txXfrm>
        <a:off x="8247389" y="3647580"/>
        <a:ext cx="934928" cy="610620"/>
      </dsp:txXfrm>
    </dsp:sp>
    <dsp:sp modelId="{6E78045D-04EA-4371-BB8D-3FEC7B6B4699}">
      <dsp:nvSpPr>
        <dsp:cNvPr id="0" name=""/>
        <dsp:cNvSpPr/>
      </dsp:nvSpPr>
      <dsp:spPr>
        <a:xfrm>
          <a:off x="9663453" y="2461077"/>
          <a:ext cx="316199" cy="259445"/>
        </a:xfrm>
        <a:custGeom>
          <a:avLst/>
          <a:gdLst/>
          <a:ahLst/>
          <a:cxnLst/>
          <a:rect l="0" t="0" r="0" b="0"/>
          <a:pathLst>
            <a:path>
              <a:moveTo>
                <a:pt x="0" y="0"/>
              </a:moveTo>
              <a:lnTo>
                <a:pt x="0" y="129722"/>
              </a:lnTo>
              <a:lnTo>
                <a:pt x="316199" y="129722"/>
              </a:lnTo>
              <a:lnTo>
                <a:pt x="316199"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0D3282B-76E0-4DD8-8736-3223B7BE3643}">
      <dsp:nvSpPr>
        <dsp:cNvPr id="0" name=""/>
        <dsp:cNvSpPr/>
      </dsp:nvSpPr>
      <dsp:spPr>
        <a:xfrm>
          <a:off x="9493191" y="2720522"/>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Special Purpose</a:t>
          </a:r>
        </a:p>
      </dsp:txBody>
      <dsp:txXfrm>
        <a:off x="9512188" y="2739519"/>
        <a:ext cx="934928" cy="610620"/>
      </dsp:txXfrm>
    </dsp:sp>
    <dsp:sp modelId="{DC7C39F3-C416-4571-A564-15CBEC5271D6}">
      <dsp:nvSpPr>
        <dsp:cNvPr id="0" name=""/>
        <dsp:cNvSpPr/>
      </dsp:nvSpPr>
      <dsp:spPr>
        <a:xfrm>
          <a:off x="9933932" y="3369137"/>
          <a:ext cx="91440" cy="259445"/>
        </a:xfrm>
        <a:custGeom>
          <a:avLst/>
          <a:gdLst/>
          <a:ahLst/>
          <a:cxnLst/>
          <a:rect l="0" t="0" r="0" b="0"/>
          <a:pathLst>
            <a:path>
              <a:moveTo>
                <a:pt x="45720" y="0"/>
              </a:moveTo>
              <a:lnTo>
                <a:pt x="45720"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E74B5A5-713C-4738-B73D-1EFD5E091D74}">
      <dsp:nvSpPr>
        <dsp:cNvPr id="0" name=""/>
        <dsp:cNvSpPr/>
      </dsp:nvSpPr>
      <dsp:spPr>
        <a:xfrm>
          <a:off x="9493191" y="3628583"/>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Stock control</a:t>
          </a:r>
        </a:p>
      </dsp:txBody>
      <dsp:txXfrm>
        <a:off x="9512188" y="3647580"/>
        <a:ext cx="934928" cy="610620"/>
      </dsp:txXfrm>
    </dsp:sp>
    <dsp:sp modelId="{D355142A-4CD4-41A7-900A-D007DA0CD47D}">
      <dsp:nvSpPr>
        <dsp:cNvPr id="0" name=""/>
        <dsp:cNvSpPr/>
      </dsp:nvSpPr>
      <dsp:spPr>
        <a:xfrm>
          <a:off x="9663453" y="2461077"/>
          <a:ext cx="1580998" cy="259445"/>
        </a:xfrm>
        <a:custGeom>
          <a:avLst/>
          <a:gdLst/>
          <a:ahLst/>
          <a:cxnLst/>
          <a:rect l="0" t="0" r="0" b="0"/>
          <a:pathLst>
            <a:path>
              <a:moveTo>
                <a:pt x="0" y="0"/>
              </a:moveTo>
              <a:lnTo>
                <a:pt x="0" y="129722"/>
              </a:lnTo>
              <a:lnTo>
                <a:pt x="1580998" y="129722"/>
              </a:lnTo>
              <a:lnTo>
                <a:pt x="1580998" y="259445"/>
              </a:lnTo>
            </a:path>
          </a:pathLst>
        </a:custGeom>
        <a:noFill/>
        <a:ln w="12700" cap="flat" cmpd="sng" algn="ctr">
          <a:solidFill>
            <a:schemeClr val="dk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107662C-5A79-4865-8ECD-F5B3E7E55CBF}">
      <dsp:nvSpPr>
        <dsp:cNvPr id="0" name=""/>
        <dsp:cNvSpPr/>
      </dsp:nvSpPr>
      <dsp:spPr>
        <a:xfrm>
          <a:off x="10757990" y="2720522"/>
          <a:ext cx="972922" cy="648614"/>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dirty="0"/>
            <a:t>Bespoke software</a:t>
          </a:r>
        </a:p>
      </dsp:txBody>
      <dsp:txXfrm>
        <a:off x="10776987" y="2739519"/>
        <a:ext cx="934928" cy="6106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5DE2FF-2AFE-4566-AF01-EFF78B4A2348}">
      <dsp:nvSpPr>
        <dsp:cNvPr id="0" name=""/>
        <dsp:cNvSpPr/>
      </dsp:nvSpPr>
      <dsp:spPr>
        <a:xfrm>
          <a:off x="3124541" y="1730918"/>
          <a:ext cx="141703" cy="1578985"/>
        </a:xfrm>
        <a:custGeom>
          <a:avLst/>
          <a:gdLst/>
          <a:ahLst/>
          <a:cxnLst/>
          <a:rect l="0" t="0" r="0" b="0"/>
          <a:pathLst>
            <a:path>
              <a:moveTo>
                <a:pt x="0" y="0"/>
              </a:moveTo>
              <a:lnTo>
                <a:pt x="0" y="1578985"/>
              </a:lnTo>
              <a:lnTo>
                <a:pt x="141703" y="1578985"/>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8CD348-56D8-41C1-8716-09D657282496}">
      <dsp:nvSpPr>
        <dsp:cNvPr id="0" name=""/>
        <dsp:cNvSpPr/>
      </dsp:nvSpPr>
      <dsp:spPr>
        <a:xfrm>
          <a:off x="2982837" y="1730918"/>
          <a:ext cx="141703" cy="1578985"/>
        </a:xfrm>
        <a:custGeom>
          <a:avLst/>
          <a:gdLst/>
          <a:ahLst/>
          <a:cxnLst/>
          <a:rect l="0" t="0" r="0" b="0"/>
          <a:pathLst>
            <a:path>
              <a:moveTo>
                <a:pt x="141703" y="0"/>
              </a:moveTo>
              <a:lnTo>
                <a:pt x="141703" y="1578985"/>
              </a:lnTo>
              <a:lnTo>
                <a:pt x="0" y="1578985"/>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085DF0-A14C-40E5-BCFC-44375185F2B8}">
      <dsp:nvSpPr>
        <dsp:cNvPr id="0" name=""/>
        <dsp:cNvSpPr/>
      </dsp:nvSpPr>
      <dsp:spPr>
        <a:xfrm>
          <a:off x="3124541" y="1730918"/>
          <a:ext cx="141703" cy="620797"/>
        </a:xfrm>
        <a:custGeom>
          <a:avLst/>
          <a:gdLst/>
          <a:ahLst/>
          <a:cxnLst/>
          <a:rect l="0" t="0" r="0" b="0"/>
          <a:pathLst>
            <a:path>
              <a:moveTo>
                <a:pt x="0" y="0"/>
              </a:moveTo>
              <a:lnTo>
                <a:pt x="0" y="620797"/>
              </a:lnTo>
              <a:lnTo>
                <a:pt x="141703" y="620797"/>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01B2C6-A4B0-4823-83EB-503E93442171}">
      <dsp:nvSpPr>
        <dsp:cNvPr id="0" name=""/>
        <dsp:cNvSpPr/>
      </dsp:nvSpPr>
      <dsp:spPr>
        <a:xfrm>
          <a:off x="2982837" y="1730918"/>
          <a:ext cx="141703" cy="620797"/>
        </a:xfrm>
        <a:custGeom>
          <a:avLst/>
          <a:gdLst/>
          <a:ahLst/>
          <a:cxnLst/>
          <a:rect l="0" t="0" r="0" b="0"/>
          <a:pathLst>
            <a:path>
              <a:moveTo>
                <a:pt x="141703" y="0"/>
              </a:moveTo>
              <a:lnTo>
                <a:pt x="141703" y="620797"/>
              </a:lnTo>
              <a:lnTo>
                <a:pt x="0" y="620797"/>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B43069-1417-44E3-B371-865D8DB6ED77}">
      <dsp:nvSpPr>
        <dsp:cNvPr id="0" name=""/>
        <dsp:cNvSpPr/>
      </dsp:nvSpPr>
      <dsp:spPr>
        <a:xfrm>
          <a:off x="1491573" y="772730"/>
          <a:ext cx="958187" cy="620797"/>
        </a:xfrm>
        <a:custGeom>
          <a:avLst/>
          <a:gdLst/>
          <a:ahLst/>
          <a:cxnLst/>
          <a:rect l="0" t="0" r="0" b="0"/>
          <a:pathLst>
            <a:path>
              <a:moveTo>
                <a:pt x="0" y="0"/>
              </a:moveTo>
              <a:lnTo>
                <a:pt x="0" y="620797"/>
              </a:lnTo>
              <a:lnTo>
                <a:pt x="958187" y="620797"/>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A19A13-628D-4595-BCF9-0E05392C767A}">
      <dsp:nvSpPr>
        <dsp:cNvPr id="0" name=""/>
        <dsp:cNvSpPr/>
      </dsp:nvSpPr>
      <dsp:spPr>
        <a:xfrm>
          <a:off x="1349559" y="772730"/>
          <a:ext cx="142013" cy="620790"/>
        </a:xfrm>
        <a:custGeom>
          <a:avLst/>
          <a:gdLst/>
          <a:ahLst/>
          <a:cxnLst/>
          <a:rect l="0" t="0" r="0" b="0"/>
          <a:pathLst>
            <a:path>
              <a:moveTo>
                <a:pt x="142013" y="0"/>
              </a:moveTo>
              <a:lnTo>
                <a:pt x="142013" y="620790"/>
              </a:lnTo>
              <a:lnTo>
                <a:pt x="0" y="620790"/>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7F5A9C-8FF1-4363-96FA-F13EDD552358}">
      <dsp:nvSpPr>
        <dsp:cNvPr id="0" name=""/>
        <dsp:cNvSpPr/>
      </dsp:nvSpPr>
      <dsp:spPr>
        <a:xfrm>
          <a:off x="816793" y="97950"/>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Software</a:t>
          </a:r>
        </a:p>
      </dsp:txBody>
      <dsp:txXfrm>
        <a:off x="816793" y="97950"/>
        <a:ext cx="1349559" cy="674779"/>
      </dsp:txXfrm>
    </dsp:sp>
    <dsp:sp modelId="{8A62E3D7-9E7C-4070-81D1-5C69B1F5F840}">
      <dsp:nvSpPr>
        <dsp:cNvPr id="0" name=""/>
        <dsp:cNvSpPr/>
      </dsp:nvSpPr>
      <dsp:spPr>
        <a:xfrm>
          <a:off x="0" y="1056131"/>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Application software</a:t>
          </a:r>
        </a:p>
      </dsp:txBody>
      <dsp:txXfrm>
        <a:off x="0" y="1056131"/>
        <a:ext cx="1349559" cy="674779"/>
      </dsp:txXfrm>
    </dsp:sp>
    <dsp:sp modelId="{54AA2392-F1FF-4332-8C18-AA9CD024A0FB}">
      <dsp:nvSpPr>
        <dsp:cNvPr id="0" name=""/>
        <dsp:cNvSpPr/>
      </dsp:nvSpPr>
      <dsp:spPr>
        <a:xfrm>
          <a:off x="2449761" y="1056138"/>
          <a:ext cx="1349559" cy="674779"/>
        </a:xfrm>
        <a:prstGeom prst="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System software</a:t>
          </a:r>
        </a:p>
      </dsp:txBody>
      <dsp:txXfrm>
        <a:off x="2449761" y="1056138"/>
        <a:ext cx="1349559" cy="674779"/>
      </dsp:txXfrm>
    </dsp:sp>
    <dsp:sp modelId="{6EDC652B-B5C4-4A52-BC0B-F903C4C62A6D}">
      <dsp:nvSpPr>
        <dsp:cNvPr id="0" name=""/>
        <dsp:cNvSpPr/>
      </dsp:nvSpPr>
      <dsp:spPr>
        <a:xfrm>
          <a:off x="1633277" y="2014325"/>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Operating systems</a:t>
          </a:r>
        </a:p>
      </dsp:txBody>
      <dsp:txXfrm>
        <a:off x="1633277" y="2014325"/>
        <a:ext cx="1349559" cy="674779"/>
      </dsp:txXfrm>
    </dsp:sp>
    <dsp:sp modelId="{C18689C0-21CD-4D7A-941D-276D442985A7}">
      <dsp:nvSpPr>
        <dsp:cNvPr id="0" name=""/>
        <dsp:cNvSpPr/>
      </dsp:nvSpPr>
      <dsp:spPr>
        <a:xfrm>
          <a:off x="3266245" y="2014325"/>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Utility software</a:t>
          </a:r>
        </a:p>
      </dsp:txBody>
      <dsp:txXfrm>
        <a:off x="3266245" y="2014325"/>
        <a:ext cx="1349559" cy="674779"/>
      </dsp:txXfrm>
    </dsp:sp>
    <dsp:sp modelId="{A69BE261-414B-49A1-80BD-9C368B3D8025}">
      <dsp:nvSpPr>
        <dsp:cNvPr id="0" name=""/>
        <dsp:cNvSpPr/>
      </dsp:nvSpPr>
      <dsp:spPr>
        <a:xfrm>
          <a:off x="1633277" y="2972513"/>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Libraries</a:t>
          </a:r>
        </a:p>
      </dsp:txBody>
      <dsp:txXfrm>
        <a:off x="1633277" y="2972513"/>
        <a:ext cx="1349559" cy="674779"/>
      </dsp:txXfrm>
    </dsp:sp>
    <dsp:sp modelId="{4119EC9A-0F31-46AE-98B5-F5B6ADFA99DB}">
      <dsp:nvSpPr>
        <dsp:cNvPr id="0" name=""/>
        <dsp:cNvSpPr/>
      </dsp:nvSpPr>
      <dsp:spPr>
        <a:xfrm>
          <a:off x="3266245" y="2972513"/>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Translators</a:t>
          </a:r>
        </a:p>
      </dsp:txBody>
      <dsp:txXfrm>
        <a:off x="3266245" y="2972513"/>
        <a:ext cx="1349559" cy="67477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5DE2FF-2AFE-4566-AF01-EFF78B4A2348}">
      <dsp:nvSpPr>
        <dsp:cNvPr id="0" name=""/>
        <dsp:cNvSpPr/>
      </dsp:nvSpPr>
      <dsp:spPr>
        <a:xfrm>
          <a:off x="3124541" y="1730918"/>
          <a:ext cx="141703" cy="1578985"/>
        </a:xfrm>
        <a:custGeom>
          <a:avLst/>
          <a:gdLst/>
          <a:ahLst/>
          <a:cxnLst/>
          <a:rect l="0" t="0" r="0" b="0"/>
          <a:pathLst>
            <a:path>
              <a:moveTo>
                <a:pt x="0" y="0"/>
              </a:moveTo>
              <a:lnTo>
                <a:pt x="0" y="1578985"/>
              </a:lnTo>
              <a:lnTo>
                <a:pt x="141703" y="1578985"/>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8CD348-56D8-41C1-8716-09D657282496}">
      <dsp:nvSpPr>
        <dsp:cNvPr id="0" name=""/>
        <dsp:cNvSpPr/>
      </dsp:nvSpPr>
      <dsp:spPr>
        <a:xfrm>
          <a:off x="2982837" y="1730918"/>
          <a:ext cx="141703" cy="1578985"/>
        </a:xfrm>
        <a:custGeom>
          <a:avLst/>
          <a:gdLst/>
          <a:ahLst/>
          <a:cxnLst/>
          <a:rect l="0" t="0" r="0" b="0"/>
          <a:pathLst>
            <a:path>
              <a:moveTo>
                <a:pt x="141703" y="0"/>
              </a:moveTo>
              <a:lnTo>
                <a:pt x="141703" y="1578985"/>
              </a:lnTo>
              <a:lnTo>
                <a:pt x="0" y="1578985"/>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085DF0-A14C-40E5-BCFC-44375185F2B8}">
      <dsp:nvSpPr>
        <dsp:cNvPr id="0" name=""/>
        <dsp:cNvSpPr/>
      </dsp:nvSpPr>
      <dsp:spPr>
        <a:xfrm>
          <a:off x="3124541" y="1730918"/>
          <a:ext cx="141703" cy="620797"/>
        </a:xfrm>
        <a:custGeom>
          <a:avLst/>
          <a:gdLst/>
          <a:ahLst/>
          <a:cxnLst/>
          <a:rect l="0" t="0" r="0" b="0"/>
          <a:pathLst>
            <a:path>
              <a:moveTo>
                <a:pt x="0" y="0"/>
              </a:moveTo>
              <a:lnTo>
                <a:pt x="0" y="620797"/>
              </a:lnTo>
              <a:lnTo>
                <a:pt x="141703" y="620797"/>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01B2C6-A4B0-4823-83EB-503E93442171}">
      <dsp:nvSpPr>
        <dsp:cNvPr id="0" name=""/>
        <dsp:cNvSpPr/>
      </dsp:nvSpPr>
      <dsp:spPr>
        <a:xfrm>
          <a:off x="2982837" y="1730918"/>
          <a:ext cx="141703" cy="620797"/>
        </a:xfrm>
        <a:custGeom>
          <a:avLst/>
          <a:gdLst/>
          <a:ahLst/>
          <a:cxnLst/>
          <a:rect l="0" t="0" r="0" b="0"/>
          <a:pathLst>
            <a:path>
              <a:moveTo>
                <a:pt x="141703" y="0"/>
              </a:moveTo>
              <a:lnTo>
                <a:pt x="141703" y="620797"/>
              </a:lnTo>
              <a:lnTo>
                <a:pt x="0" y="620797"/>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B43069-1417-44E3-B371-865D8DB6ED77}">
      <dsp:nvSpPr>
        <dsp:cNvPr id="0" name=""/>
        <dsp:cNvSpPr/>
      </dsp:nvSpPr>
      <dsp:spPr>
        <a:xfrm>
          <a:off x="1491573" y="772730"/>
          <a:ext cx="958187" cy="620797"/>
        </a:xfrm>
        <a:custGeom>
          <a:avLst/>
          <a:gdLst/>
          <a:ahLst/>
          <a:cxnLst/>
          <a:rect l="0" t="0" r="0" b="0"/>
          <a:pathLst>
            <a:path>
              <a:moveTo>
                <a:pt x="0" y="0"/>
              </a:moveTo>
              <a:lnTo>
                <a:pt x="0" y="620797"/>
              </a:lnTo>
              <a:lnTo>
                <a:pt x="958187" y="620797"/>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A19A13-628D-4595-BCF9-0E05392C767A}">
      <dsp:nvSpPr>
        <dsp:cNvPr id="0" name=""/>
        <dsp:cNvSpPr/>
      </dsp:nvSpPr>
      <dsp:spPr>
        <a:xfrm>
          <a:off x="1349559" y="772730"/>
          <a:ext cx="142013" cy="620790"/>
        </a:xfrm>
        <a:custGeom>
          <a:avLst/>
          <a:gdLst/>
          <a:ahLst/>
          <a:cxnLst/>
          <a:rect l="0" t="0" r="0" b="0"/>
          <a:pathLst>
            <a:path>
              <a:moveTo>
                <a:pt x="142013" y="0"/>
              </a:moveTo>
              <a:lnTo>
                <a:pt x="142013" y="620790"/>
              </a:lnTo>
              <a:lnTo>
                <a:pt x="0" y="620790"/>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7F5A9C-8FF1-4363-96FA-F13EDD552358}">
      <dsp:nvSpPr>
        <dsp:cNvPr id="0" name=""/>
        <dsp:cNvSpPr/>
      </dsp:nvSpPr>
      <dsp:spPr>
        <a:xfrm>
          <a:off x="816793" y="97950"/>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Software</a:t>
          </a:r>
        </a:p>
      </dsp:txBody>
      <dsp:txXfrm>
        <a:off x="816793" y="97950"/>
        <a:ext cx="1349559" cy="674779"/>
      </dsp:txXfrm>
    </dsp:sp>
    <dsp:sp modelId="{8A62E3D7-9E7C-4070-81D1-5C69B1F5F840}">
      <dsp:nvSpPr>
        <dsp:cNvPr id="0" name=""/>
        <dsp:cNvSpPr/>
      </dsp:nvSpPr>
      <dsp:spPr>
        <a:xfrm>
          <a:off x="0" y="1056131"/>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Application software</a:t>
          </a:r>
        </a:p>
      </dsp:txBody>
      <dsp:txXfrm>
        <a:off x="0" y="1056131"/>
        <a:ext cx="1349559" cy="674779"/>
      </dsp:txXfrm>
    </dsp:sp>
    <dsp:sp modelId="{54AA2392-F1FF-4332-8C18-AA9CD024A0FB}">
      <dsp:nvSpPr>
        <dsp:cNvPr id="0" name=""/>
        <dsp:cNvSpPr/>
      </dsp:nvSpPr>
      <dsp:spPr>
        <a:xfrm>
          <a:off x="2449761" y="1056138"/>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System software</a:t>
          </a:r>
        </a:p>
      </dsp:txBody>
      <dsp:txXfrm>
        <a:off x="2449761" y="1056138"/>
        <a:ext cx="1349559" cy="674779"/>
      </dsp:txXfrm>
    </dsp:sp>
    <dsp:sp modelId="{6EDC652B-B5C4-4A52-BC0B-F903C4C62A6D}">
      <dsp:nvSpPr>
        <dsp:cNvPr id="0" name=""/>
        <dsp:cNvSpPr/>
      </dsp:nvSpPr>
      <dsp:spPr>
        <a:xfrm>
          <a:off x="1633277" y="2014325"/>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Operating systems</a:t>
          </a:r>
        </a:p>
      </dsp:txBody>
      <dsp:txXfrm>
        <a:off x="1633277" y="2014325"/>
        <a:ext cx="1349559" cy="674779"/>
      </dsp:txXfrm>
    </dsp:sp>
    <dsp:sp modelId="{C18689C0-21CD-4D7A-941D-276D442985A7}">
      <dsp:nvSpPr>
        <dsp:cNvPr id="0" name=""/>
        <dsp:cNvSpPr/>
      </dsp:nvSpPr>
      <dsp:spPr>
        <a:xfrm>
          <a:off x="3266245" y="2014325"/>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Utility software</a:t>
          </a:r>
        </a:p>
      </dsp:txBody>
      <dsp:txXfrm>
        <a:off x="3266245" y="2014325"/>
        <a:ext cx="1349559" cy="674779"/>
      </dsp:txXfrm>
    </dsp:sp>
    <dsp:sp modelId="{A69BE261-414B-49A1-80BD-9C368B3D8025}">
      <dsp:nvSpPr>
        <dsp:cNvPr id="0" name=""/>
        <dsp:cNvSpPr/>
      </dsp:nvSpPr>
      <dsp:spPr>
        <a:xfrm>
          <a:off x="1633277" y="2972513"/>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Libraries</a:t>
          </a:r>
        </a:p>
      </dsp:txBody>
      <dsp:txXfrm>
        <a:off x="1633277" y="2972513"/>
        <a:ext cx="1349559" cy="674779"/>
      </dsp:txXfrm>
    </dsp:sp>
    <dsp:sp modelId="{4119EC9A-0F31-46AE-98B5-F5B6ADFA99DB}">
      <dsp:nvSpPr>
        <dsp:cNvPr id="0" name=""/>
        <dsp:cNvSpPr/>
      </dsp:nvSpPr>
      <dsp:spPr>
        <a:xfrm>
          <a:off x="3266245" y="2972513"/>
          <a:ext cx="1349559" cy="674779"/>
        </a:xfrm>
        <a:prstGeom prst="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Translators</a:t>
          </a:r>
        </a:p>
      </dsp:txBody>
      <dsp:txXfrm>
        <a:off x="3266245" y="2972513"/>
        <a:ext cx="1349559" cy="67477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5DE2FF-2AFE-4566-AF01-EFF78B4A2348}">
      <dsp:nvSpPr>
        <dsp:cNvPr id="0" name=""/>
        <dsp:cNvSpPr/>
      </dsp:nvSpPr>
      <dsp:spPr>
        <a:xfrm>
          <a:off x="3124541" y="1730918"/>
          <a:ext cx="141703" cy="1578985"/>
        </a:xfrm>
        <a:custGeom>
          <a:avLst/>
          <a:gdLst/>
          <a:ahLst/>
          <a:cxnLst/>
          <a:rect l="0" t="0" r="0" b="0"/>
          <a:pathLst>
            <a:path>
              <a:moveTo>
                <a:pt x="0" y="0"/>
              </a:moveTo>
              <a:lnTo>
                <a:pt x="0" y="1578985"/>
              </a:lnTo>
              <a:lnTo>
                <a:pt x="141703" y="1578985"/>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8CD348-56D8-41C1-8716-09D657282496}">
      <dsp:nvSpPr>
        <dsp:cNvPr id="0" name=""/>
        <dsp:cNvSpPr/>
      </dsp:nvSpPr>
      <dsp:spPr>
        <a:xfrm>
          <a:off x="2982837" y="1730918"/>
          <a:ext cx="141703" cy="1578985"/>
        </a:xfrm>
        <a:custGeom>
          <a:avLst/>
          <a:gdLst/>
          <a:ahLst/>
          <a:cxnLst/>
          <a:rect l="0" t="0" r="0" b="0"/>
          <a:pathLst>
            <a:path>
              <a:moveTo>
                <a:pt x="141703" y="0"/>
              </a:moveTo>
              <a:lnTo>
                <a:pt x="141703" y="1578985"/>
              </a:lnTo>
              <a:lnTo>
                <a:pt x="0" y="1578985"/>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085DF0-A14C-40E5-BCFC-44375185F2B8}">
      <dsp:nvSpPr>
        <dsp:cNvPr id="0" name=""/>
        <dsp:cNvSpPr/>
      </dsp:nvSpPr>
      <dsp:spPr>
        <a:xfrm>
          <a:off x="3124541" y="1730918"/>
          <a:ext cx="141703" cy="620797"/>
        </a:xfrm>
        <a:custGeom>
          <a:avLst/>
          <a:gdLst/>
          <a:ahLst/>
          <a:cxnLst/>
          <a:rect l="0" t="0" r="0" b="0"/>
          <a:pathLst>
            <a:path>
              <a:moveTo>
                <a:pt x="0" y="0"/>
              </a:moveTo>
              <a:lnTo>
                <a:pt x="0" y="620797"/>
              </a:lnTo>
              <a:lnTo>
                <a:pt x="141703" y="620797"/>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01B2C6-A4B0-4823-83EB-503E93442171}">
      <dsp:nvSpPr>
        <dsp:cNvPr id="0" name=""/>
        <dsp:cNvSpPr/>
      </dsp:nvSpPr>
      <dsp:spPr>
        <a:xfrm>
          <a:off x="2982837" y="1730918"/>
          <a:ext cx="141703" cy="620797"/>
        </a:xfrm>
        <a:custGeom>
          <a:avLst/>
          <a:gdLst/>
          <a:ahLst/>
          <a:cxnLst/>
          <a:rect l="0" t="0" r="0" b="0"/>
          <a:pathLst>
            <a:path>
              <a:moveTo>
                <a:pt x="141703" y="0"/>
              </a:moveTo>
              <a:lnTo>
                <a:pt x="141703" y="620797"/>
              </a:lnTo>
              <a:lnTo>
                <a:pt x="0" y="620797"/>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B43069-1417-44E3-B371-865D8DB6ED77}">
      <dsp:nvSpPr>
        <dsp:cNvPr id="0" name=""/>
        <dsp:cNvSpPr/>
      </dsp:nvSpPr>
      <dsp:spPr>
        <a:xfrm>
          <a:off x="1491573" y="772730"/>
          <a:ext cx="958187" cy="620797"/>
        </a:xfrm>
        <a:custGeom>
          <a:avLst/>
          <a:gdLst/>
          <a:ahLst/>
          <a:cxnLst/>
          <a:rect l="0" t="0" r="0" b="0"/>
          <a:pathLst>
            <a:path>
              <a:moveTo>
                <a:pt x="0" y="0"/>
              </a:moveTo>
              <a:lnTo>
                <a:pt x="0" y="620797"/>
              </a:lnTo>
              <a:lnTo>
                <a:pt x="958187" y="620797"/>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A19A13-628D-4595-BCF9-0E05392C767A}">
      <dsp:nvSpPr>
        <dsp:cNvPr id="0" name=""/>
        <dsp:cNvSpPr/>
      </dsp:nvSpPr>
      <dsp:spPr>
        <a:xfrm>
          <a:off x="1349559" y="772730"/>
          <a:ext cx="142013" cy="620790"/>
        </a:xfrm>
        <a:custGeom>
          <a:avLst/>
          <a:gdLst/>
          <a:ahLst/>
          <a:cxnLst/>
          <a:rect l="0" t="0" r="0" b="0"/>
          <a:pathLst>
            <a:path>
              <a:moveTo>
                <a:pt x="142013" y="0"/>
              </a:moveTo>
              <a:lnTo>
                <a:pt x="142013" y="620790"/>
              </a:lnTo>
              <a:lnTo>
                <a:pt x="0" y="620790"/>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7F5A9C-8FF1-4363-96FA-F13EDD552358}">
      <dsp:nvSpPr>
        <dsp:cNvPr id="0" name=""/>
        <dsp:cNvSpPr/>
      </dsp:nvSpPr>
      <dsp:spPr>
        <a:xfrm>
          <a:off x="816793" y="97950"/>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Software</a:t>
          </a:r>
        </a:p>
      </dsp:txBody>
      <dsp:txXfrm>
        <a:off x="816793" y="97950"/>
        <a:ext cx="1349559" cy="674779"/>
      </dsp:txXfrm>
    </dsp:sp>
    <dsp:sp modelId="{8A62E3D7-9E7C-4070-81D1-5C69B1F5F840}">
      <dsp:nvSpPr>
        <dsp:cNvPr id="0" name=""/>
        <dsp:cNvSpPr/>
      </dsp:nvSpPr>
      <dsp:spPr>
        <a:xfrm>
          <a:off x="0" y="1056131"/>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Application software</a:t>
          </a:r>
        </a:p>
      </dsp:txBody>
      <dsp:txXfrm>
        <a:off x="0" y="1056131"/>
        <a:ext cx="1349559" cy="674779"/>
      </dsp:txXfrm>
    </dsp:sp>
    <dsp:sp modelId="{54AA2392-F1FF-4332-8C18-AA9CD024A0FB}">
      <dsp:nvSpPr>
        <dsp:cNvPr id="0" name=""/>
        <dsp:cNvSpPr/>
      </dsp:nvSpPr>
      <dsp:spPr>
        <a:xfrm>
          <a:off x="2449761" y="1056138"/>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System software</a:t>
          </a:r>
        </a:p>
      </dsp:txBody>
      <dsp:txXfrm>
        <a:off x="2449761" y="1056138"/>
        <a:ext cx="1349559" cy="674779"/>
      </dsp:txXfrm>
    </dsp:sp>
    <dsp:sp modelId="{6EDC652B-B5C4-4A52-BC0B-F903C4C62A6D}">
      <dsp:nvSpPr>
        <dsp:cNvPr id="0" name=""/>
        <dsp:cNvSpPr/>
      </dsp:nvSpPr>
      <dsp:spPr>
        <a:xfrm>
          <a:off x="1633277" y="2014325"/>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Operating systems</a:t>
          </a:r>
        </a:p>
      </dsp:txBody>
      <dsp:txXfrm>
        <a:off x="1633277" y="2014325"/>
        <a:ext cx="1349559" cy="674779"/>
      </dsp:txXfrm>
    </dsp:sp>
    <dsp:sp modelId="{C18689C0-21CD-4D7A-941D-276D442985A7}">
      <dsp:nvSpPr>
        <dsp:cNvPr id="0" name=""/>
        <dsp:cNvSpPr/>
      </dsp:nvSpPr>
      <dsp:spPr>
        <a:xfrm>
          <a:off x="3266245" y="2014325"/>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Utility software</a:t>
          </a:r>
        </a:p>
      </dsp:txBody>
      <dsp:txXfrm>
        <a:off x="3266245" y="2014325"/>
        <a:ext cx="1349559" cy="674779"/>
      </dsp:txXfrm>
    </dsp:sp>
    <dsp:sp modelId="{A69BE261-414B-49A1-80BD-9C368B3D8025}">
      <dsp:nvSpPr>
        <dsp:cNvPr id="0" name=""/>
        <dsp:cNvSpPr/>
      </dsp:nvSpPr>
      <dsp:spPr>
        <a:xfrm>
          <a:off x="1633277" y="2972513"/>
          <a:ext cx="1349559" cy="674779"/>
        </a:xfrm>
        <a:prstGeom prst="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Libraries</a:t>
          </a:r>
        </a:p>
      </dsp:txBody>
      <dsp:txXfrm>
        <a:off x="1633277" y="2972513"/>
        <a:ext cx="1349559" cy="674779"/>
      </dsp:txXfrm>
    </dsp:sp>
    <dsp:sp modelId="{4119EC9A-0F31-46AE-98B5-F5B6ADFA99DB}">
      <dsp:nvSpPr>
        <dsp:cNvPr id="0" name=""/>
        <dsp:cNvSpPr/>
      </dsp:nvSpPr>
      <dsp:spPr>
        <a:xfrm>
          <a:off x="3266245" y="2972513"/>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Translators</a:t>
          </a:r>
        </a:p>
      </dsp:txBody>
      <dsp:txXfrm>
        <a:off x="3266245" y="2972513"/>
        <a:ext cx="1349559" cy="67477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5DE2FF-2AFE-4566-AF01-EFF78B4A2348}">
      <dsp:nvSpPr>
        <dsp:cNvPr id="0" name=""/>
        <dsp:cNvSpPr/>
      </dsp:nvSpPr>
      <dsp:spPr>
        <a:xfrm>
          <a:off x="3124541" y="1730918"/>
          <a:ext cx="141703" cy="1578985"/>
        </a:xfrm>
        <a:custGeom>
          <a:avLst/>
          <a:gdLst/>
          <a:ahLst/>
          <a:cxnLst/>
          <a:rect l="0" t="0" r="0" b="0"/>
          <a:pathLst>
            <a:path>
              <a:moveTo>
                <a:pt x="0" y="0"/>
              </a:moveTo>
              <a:lnTo>
                <a:pt x="0" y="1578985"/>
              </a:lnTo>
              <a:lnTo>
                <a:pt x="141703" y="1578985"/>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D8CD348-56D8-41C1-8716-09D657282496}">
      <dsp:nvSpPr>
        <dsp:cNvPr id="0" name=""/>
        <dsp:cNvSpPr/>
      </dsp:nvSpPr>
      <dsp:spPr>
        <a:xfrm>
          <a:off x="2982837" y="1730918"/>
          <a:ext cx="141703" cy="1578985"/>
        </a:xfrm>
        <a:custGeom>
          <a:avLst/>
          <a:gdLst/>
          <a:ahLst/>
          <a:cxnLst/>
          <a:rect l="0" t="0" r="0" b="0"/>
          <a:pathLst>
            <a:path>
              <a:moveTo>
                <a:pt x="141703" y="0"/>
              </a:moveTo>
              <a:lnTo>
                <a:pt x="141703" y="1578985"/>
              </a:lnTo>
              <a:lnTo>
                <a:pt x="0" y="1578985"/>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085DF0-A14C-40E5-BCFC-44375185F2B8}">
      <dsp:nvSpPr>
        <dsp:cNvPr id="0" name=""/>
        <dsp:cNvSpPr/>
      </dsp:nvSpPr>
      <dsp:spPr>
        <a:xfrm>
          <a:off x="3124541" y="1730918"/>
          <a:ext cx="141703" cy="620797"/>
        </a:xfrm>
        <a:custGeom>
          <a:avLst/>
          <a:gdLst/>
          <a:ahLst/>
          <a:cxnLst/>
          <a:rect l="0" t="0" r="0" b="0"/>
          <a:pathLst>
            <a:path>
              <a:moveTo>
                <a:pt x="0" y="0"/>
              </a:moveTo>
              <a:lnTo>
                <a:pt x="0" y="620797"/>
              </a:lnTo>
              <a:lnTo>
                <a:pt x="141703" y="620797"/>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01B2C6-A4B0-4823-83EB-503E93442171}">
      <dsp:nvSpPr>
        <dsp:cNvPr id="0" name=""/>
        <dsp:cNvSpPr/>
      </dsp:nvSpPr>
      <dsp:spPr>
        <a:xfrm>
          <a:off x="2982837" y="1730918"/>
          <a:ext cx="141703" cy="620797"/>
        </a:xfrm>
        <a:custGeom>
          <a:avLst/>
          <a:gdLst/>
          <a:ahLst/>
          <a:cxnLst/>
          <a:rect l="0" t="0" r="0" b="0"/>
          <a:pathLst>
            <a:path>
              <a:moveTo>
                <a:pt x="141703" y="0"/>
              </a:moveTo>
              <a:lnTo>
                <a:pt x="141703" y="620797"/>
              </a:lnTo>
              <a:lnTo>
                <a:pt x="0" y="620797"/>
              </a:lnTo>
            </a:path>
          </a:pathLst>
        </a:custGeom>
        <a:no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B43069-1417-44E3-B371-865D8DB6ED77}">
      <dsp:nvSpPr>
        <dsp:cNvPr id="0" name=""/>
        <dsp:cNvSpPr/>
      </dsp:nvSpPr>
      <dsp:spPr>
        <a:xfrm>
          <a:off x="1491573" y="772730"/>
          <a:ext cx="958187" cy="620797"/>
        </a:xfrm>
        <a:custGeom>
          <a:avLst/>
          <a:gdLst/>
          <a:ahLst/>
          <a:cxnLst/>
          <a:rect l="0" t="0" r="0" b="0"/>
          <a:pathLst>
            <a:path>
              <a:moveTo>
                <a:pt x="0" y="0"/>
              </a:moveTo>
              <a:lnTo>
                <a:pt x="0" y="620797"/>
              </a:lnTo>
              <a:lnTo>
                <a:pt x="958187" y="620797"/>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A19A13-628D-4595-BCF9-0E05392C767A}">
      <dsp:nvSpPr>
        <dsp:cNvPr id="0" name=""/>
        <dsp:cNvSpPr/>
      </dsp:nvSpPr>
      <dsp:spPr>
        <a:xfrm>
          <a:off x="1349559" y="772730"/>
          <a:ext cx="142013" cy="620790"/>
        </a:xfrm>
        <a:custGeom>
          <a:avLst/>
          <a:gdLst/>
          <a:ahLst/>
          <a:cxnLst/>
          <a:rect l="0" t="0" r="0" b="0"/>
          <a:pathLst>
            <a:path>
              <a:moveTo>
                <a:pt x="142013" y="0"/>
              </a:moveTo>
              <a:lnTo>
                <a:pt x="142013" y="620790"/>
              </a:lnTo>
              <a:lnTo>
                <a:pt x="0" y="620790"/>
              </a:lnTo>
            </a:path>
          </a:pathLst>
        </a:custGeom>
        <a:noFill/>
        <a:ln w="12700" cap="flat" cmpd="sng" algn="ctr">
          <a:solidFill>
            <a:schemeClr val="accent3">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C7F5A9C-8FF1-4363-96FA-F13EDD552358}">
      <dsp:nvSpPr>
        <dsp:cNvPr id="0" name=""/>
        <dsp:cNvSpPr/>
      </dsp:nvSpPr>
      <dsp:spPr>
        <a:xfrm>
          <a:off x="816793" y="97950"/>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Software</a:t>
          </a:r>
        </a:p>
      </dsp:txBody>
      <dsp:txXfrm>
        <a:off x="816793" y="97950"/>
        <a:ext cx="1349559" cy="674779"/>
      </dsp:txXfrm>
    </dsp:sp>
    <dsp:sp modelId="{8A62E3D7-9E7C-4070-81D1-5C69B1F5F840}">
      <dsp:nvSpPr>
        <dsp:cNvPr id="0" name=""/>
        <dsp:cNvSpPr/>
      </dsp:nvSpPr>
      <dsp:spPr>
        <a:xfrm>
          <a:off x="0" y="1056131"/>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Application software</a:t>
          </a:r>
        </a:p>
      </dsp:txBody>
      <dsp:txXfrm>
        <a:off x="0" y="1056131"/>
        <a:ext cx="1349559" cy="674779"/>
      </dsp:txXfrm>
    </dsp:sp>
    <dsp:sp modelId="{54AA2392-F1FF-4332-8C18-AA9CD024A0FB}">
      <dsp:nvSpPr>
        <dsp:cNvPr id="0" name=""/>
        <dsp:cNvSpPr/>
      </dsp:nvSpPr>
      <dsp:spPr>
        <a:xfrm>
          <a:off x="2449761" y="1056138"/>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System software</a:t>
          </a:r>
        </a:p>
      </dsp:txBody>
      <dsp:txXfrm>
        <a:off x="2449761" y="1056138"/>
        <a:ext cx="1349559" cy="674779"/>
      </dsp:txXfrm>
    </dsp:sp>
    <dsp:sp modelId="{6EDC652B-B5C4-4A52-BC0B-F903C4C62A6D}">
      <dsp:nvSpPr>
        <dsp:cNvPr id="0" name=""/>
        <dsp:cNvSpPr/>
      </dsp:nvSpPr>
      <dsp:spPr>
        <a:xfrm>
          <a:off x="1633277" y="2014325"/>
          <a:ext cx="1349559" cy="674779"/>
        </a:xfrm>
        <a:prstGeom prst="rect">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Operating systems</a:t>
          </a:r>
        </a:p>
      </dsp:txBody>
      <dsp:txXfrm>
        <a:off x="1633277" y="2014325"/>
        <a:ext cx="1349559" cy="674779"/>
      </dsp:txXfrm>
    </dsp:sp>
    <dsp:sp modelId="{C18689C0-21CD-4D7A-941D-276D442985A7}">
      <dsp:nvSpPr>
        <dsp:cNvPr id="0" name=""/>
        <dsp:cNvSpPr/>
      </dsp:nvSpPr>
      <dsp:spPr>
        <a:xfrm>
          <a:off x="3266245" y="2014325"/>
          <a:ext cx="1349559" cy="674779"/>
        </a:xfrm>
        <a:prstGeom prst="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Utility software</a:t>
          </a:r>
        </a:p>
      </dsp:txBody>
      <dsp:txXfrm>
        <a:off x="3266245" y="2014325"/>
        <a:ext cx="1349559" cy="674779"/>
      </dsp:txXfrm>
    </dsp:sp>
    <dsp:sp modelId="{A69BE261-414B-49A1-80BD-9C368B3D8025}">
      <dsp:nvSpPr>
        <dsp:cNvPr id="0" name=""/>
        <dsp:cNvSpPr/>
      </dsp:nvSpPr>
      <dsp:spPr>
        <a:xfrm>
          <a:off x="1633277" y="2972513"/>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Libraries</a:t>
          </a:r>
        </a:p>
      </dsp:txBody>
      <dsp:txXfrm>
        <a:off x="1633277" y="2972513"/>
        <a:ext cx="1349559" cy="674779"/>
      </dsp:txXfrm>
    </dsp:sp>
    <dsp:sp modelId="{4119EC9A-0F31-46AE-98B5-F5B6ADFA99DB}">
      <dsp:nvSpPr>
        <dsp:cNvPr id="0" name=""/>
        <dsp:cNvSpPr/>
      </dsp:nvSpPr>
      <dsp:spPr>
        <a:xfrm>
          <a:off x="3266245" y="2972513"/>
          <a:ext cx="1349559" cy="674779"/>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kern="1200" dirty="0"/>
            <a:t>Translators</a:t>
          </a:r>
        </a:p>
      </dsp:txBody>
      <dsp:txXfrm>
        <a:off x="3266245" y="2972513"/>
        <a:ext cx="1349559" cy="67477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F58519-AD6B-48DA-AED9-D34ED0183560}">
      <dsp:nvSpPr>
        <dsp:cNvPr id="0" name=""/>
        <dsp:cNvSpPr/>
      </dsp:nvSpPr>
      <dsp:spPr>
        <a:xfrm>
          <a:off x="4605099" y="1611234"/>
          <a:ext cx="1305401" cy="1305401"/>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6040" tIns="66040" rIns="66040" bIns="66040" numCol="1" spcCol="1270" anchor="ctr" anchorCtr="0">
          <a:noAutofit/>
        </a:bodyPr>
        <a:lstStyle/>
        <a:p>
          <a:pPr marL="0" lvl="0" indent="0" algn="ctr" defTabSz="1155700">
            <a:lnSpc>
              <a:spcPct val="90000"/>
            </a:lnSpc>
            <a:spcBef>
              <a:spcPct val="0"/>
            </a:spcBef>
            <a:spcAft>
              <a:spcPct val="35000"/>
            </a:spcAft>
            <a:buNone/>
          </a:pPr>
          <a:r>
            <a:rPr lang="en-GB" sz="2600" kern="1200" dirty="0"/>
            <a:t>Utilities</a:t>
          </a:r>
        </a:p>
      </dsp:txBody>
      <dsp:txXfrm>
        <a:off x="4668823" y="1674958"/>
        <a:ext cx="1177953" cy="1177953"/>
      </dsp:txXfrm>
    </dsp:sp>
    <dsp:sp modelId="{30B29FAF-5489-427E-AC42-F91C284A28D1}">
      <dsp:nvSpPr>
        <dsp:cNvPr id="0" name=""/>
        <dsp:cNvSpPr/>
      </dsp:nvSpPr>
      <dsp:spPr>
        <a:xfrm rot="16200000">
          <a:off x="4911503" y="1264937"/>
          <a:ext cx="692593" cy="0"/>
        </a:xfrm>
        <a:custGeom>
          <a:avLst/>
          <a:gdLst/>
          <a:ahLst/>
          <a:cxnLst/>
          <a:rect l="0" t="0" r="0" b="0"/>
          <a:pathLst>
            <a:path>
              <a:moveTo>
                <a:pt x="0" y="0"/>
              </a:moveTo>
              <a:lnTo>
                <a:pt x="692593"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EE2D8CA-35F4-40A5-B2FA-07383876D216}">
      <dsp:nvSpPr>
        <dsp:cNvPr id="0" name=""/>
        <dsp:cNvSpPr/>
      </dsp:nvSpPr>
      <dsp:spPr>
        <a:xfrm>
          <a:off x="4503817" y="44022"/>
          <a:ext cx="1507965" cy="87461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666750">
            <a:lnSpc>
              <a:spcPct val="90000"/>
            </a:lnSpc>
            <a:spcBef>
              <a:spcPct val="0"/>
            </a:spcBef>
            <a:spcAft>
              <a:spcPct val="35000"/>
            </a:spcAft>
            <a:buNone/>
          </a:pPr>
          <a:r>
            <a:rPr lang="en-GB" sz="1500" kern="1200" dirty="0"/>
            <a:t>Disk defragmentation</a:t>
          </a:r>
        </a:p>
      </dsp:txBody>
      <dsp:txXfrm>
        <a:off x="4546512" y="86717"/>
        <a:ext cx="1422575" cy="789228"/>
      </dsp:txXfrm>
    </dsp:sp>
    <dsp:sp modelId="{3E64C3D9-D7B5-442D-BDEE-F1C9BF731C43}">
      <dsp:nvSpPr>
        <dsp:cNvPr id="0" name=""/>
        <dsp:cNvSpPr/>
      </dsp:nvSpPr>
      <dsp:spPr>
        <a:xfrm rot="19285714">
          <a:off x="5868129" y="1622333"/>
          <a:ext cx="388428" cy="0"/>
        </a:xfrm>
        <a:custGeom>
          <a:avLst/>
          <a:gdLst/>
          <a:ahLst/>
          <a:cxnLst/>
          <a:rect l="0" t="0" r="0" b="0"/>
          <a:pathLst>
            <a:path>
              <a:moveTo>
                <a:pt x="0" y="0"/>
              </a:moveTo>
              <a:lnTo>
                <a:pt x="388428"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3DA9ED2-870C-43D1-B5D0-5C399B6D58CC}">
      <dsp:nvSpPr>
        <dsp:cNvPr id="0" name=""/>
        <dsp:cNvSpPr/>
      </dsp:nvSpPr>
      <dsp:spPr>
        <a:xfrm>
          <a:off x="6214186" y="715190"/>
          <a:ext cx="874618" cy="87461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3180" tIns="43180" rIns="43180" bIns="43180" numCol="1" spcCol="1270" anchor="ctr" anchorCtr="0">
          <a:noAutofit/>
        </a:bodyPr>
        <a:lstStyle/>
        <a:p>
          <a:pPr marL="0" lvl="0" indent="0" algn="ctr" defTabSz="755650">
            <a:lnSpc>
              <a:spcPct val="90000"/>
            </a:lnSpc>
            <a:spcBef>
              <a:spcPct val="0"/>
            </a:spcBef>
            <a:spcAft>
              <a:spcPct val="35000"/>
            </a:spcAft>
            <a:buNone/>
          </a:pPr>
          <a:r>
            <a:rPr lang="en-GB" sz="1700" kern="1200" dirty="0"/>
            <a:t>Firewall</a:t>
          </a:r>
        </a:p>
      </dsp:txBody>
      <dsp:txXfrm>
        <a:off x="6256881" y="757885"/>
        <a:ext cx="789228" cy="789228"/>
      </dsp:txXfrm>
    </dsp:sp>
    <dsp:sp modelId="{D2E64866-3785-416F-8541-C24C98D1B506}">
      <dsp:nvSpPr>
        <dsp:cNvPr id="0" name=""/>
        <dsp:cNvSpPr/>
      </dsp:nvSpPr>
      <dsp:spPr>
        <a:xfrm rot="771429">
          <a:off x="5902169" y="2486849"/>
          <a:ext cx="664561" cy="0"/>
        </a:xfrm>
        <a:custGeom>
          <a:avLst/>
          <a:gdLst/>
          <a:ahLst/>
          <a:cxnLst/>
          <a:rect l="0" t="0" r="0" b="0"/>
          <a:pathLst>
            <a:path>
              <a:moveTo>
                <a:pt x="0" y="0"/>
              </a:moveTo>
              <a:lnTo>
                <a:pt x="664561"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25E8E8B-2A65-49DD-83C6-B45B1EB162DA}">
      <dsp:nvSpPr>
        <dsp:cNvPr id="0" name=""/>
        <dsp:cNvSpPr/>
      </dsp:nvSpPr>
      <dsp:spPr>
        <a:xfrm>
          <a:off x="6558400" y="2223292"/>
          <a:ext cx="874618" cy="87461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666750">
            <a:lnSpc>
              <a:spcPct val="90000"/>
            </a:lnSpc>
            <a:spcBef>
              <a:spcPct val="0"/>
            </a:spcBef>
            <a:spcAft>
              <a:spcPct val="35000"/>
            </a:spcAft>
            <a:buNone/>
          </a:pPr>
          <a:r>
            <a:rPr lang="en-GB" sz="1500" kern="1200" dirty="0"/>
            <a:t>Anti-malware</a:t>
          </a:r>
        </a:p>
      </dsp:txBody>
      <dsp:txXfrm>
        <a:off x="6601095" y="2265987"/>
        <a:ext cx="789228" cy="789228"/>
      </dsp:txXfrm>
    </dsp:sp>
    <dsp:sp modelId="{27D4CCCE-138C-45FE-9977-D37D8E2F9443}">
      <dsp:nvSpPr>
        <dsp:cNvPr id="0" name=""/>
        <dsp:cNvSpPr/>
      </dsp:nvSpPr>
      <dsp:spPr>
        <a:xfrm rot="3857143">
          <a:off x="5409992" y="3174665"/>
          <a:ext cx="572783" cy="0"/>
        </a:xfrm>
        <a:custGeom>
          <a:avLst/>
          <a:gdLst/>
          <a:ahLst/>
          <a:cxnLst/>
          <a:rect l="0" t="0" r="0" b="0"/>
          <a:pathLst>
            <a:path>
              <a:moveTo>
                <a:pt x="0" y="0"/>
              </a:moveTo>
              <a:lnTo>
                <a:pt x="572783"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C90880B-1CB2-4269-8837-2AEA5A7E93BC}">
      <dsp:nvSpPr>
        <dsp:cNvPr id="0" name=""/>
        <dsp:cNvSpPr/>
      </dsp:nvSpPr>
      <dsp:spPr>
        <a:xfrm>
          <a:off x="5593933" y="3432695"/>
          <a:ext cx="874618" cy="87461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533400">
            <a:lnSpc>
              <a:spcPct val="90000"/>
            </a:lnSpc>
            <a:spcBef>
              <a:spcPct val="0"/>
            </a:spcBef>
            <a:spcAft>
              <a:spcPct val="35000"/>
            </a:spcAft>
            <a:buNone/>
          </a:pPr>
          <a:r>
            <a:rPr lang="en-GB" sz="1200" kern="1200" dirty="0"/>
            <a:t>Encryption</a:t>
          </a:r>
        </a:p>
      </dsp:txBody>
      <dsp:txXfrm>
        <a:off x="5636628" y="3475390"/>
        <a:ext cx="789228" cy="789228"/>
      </dsp:txXfrm>
    </dsp:sp>
    <dsp:sp modelId="{2016CB72-346D-4423-9B06-EF0D276D1C35}">
      <dsp:nvSpPr>
        <dsp:cNvPr id="0" name=""/>
        <dsp:cNvSpPr/>
      </dsp:nvSpPr>
      <dsp:spPr>
        <a:xfrm rot="6942857">
          <a:off x="4532823" y="3174665"/>
          <a:ext cx="572783" cy="0"/>
        </a:xfrm>
        <a:custGeom>
          <a:avLst/>
          <a:gdLst/>
          <a:ahLst/>
          <a:cxnLst/>
          <a:rect l="0" t="0" r="0" b="0"/>
          <a:pathLst>
            <a:path>
              <a:moveTo>
                <a:pt x="0" y="0"/>
              </a:moveTo>
              <a:lnTo>
                <a:pt x="572783"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720843-A82E-46C7-BF8F-5CB8F459081B}">
      <dsp:nvSpPr>
        <dsp:cNvPr id="0" name=""/>
        <dsp:cNvSpPr/>
      </dsp:nvSpPr>
      <dsp:spPr>
        <a:xfrm>
          <a:off x="4047048" y="3432695"/>
          <a:ext cx="874618" cy="87461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666750">
            <a:lnSpc>
              <a:spcPct val="90000"/>
            </a:lnSpc>
            <a:spcBef>
              <a:spcPct val="0"/>
            </a:spcBef>
            <a:spcAft>
              <a:spcPct val="35000"/>
            </a:spcAft>
            <a:buNone/>
          </a:pPr>
          <a:r>
            <a:rPr lang="en-GB" sz="1500" kern="1200" dirty="0"/>
            <a:t>Backup and data recovery</a:t>
          </a:r>
        </a:p>
      </dsp:txBody>
      <dsp:txXfrm>
        <a:off x="4089743" y="3475390"/>
        <a:ext cx="789228" cy="789228"/>
      </dsp:txXfrm>
    </dsp:sp>
    <dsp:sp modelId="{AD2DC91E-62C6-416C-A3A9-3F87BEDD5021}">
      <dsp:nvSpPr>
        <dsp:cNvPr id="0" name=""/>
        <dsp:cNvSpPr/>
      </dsp:nvSpPr>
      <dsp:spPr>
        <a:xfrm rot="10028571">
          <a:off x="3948868" y="2486849"/>
          <a:ext cx="664561" cy="0"/>
        </a:xfrm>
        <a:custGeom>
          <a:avLst/>
          <a:gdLst/>
          <a:ahLst/>
          <a:cxnLst/>
          <a:rect l="0" t="0" r="0" b="0"/>
          <a:pathLst>
            <a:path>
              <a:moveTo>
                <a:pt x="0" y="0"/>
              </a:moveTo>
              <a:lnTo>
                <a:pt x="664561"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28F627-062D-4E18-8330-8E1683421A57}">
      <dsp:nvSpPr>
        <dsp:cNvPr id="0" name=""/>
        <dsp:cNvSpPr/>
      </dsp:nvSpPr>
      <dsp:spPr>
        <a:xfrm>
          <a:off x="3082580" y="2223292"/>
          <a:ext cx="874618" cy="87461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3020" tIns="33020" rIns="33020" bIns="33020" numCol="1" spcCol="1270" anchor="ctr" anchorCtr="0">
          <a:noAutofit/>
        </a:bodyPr>
        <a:lstStyle/>
        <a:p>
          <a:pPr marL="0" lvl="0" indent="0" algn="ctr" defTabSz="577850">
            <a:lnSpc>
              <a:spcPct val="90000"/>
            </a:lnSpc>
            <a:spcBef>
              <a:spcPct val="0"/>
            </a:spcBef>
            <a:spcAft>
              <a:spcPct val="35000"/>
            </a:spcAft>
            <a:buNone/>
          </a:pPr>
          <a:r>
            <a:rPr lang="en-GB" sz="1300" kern="1200" dirty="0"/>
            <a:t>Automatic software updates</a:t>
          </a:r>
        </a:p>
      </dsp:txBody>
      <dsp:txXfrm>
        <a:off x="3125275" y="2265987"/>
        <a:ext cx="789228" cy="789228"/>
      </dsp:txXfrm>
    </dsp:sp>
    <dsp:sp modelId="{D906D4E2-0A27-4CC2-9E7D-7FF236DF16BB}">
      <dsp:nvSpPr>
        <dsp:cNvPr id="0" name=""/>
        <dsp:cNvSpPr/>
      </dsp:nvSpPr>
      <dsp:spPr>
        <a:xfrm rot="13114286">
          <a:off x="4259042" y="1622333"/>
          <a:ext cx="388428" cy="0"/>
        </a:xfrm>
        <a:custGeom>
          <a:avLst/>
          <a:gdLst/>
          <a:ahLst/>
          <a:cxnLst/>
          <a:rect l="0" t="0" r="0" b="0"/>
          <a:pathLst>
            <a:path>
              <a:moveTo>
                <a:pt x="0" y="0"/>
              </a:moveTo>
              <a:lnTo>
                <a:pt x="388428" y="0"/>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735B173-055B-4578-9B06-81B7D3B60F12}">
      <dsp:nvSpPr>
        <dsp:cNvPr id="0" name=""/>
        <dsp:cNvSpPr/>
      </dsp:nvSpPr>
      <dsp:spPr>
        <a:xfrm>
          <a:off x="3426795" y="715190"/>
          <a:ext cx="874618" cy="87461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533400">
            <a:lnSpc>
              <a:spcPct val="90000"/>
            </a:lnSpc>
            <a:spcBef>
              <a:spcPct val="0"/>
            </a:spcBef>
            <a:spcAft>
              <a:spcPct val="35000"/>
            </a:spcAft>
            <a:buNone/>
          </a:pPr>
          <a:r>
            <a:rPr lang="en-GB" sz="1200" kern="1200" dirty="0"/>
            <a:t>Networking tools</a:t>
          </a:r>
        </a:p>
      </dsp:txBody>
      <dsp:txXfrm>
        <a:off x="3469490" y="757885"/>
        <a:ext cx="789228" cy="78922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7A77E5-1633-4A62-89F3-62A3A34568AC}">
      <dsp:nvSpPr>
        <dsp:cNvPr id="0" name=""/>
        <dsp:cNvSpPr/>
      </dsp:nvSpPr>
      <dsp:spPr>
        <a:xfrm>
          <a:off x="221766" y="1918"/>
          <a:ext cx="2325471" cy="1395283"/>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Web browser</a:t>
          </a:r>
        </a:p>
      </dsp:txBody>
      <dsp:txXfrm>
        <a:off x="221766" y="1918"/>
        <a:ext cx="2325471" cy="1395283"/>
      </dsp:txXfrm>
    </dsp:sp>
    <dsp:sp modelId="{CB4F88CE-2CD7-4B50-BADC-4D8DBA6E307F}">
      <dsp:nvSpPr>
        <dsp:cNvPr id="0" name=""/>
        <dsp:cNvSpPr/>
      </dsp:nvSpPr>
      <dsp:spPr>
        <a:xfrm>
          <a:off x="2779786" y="1918"/>
          <a:ext cx="2325471" cy="1395283"/>
        </a:xfrm>
        <a:prstGeom prst="rect">
          <a:avLst/>
        </a:prstGeom>
        <a:solidFill>
          <a:schemeClr val="accent4">
            <a:hueOff val="1485099"/>
            <a:satOff val="-6853"/>
            <a:lumOff val="2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Operating system</a:t>
          </a:r>
        </a:p>
      </dsp:txBody>
      <dsp:txXfrm>
        <a:off x="2779786" y="1918"/>
        <a:ext cx="2325471" cy="1395283"/>
      </dsp:txXfrm>
    </dsp:sp>
    <dsp:sp modelId="{184A56D5-CA17-4A03-86C2-AF3598E26AB8}">
      <dsp:nvSpPr>
        <dsp:cNvPr id="0" name=""/>
        <dsp:cNvSpPr/>
      </dsp:nvSpPr>
      <dsp:spPr>
        <a:xfrm>
          <a:off x="5337805" y="1918"/>
          <a:ext cx="2325471" cy="1395283"/>
        </a:xfrm>
        <a:prstGeom prst="rect">
          <a:avLst/>
        </a:prstGeom>
        <a:solidFill>
          <a:schemeClr val="accent4">
            <a:hueOff val="2970198"/>
            <a:satOff val="-13705"/>
            <a:lumOff val="5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Spreadsheet</a:t>
          </a:r>
        </a:p>
      </dsp:txBody>
      <dsp:txXfrm>
        <a:off x="5337805" y="1918"/>
        <a:ext cx="2325471" cy="1395283"/>
      </dsp:txXfrm>
    </dsp:sp>
    <dsp:sp modelId="{14A43CDF-86DD-4773-81F7-35FF27CE2599}">
      <dsp:nvSpPr>
        <dsp:cNvPr id="0" name=""/>
        <dsp:cNvSpPr/>
      </dsp:nvSpPr>
      <dsp:spPr>
        <a:xfrm>
          <a:off x="221766" y="1629748"/>
          <a:ext cx="2325471" cy="1395283"/>
        </a:xfrm>
        <a:prstGeom prst="rect">
          <a:avLst/>
        </a:prstGeom>
        <a:solidFill>
          <a:schemeClr val="accent4">
            <a:hueOff val="4455297"/>
            <a:satOff val="-20558"/>
            <a:lumOff val="75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Antivirus software</a:t>
          </a:r>
        </a:p>
      </dsp:txBody>
      <dsp:txXfrm>
        <a:off x="221766" y="1629748"/>
        <a:ext cx="2325471" cy="1395283"/>
      </dsp:txXfrm>
    </dsp:sp>
    <dsp:sp modelId="{304AB6A7-5749-4BED-910A-CE8CB6AF64F3}">
      <dsp:nvSpPr>
        <dsp:cNvPr id="0" name=""/>
        <dsp:cNvSpPr/>
      </dsp:nvSpPr>
      <dsp:spPr>
        <a:xfrm>
          <a:off x="2779786" y="1629748"/>
          <a:ext cx="2325471" cy="1395283"/>
        </a:xfrm>
        <a:prstGeom prst="rect">
          <a:avLst/>
        </a:prstGeom>
        <a:solidFill>
          <a:schemeClr val="accent4">
            <a:hueOff val="5940396"/>
            <a:satOff val="-27410"/>
            <a:lumOff val="100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compiler</a:t>
          </a:r>
        </a:p>
      </dsp:txBody>
      <dsp:txXfrm>
        <a:off x="2779786" y="1629748"/>
        <a:ext cx="2325471" cy="1395283"/>
      </dsp:txXfrm>
    </dsp:sp>
    <dsp:sp modelId="{E24EE247-1492-4F59-9F5C-14FAC0EED14B}">
      <dsp:nvSpPr>
        <dsp:cNvPr id="0" name=""/>
        <dsp:cNvSpPr/>
      </dsp:nvSpPr>
      <dsp:spPr>
        <a:xfrm>
          <a:off x="5337805" y="1629748"/>
          <a:ext cx="2325471" cy="1395283"/>
        </a:xfrm>
        <a:prstGeom prst="rect">
          <a:avLst/>
        </a:prstGeom>
        <a:solidFill>
          <a:schemeClr val="accent4">
            <a:hueOff val="7425494"/>
            <a:satOff val="-34263"/>
            <a:lumOff val="12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School management information system</a:t>
          </a:r>
        </a:p>
      </dsp:txBody>
      <dsp:txXfrm>
        <a:off x="5337805" y="1629748"/>
        <a:ext cx="2325471" cy="1395283"/>
      </dsp:txXfrm>
    </dsp:sp>
    <dsp:sp modelId="{F49C3A84-5EF2-4C70-8DD7-507E25C3330D}">
      <dsp:nvSpPr>
        <dsp:cNvPr id="0" name=""/>
        <dsp:cNvSpPr/>
      </dsp:nvSpPr>
      <dsp:spPr>
        <a:xfrm>
          <a:off x="1500776" y="3257578"/>
          <a:ext cx="2325471" cy="1395283"/>
        </a:xfrm>
        <a:prstGeom prst="rect">
          <a:avLst/>
        </a:prstGeom>
        <a:solidFill>
          <a:schemeClr val="accent4">
            <a:hueOff val="8910593"/>
            <a:satOff val="-41115"/>
            <a:lumOff val="151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Space rocket control system</a:t>
          </a:r>
        </a:p>
      </dsp:txBody>
      <dsp:txXfrm>
        <a:off x="1500776" y="3257578"/>
        <a:ext cx="2325471" cy="1395283"/>
      </dsp:txXfrm>
    </dsp:sp>
    <dsp:sp modelId="{3AD16433-57DF-453C-95EF-BE03467D164B}">
      <dsp:nvSpPr>
        <dsp:cNvPr id="0" name=""/>
        <dsp:cNvSpPr/>
      </dsp:nvSpPr>
      <dsp:spPr>
        <a:xfrm>
          <a:off x="4058795" y="3257578"/>
          <a:ext cx="2325471" cy="1395283"/>
        </a:xfrm>
        <a:prstGeom prst="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GB" sz="2100" kern="1200" dirty="0"/>
            <a:t>Assembler</a:t>
          </a:r>
        </a:p>
      </dsp:txBody>
      <dsp:txXfrm>
        <a:off x="4058795" y="3257578"/>
        <a:ext cx="2325471" cy="139528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7A77E5-1633-4A62-89F3-62A3A34568AC}">
      <dsp:nvSpPr>
        <dsp:cNvPr id="0" name=""/>
        <dsp:cNvSpPr/>
      </dsp:nvSpPr>
      <dsp:spPr>
        <a:xfrm>
          <a:off x="221766" y="1918"/>
          <a:ext cx="2325471" cy="1395283"/>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Web browser</a:t>
          </a:r>
        </a:p>
        <a:p>
          <a:pPr marL="0" lvl="0" indent="0" algn="ctr" defTabSz="889000">
            <a:lnSpc>
              <a:spcPct val="90000"/>
            </a:lnSpc>
            <a:spcBef>
              <a:spcPct val="0"/>
            </a:spcBef>
            <a:spcAft>
              <a:spcPct val="35000"/>
            </a:spcAft>
            <a:buNone/>
          </a:pPr>
          <a:r>
            <a:rPr lang="en-GB" sz="2000" kern="1200" dirty="0"/>
            <a:t>General Purpose - Application</a:t>
          </a:r>
        </a:p>
      </dsp:txBody>
      <dsp:txXfrm>
        <a:off x="221766" y="1918"/>
        <a:ext cx="2325471" cy="1395283"/>
      </dsp:txXfrm>
    </dsp:sp>
    <dsp:sp modelId="{CB4F88CE-2CD7-4B50-BADC-4D8DBA6E307F}">
      <dsp:nvSpPr>
        <dsp:cNvPr id="0" name=""/>
        <dsp:cNvSpPr/>
      </dsp:nvSpPr>
      <dsp:spPr>
        <a:xfrm>
          <a:off x="2779786" y="1918"/>
          <a:ext cx="2325471" cy="1395283"/>
        </a:xfrm>
        <a:prstGeom prst="rect">
          <a:avLst/>
        </a:prstGeom>
        <a:solidFill>
          <a:schemeClr val="accent4">
            <a:hueOff val="1485099"/>
            <a:satOff val="-6853"/>
            <a:lumOff val="2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Operating system</a:t>
          </a:r>
        </a:p>
        <a:p>
          <a:pPr marL="0" lvl="0" indent="0" algn="ctr" defTabSz="889000">
            <a:lnSpc>
              <a:spcPct val="90000"/>
            </a:lnSpc>
            <a:spcBef>
              <a:spcPct val="0"/>
            </a:spcBef>
            <a:spcAft>
              <a:spcPct val="35000"/>
            </a:spcAft>
            <a:buNone/>
          </a:pPr>
          <a:r>
            <a:rPr lang="en-GB" sz="2000" kern="1200" dirty="0"/>
            <a:t>System</a:t>
          </a:r>
        </a:p>
      </dsp:txBody>
      <dsp:txXfrm>
        <a:off x="2779786" y="1918"/>
        <a:ext cx="2325471" cy="1395283"/>
      </dsp:txXfrm>
    </dsp:sp>
    <dsp:sp modelId="{184A56D5-CA17-4A03-86C2-AF3598E26AB8}">
      <dsp:nvSpPr>
        <dsp:cNvPr id="0" name=""/>
        <dsp:cNvSpPr/>
      </dsp:nvSpPr>
      <dsp:spPr>
        <a:xfrm>
          <a:off x="5337805" y="1918"/>
          <a:ext cx="2325471" cy="1395283"/>
        </a:xfrm>
        <a:prstGeom prst="rect">
          <a:avLst/>
        </a:prstGeom>
        <a:solidFill>
          <a:schemeClr val="accent4">
            <a:hueOff val="2970198"/>
            <a:satOff val="-13705"/>
            <a:lumOff val="5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Spreadsheet</a:t>
          </a:r>
        </a:p>
        <a:p>
          <a:pPr marL="0" lvl="0" indent="0" algn="ctr" defTabSz="889000">
            <a:lnSpc>
              <a:spcPct val="90000"/>
            </a:lnSpc>
            <a:spcBef>
              <a:spcPct val="0"/>
            </a:spcBef>
            <a:spcAft>
              <a:spcPct val="35000"/>
            </a:spcAft>
            <a:buNone/>
          </a:pPr>
          <a:r>
            <a:rPr lang="en-GB" sz="2000" kern="1200" dirty="0"/>
            <a:t>General Purpose - Application</a:t>
          </a:r>
        </a:p>
      </dsp:txBody>
      <dsp:txXfrm>
        <a:off x="5337805" y="1918"/>
        <a:ext cx="2325471" cy="1395283"/>
      </dsp:txXfrm>
    </dsp:sp>
    <dsp:sp modelId="{14A43CDF-86DD-4773-81F7-35FF27CE2599}">
      <dsp:nvSpPr>
        <dsp:cNvPr id="0" name=""/>
        <dsp:cNvSpPr/>
      </dsp:nvSpPr>
      <dsp:spPr>
        <a:xfrm>
          <a:off x="221766" y="1629748"/>
          <a:ext cx="2325471" cy="1395283"/>
        </a:xfrm>
        <a:prstGeom prst="rect">
          <a:avLst/>
        </a:prstGeom>
        <a:solidFill>
          <a:schemeClr val="accent4">
            <a:hueOff val="4455297"/>
            <a:satOff val="-20558"/>
            <a:lumOff val="75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Antivirus software</a:t>
          </a:r>
        </a:p>
        <a:p>
          <a:pPr marL="0" lvl="0" indent="0" algn="ctr" defTabSz="889000">
            <a:lnSpc>
              <a:spcPct val="90000"/>
            </a:lnSpc>
            <a:spcBef>
              <a:spcPct val="0"/>
            </a:spcBef>
            <a:spcAft>
              <a:spcPct val="35000"/>
            </a:spcAft>
            <a:buNone/>
          </a:pPr>
          <a:r>
            <a:rPr lang="en-GB" sz="2000" kern="1200" dirty="0"/>
            <a:t>Utility - System</a:t>
          </a:r>
        </a:p>
      </dsp:txBody>
      <dsp:txXfrm>
        <a:off x="221766" y="1629748"/>
        <a:ext cx="2325471" cy="1395283"/>
      </dsp:txXfrm>
    </dsp:sp>
    <dsp:sp modelId="{304AB6A7-5749-4BED-910A-CE8CB6AF64F3}">
      <dsp:nvSpPr>
        <dsp:cNvPr id="0" name=""/>
        <dsp:cNvSpPr/>
      </dsp:nvSpPr>
      <dsp:spPr>
        <a:xfrm>
          <a:off x="2779786" y="1629748"/>
          <a:ext cx="2325471" cy="1395283"/>
        </a:xfrm>
        <a:prstGeom prst="rect">
          <a:avLst/>
        </a:prstGeom>
        <a:solidFill>
          <a:schemeClr val="accent4">
            <a:hueOff val="5940396"/>
            <a:satOff val="-27410"/>
            <a:lumOff val="100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Compiler</a:t>
          </a:r>
        </a:p>
        <a:p>
          <a:pPr marL="0" lvl="0" indent="0" algn="ctr" defTabSz="889000">
            <a:lnSpc>
              <a:spcPct val="90000"/>
            </a:lnSpc>
            <a:spcBef>
              <a:spcPct val="0"/>
            </a:spcBef>
            <a:spcAft>
              <a:spcPct val="35000"/>
            </a:spcAft>
            <a:buNone/>
          </a:pPr>
          <a:r>
            <a:rPr lang="en-GB" sz="2000" kern="1200" dirty="0"/>
            <a:t>Translator - system</a:t>
          </a:r>
        </a:p>
      </dsp:txBody>
      <dsp:txXfrm>
        <a:off x="2779786" y="1629748"/>
        <a:ext cx="2325471" cy="1395283"/>
      </dsp:txXfrm>
    </dsp:sp>
    <dsp:sp modelId="{E24EE247-1492-4F59-9F5C-14FAC0EED14B}">
      <dsp:nvSpPr>
        <dsp:cNvPr id="0" name=""/>
        <dsp:cNvSpPr/>
      </dsp:nvSpPr>
      <dsp:spPr>
        <a:xfrm>
          <a:off x="5337805" y="1629748"/>
          <a:ext cx="2325471" cy="1395283"/>
        </a:xfrm>
        <a:prstGeom prst="rect">
          <a:avLst/>
        </a:prstGeom>
        <a:solidFill>
          <a:schemeClr val="accent4">
            <a:hueOff val="7425494"/>
            <a:satOff val="-34263"/>
            <a:lumOff val="12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School management information system</a:t>
          </a:r>
        </a:p>
        <a:p>
          <a:pPr marL="0" lvl="0" indent="0" algn="ctr" defTabSz="889000">
            <a:lnSpc>
              <a:spcPct val="90000"/>
            </a:lnSpc>
            <a:spcBef>
              <a:spcPct val="0"/>
            </a:spcBef>
            <a:spcAft>
              <a:spcPct val="35000"/>
            </a:spcAft>
            <a:buNone/>
          </a:pPr>
          <a:r>
            <a:rPr lang="en-GB" sz="2000" kern="1200" dirty="0"/>
            <a:t>Specialist - application</a:t>
          </a:r>
        </a:p>
      </dsp:txBody>
      <dsp:txXfrm>
        <a:off x="5337805" y="1629748"/>
        <a:ext cx="2325471" cy="1395283"/>
      </dsp:txXfrm>
    </dsp:sp>
    <dsp:sp modelId="{F49C3A84-5EF2-4C70-8DD7-507E25C3330D}">
      <dsp:nvSpPr>
        <dsp:cNvPr id="0" name=""/>
        <dsp:cNvSpPr/>
      </dsp:nvSpPr>
      <dsp:spPr>
        <a:xfrm>
          <a:off x="1500776" y="3257578"/>
          <a:ext cx="2325471" cy="1395283"/>
        </a:xfrm>
        <a:prstGeom prst="rect">
          <a:avLst/>
        </a:prstGeom>
        <a:solidFill>
          <a:schemeClr val="accent4">
            <a:hueOff val="8910593"/>
            <a:satOff val="-41115"/>
            <a:lumOff val="151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Space rocket control system</a:t>
          </a:r>
        </a:p>
        <a:p>
          <a:pPr marL="0" lvl="0" indent="0" algn="ctr" defTabSz="889000">
            <a:lnSpc>
              <a:spcPct val="90000"/>
            </a:lnSpc>
            <a:spcBef>
              <a:spcPct val="0"/>
            </a:spcBef>
            <a:spcAft>
              <a:spcPct val="35000"/>
            </a:spcAft>
            <a:buNone/>
          </a:pPr>
          <a:r>
            <a:rPr lang="en-GB" sz="2000" kern="1200" dirty="0"/>
            <a:t>Bespoke - Application</a:t>
          </a:r>
        </a:p>
      </dsp:txBody>
      <dsp:txXfrm>
        <a:off x="1500776" y="3257578"/>
        <a:ext cx="2325471" cy="1395283"/>
      </dsp:txXfrm>
    </dsp:sp>
    <dsp:sp modelId="{3AD16433-57DF-453C-95EF-BE03467D164B}">
      <dsp:nvSpPr>
        <dsp:cNvPr id="0" name=""/>
        <dsp:cNvSpPr/>
      </dsp:nvSpPr>
      <dsp:spPr>
        <a:xfrm>
          <a:off x="4058795" y="3257578"/>
          <a:ext cx="2325471" cy="1395283"/>
        </a:xfrm>
        <a:prstGeom prst="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t>Assembler</a:t>
          </a:r>
        </a:p>
        <a:p>
          <a:pPr marL="0" lvl="0" indent="0" algn="ctr" defTabSz="889000">
            <a:lnSpc>
              <a:spcPct val="90000"/>
            </a:lnSpc>
            <a:spcBef>
              <a:spcPct val="0"/>
            </a:spcBef>
            <a:spcAft>
              <a:spcPct val="35000"/>
            </a:spcAft>
            <a:buNone/>
          </a:pPr>
          <a:r>
            <a:rPr lang="en-GB" sz="2000" kern="1200" dirty="0"/>
            <a:t>Translator - system</a:t>
          </a:r>
        </a:p>
      </dsp:txBody>
      <dsp:txXfrm>
        <a:off x="4058795" y="3257578"/>
        <a:ext cx="2325471" cy="1395283"/>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22C0E1A9-697F-4782-9B16-760053D04580}"/>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49338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2379808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60107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08672" y="71528"/>
            <a:ext cx="10515600" cy="662781"/>
          </a:xfrm>
        </p:spPr>
        <p:txBody>
          <a:bodyPr/>
          <a:lstStyle/>
          <a:p>
            <a:r>
              <a:rPr lang="en-US"/>
              <a:t>Click to edit Master title style</a:t>
            </a:r>
            <a:endParaRPr lang="en-GB"/>
          </a:p>
        </p:txBody>
      </p:sp>
      <p:sp>
        <p:nvSpPr>
          <p:cNvPr id="3" name="Content Placeholder 2"/>
          <p:cNvSpPr>
            <a:spLocks noGrp="1"/>
          </p:cNvSpPr>
          <p:nvPr>
            <p:ph idx="1"/>
          </p:nvPr>
        </p:nvSpPr>
        <p:spPr>
          <a:xfrm>
            <a:off x="838200" y="185313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3D71B5E4-40D2-4804-9D37-D881D05E5EF4}"/>
              </a:ext>
            </a:extLst>
          </p:cNvPr>
          <p:cNvSpPr/>
          <p:nvPr userDrawn="1"/>
        </p:nvSpPr>
        <p:spPr>
          <a:xfrm>
            <a:off x="0" y="734309"/>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23199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26/03/2025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279245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3887590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26/03/2025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800716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26/03/2025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409021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26/03/2025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70953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544963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26/03/2025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2650257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26/03/2025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CDC1F9F3-CAD4-48B0-2913-087022E403CA}"/>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8CA6F8B3-5524-928D-40BE-A1F75AF20CAE}"/>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EE01880D-7C17-C936-C10A-BB2409387F1B}"/>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D8ECC8B3-6E6A-10B2-F36E-1CF508556874}"/>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16305263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Software</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220475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System software</a:t>
            </a:r>
          </a:p>
        </p:txBody>
      </p:sp>
      <p:sp>
        <p:nvSpPr>
          <p:cNvPr id="3" name="Content Placeholder 2"/>
          <p:cNvSpPr>
            <a:spLocks noGrp="1"/>
          </p:cNvSpPr>
          <p:nvPr>
            <p:ph idx="1"/>
          </p:nvPr>
        </p:nvSpPr>
        <p:spPr>
          <a:xfrm>
            <a:off x="260684" y="1419998"/>
            <a:ext cx="4150895" cy="4351338"/>
          </a:xfrm>
        </p:spPr>
        <p:txBody>
          <a:bodyPr>
            <a:normAutofit fontScale="55000" lnSpcReduction="20000"/>
          </a:bodyPr>
          <a:lstStyle/>
          <a:p>
            <a:pPr>
              <a:lnSpc>
                <a:spcPct val="120000"/>
              </a:lnSpc>
              <a:buFont typeface="Wingdings" panose="05000000000000000000" pitchFamily="2" charset="2"/>
              <a:buChar char="ü"/>
            </a:pPr>
            <a:r>
              <a:rPr lang="en-GB" dirty="0"/>
              <a:t>System software is concerned with the running of the computer. </a:t>
            </a:r>
          </a:p>
          <a:p>
            <a:pPr>
              <a:lnSpc>
                <a:spcPct val="120000"/>
              </a:lnSpc>
              <a:buFont typeface="Wingdings" panose="05000000000000000000" pitchFamily="2" charset="2"/>
              <a:buChar char="ü"/>
            </a:pPr>
            <a:r>
              <a:rPr lang="en-GB" dirty="0"/>
              <a:t>Its purpose is the control the computer hardware and manage the application software. </a:t>
            </a:r>
          </a:p>
          <a:p>
            <a:pPr>
              <a:lnSpc>
                <a:spcPct val="120000"/>
              </a:lnSpc>
              <a:buFont typeface="Wingdings" panose="05000000000000000000" pitchFamily="2" charset="2"/>
              <a:buChar char="ü"/>
            </a:pPr>
            <a:r>
              <a:rPr lang="en-GB" dirty="0"/>
              <a:t>System software enables the application software to interact with the hardware and acts as a go-between. </a:t>
            </a:r>
          </a:p>
          <a:p>
            <a:pPr>
              <a:lnSpc>
                <a:spcPct val="120000"/>
              </a:lnSpc>
              <a:buFont typeface="Wingdings" panose="05000000000000000000" pitchFamily="2" charset="2"/>
              <a:buChar char="ü"/>
            </a:pPr>
            <a:r>
              <a:rPr lang="en-GB" dirty="0"/>
              <a:t>The most important piece of system software is the operating system.</a:t>
            </a:r>
          </a:p>
          <a:p>
            <a:pPr marL="0" indent="0">
              <a:lnSpc>
                <a:spcPct val="120000"/>
              </a:lnSpc>
              <a:buNone/>
            </a:pPr>
            <a:r>
              <a:rPr lang="en-GB" dirty="0"/>
              <a:t>System software includes:</a:t>
            </a:r>
          </a:p>
          <a:p>
            <a:pPr>
              <a:lnSpc>
                <a:spcPct val="120000"/>
              </a:lnSpc>
              <a:buFont typeface="Wingdings" panose="05000000000000000000" pitchFamily="2" charset="2"/>
              <a:buChar char="ü"/>
            </a:pPr>
            <a:r>
              <a:rPr lang="en-GB" dirty="0"/>
              <a:t>Operating Systems</a:t>
            </a:r>
          </a:p>
          <a:p>
            <a:pPr>
              <a:lnSpc>
                <a:spcPct val="120000"/>
              </a:lnSpc>
              <a:buFont typeface="Wingdings" panose="05000000000000000000" pitchFamily="2" charset="2"/>
              <a:buChar char="ü"/>
            </a:pPr>
            <a:r>
              <a:rPr lang="en-GB" dirty="0"/>
              <a:t>Utility Programs</a:t>
            </a:r>
          </a:p>
          <a:p>
            <a:pPr>
              <a:lnSpc>
                <a:spcPct val="120000"/>
              </a:lnSpc>
              <a:buFont typeface="Wingdings" panose="05000000000000000000" pitchFamily="2" charset="2"/>
              <a:buChar char="ü"/>
            </a:pPr>
            <a:r>
              <a:rPr lang="en-GB" dirty="0"/>
              <a:t>Libraries</a:t>
            </a:r>
          </a:p>
          <a:p>
            <a:pPr>
              <a:lnSpc>
                <a:spcPct val="120000"/>
              </a:lnSpc>
              <a:buFont typeface="Wingdings" panose="05000000000000000000" pitchFamily="2" charset="2"/>
              <a:buChar char="ü"/>
            </a:pPr>
            <a:r>
              <a:rPr lang="en-GB" dirty="0"/>
              <a:t>Translators</a:t>
            </a:r>
          </a:p>
        </p:txBody>
      </p:sp>
      <p:pic>
        <p:nvPicPr>
          <p:cNvPr id="6" name="Picture 5">
            <a:extLst>
              <a:ext uri="{FF2B5EF4-FFF2-40B4-BE49-F238E27FC236}">
                <a16:creationId xmlns:a16="http://schemas.microsoft.com/office/drawing/2014/main" id="{19B963E3-39B0-4B3E-8DE6-AAC59DF48D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11579" y="1419998"/>
            <a:ext cx="2518611" cy="2940893"/>
          </a:xfrm>
          <a:prstGeom prst="rect">
            <a:avLst/>
          </a:prstGeom>
        </p:spPr>
      </p:pic>
      <p:graphicFrame>
        <p:nvGraphicFramePr>
          <p:cNvPr id="7" name="Content Placeholder 3">
            <a:extLst>
              <a:ext uri="{FF2B5EF4-FFF2-40B4-BE49-F238E27FC236}">
                <a16:creationId xmlns:a16="http://schemas.microsoft.com/office/drawing/2014/main" id="{6EC486B9-51DB-4990-984B-D50B972EEAE8}"/>
              </a:ext>
            </a:extLst>
          </p:cNvPr>
          <p:cNvGraphicFramePr>
            <a:graphicFrameLocks/>
          </p:cNvGraphicFramePr>
          <p:nvPr>
            <p:extLst>
              <p:ext uri="{D42A27DB-BD31-4B8C-83A1-F6EECF244321}">
                <p14:modId xmlns:p14="http://schemas.microsoft.com/office/powerpoint/2010/main" val="2983624772"/>
              </p:ext>
            </p:extLst>
          </p:nvPr>
        </p:nvGraphicFramePr>
        <p:xfrm>
          <a:off x="7315201" y="1556378"/>
          <a:ext cx="4616115" cy="37452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21881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Program translators</a:t>
            </a:r>
          </a:p>
        </p:txBody>
      </p:sp>
      <p:sp>
        <p:nvSpPr>
          <p:cNvPr id="3" name="Content Placeholder 2"/>
          <p:cNvSpPr>
            <a:spLocks noGrp="1"/>
          </p:cNvSpPr>
          <p:nvPr>
            <p:ph idx="1"/>
          </p:nvPr>
        </p:nvSpPr>
        <p:spPr>
          <a:xfrm>
            <a:off x="371350" y="1081052"/>
            <a:ext cx="6042702" cy="5559645"/>
          </a:xfrm>
        </p:spPr>
        <p:txBody>
          <a:bodyPr>
            <a:normAutofit fontScale="55000" lnSpcReduction="20000"/>
          </a:bodyPr>
          <a:lstStyle/>
          <a:p>
            <a:pPr marL="0" indent="0">
              <a:lnSpc>
                <a:spcPct val="120000"/>
              </a:lnSpc>
              <a:buNone/>
            </a:pPr>
            <a:r>
              <a:rPr lang="en-GB" dirty="0"/>
              <a:t>Program translators allow programs to be translated into machine code so the than programs can be run on a computer.</a:t>
            </a:r>
          </a:p>
          <a:p>
            <a:pPr>
              <a:lnSpc>
                <a:spcPct val="120000"/>
              </a:lnSpc>
              <a:buFont typeface="Wingdings" panose="05000000000000000000" pitchFamily="2" charset="2"/>
              <a:buChar char="ü"/>
            </a:pPr>
            <a:r>
              <a:rPr lang="en-GB" dirty="0"/>
              <a:t>Interpreter – Interpreter converts high level languages into machine code one instruction at a time on-the-fly while the program is running. Each instruction is converted to machine code once the previous instruction has been executed.  Interpreters are good for debugging code because the program stops as soon as the error has been found.  However running code this way is much slower running compiled code.  The machine code is not saved.</a:t>
            </a:r>
          </a:p>
          <a:p>
            <a:pPr>
              <a:lnSpc>
                <a:spcPct val="120000"/>
              </a:lnSpc>
              <a:buFont typeface="Wingdings" panose="05000000000000000000" pitchFamily="2" charset="2"/>
              <a:buChar char="ü"/>
            </a:pPr>
            <a:r>
              <a:rPr lang="en-GB" dirty="0"/>
              <a:t>Compiler – A program that converts high level languages into machine code before the program is run. A compiler saves the machine code, so the source code is no longer needed. A compiler allows a program to be run faster  that interpreted code.  Software is normally distributed as compiled machine code.  For proprietary software this is good because other people cannot copy the code and use it for their own applications. There is a one-to-many correspondence between a high level language instruction and machine code instructions. That is one high level language instruction  may represent multiple machine code instructions.</a:t>
            </a:r>
          </a:p>
          <a:p>
            <a:pPr>
              <a:lnSpc>
                <a:spcPct val="120000"/>
              </a:lnSpc>
              <a:buFont typeface="Wingdings" panose="05000000000000000000" pitchFamily="2" charset="2"/>
              <a:buChar char="ü"/>
            </a:pPr>
            <a:r>
              <a:rPr lang="en-GB" dirty="0"/>
              <a:t>Assembler – Assembler converts assembly language instructions into machine code.  There is a one-to-one correspondence between assembly code instructions and machine code instructions.</a:t>
            </a:r>
          </a:p>
        </p:txBody>
      </p:sp>
      <p:graphicFrame>
        <p:nvGraphicFramePr>
          <p:cNvPr id="4" name="Content Placeholder 3">
            <a:extLst>
              <a:ext uri="{FF2B5EF4-FFF2-40B4-BE49-F238E27FC236}">
                <a16:creationId xmlns:a16="http://schemas.microsoft.com/office/drawing/2014/main" id="{4E2D1799-E9F7-482D-96E3-11D63A121D6F}"/>
              </a:ext>
            </a:extLst>
          </p:cNvPr>
          <p:cNvGraphicFramePr>
            <a:graphicFrameLocks/>
          </p:cNvGraphicFramePr>
          <p:nvPr>
            <p:extLst>
              <p:ext uri="{D42A27DB-BD31-4B8C-83A1-F6EECF244321}">
                <p14:modId xmlns:p14="http://schemas.microsoft.com/office/powerpoint/2010/main" val="1585369394"/>
              </p:ext>
            </p:extLst>
          </p:nvPr>
        </p:nvGraphicFramePr>
        <p:xfrm>
          <a:off x="7315201" y="1556378"/>
          <a:ext cx="4616115" cy="3745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8296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Libraries</a:t>
            </a:r>
          </a:p>
        </p:txBody>
      </p:sp>
      <p:sp>
        <p:nvSpPr>
          <p:cNvPr id="3" name="Content Placeholder 2"/>
          <p:cNvSpPr>
            <a:spLocks noGrp="1"/>
          </p:cNvSpPr>
          <p:nvPr>
            <p:ph idx="1"/>
          </p:nvPr>
        </p:nvSpPr>
        <p:spPr>
          <a:xfrm>
            <a:off x="838200" y="1853135"/>
            <a:ext cx="6158948" cy="4351338"/>
          </a:xfrm>
        </p:spPr>
        <p:txBody>
          <a:bodyPr/>
          <a:lstStyle/>
          <a:p>
            <a:pPr>
              <a:lnSpc>
                <a:spcPct val="100000"/>
              </a:lnSpc>
              <a:buFont typeface="Wingdings" panose="05000000000000000000" pitchFamily="2" charset="2"/>
              <a:buChar char="ü"/>
            </a:pPr>
            <a:r>
              <a:rPr lang="en-GB" dirty="0"/>
              <a:t>Libraries are collections of prewritten code that can be used in software projects.  These libraries significantly speed up the development process.</a:t>
            </a:r>
          </a:p>
          <a:p>
            <a:pPr>
              <a:lnSpc>
                <a:spcPct val="100000"/>
              </a:lnSpc>
              <a:buFont typeface="Wingdings" panose="05000000000000000000" pitchFamily="2" charset="2"/>
              <a:buChar char="ü"/>
            </a:pPr>
            <a:r>
              <a:rPr lang="en-GB" dirty="0"/>
              <a:t>Libraries can be reused across multiple applications.</a:t>
            </a:r>
          </a:p>
        </p:txBody>
      </p:sp>
      <p:graphicFrame>
        <p:nvGraphicFramePr>
          <p:cNvPr id="4" name="Content Placeholder 3">
            <a:extLst>
              <a:ext uri="{FF2B5EF4-FFF2-40B4-BE49-F238E27FC236}">
                <a16:creationId xmlns:a16="http://schemas.microsoft.com/office/drawing/2014/main" id="{34CBCF57-0C10-4CFE-8284-AB643D227DA6}"/>
              </a:ext>
            </a:extLst>
          </p:cNvPr>
          <p:cNvGraphicFramePr>
            <a:graphicFrameLocks/>
          </p:cNvGraphicFramePr>
          <p:nvPr>
            <p:extLst>
              <p:ext uri="{D42A27DB-BD31-4B8C-83A1-F6EECF244321}">
                <p14:modId xmlns:p14="http://schemas.microsoft.com/office/powerpoint/2010/main" val="1594484954"/>
              </p:ext>
            </p:extLst>
          </p:nvPr>
        </p:nvGraphicFramePr>
        <p:xfrm>
          <a:off x="7315201" y="1556378"/>
          <a:ext cx="4616115" cy="3745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6911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Utility programs</a:t>
            </a:r>
          </a:p>
        </p:txBody>
      </p:sp>
      <p:sp>
        <p:nvSpPr>
          <p:cNvPr id="7" name="Content Placeholder 2">
            <a:extLst>
              <a:ext uri="{FF2B5EF4-FFF2-40B4-BE49-F238E27FC236}">
                <a16:creationId xmlns:a16="http://schemas.microsoft.com/office/drawing/2014/main" id="{8817B62E-C7B6-490A-BF3B-1F212EB25016}"/>
              </a:ext>
            </a:extLst>
          </p:cNvPr>
          <p:cNvSpPr>
            <a:spLocks noGrp="1"/>
          </p:cNvSpPr>
          <p:nvPr>
            <p:ph idx="1"/>
          </p:nvPr>
        </p:nvSpPr>
        <p:spPr>
          <a:xfrm>
            <a:off x="838200" y="1853135"/>
            <a:ext cx="5257800" cy="4351338"/>
          </a:xfrm>
        </p:spPr>
        <p:txBody>
          <a:bodyPr>
            <a:normAutofit/>
          </a:bodyPr>
          <a:lstStyle/>
          <a:p>
            <a:pPr>
              <a:buFont typeface="Wingdings" panose="05000000000000000000" pitchFamily="2" charset="2"/>
              <a:buChar char="ü"/>
            </a:pPr>
            <a:r>
              <a:rPr lang="en-GB" dirty="0"/>
              <a:t>Utility programs enable the control and management of the computer</a:t>
            </a:r>
          </a:p>
          <a:p>
            <a:pPr>
              <a:buFont typeface="Wingdings" panose="05000000000000000000" pitchFamily="2" charset="2"/>
              <a:buChar char="ü"/>
            </a:pPr>
            <a:r>
              <a:rPr lang="en-GB" dirty="0"/>
              <a:t>There are lots of utility programs including those that deal with security</a:t>
            </a:r>
          </a:p>
          <a:p>
            <a:endParaRPr lang="en-GB" dirty="0"/>
          </a:p>
        </p:txBody>
      </p:sp>
      <p:graphicFrame>
        <p:nvGraphicFramePr>
          <p:cNvPr id="5" name="Content Placeholder 3">
            <a:extLst>
              <a:ext uri="{FF2B5EF4-FFF2-40B4-BE49-F238E27FC236}">
                <a16:creationId xmlns:a16="http://schemas.microsoft.com/office/drawing/2014/main" id="{06E0CAF5-CF81-4C07-9BF6-E5F2BB1BCF50}"/>
              </a:ext>
            </a:extLst>
          </p:cNvPr>
          <p:cNvGraphicFramePr>
            <a:graphicFrameLocks/>
          </p:cNvGraphicFramePr>
          <p:nvPr>
            <p:extLst>
              <p:ext uri="{D42A27DB-BD31-4B8C-83A1-F6EECF244321}">
                <p14:modId xmlns:p14="http://schemas.microsoft.com/office/powerpoint/2010/main" val="3565664534"/>
              </p:ext>
            </p:extLst>
          </p:nvPr>
        </p:nvGraphicFramePr>
        <p:xfrm>
          <a:off x="7315201" y="1556378"/>
          <a:ext cx="4616115" cy="37452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048947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C5461-6343-4C82-A2A8-88818FF59CBE}"/>
              </a:ext>
            </a:extLst>
          </p:cNvPr>
          <p:cNvSpPr>
            <a:spLocks noGrp="1"/>
          </p:cNvSpPr>
          <p:nvPr>
            <p:ph type="title"/>
          </p:nvPr>
        </p:nvSpPr>
        <p:spPr/>
        <p:txBody>
          <a:bodyPr>
            <a:normAutofit fontScale="90000"/>
          </a:bodyPr>
          <a:lstStyle/>
          <a:p>
            <a:r>
              <a:rPr lang="en-GB" dirty="0"/>
              <a:t>Some common utility programs</a:t>
            </a:r>
          </a:p>
        </p:txBody>
      </p:sp>
      <p:graphicFrame>
        <p:nvGraphicFramePr>
          <p:cNvPr id="4" name="Content Placeholder 3">
            <a:extLst>
              <a:ext uri="{FF2B5EF4-FFF2-40B4-BE49-F238E27FC236}">
                <a16:creationId xmlns:a16="http://schemas.microsoft.com/office/drawing/2014/main" id="{4D9BB9C8-47B7-42D4-ABCE-2641E5FCAF08}"/>
              </a:ext>
            </a:extLst>
          </p:cNvPr>
          <p:cNvGraphicFramePr>
            <a:graphicFrameLocks noGrp="1"/>
          </p:cNvGraphicFramePr>
          <p:nvPr>
            <p:ph idx="1"/>
            <p:extLst>
              <p:ext uri="{D42A27DB-BD31-4B8C-83A1-F6EECF244321}">
                <p14:modId xmlns:p14="http://schemas.microsoft.com/office/powerpoint/2010/main" val="3811076391"/>
              </p:ext>
            </p:extLst>
          </p:nvPr>
        </p:nvGraphicFramePr>
        <p:xfrm>
          <a:off x="838200" y="1852613"/>
          <a:ext cx="10515600" cy="43513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504498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3E944-6127-40BC-9006-D3CE8EAD6AFD}"/>
              </a:ext>
            </a:extLst>
          </p:cNvPr>
          <p:cNvSpPr>
            <a:spLocks noGrp="1"/>
          </p:cNvSpPr>
          <p:nvPr>
            <p:ph type="title"/>
          </p:nvPr>
        </p:nvSpPr>
        <p:spPr/>
        <p:txBody>
          <a:bodyPr>
            <a:normAutofit fontScale="90000"/>
          </a:bodyPr>
          <a:lstStyle/>
          <a:p>
            <a:r>
              <a:rPr lang="en-GB" dirty="0"/>
              <a:t>Device drivers</a:t>
            </a:r>
          </a:p>
        </p:txBody>
      </p:sp>
      <p:sp>
        <p:nvSpPr>
          <p:cNvPr id="3" name="Content Placeholder 2">
            <a:extLst>
              <a:ext uri="{FF2B5EF4-FFF2-40B4-BE49-F238E27FC236}">
                <a16:creationId xmlns:a16="http://schemas.microsoft.com/office/drawing/2014/main" id="{D13498ED-062C-4E96-A3C9-A3AF653796C3}"/>
              </a:ext>
            </a:extLst>
          </p:cNvPr>
          <p:cNvSpPr>
            <a:spLocks noGrp="1"/>
          </p:cNvSpPr>
          <p:nvPr>
            <p:ph idx="1"/>
          </p:nvPr>
        </p:nvSpPr>
        <p:spPr>
          <a:xfrm>
            <a:off x="726622" y="983558"/>
            <a:ext cx="10515600" cy="4351338"/>
          </a:xfrm>
        </p:spPr>
        <p:txBody>
          <a:bodyPr>
            <a:normAutofit fontScale="92500" lnSpcReduction="10000"/>
          </a:bodyPr>
          <a:lstStyle/>
          <a:p>
            <a:pPr>
              <a:lnSpc>
                <a:spcPct val="100000"/>
              </a:lnSpc>
              <a:buFont typeface="Wingdings" panose="05000000000000000000" pitchFamily="2" charset="2"/>
              <a:buChar char="ü"/>
            </a:pPr>
            <a:r>
              <a:rPr lang="en-GB" dirty="0"/>
              <a:t>Given the abundance of hardware devices, it is not possible for an OS  to incorporate code that can communicate with every device. </a:t>
            </a:r>
          </a:p>
          <a:p>
            <a:pPr>
              <a:lnSpc>
                <a:spcPct val="100000"/>
              </a:lnSpc>
              <a:buFont typeface="Wingdings" panose="05000000000000000000" pitchFamily="2" charset="2"/>
              <a:buChar char="ü"/>
            </a:pPr>
            <a:r>
              <a:rPr lang="en-GB" dirty="0"/>
              <a:t>Instead a device driver is used.</a:t>
            </a:r>
          </a:p>
          <a:p>
            <a:pPr>
              <a:lnSpc>
                <a:spcPct val="100000"/>
              </a:lnSpc>
              <a:buFont typeface="Wingdings" panose="05000000000000000000" pitchFamily="2" charset="2"/>
              <a:buChar char="ü"/>
            </a:pPr>
            <a:r>
              <a:rPr lang="en-GB" dirty="0"/>
              <a:t>A device driver is system software that allows the operating system and any application that runs on the OS to communicate with a specific piece of hardware such as a printer.  </a:t>
            </a:r>
          </a:p>
          <a:p>
            <a:pPr>
              <a:lnSpc>
                <a:spcPct val="100000"/>
              </a:lnSpc>
              <a:buFont typeface="Wingdings" panose="05000000000000000000" pitchFamily="2" charset="2"/>
              <a:buChar char="ü"/>
            </a:pPr>
            <a:r>
              <a:rPr lang="en-GB" dirty="0"/>
              <a:t>Device drivers are developed for use with a specific piece of hardware.</a:t>
            </a:r>
          </a:p>
          <a:p>
            <a:pPr>
              <a:lnSpc>
                <a:spcPct val="100000"/>
              </a:lnSpc>
              <a:buFont typeface="Wingdings" panose="05000000000000000000" pitchFamily="2" charset="2"/>
              <a:buChar char="ü"/>
            </a:pPr>
            <a:r>
              <a:rPr lang="en-GB" dirty="0"/>
              <a:t>The software and OS does not need to interact </a:t>
            </a:r>
            <a:r>
              <a:rPr lang="en-GB" dirty="0" err="1"/>
              <a:t>directy</a:t>
            </a:r>
            <a:r>
              <a:rPr lang="en-GB" dirty="0"/>
              <a:t> with the hardware.</a:t>
            </a:r>
          </a:p>
          <a:p>
            <a:pPr>
              <a:lnSpc>
                <a:spcPct val="100000"/>
              </a:lnSpc>
              <a:buFont typeface="Wingdings" panose="05000000000000000000" pitchFamily="2" charset="2"/>
              <a:buChar char="ü"/>
            </a:pPr>
            <a:r>
              <a:rPr lang="en-GB" dirty="0"/>
              <a:t>The device driver acts as a translator between the software and the hardware device</a:t>
            </a:r>
          </a:p>
        </p:txBody>
      </p:sp>
      <p:sp>
        <p:nvSpPr>
          <p:cNvPr id="6" name="Rectangle 5">
            <a:extLst>
              <a:ext uri="{FF2B5EF4-FFF2-40B4-BE49-F238E27FC236}">
                <a16:creationId xmlns:a16="http://schemas.microsoft.com/office/drawing/2014/main" id="{557ACE27-5916-479F-979A-6B60B317A6D7}"/>
              </a:ext>
            </a:extLst>
          </p:cNvPr>
          <p:cNvSpPr/>
          <p:nvPr/>
        </p:nvSpPr>
        <p:spPr>
          <a:xfrm>
            <a:off x="1238251" y="5608637"/>
            <a:ext cx="2204357" cy="53884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GB" dirty="0"/>
              <a:t>OS/Application software</a:t>
            </a:r>
          </a:p>
        </p:txBody>
      </p:sp>
      <p:cxnSp>
        <p:nvCxnSpPr>
          <p:cNvPr id="8" name="Straight Arrow Connector 7">
            <a:extLst>
              <a:ext uri="{FF2B5EF4-FFF2-40B4-BE49-F238E27FC236}">
                <a16:creationId xmlns:a16="http://schemas.microsoft.com/office/drawing/2014/main" id="{DB945C95-929C-44AE-9025-346B0DE8D3E1}"/>
              </a:ext>
            </a:extLst>
          </p:cNvPr>
          <p:cNvCxnSpPr>
            <a:cxnSpLocks/>
          </p:cNvCxnSpPr>
          <p:nvPr/>
        </p:nvCxnSpPr>
        <p:spPr>
          <a:xfrm>
            <a:off x="3442608" y="5763760"/>
            <a:ext cx="1439636" cy="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29AB8AD8-CA67-4B6D-AE04-931A5D67B082}"/>
              </a:ext>
            </a:extLst>
          </p:cNvPr>
          <p:cNvCxnSpPr>
            <a:cxnSpLocks/>
          </p:cNvCxnSpPr>
          <p:nvPr/>
        </p:nvCxnSpPr>
        <p:spPr>
          <a:xfrm>
            <a:off x="7086601" y="5763760"/>
            <a:ext cx="1439636" cy="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33493F9-7040-4DEA-BD6C-17D96E7F040B}"/>
              </a:ext>
            </a:extLst>
          </p:cNvPr>
          <p:cNvCxnSpPr>
            <a:cxnSpLocks/>
          </p:cNvCxnSpPr>
          <p:nvPr/>
        </p:nvCxnSpPr>
        <p:spPr>
          <a:xfrm flipH="1">
            <a:off x="3427643" y="5943974"/>
            <a:ext cx="1469569" cy="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55393AC-84F9-4517-9BF8-9B7FF6939FCE}"/>
              </a:ext>
            </a:extLst>
          </p:cNvPr>
          <p:cNvCxnSpPr>
            <a:cxnSpLocks/>
          </p:cNvCxnSpPr>
          <p:nvPr/>
        </p:nvCxnSpPr>
        <p:spPr>
          <a:xfrm flipH="1">
            <a:off x="7056668" y="5943974"/>
            <a:ext cx="1469569" cy="0"/>
          </a:xfrm>
          <a:prstGeom prst="straightConnector1">
            <a:avLst/>
          </a:prstGeom>
          <a:ln w="762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3">
            <a:extLst>
              <a:ext uri="{FF2B5EF4-FFF2-40B4-BE49-F238E27FC236}">
                <a16:creationId xmlns:a16="http://schemas.microsoft.com/office/drawing/2014/main" id="{099100F5-095B-42B2-A7AF-3D555F4C945C}"/>
              </a:ext>
            </a:extLst>
          </p:cNvPr>
          <p:cNvSpPr/>
          <p:nvPr/>
        </p:nvSpPr>
        <p:spPr>
          <a:xfrm>
            <a:off x="4882244" y="5608637"/>
            <a:ext cx="2204357" cy="53884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GB" dirty="0"/>
              <a:t>Device driver</a:t>
            </a:r>
          </a:p>
        </p:txBody>
      </p:sp>
      <p:sp>
        <p:nvSpPr>
          <p:cNvPr id="5" name="Rectangle 4">
            <a:extLst>
              <a:ext uri="{FF2B5EF4-FFF2-40B4-BE49-F238E27FC236}">
                <a16:creationId xmlns:a16="http://schemas.microsoft.com/office/drawing/2014/main" id="{764C55DF-6F46-4355-B035-95A1FB7A1D43}"/>
              </a:ext>
            </a:extLst>
          </p:cNvPr>
          <p:cNvSpPr/>
          <p:nvPr/>
        </p:nvSpPr>
        <p:spPr>
          <a:xfrm>
            <a:off x="8526237" y="5633130"/>
            <a:ext cx="2204357" cy="538843"/>
          </a:xfrm>
          <a:prstGeom prst="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n-GB" dirty="0"/>
              <a:t>Device</a:t>
            </a:r>
          </a:p>
        </p:txBody>
      </p:sp>
    </p:spTree>
    <p:extLst>
      <p:ext uri="{BB962C8B-B14F-4D97-AF65-F5344CB8AC3E}">
        <p14:creationId xmlns:p14="http://schemas.microsoft.com/office/powerpoint/2010/main" val="2967814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Disk utility programs</a:t>
            </a:r>
          </a:p>
        </p:txBody>
      </p:sp>
      <p:sp>
        <p:nvSpPr>
          <p:cNvPr id="3" name="Content Placeholder 2"/>
          <p:cNvSpPr>
            <a:spLocks noGrp="1"/>
          </p:cNvSpPr>
          <p:nvPr>
            <p:ph idx="1"/>
          </p:nvPr>
        </p:nvSpPr>
        <p:spPr>
          <a:xfrm>
            <a:off x="808672" y="1253331"/>
            <a:ext cx="10515600" cy="4351338"/>
          </a:xfrm>
        </p:spPr>
        <p:txBody>
          <a:bodyPr>
            <a:normAutofit lnSpcReduction="10000"/>
          </a:bodyPr>
          <a:lstStyle/>
          <a:p>
            <a:pPr marL="0" indent="0">
              <a:lnSpc>
                <a:spcPct val="120000"/>
              </a:lnSpc>
              <a:buNone/>
            </a:pPr>
            <a:r>
              <a:rPr lang="en-GB" b="1" dirty="0"/>
              <a:t>Disk Checker – </a:t>
            </a:r>
            <a:r>
              <a:rPr lang="en-GB" dirty="0"/>
              <a:t>Scans the hard disk to find corrupted files and removes then if necessary</a:t>
            </a:r>
          </a:p>
          <a:p>
            <a:pPr marL="0" indent="0">
              <a:lnSpc>
                <a:spcPct val="120000"/>
              </a:lnSpc>
              <a:buNone/>
            </a:pPr>
            <a:r>
              <a:rPr lang="en-GB" b="1" dirty="0"/>
              <a:t>Disk compression </a:t>
            </a:r>
            <a:r>
              <a:rPr lang="en-GB" dirty="0"/>
              <a:t>– Compresses data as it is saved to the secondary storage device</a:t>
            </a:r>
          </a:p>
          <a:p>
            <a:pPr marL="0" indent="0">
              <a:lnSpc>
                <a:spcPct val="120000"/>
              </a:lnSpc>
              <a:buNone/>
            </a:pPr>
            <a:r>
              <a:rPr lang="en-GB" b="1" dirty="0"/>
              <a:t>Disk formatter </a:t>
            </a:r>
            <a:r>
              <a:rPr lang="en-GB" dirty="0"/>
              <a:t>– Prepares the secondary storage device for use</a:t>
            </a:r>
          </a:p>
          <a:p>
            <a:pPr marL="0" indent="0">
              <a:lnSpc>
                <a:spcPct val="120000"/>
              </a:lnSpc>
              <a:buNone/>
            </a:pPr>
            <a:r>
              <a:rPr lang="en-GB" b="1" dirty="0"/>
              <a:t>Disk partition editor </a:t>
            </a:r>
            <a:r>
              <a:rPr lang="en-GB" dirty="0"/>
              <a:t>– Allows a disk to be split into different parts, for instance if a user wishes to have multiple operating systems on a single disk.</a:t>
            </a:r>
          </a:p>
          <a:p>
            <a:pPr marL="0" indent="0">
              <a:lnSpc>
                <a:spcPct val="120000"/>
              </a:lnSpc>
              <a:buNone/>
            </a:pPr>
            <a:endParaRPr lang="en-GB" dirty="0"/>
          </a:p>
          <a:p>
            <a:pPr marL="0" indent="0">
              <a:lnSpc>
                <a:spcPct val="120000"/>
              </a:lnSpc>
              <a:buNone/>
            </a:pPr>
            <a:endParaRPr lang="en-GB" b="1" dirty="0"/>
          </a:p>
          <a:p>
            <a:pPr marL="0" indent="0">
              <a:lnSpc>
                <a:spcPct val="120000"/>
              </a:lnSpc>
              <a:buNone/>
            </a:pPr>
            <a:endParaRPr lang="en-GB" dirty="0"/>
          </a:p>
          <a:p>
            <a:pPr>
              <a:lnSpc>
                <a:spcPct val="120000"/>
              </a:lnSpc>
              <a:buFont typeface="Wingdings" panose="05000000000000000000" pitchFamily="2" charset="2"/>
              <a:buChar char="ü"/>
            </a:pPr>
            <a:endParaRPr lang="en-GB" dirty="0"/>
          </a:p>
          <a:p>
            <a:pPr marL="0" indent="0">
              <a:lnSpc>
                <a:spcPct val="120000"/>
              </a:lnSpc>
              <a:buNone/>
            </a:pPr>
            <a:endParaRPr lang="en-GB" dirty="0"/>
          </a:p>
          <a:p>
            <a:pPr marL="0" indent="0">
              <a:lnSpc>
                <a:spcPct val="120000"/>
              </a:lnSpc>
              <a:buNone/>
            </a:pPr>
            <a:endParaRPr lang="en-GB" dirty="0"/>
          </a:p>
          <a:p>
            <a:endParaRPr lang="en-GB" dirty="0"/>
          </a:p>
        </p:txBody>
      </p:sp>
    </p:spTree>
    <p:extLst>
      <p:ext uri="{BB962C8B-B14F-4D97-AF65-F5344CB8AC3E}">
        <p14:creationId xmlns:p14="http://schemas.microsoft.com/office/powerpoint/2010/main" val="2805876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356" y="-217722"/>
            <a:ext cx="10515600" cy="1325563"/>
          </a:xfrm>
        </p:spPr>
        <p:txBody>
          <a:bodyPr/>
          <a:lstStyle/>
          <a:p>
            <a:r>
              <a:rPr lang="en-GB" dirty="0"/>
              <a:t>Disk defragmentation</a:t>
            </a:r>
          </a:p>
        </p:txBody>
      </p:sp>
      <p:sp>
        <p:nvSpPr>
          <p:cNvPr id="3" name="Content Placeholder 2"/>
          <p:cNvSpPr>
            <a:spLocks noGrp="1"/>
          </p:cNvSpPr>
          <p:nvPr>
            <p:ph idx="1"/>
          </p:nvPr>
        </p:nvSpPr>
        <p:spPr>
          <a:xfrm>
            <a:off x="942040" y="1476778"/>
            <a:ext cx="10515600" cy="4539316"/>
          </a:xfrm>
        </p:spPr>
        <p:txBody>
          <a:bodyPr>
            <a:normAutofit/>
          </a:bodyPr>
          <a:lstStyle/>
          <a:p>
            <a:pPr>
              <a:buFont typeface="Wingdings" panose="05000000000000000000" pitchFamily="2" charset="2"/>
              <a:buChar char="ü"/>
            </a:pPr>
            <a:r>
              <a:rPr lang="en-GB" dirty="0"/>
              <a:t>Organises files on a disk to be located contiguously.  </a:t>
            </a:r>
          </a:p>
          <a:p>
            <a:pPr>
              <a:buFont typeface="Wingdings" panose="05000000000000000000" pitchFamily="2" charset="2"/>
              <a:buChar char="ü"/>
            </a:pPr>
            <a:r>
              <a:rPr lang="en-GB" dirty="0"/>
              <a:t>Often after defragmentation performance is improved because a file can be accessed from one location on a disk.  </a:t>
            </a:r>
          </a:p>
          <a:p>
            <a:pPr>
              <a:buFont typeface="Wingdings" panose="05000000000000000000" pitchFamily="2" charset="2"/>
              <a:buChar char="ü"/>
            </a:pPr>
            <a:r>
              <a:rPr lang="en-GB" dirty="0"/>
              <a:t>Files can become fragmented when the original file increases in size and no longer fits into a contiguous location and has to be split over multiple locations.</a:t>
            </a:r>
          </a:p>
          <a:p>
            <a:pPr marL="0" indent="0">
              <a:buNone/>
            </a:pPr>
            <a:endParaRPr lang="en-GB" dirty="0"/>
          </a:p>
          <a:p>
            <a:pPr marL="0" indent="0">
              <a:buNone/>
            </a:pPr>
            <a:endParaRPr lang="en-GB" dirty="0"/>
          </a:p>
          <a:p>
            <a:pPr marL="0" indent="0">
              <a:buNone/>
            </a:pPr>
            <a:r>
              <a:rPr lang="en-GB" dirty="0"/>
              <a:t> </a:t>
            </a:r>
          </a:p>
          <a:p>
            <a:pPr marL="0" indent="0">
              <a:buNone/>
            </a:pPr>
            <a:endParaRPr lang="en-GB" dirty="0"/>
          </a:p>
          <a:p>
            <a:pPr marL="0" indent="0">
              <a:buNone/>
            </a:pPr>
            <a:endParaRPr lang="en-GB" dirty="0"/>
          </a:p>
          <a:p>
            <a:pPr marL="0" indent="0">
              <a:buNone/>
            </a:pPr>
            <a:endParaRPr lang="en-GB" dirty="0"/>
          </a:p>
          <a:p>
            <a:pPr marL="0" indent="0">
              <a:buNone/>
            </a:pPr>
            <a:endParaRPr lang="en-GB" dirty="0"/>
          </a:p>
          <a:p>
            <a:endParaRPr lang="en-GB" dirty="0"/>
          </a:p>
          <a:p>
            <a:endParaRPr lang="en-GB" dirty="0"/>
          </a:p>
        </p:txBody>
      </p:sp>
      <p:graphicFrame>
        <p:nvGraphicFramePr>
          <p:cNvPr id="4" name="Table 3"/>
          <p:cNvGraphicFramePr>
            <a:graphicFrameLocks noGrp="1"/>
          </p:cNvGraphicFramePr>
          <p:nvPr/>
        </p:nvGraphicFramePr>
        <p:xfrm>
          <a:off x="942040" y="4413123"/>
          <a:ext cx="10307916" cy="571253"/>
        </p:xfrm>
        <a:graphic>
          <a:graphicData uri="http://schemas.openxmlformats.org/drawingml/2006/table">
            <a:tbl>
              <a:tblPr firstRow="1" bandRow="1">
                <a:tableStyleId>{5C22544A-7EE6-4342-B048-85BDC9FD1C3A}</a:tableStyleId>
              </a:tblPr>
              <a:tblGrid>
                <a:gridCol w="606348">
                  <a:extLst>
                    <a:ext uri="{9D8B030D-6E8A-4147-A177-3AD203B41FA5}">
                      <a16:colId xmlns:a16="http://schemas.microsoft.com/office/drawing/2014/main" val="20000"/>
                    </a:ext>
                  </a:extLst>
                </a:gridCol>
                <a:gridCol w="606348">
                  <a:extLst>
                    <a:ext uri="{9D8B030D-6E8A-4147-A177-3AD203B41FA5}">
                      <a16:colId xmlns:a16="http://schemas.microsoft.com/office/drawing/2014/main" val="20001"/>
                    </a:ext>
                  </a:extLst>
                </a:gridCol>
                <a:gridCol w="606348">
                  <a:extLst>
                    <a:ext uri="{9D8B030D-6E8A-4147-A177-3AD203B41FA5}">
                      <a16:colId xmlns:a16="http://schemas.microsoft.com/office/drawing/2014/main" val="20002"/>
                    </a:ext>
                  </a:extLst>
                </a:gridCol>
                <a:gridCol w="606348">
                  <a:extLst>
                    <a:ext uri="{9D8B030D-6E8A-4147-A177-3AD203B41FA5}">
                      <a16:colId xmlns:a16="http://schemas.microsoft.com/office/drawing/2014/main" val="20003"/>
                    </a:ext>
                  </a:extLst>
                </a:gridCol>
                <a:gridCol w="606348">
                  <a:extLst>
                    <a:ext uri="{9D8B030D-6E8A-4147-A177-3AD203B41FA5}">
                      <a16:colId xmlns:a16="http://schemas.microsoft.com/office/drawing/2014/main" val="20004"/>
                    </a:ext>
                  </a:extLst>
                </a:gridCol>
                <a:gridCol w="606348">
                  <a:extLst>
                    <a:ext uri="{9D8B030D-6E8A-4147-A177-3AD203B41FA5}">
                      <a16:colId xmlns:a16="http://schemas.microsoft.com/office/drawing/2014/main" val="20005"/>
                    </a:ext>
                  </a:extLst>
                </a:gridCol>
                <a:gridCol w="606348">
                  <a:extLst>
                    <a:ext uri="{9D8B030D-6E8A-4147-A177-3AD203B41FA5}">
                      <a16:colId xmlns:a16="http://schemas.microsoft.com/office/drawing/2014/main" val="20006"/>
                    </a:ext>
                  </a:extLst>
                </a:gridCol>
                <a:gridCol w="606348">
                  <a:extLst>
                    <a:ext uri="{9D8B030D-6E8A-4147-A177-3AD203B41FA5}">
                      <a16:colId xmlns:a16="http://schemas.microsoft.com/office/drawing/2014/main" val="20007"/>
                    </a:ext>
                  </a:extLst>
                </a:gridCol>
                <a:gridCol w="606348">
                  <a:extLst>
                    <a:ext uri="{9D8B030D-6E8A-4147-A177-3AD203B41FA5}">
                      <a16:colId xmlns:a16="http://schemas.microsoft.com/office/drawing/2014/main" val="20008"/>
                    </a:ext>
                  </a:extLst>
                </a:gridCol>
                <a:gridCol w="606348">
                  <a:extLst>
                    <a:ext uri="{9D8B030D-6E8A-4147-A177-3AD203B41FA5}">
                      <a16:colId xmlns:a16="http://schemas.microsoft.com/office/drawing/2014/main" val="20009"/>
                    </a:ext>
                  </a:extLst>
                </a:gridCol>
                <a:gridCol w="606348">
                  <a:extLst>
                    <a:ext uri="{9D8B030D-6E8A-4147-A177-3AD203B41FA5}">
                      <a16:colId xmlns:a16="http://schemas.microsoft.com/office/drawing/2014/main" val="20010"/>
                    </a:ext>
                  </a:extLst>
                </a:gridCol>
                <a:gridCol w="606348">
                  <a:extLst>
                    <a:ext uri="{9D8B030D-6E8A-4147-A177-3AD203B41FA5}">
                      <a16:colId xmlns:a16="http://schemas.microsoft.com/office/drawing/2014/main" val="20011"/>
                    </a:ext>
                  </a:extLst>
                </a:gridCol>
                <a:gridCol w="606348">
                  <a:extLst>
                    <a:ext uri="{9D8B030D-6E8A-4147-A177-3AD203B41FA5}">
                      <a16:colId xmlns:a16="http://schemas.microsoft.com/office/drawing/2014/main" val="20012"/>
                    </a:ext>
                  </a:extLst>
                </a:gridCol>
                <a:gridCol w="606348">
                  <a:extLst>
                    <a:ext uri="{9D8B030D-6E8A-4147-A177-3AD203B41FA5}">
                      <a16:colId xmlns:a16="http://schemas.microsoft.com/office/drawing/2014/main" val="20013"/>
                    </a:ext>
                  </a:extLst>
                </a:gridCol>
                <a:gridCol w="606348">
                  <a:extLst>
                    <a:ext uri="{9D8B030D-6E8A-4147-A177-3AD203B41FA5}">
                      <a16:colId xmlns:a16="http://schemas.microsoft.com/office/drawing/2014/main" val="20014"/>
                    </a:ext>
                  </a:extLst>
                </a:gridCol>
                <a:gridCol w="606348">
                  <a:extLst>
                    <a:ext uri="{9D8B030D-6E8A-4147-A177-3AD203B41FA5}">
                      <a16:colId xmlns:a16="http://schemas.microsoft.com/office/drawing/2014/main" val="20015"/>
                    </a:ext>
                  </a:extLst>
                </a:gridCol>
                <a:gridCol w="606348">
                  <a:extLst>
                    <a:ext uri="{9D8B030D-6E8A-4147-A177-3AD203B41FA5}">
                      <a16:colId xmlns:a16="http://schemas.microsoft.com/office/drawing/2014/main" val="20016"/>
                    </a:ext>
                  </a:extLst>
                </a:gridCol>
              </a:tblGrid>
              <a:tr h="571253">
                <a:tc>
                  <a:txBody>
                    <a:bodyPr/>
                    <a:lstStyle/>
                    <a:p>
                      <a:endParaRPr lang="en-GB" dirty="0">
                        <a:solidFill>
                          <a:srgbClr val="00B0F0"/>
                        </a:solidFill>
                      </a:endParaRPr>
                    </a:p>
                  </a:txBody>
                  <a:tcPr>
                    <a:solidFill>
                      <a:srgbClr val="00B0F0"/>
                    </a:solidFill>
                  </a:tcPr>
                </a:tc>
                <a:tc>
                  <a:txBody>
                    <a:bodyPr/>
                    <a:lstStyle/>
                    <a:p>
                      <a:endParaRPr lang="en-GB" dirty="0">
                        <a:solidFill>
                          <a:srgbClr val="00B0F0"/>
                        </a:solidFill>
                      </a:endParaRPr>
                    </a:p>
                  </a:txBody>
                  <a:tcPr>
                    <a:solidFill>
                      <a:srgbClr val="00B0F0"/>
                    </a:solidFill>
                  </a:tcPr>
                </a:tc>
                <a:tc>
                  <a:txBody>
                    <a:bodyPr/>
                    <a:lstStyle/>
                    <a:p>
                      <a:endParaRPr lang="en-GB" dirty="0"/>
                    </a:p>
                  </a:txBody>
                  <a:tcPr>
                    <a:solidFill>
                      <a:srgbClr val="FF0000"/>
                    </a:solidFill>
                  </a:tcPr>
                </a:tc>
                <a:tc>
                  <a:txBody>
                    <a:bodyPr/>
                    <a:lstStyle/>
                    <a:p>
                      <a:endParaRPr lang="en-GB" dirty="0"/>
                    </a:p>
                  </a:txBody>
                  <a:tcPr>
                    <a:solidFill>
                      <a:srgbClr val="FF0000"/>
                    </a:solidFill>
                  </a:tcPr>
                </a:tc>
                <a:tc>
                  <a:txBody>
                    <a:bodyPr/>
                    <a:lstStyle/>
                    <a:p>
                      <a:endParaRPr lang="en-GB" dirty="0"/>
                    </a:p>
                  </a:txBody>
                  <a:tcPr>
                    <a:solidFill>
                      <a:srgbClr val="FFC000"/>
                    </a:solidFill>
                  </a:tcPr>
                </a:tc>
                <a:tc>
                  <a:txBody>
                    <a:bodyPr/>
                    <a:lstStyle/>
                    <a:p>
                      <a:endParaRPr lang="en-GB" dirty="0"/>
                    </a:p>
                  </a:txBody>
                  <a:tcPr>
                    <a:solidFill>
                      <a:srgbClr val="FFC000"/>
                    </a:solidFill>
                  </a:tcPr>
                </a:tc>
                <a:tc>
                  <a:txBody>
                    <a:bodyPr/>
                    <a:lstStyle/>
                    <a:p>
                      <a:endParaRPr lang="en-GB" dirty="0">
                        <a:solidFill>
                          <a:srgbClr val="FF0000"/>
                        </a:solidFill>
                      </a:endParaRPr>
                    </a:p>
                  </a:txBody>
                  <a:tcPr>
                    <a:solidFill>
                      <a:srgbClr val="FF0000"/>
                    </a:solidFill>
                  </a:tcPr>
                </a:tc>
                <a:tc>
                  <a:txBody>
                    <a:bodyPr/>
                    <a:lstStyle/>
                    <a:p>
                      <a:endParaRPr lang="en-GB" dirty="0">
                        <a:solidFill>
                          <a:srgbClr val="FF0000"/>
                        </a:solidFill>
                      </a:endParaRPr>
                    </a:p>
                  </a:txBody>
                  <a:tcPr>
                    <a:solidFill>
                      <a:srgbClr val="FF0000"/>
                    </a:solidFill>
                  </a:tcPr>
                </a:tc>
                <a:tc>
                  <a:txBody>
                    <a:bodyPr/>
                    <a:lstStyle/>
                    <a:p>
                      <a:endParaRPr lang="en-GB" dirty="0">
                        <a:solidFill>
                          <a:srgbClr val="FF0000"/>
                        </a:solidFill>
                      </a:endParaRPr>
                    </a:p>
                  </a:txBody>
                  <a:tcPr>
                    <a:solidFill>
                      <a:srgbClr val="FF0000"/>
                    </a:solidFill>
                  </a:tcPr>
                </a:tc>
                <a:tc>
                  <a:txBody>
                    <a:bodyPr/>
                    <a:lstStyle/>
                    <a:p>
                      <a:endParaRPr lang="en-GB" dirty="0"/>
                    </a:p>
                  </a:txBody>
                  <a:tcPr>
                    <a:solidFill>
                      <a:srgbClr val="00B0F0"/>
                    </a:solidFill>
                  </a:tcPr>
                </a:tc>
                <a:tc>
                  <a:txBody>
                    <a:bodyPr/>
                    <a:lstStyle/>
                    <a:p>
                      <a:endParaRPr lang="en-GB" dirty="0"/>
                    </a:p>
                  </a:txBody>
                  <a:tcPr>
                    <a:solidFill>
                      <a:srgbClr val="00B0F0"/>
                    </a:solidFill>
                  </a:tcPr>
                </a:tc>
                <a:tc>
                  <a:txBody>
                    <a:bodyPr/>
                    <a:lstStyle/>
                    <a:p>
                      <a:endParaRPr lang="en-GB" dirty="0"/>
                    </a:p>
                  </a:txBody>
                  <a:tcPr>
                    <a:solidFill>
                      <a:srgbClr val="00B0F0"/>
                    </a:solidFill>
                  </a:tcPr>
                </a:tc>
                <a:tc>
                  <a:txBody>
                    <a:bodyPr/>
                    <a:lstStyle/>
                    <a:p>
                      <a:endParaRPr lang="en-GB" dirty="0"/>
                    </a:p>
                  </a:txBody>
                  <a:tcPr>
                    <a:solidFill>
                      <a:srgbClr val="FF0000"/>
                    </a:solidFill>
                  </a:tcPr>
                </a:tc>
                <a:tc>
                  <a:txBody>
                    <a:bodyPr/>
                    <a:lstStyle/>
                    <a:p>
                      <a:endParaRPr lang="en-GB" dirty="0"/>
                    </a:p>
                  </a:txBody>
                  <a:tcPr>
                    <a:solidFill>
                      <a:srgbClr val="FF0000"/>
                    </a:solidFill>
                  </a:tcPr>
                </a:tc>
                <a:tc>
                  <a:txBody>
                    <a:bodyPr/>
                    <a:lstStyle/>
                    <a:p>
                      <a:endParaRPr lang="en-GB" dirty="0"/>
                    </a:p>
                  </a:txBody>
                  <a:tcPr>
                    <a:solidFill>
                      <a:srgbClr val="00B0F0"/>
                    </a:solidFill>
                  </a:tcPr>
                </a:tc>
                <a:tc>
                  <a:txBody>
                    <a:bodyPr/>
                    <a:lstStyle/>
                    <a:p>
                      <a:endParaRPr lang="en-GB" dirty="0"/>
                    </a:p>
                  </a:txBody>
                  <a:tcPr>
                    <a:solidFill>
                      <a:srgbClr val="FFC000"/>
                    </a:solidFill>
                  </a:tcPr>
                </a:tc>
                <a:tc>
                  <a:txBody>
                    <a:bodyPr/>
                    <a:lstStyle/>
                    <a:p>
                      <a:endParaRPr lang="en-GB" dirty="0"/>
                    </a:p>
                  </a:txBody>
                  <a:tcPr>
                    <a:solidFill>
                      <a:srgbClr val="00B0F0"/>
                    </a:solidFill>
                  </a:tcPr>
                </a:tc>
                <a:extLst>
                  <a:ext uri="{0D108BD9-81ED-4DB2-BD59-A6C34878D82A}">
                    <a16:rowId xmlns:a16="http://schemas.microsoft.com/office/drawing/2014/main" val="10000"/>
                  </a:ext>
                </a:extLst>
              </a:tr>
            </a:tbl>
          </a:graphicData>
        </a:graphic>
      </p:graphicFrame>
      <p:graphicFrame>
        <p:nvGraphicFramePr>
          <p:cNvPr id="5" name="Table 4"/>
          <p:cNvGraphicFramePr>
            <a:graphicFrameLocks noGrp="1"/>
          </p:cNvGraphicFramePr>
          <p:nvPr/>
        </p:nvGraphicFramePr>
        <p:xfrm>
          <a:off x="865838" y="5730468"/>
          <a:ext cx="10307916" cy="571253"/>
        </p:xfrm>
        <a:graphic>
          <a:graphicData uri="http://schemas.openxmlformats.org/drawingml/2006/table">
            <a:tbl>
              <a:tblPr firstRow="1" bandRow="1">
                <a:tableStyleId>{5C22544A-7EE6-4342-B048-85BDC9FD1C3A}</a:tableStyleId>
              </a:tblPr>
              <a:tblGrid>
                <a:gridCol w="606348">
                  <a:extLst>
                    <a:ext uri="{9D8B030D-6E8A-4147-A177-3AD203B41FA5}">
                      <a16:colId xmlns:a16="http://schemas.microsoft.com/office/drawing/2014/main" val="20000"/>
                    </a:ext>
                  </a:extLst>
                </a:gridCol>
                <a:gridCol w="606348">
                  <a:extLst>
                    <a:ext uri="{9D8B030D-6E8A-4147-A177-3AD203B41FA5}">
                      <a16:colId xmlns:a16="http://schemas.microsoft.com/office/drawing/2014/main" val="20001"/>
                    </a:ext>
                  </a:extLst>
                </a:gridCol>
                <a:gridCol w="606348">
                  <a:extLst>
                    <a:ext uri="{9D8B030D-6E8A-4147-A177-3AD203B41FA5}">
                      <a16:colId xmlns:a16="http://schemas.microsoft.com/office/drawing/2014/main" val="20002"/>
                    </a:ext>
                  </a:extLst>
                </a:gridCol>
                <a:gridCol w="606348">
                  <a:extLst>
                    <a:ext uri="{9D8B030D-6E8A-4147-A177-3AD203B41FA5}">
                      <a16:colId xmlns:a16="http://schemas.microsoft.com/office/drawing/2014/main" val="20003"/>
                    </a:ext>
                  </a:extLst>
                </a:gridCol>
                <a:gridCol w="606348">
                  <a:extLst>
                    <a:ext uri="{9D8B030D-6E8A-4147-A177-3AD203B41FA5}">
                      <a16:colId xmlns:a16="http://schemas.microsoft.com/office/drawing/2014/main" val="20004"/>
                    </a:ext>
                  </a:extLst>
                </a:gridCol>
                <a:gridCol w="606348">
                  <a:extLst>
                    <a:ext uri="{9D8B030D-6E8A-4147-A177-3AD203B41FA5}">
                      <a16:colId xmlns:a16="http://schemas.microsoft.com/office/drawing/2014/main" val="20005"/>
                    </a:ext>
                  </a:extLst>
                </a:gridCol>
                <a:gridCol w="606348">
                  <a:extLst>
                    <a:ext uri="{9D8B030D-6E8A-4147-A177-3AD203B41FA5}">
                      <a16:colId xmlns:a16="http://schemas.microsoft.com/office/drawing/2014/main" val="20006"/>
                    </a:ext>
                  </a:extLst>
                </a:gridCol>
                <a:gridCol w="606348">
                  <a:extLst>
                    <a:ext uri="{9D8B030D-6E8A-4147-A177-3AD203B41FA5}">
                      <a16:colId xmlns:a16="http://schemas.microsoft.com/office/drawing/2014/main" val="20007"/>
                    </a:ext>
                  </a:extLst>
                </a:gridCol>
                <a:gridCol w="606348">
                  <a:extLst>
                    <a:ext uri="{9D8B030D-6E8A-4147-A177-3AD203B41FA5}">
                      <a16:colId xmlns:a16="http://schemas.microsoft.com/office/drawing/2014/main" val="20008"/>
                    </a:ext>
                  </a:extLst>
                </a:gridCol>
                <a:gridCol w="606348">
                  <a:extLst>
                    <a:ext uri="{9D8B030D-6E8A-4147-A177-3AD203B41FA5}">
                      <a16:colId xmlns:a16="http://schemas.microsoft.com/office/drawing/2014/main" val="20009"/>
                    </a:ext>
                  </a:extLst>
                </a:gridCol>
                <a:gridCol w="606348">
                  <a:extLst>
                    <a:ext uri="{9D8B030D-6E8A-4147-A177-3AD203B41FA5}">
                      <a16:colId xmlns:a16="http://schemas.microsoft.com/office/drawing/2014/main" val="20010"/>
                    </a:ext>
                  </a:extLst>
                </a:gridCol>
                <a:gridCol w="606348">
                  <a:extLst>
                    <a:ext uri="{9D8B030D-6E8A-4147-A177-3AD203B41FA5}">
                      <a16:colId xmlns:a16="http://schemas.microsoft.com/office/drawing/2014/main" val="20011"/>
                    </a:ext>
                  </a:extLst>
                </a:gridCol>
                <a:gridCol w="606348">
                  <a:extLst>
                    <a:ext uri="{9D8B030D-6E8A-4147-A177-3AD203B41FA5}">
                      <a16:colId xmlns:a16="http://schemas.microsoft.com/office/drawing/2014/main" val="20012"/>
                    </a:ext>
                  </a:extLst>
                </a:gridCol>
                <a:gridCol w="606348">
                  <a:extLst>
                    <a:ext uri="{9D8B030D-6E8A-4147-A177-3AD203B41FA5}">
                      <a16:colId xmlns:a16="http://schemas.microsoft.com/office/drawing/2014/main" val="20013"/>
                    </a:ext>
                  </a:extLst>
                </a:gridCol>
                <a:gridCol w="606348">
                  <a:extLst>
                    <a:ext uri="{9D8B030D-6E8A-4147-A177-3AD203B41FA5}">
                      <a16:colId xmlns:a16="http://schemas.microsoft.com/office/drawing/2014/main" val="20014"/>
                    </a:ext>
                  </a:extLst>
                </a:gridCol>
                <a:gridCol w="606348">
                  <a:extLst>
                    <a:ext uri="{9D8B030D-6E8A-4147-A177-3AD203B41FA5}">
                      <a16:colId xmlns:a16="http://schemas.microsoft.com/office/drawing/2014/main" val="20015"/>
                    </a:ext>
                  </a:extLst>
                </a:gridCol>
                <a:gridCol w="606348">
                  <a:extLst>
                    <a:ext uri="{9D8B030D-6E8A-4147-A177-3AD203B41FA5}">
                      <a16:colId xmlns:a16="http://schemas.microsoft.com/office/drawing/2014/main" val="20016"/>
                    </a:ext>
                  </a:extLst>
                </a:gridCol>
              </a:tblGrid>
              <a:tr h="571253">
                <a:tc>
                  <a:txBody>
                    <a:bodyPr/>
                    <a:lstStyle/>
                    <a:p>
                      <a:endParaRPr lang="en-GB" dirty="0"/>
                    </a:p>
                  </a:txBody>
                  <a:tcPr>
                    <a:solidFill>
                      <a:srgbClr val="00B0F0"/>
                    </a:solidFill>
                  </a:tcPr>
                </a:tc>
                <a:tc>
                  <a:txBody>
                    <a:bodyPr/>
                    <a:lstStyle/>
                    <a:p>
                      <a:endParaRPr lang="en-GB" dirty="0"/>
                    </a:p>
                  </a:txBody>
                  <a:tcPr>
                    <a:solidFill>
                      <a:srgbClr val="00B0F0"/>
                    </a:solidFill>
                  </a:tcPr>
                </a:tc>
                <a:tc>
                  <a:txBody>
                    <a:bodyPr/>
                    <a:lstStyle/>
                    <a:p>
                      <a:endParaRPr lang="en-GB" dirty="0"/>
                    </a:p>
                  </a:txBody>
                  <a:tcPr>
                    <a:solidFill>
                      <a:srgbClr val="00B0F0"/>
                    </a:solidFill>
                  </a:tcPr>
                </a:tc>
                <a:tc>
                  <a:txBody>
                    <a:bodyPr/>
                    <a:lstStyle/>
                    <a:p>
                      <a:endParaRPr lang="en-GB" dirty="0"/>
                    </a:p>
                  </a:txBody>
                  <a:tcPr>
                    <a:solidFill>
                      <a:srgbClr val="00B0F0"/>
                    </a:solidFill>
                  </a:tcPr>
                </a:tc>
                <a:tc>
                  <a:txBody>
                    <a:bodyPr/>
                    <a:lstStyle/>
                    <a:p>
                      <a:endParaRPr lang="en-GB" dirty="0"/>
                    </a:p>
                  </a:txBody>
                  <a:tcPr>
                    <a:solidFill>
                      <a:srgbClr val="00B0F0"/>
                    </a:solidFill>
                  </a:tcPr>
                </a:tc>
                <a:tc>
                  <a:txBody>
                    <a:bodyPr/>
                    <a:lstStyle/>
                    <a:p>
                      <a:endParaRPr lang="en-GB" dirty="0"/>
                    </a:p>
                  </a:txBody>
                  <a:tcPr>
                    <a:solidFill>
                      <a:srgbClr val="00B0F0"/>
                    </a:solidFill>
                  </a:tcPr>
                </a:tc>
                <a:tc>
                  <a:txBody>
                    <a:bodyPr/>
                    <a:lstStyle/>
                    <a:p>
                      <a:endParaRPr lang="en-GB" dirty="0">
                        <a:solidFill>
                          <a:srgbClr val="FF0000"/>
                        </a:solidFill>
                      </a:endParaRPr>
                    </a:p>
                  </a:txBody>
                  <a:tcPr>
                    <a:solidFill>
                      <a:srgbClr val="00B0F0"/>
                    </a:solidFill>
                  </a:tcPr>
                </a:tc>
                <a:tc>
                  <a:txBody>
                    <a:bodyPr/>
                    <a:lstStyle/>
                    <a:p>
                      <a:endParaRPr lang="en-GB" dirty="0">
                        <a:solidFill>
                          <a:srgbClr val="FF0000"/>
                        </a:solidFill>
                      </a:endParaRPr>
                    </a:p>
                  </a:txBody>
                  <a:tcPr>
                    <a:solidFill>
                      <a:srgbClr val="FF0000"/>
                    </a:solidFill>
                  </a:tcPr>
                </a:tc>
                <a:tc>
                  <a:txBody>
                    <a:bodyPr/>
                    <a:lstStyle/>
                    <a:p>
                      <a:endParaRPr lang="en-GB" dirty="0">
                        <a:solidFill>
                          <a:srgbClr val="FF0000"/>
                        </a:solidFill>
                      </a:endParaRPr>
                    </a:p>
                  </a:txBody>
                  <a:tcPr>
                    <a:solidFill>
                      <a:srgbClr val="FF0000"/>
                    </a:solidFill>
                  </a:tcPr>
                </a:tc>
                <a:tc>
                  <a:txBody>
                    <a:bodyPr/>
                    <a:lstStyle/>
                    <a:p>
                      <a:endParaRPr lang="en-GB" dirty="0"/>
                    </a:p>
                  </a:txBody>
                  <a:tcPr>
                    <a:solidFill>
                      <a:srgbClr val="FF0000"/>
                    </a:solidFill>
                  </a:tcPr>
                </a:tc>
                <a:tc>
                  <a:txBody>
                    <a:bodyPr/>
                    <a:lstStyle/>
                    <a:p>
                      <a:endParaRPr lang="en-GB" dirty="0"/>
                    </a:p>
                  </a:txBody>
                  <a:tcPr>
                    <a:solidFill>
                      <a:srgbClr val="FF0000"/>
                    </a:solidFill>
                  </a:tcPr>
                </a:tc>
                <a:tc>
                  <a:txBody>
                    <a:bodyPr/>
                    <a:lstStyle/>
                    <a:p>
                      <a:endParaRPr lang="en-GB" dirty="0"/>
                    </a:p>
                  </a:txBody>
                  <a:tcPr>
                    <a:solidFill>
                      <a:srgbClr val="FF0000"/>
                    </a:solidFill>
                  </a:tcPr>
                </a:tc>
                <a:tc>
                  <a:txBody>
                    <a:bodyPr/>
                    <a:lstStyle/>
                    <a:p>
                      <a:endParaRPr lang="en-GB" dirty="0"/>
                    </a:p>
                  </a:txBody>
                  <a:tcPr>
                    <a:solidFill>
                      <a:srgbClr val="FF0000"/>
                    </a:solidFill>
                  </a:tcPr>
                </a:tc>
                <a:tc>
                  <a:txBody>
                    <a:bodyPr/>
                    <a:lstStyle/>
                    <a:p>
                      <a:endParaRPr lang="en-GB" dirty="0"/>
                    </a:p>
                  </a:txBody>
                  <a:tcPr>
                    <a:solidFill>
                      <a:srgbClr val="FF0000"/>
                    </a:solidFill>
                  </a:tcPr>
                </a:tc>
                <a:tc>
                  <a:txBody>
                    <a:bodyPr/>
                    <a:lstStyle/>
                    <a:p>
                      <a:endParaRPr lang="en-GB" dirty="0"/>
                    </a:p>
                  </a:txBody>
                  <a:tcPr>
                    <a:solidFill>
                      <a:srgbClr val="FFC000"/>
                    </a:solidFill>
                  </a:tcPr>
                </a:tc>
                <a:tc>
                  <a:txBody>
                    <a:bodyPr/>
                    <a:lstStyle/>
                    <a:p>
                      <a:endParaRPr lang="en-GB" dirty="0"/>
                    </a:p>
                  </a:txBody>
                  <a:tcPr>
                    <a:solidFill>
                      <a:srgbClr val="FFC000"/>
                    </a:solidFill>
                  </a:tcPr>
                </a:tc>
                <a:tc>
                  <a:txBody>
                    <a:bodyPr/>
                    <a:lstStyle/>
                    <a:p>
                      <a:endParaRPr lang="en-GB" dirty="0"/>
                    </a:p>
                  </a:txBody>
                  <a:tcPr>
                    <a:solidFill>
                      <a:srgbClr val="FFC000"/>
                    </a:solidFill>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6736820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Other Utility programs 1</a:t>
            </a:r>
          </a:p>
        </p:txBody>
      </p:sp>
      <p:sp>
        <p:nvSpPr>
          <p:cNvPr id="3" name="Content Placeholder 2"/>
          <p:cNvSpPr>
            <a:spLocks noGrp="1"/>
          </p:cNvSpPr>
          <p:nvPr>
            <p:ph idx="1"/>
          </p:nvPr>
        </p:nvSpPr>
        <p:spPr>
          <a:xfrm>
            <a:off x="808672" y="1253331"/>
            <a:ext cx="10515600" cy="4351338"/>
          </a:xfrm>
        </p:spPr>
        <p:txBody>
          <a:bodyPr>
            <a:normAutofit fontScale="70000" lnSpcReduction="20000"/>
          </a:bodyPr>
          <a:lstStyle/>
          <a:p>
            <a:pPr marL="0" indent="0">
              <a:buNone/>
            </a:pPr>
            <a:r>
              <a:rPr lang="en-GB" b="1" dirty="0"/>
              <a:t>Auto backup and restore</a:t>
            </a:r>
          </a:p>
          <a:p>
            <a:pPr>
              <a:lnSpc>
                <a:spcPct val="120000"/>
              </a:lnSpc>
              <a:buFont typeface="Wingdings" panose="05000000000000000000" pitchFamily="2" charset="2"/>
              <a:buChar char="ü"/>
            </a:pPr>
            <a:r>
              <a:rPr lang="en-GB" dirty="0"/>
              <a:t>Incremental backup is useful because only files that have changed or been added since the last full backup needed to be backed up.</a:t>
            </a:r>
          </a:p>
          <a:p>
            <a:pPr>
              <a:lnSpc>
                <a:spcPct val="120000"/>
              </a:lnSpc>
              <a:buFont typeface="Wingdings" panose="05000000000000000000" pitchFamily="2" charset="2"/>
              <a:buChar char="ü"/>
            </a:pPr>
            <a:r>
              <a:rPr lang="en-GB" dirty="0"/>
              <a:t>If disks do become corrupt then the data can be restored from the backups</a:t>
            </a:r>
          </a:p>
          <a:p>
            <a:pPr marL="0" indent="0">
              <a:lnSpc>
                <a:spcPct val="120000"/>
              </a:lnSpc>
              <a:buNone/>
            </a:pPr>
            <a:r>
              <a:rPr lang="en-GB" b="1" dirty="0"/>
              <a:t>Anti-virus</a:t>
            </a:r>
          </a:p>
          <a:p>
            <a:pPr>
              <a:lnSpc>
                <a:spcPct val="120000"/>
              </a:lnSpc>
              <a:buFont typeface="Wingdings" panose="05000000000000000000" pitchFamily="2" charset="2"/>
              <a:buChar char="ü"/>
            </a:pPr>
            <a:r>
              <a:rPr lang="en-GB" dirty="0"/>
              <a:t>Scans the computer to identify malicious code</a:t>
            </a:r>
          </a:p>
          <a:p>
            <a:pPr marL="0" indent="0">
              <a:lnSpc>
                <a:spcPct val="120000"/>
              </a:lnSpc>
              <a:buNone/>
            </a:pPr>
            <a:r>
              <a:rPr lang="en-GB" b="1" dirty="0"/>
              <a:t>Firewall</a:t>
            </a:r>
          </a:p>
          <a:p>
            <a:pPr>
              <a:lnSpc>
                <a:spcPct val="120000"/>
              </a:lnSpc>
              <a:buFont typeface="Wingdings" panose="05000000000000000000" pitchFamily="2" charset="2"/>
              <a:buChar char="ü"/>
            </a:pPr>
            <a:r>
              <a:rPr lang="en-GB" dirty="0"/>
              <a:t>Scans input and output packets and prevents malicious packets accessing the computer</a:t>
            </a:r>
          </a:p>
          <a:p>
            <a:pPr marL="0" indent="0">
              <a:lnSpc>
                <a:spcPct val="120000"/>
              </a:lnSpc>
              <a:buNone/>
            </a:pPr>
            <a:r>
              <a:rPr lang="en-GB" b="1" dirty="0"/>
              <a:t>Library</a:t>
            </a:r>
          </a:p>
          <a:p>
            <a:pPr>
              <a:lnSpc>
                <a:spcPct val="120000"/>
              </a:lnSpc>
              <a:buFont typeface="Wingdings" panose="05000000000000000000" pitchFamily="2" charset="2"/>
              <a:buChar char="ü"/>
            </a:pPr>
            <a:r>
              <a:rPr lang="en-GB" dirty="0"/>
              <a:t>A collection of pre-written code that can be used by developers for creating new applications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20000"/>
              </a:lnSpc>
              <a:buNone/>
            </a:pPr>
            <a:endParaRPr lang="en-GB" dirty="0"/>
          </a:p>
          <a:p>
            <a:pPr>
              <a:lnSpc>
                <a:spcPct val="120000"/>
              </a:lnSpc>
              <a:buFont typeface="Wingdings" panose="05000000000000000000" pitchFamily="2" charset="2"/>
              <a:buChar char="ü"/>
            </a:pPr>
            <a:endParaRPr lang="en-GB" dirty="0"/>
          </a:p>
          <a:p>
            <a:pPr marL="0" indent="0">
              <a:lnSpc>
                <a:spcPct val="120000"/>
              </a:lnSpc>
              <a:buNone/>
            </a:pPr>
            <a:endParaRPr lang="en-GB" dirty="0"/>
          </a:p>
          <a:p>
            <a:pPr marL="0" indent="0">
              <a:lnSpc>
                <a:spcPct val="120000"/>
              </a:lnSpc>
              <a:buNone/>
            </a:pPr>
            <a:endParaRPr lang="en-GB" dirty="0"/>
          </a:p>
          <a:p>
            <a:endParaRPr lang="en-GB" dirty="0"/>
          </a:p>
        </p:txBody>
      </p:sp>
    </p:spTree>
    <p:extLst>
      <p:ext uri="{BB962C8B-B14F-4D97-AF65-F5344CB8AC3E}">
        <p14:creationId xmlns:p14="http://schemas.microsoft.com/office/powerpoint/2010/main" val="2288502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Other Utility programs II</a:t>
            </a:r>
          </a:p>
        </p:txBody>
      </p:sp>
      <p:sp>
        <p:nvSpPr>
          <p:cNvPr id="3" name="Content Placeholder 2"/>
          <p:cNvSpPr>
            <a:spLocks noGrp="1"/>
          </p:cNvSpPr>
          <p:nvPr>
            <p:ph idx="1"/>
          </p:nvPr>
        </p:nvSpPr>
        <p:spPr>
          <a:xfrm>
            <a:off x="808672" y="1253331"/>
            <a:ext cx="10515600" cy="4351338"/>
          </a:xfrm>
        </p:spPr>
        <p:txBody>
          <a:bodyPr>
            <a:normAutofit/>
          </a:bodyPr>
          <a:lstStyle/>
          <a:p>
            <a:pPr marL="0" indent="0">
              <a:buNone/>
            </a:pPr>
            <a:r>
              <a:rPr lang="en-GB" b="1" dirty="0"/>
              <a:t>Clipboard manager: </a:t>
            </a:r>
            <a:r>
              <a:rPr lang="en-GB" dirty="0"/>
              <a:t>A program that supports copying and pasting, by storing data copied to the clipboard.</a:t>
            </a:r>
          </a:p>
          <a:p>
            <a:pPr marL="0" indent="0">
              <a:lnSpc>
                <a:spcPct val="120000"/>
              </a:lnSpc>
              <a:buNone/>
            </a:pPr>
            <a:r>
              <a:rPr lang="en-GB" b="1" dirty="0"/>
              <a:t>Data recovery: </a:t>
            </a:r>
            <a:r>
              <a:rPr lang="en-GB" dirty="0"/>
              <a:t>Allows the recovery of corrupted or deleted files</a:t>
            </a:r>
          </a:p>
          <a:p>
            <a:pPr marL="0" indent="0">
              <a:lnSpc>
                <a:spcPct val="120000"/>
              </a:lnSpc>
              <a:buNone/>
            </a:pPr>
            <a:r>
              <a:rPr lang="en-GB" b="1" dirty="0"/>
              <a:t>Revision control: </a:t>
            </a:r>
            <a:r>
              <a:rPr lang="en-GB" dirty="0"/>
              <a:t>Allows user to track and record changes to documents. A user can access the latest or previous versions of the documents under development </a:t>
            </a:r>
          </a:p>
          <a:p>
            <a:pPr marL="0" indent="0">
              <a:lnSpc>
                <a:spcPct val="120000"/>
              </a:lnSpc>
              <a:buNone/>
            </a:pPr>
            <a:r>
              <a:rPr lang="en-GB" b="1" dirty="0"/>
              <a:t>File managers: </a:t>
            </a:r>
            <a:r>
              <a:rPr lang="en-GB" dirty="0"/>
              <a:t>Allows a user to move, delete and organise files and folders on a secondary storage device or the cloud</a:t>
            </a:r>
          </a:p>
          <a:p>
            <a:pPr marL="0" indent="0">
              <a:lnSpc>
                <a:spcPct val="120000"/>
              </a:lnSpc>
              <a:buNone/>
            </a:pPr>
            <a:endParaRPr lang="en-GB" b="1" dirty="0"/>
          </a:p>
          <a:p>
            <a:pPr marL="0" indent="0">
              <a:lnSpc>
                <a:spcPct val="120000"/>
              </a:lnSpc>
              <a:buNone/>
            </a:pPr>
            <a:endParaRPr lang="en-GB" dirty="0"/>
          </a:p>
          <a:p>
            <a:pPr>
              <a:lnSpc>
                <a:spcPct val="120000"/>
              </a:lnSpc>
              <a:buFont typeface="Wingdings" panose="05000000000000000000" pitchFamily="2" charset="2"/>
              <a:buChar char="ü"/>
            </a:pPr>
            <a:endParaRPr lang="en-GB" dirty="0"/>
          </a:p>
          <a:p>
            <a:pPr marL="0" indent="0">
              <a:lnSpc>
                <a:spcPct val="120000"/>
              </a:lnSpc>
              <a:buNone/>
            </a:pPr>
            <a:endParaRPr lang="en-GB" dirty="0"/>
          </a:p>
          <a:p>
            <a:pPr marL="0" indent="0">
              <a:lnSpc>
                <a:spcPct val="120000"/>
              </a:lnSpc>
              <a:buNone/>
            </a:pPr>
            <a:endParaRPr lang="en-GB" dirty="0"/>
          </a:p>
          <a:p>
            <a:endParaRPr lang="en-GB" dirty="0"/>
          </a:p>
        </p:txBody>
      </p:sp>
    </p:spTree>
    <p:extLst>
      <p:ext uri="{BB962C8B-B14F-4D97-AF65-F5344CB8AC3E}">
        <p14:creationId xmlns:p14="http://schemas.microsoft.com/office/powerpoint/2010/main" val="19567097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Learning objectives</a:t>
            </a:r>
          </a:p>
        </p:txBody>
      </p:sp>
      <p:sp>
        <p:nvSpPr>
          <p:cNvPr id="3" name="Content Placeholder 2"/>
          <p:cNvSpPr>
            <a:spLocks noGrp="1"/>
          </p:cNvSpPr>
          <p:nvPr>
            <p:ph idx="1"/>
          </p:nvPr>
        </p:nvSpPr>
        <p:spPr/>
        <p:txBody>
          <a:bodyPr/>
          <a:lstStyle/>
          <a:p>
            <a:pPr>
              <a:buFont typeface="Wingdings" panose="05000000000000000000" pitchFamily="2" charset="2"/>
              <a:buChar char="ü"/>
            </a:pPr>
            <a:r>
              <a:rPr lang="en-GB" dirty="0"/>
              <a:t>Define Hardware</a:t>
            </a:r>
          </a:p>
          <a:p>
            <a:pPr>
              <a:buFont typeface="Wingdings" panose="05000000000000000000" pitchFamily="2" charset="2"/>
              <a:buChar char="ü"/>
            </a:pPr>
            <a:r>
              <a:rPr lang="en-GB" dirty="0"/>
              <a:t>Define Software</a:t>
            </a:r>
          </a:p>
          <a:p>
            <a:pPr>
              <a:buFont typeface="Wingdings" panose="05000000000000000000" pitchFamily="2" charset="2"/>
              <a:buChar char="ü"/>
            </a:pPr>
            <a:r>
              <a:rPr lang="en-GB" dirty="0"/>
              <a:t>Explain the relationship between software and hardware</a:t>
            </a:r>
          </a:p>
          <a:p>
            <a:pPr>
              <a:buFont typeface="Wingdings" panose="05000000000000000000" pitchFamily="2" charset="2"/>
              <a:buChar char="ü"/>
            </a:pPr>
            <a:r>
              <a:rPr lang="en-GB" dirty="0"/>
              <a:t>Explain what application software is</a:t>
            </a:r>
          </a:p>
          <a:p>
            <a:pPr lvl="0">
              <a:buFont typeface="Wingdings" panose="05000000000000000000" pitchFamily="2" charset="2"/>
              <a:buChar char="ü"/>
            </a:pPr>
            <a:r>
              <a:rPr lang="en-GB" dirty="0"/>
              <a:t>Explain what system software is</a:t>
            </a:r>
          </a:p>
          <a:p>
            <a:pPr lvl="0">
              <a:buFont typeface="Wingdings" panose="05000000000000000000" pitchFamily="2" charset="2"/>
              <a:buChar char="ü"/>
            </a:pPr>
            <a:r>
              <a:rPr lang="en-GB" dirty="0"/>
              <a:t>Explain the difference between closed and open source software</a:t>
            </a:r>
          </a:p>
          <a:p>
            <a:pPr marL="0" lvl="0" indent="0">
              <a:buNone/>
            </a:pPr>
            <a:endParaRPr lang="en-GB" dirty="0"/>
          </a:p>
        </p:txBody>
      </p:sp>
    </p:spTree>
    <p:extLst>
      <p:ext uri="{BB962C8B-B14F-4D97-AF65-F5344CB8AC3E}">
        <p14:creationId xmlns:p14="http://schemas.microsoft.com/office/powerpoint/2010/main" val="4130398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Other Utility programs III</a:t>
            </a:r>
          </a:p>
        </p:txBody>
      </p:sp>
      <p:sp>
        <p:nvSpPr>
          <p:cNvPr id="3" name="Content Placeholder 2"/>
          <p:cNvSpPr>
            <a:spLocks noGrp="1"/>
          </p:cNvSpPr>
          <p:nvPr>
            <p:ph idx="1"/>
          </p:nvPr>
        </p:nvSpPr>
        <p:spPr>
          <a:xfrm>
            <a:off x="808672" y="1253331"/>
            <a:ext cx="10515600" cy="4351338"/>
          </a:xfrm>
        </p:spPr>
        <p:txBody>
          <a:bodyPr>
            <a:normAutofit/>
          </a:bodyPr>
          <a:lstStyle/>
          <a:p>
            <a:pPr marL="0" indent="0">
              <a:lnSpc>
                <a:spcPct val="120000"/>
              </a:lnSpc>
              <a:buNone/>
            </a:pPr>
            <a:r>
              <a:rPr lang="en-GB" b="1" dirty="0"/>
              <a:t>System Profiles – </a:t>
            </a:r>
            <a:r>
              <a:rPr lang="en-GB" dirty="0"/>
              <a:t>Provides information about the hardware and installed software on a computer system</a:t>
            </a:r>
          </a:p>
          <a:p>
            <a:pPr marL="0" indent="0">
              <a:lnSpc>
                <a:spcPct val="120000"/>
              </a:lnSpc>
              <a:buNone/>
            </a:pPr>
            <a:r>
              <a:rPr lang="en-GB" b="1" dirty="0"/>
              <a:t>Archivers – </a:t>
            </a:r>
            <a:r>
              <a:rPr lang="en-GB" dirty="0"/>
              <a:t>Combines multiple files together into a single file and usually applies compression too.  This allows the files transmitted more easily</a:t>
            </a:r>
          </a:p>
          <a:p>
            <a:pPr marL="0" indent="0">
              <a:lnSpc>
                <a:spcPct val="120000"/>
              </a:lnSpc>
              <a:buNone/>
            </a:pPr>
            <a:r>
              <a:rPr lang="en-GB" b="1" dirty="0"/>
              <a:t>Cryptographic utilities – </a:t>
            </a:r>
            <a:r>
              <a:rPr lang="en-GB" dirty="0"/>
              <a:t>Performs encryption on data that are either stored or </a:t>
            </a:r>
            <a:r>
              <a:rPr lang="en-GB" dirty="0" err="1"/>
              <a:t>tramsmitted</a:t>
            </a:r>
            <a:endParaRPr lang="en-GB" dirty="0"/>
          </a:p>
          <a:p>
            <a:pPr marL="0" indent="0">
              <a:lnSpc>
                <a:spcPct val="120000"/>
              </a:lnSpc>
              <a:buNone/>
            </a:pPr>
            <a:endParaRPr lang="en-GB" b="1" dirty="0"/>
          </a:p>
          <a:p>
            <a:pPr marL="0" indent="0">
              <a:lnSpc>
                <a:spcPct val="120000"/>
              </a:lnSpc>
              <a:buNone/>
            </a:pPr>
            <a:endParaRPr lang="en-GB" dirty="0"/>
          </a:p>
          <a:p>
            <a:pPr>
              <a:lnSpc>
                <a:spcPct val="120000"/>
              </a:lnSpc>
              <a:buFont typeface="Wingdings" panose="05000000000000000000" pitchFamily="2" charset="2"/>
              <a:buChar char="ü"/>
            </a:pPr>
            <a:endParaRPr lang="en-GB" dirty="0"/>
          </a:p>
          <a:p>
            <a:pPr marL="0" indent="0">
              <a:lnSpc>
                <a:spcPct val="120000"/>
              </a:lnSpc>
              <a:buNone/>
            </a:pPr>
            <a:endParaRPr lang="en-GB" dirty="0"/>
          </a:p>
          <a:p>
            <a:pPr marL="0" indent="0">
              <a:lnSpc>
                <a:spcPct val="120000"/>
              </a:lnSpc>
              <a:buNone/>
            </a:pPr>
            <a:endParaRPr lang="en-GB" dirty="0"/>
          </a:p>
          <a:p>
            <a:endParaRPr lang="en-GB" dirty="0"/>
          </a:p>
        </p:txBody>
      </p:sp>
    </p:spTree>
    <p:extLst>
      <p:ext uri="{BB962C8B-B14F-4D97-AF65-F5344CB8AC3E}">
        <p14:creationId xmlns:p14="http://schemas.microsoft.com/office/powerpoint/2010/main" val="2517283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34CEE-E8EB-4514-98FC-9799285A5A77}"/>
              </a:ext>
            </a:extLst>
          </p:cNvPr>
          <p:cNvSpPr>
            <a:spLocks noGrp="1"/>
          </p:cNvSpPr>
          <p:nvPr>
            <p:ph type="title"/>
          </p:nvPr>
        </p:nvSpPr>
        <p:spPr/>
        <p:txBody>
          <a:bodyPr/>
          <a:lstStyle/>
          <a:p>
            <a:r>
              <a:rPr lang="en-GB" dirty="0"/>
              <a:t>Closed Source versus Open Source</a:t>
            </a:r>
          </a:p>
        </p:txBody>
      </p:sp>
      <p:sp>
        <p:nvSpPr>
          <p:cNvPr id="3" name="Text Placeholder 2">
            <a:extLst>
              <a:ext uri="{FF2B5EF4-FFF2-40B4-BE49-F238E27FC236}">
                <a16:creationId xmlns:a16="http://schemas.microsoft.com/office/drawing/2014/main" id="{33347F4F-25A9-4D48-BFB6-D5956FB4F80F}"/>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1433095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DB503-FD51-417A-A841-2CB4314C8A9C}"/>
              </a:ext>
            </a:extLst>
          </p:cNvPr>
          <p:cNvSpPr>
            <a:spLocks noGrp="1"/>
          </p:cNvSpPr>
          <p:nvPr>
            <p:ph type="title"/>
          </p:nvPr>
        </p:nvSpPr>
        <p:spPr/>
        <p:txBody>
          <a:bodyPr>
            <a:normAutofit fontScale="90000"/>
          </a:bodyPr>
          <a:lstStyle/>
          <a:p>
            <a:r>
              <a:rPr lang="en-GB" dirty="0"/>
              <a:t>Closed Source</a:t>
            </a:r>
          </a:p>
        </p:txBody>
      </p:sp>
      <p:sp>
        <p:nvSpPr>
          <p:cNvPr id="3" name="Content Placeholder 2">
            <a:extLst>
              <a:ext uri="{FF2B5EF4-FFF2-40B4-BE49-F238E27FC236}">
                <a16:creationId xmlns:a16="http://schemas.microsoft.com/office/drawing/2014/main" id="{3ECBDEF2-0872-4F96-B960-C6DB8676872E}"/>
              </a:ext>
            </a:extLst>
          </p:cNvPr>
          <p:cNvSpPr>
            <a:spLocks noGrp="1"/>
          </p:cNvSpPr>
          <p:nvPr>
            <p:ph idx="1"/>
          </p:nvPr>
        </p:nvSpPr>
        <p:spPr/>
        <p:txBody>
          <a:bodyPr/>
          <a:lstStyle/>
          <a:p>
            <a:pPr marL="0" indent="0">
              <a:buNone/>
            </a:pPr>
            <a:r>
              <a:rPr lang="en-GB" dirty="0"/>
              <a:t>Closed source software, the source code is not released.  This is the case with proprietary software.  This means that the code cannot be changed other than by those who developed the code in the first place.</a:t>
            </a:r>
          </a:p>
          <a:p>
            <a:endParaRPr lang="en-GB" dirty="0"/>
          </a:p>
          <a:p>
            <a:endParaRPr lang="en-GB" dirty="0"/>
          </a:p>
        </p:txBody>
      </p:sp>
    </p:spTree>
    <p:extLst>
      <p:ext uri="{BB962C8B-B14F-4D97-AF65-F5344CB8AC3E}">
        <p14:creationId xmlns:p14="http://schemas.microsoft.com/office/powerpoint/2010/main" val="5748758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56E24E-D480-4838-89CF-8D6F1957A6D3}"/>
              </a:ext>
            </a:extLst>
          </p:cNvPr>
          <p:cNvSpPr>
            <a:spLocks noGrp="1"/>
          </p:cNvSpPr>
          <p:nvPr>
            <p:ph type="title"/>
          </p:nvPr>
        </p:nvSpPr>
        <p:spPr/>
        <p:txBody>
          <a:bodyPr>
            <a:normAutofit fontScale="90000"/>
          </a:bodyPr>
          <a:lstStyle/>
          <a:p>
            <a:r>
              <a:rPr lang="en-GB" dirty="0"/>
              <a:t>Open source</a:t>
            </a:r>
          </a:p>
        </p:txBody>
      </p:sp>
      <p:sp>
        <p:nvSpPr>
          <p:cNvPr id="3" name="Content Placeholder 2">
            <a:extLst>
              <a:ext uri="{FF2B5EF4-FFF2-40B4-BE49-F238E27FC236}">
                <a16:creationId xmlns:a16="http://schemas.microsoft.com/office/drawing/2014/main" id="{F508E0D9-C923-4F78-AF53-AB7C48CEF945}"/>
              </a:ext>
            </a:extLst>
          </p:cNvPr>
          <p:cNvSpPr>
            <a:spLocks noGrp="1"/>
          </p:cNvSpPr>
          <p:nvPr>
            <p:ph idx="1"/>
          </p:nvPr>
        </p:nvSpPr>
        <p:spPr/>
        <p:txBody>
          <a:bodyPr/>
          <a:lstStyle/>
          <a:p>
            <a:pPr>
              <a:buFont typeface="Wingdings" panose="05000000000000000000" pitchFamily="2" charset="2"/>
              <a:buChar char="ü"/>
            </a:pPr>
            <a:r>
              <a:rPr lang="en-GB" dirty="0"/>
              <a:t>With open source software the source code is also supplied.</a:t>
            </a:r>
          </a:p>
          <a:p>
            <a:pPr>
              <a:buFont typeface="Wingdings" panose="05000000000000000000" pitchFamily="2" charset="2"/>
              <a:buChar char="ü"/>
            </a:pPr>
            <a:r>
              <a:rPr lang="en-GB" dirty="0"/>
              <a:t>This means that anyone can make changes to the code.</a:t>
            </a:r>
          </a:p>
          <a:p>
            <a:pPr>
              <a:buFont typeface="Wingdings" panose="05000000000000000000" pitchFamily="2" charset="2"/>
              <a:buChar char="ü"/>
            </a:pPr>
            <a:r>
              <a:rPr lang="en-GB" dirty="0"/>
              <a:t>Linux OS and many applications call under this category.</a:t>
            </a:r>
          </a:p>
          <a:p>
            <a:pPr>
              <a:buFont typeface="Wingdings" panose="05000000000000000000" pitchFamily="2" charset="2"/>
              <a:buChar char="ü"/>
            </a:pPr>
            <a:r>
              <a:rPr lang="en-GB" dirty="0"/>
              <a:t>Normally the license allows users to make changes to the code and even make money from it, so long as the code remains open source.</a:t>
            </a:r>
          </a:p>
        </p:txBody>
      </p:sp>
    </p:spTree>
    <p:extLst>
      <p:ext uri="{BB962C8B-B14F-4D97-AF65-F5344CB8AC3E}">
        <p14:creationId xmlns:p14="http://schemas.microsoft.com/office/powerpoint/2010/main" val="3142110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5C5C4-35E6-4AA2-B7C4-0DEEC16DE5A8}"/>
              </a:ext>
            </a:extLst>
          </p:cNvPr>
          <p:cNvSpPr>
            <a:spLocks noGrp="1"/>
          </p:cNvSpPr>
          <p:nvPr>
            <p:ph type="title"/>
          </p:nvPr>
        </p:nvSpPr>
        <p:spPr>
          <a:xfrm>
            <a:off x="838200" y="322136"/>
            <a:ext cx="10515600" cy="662781"/>
          </a:xfrm>
        </p:spPr>
        <p:txBody>
          <a:bodyPr>
            <a:normAutofit fontScale="90000"/>
          </a:bodyPr>
          <a:lstStyle/>
          <a:p>
            <a:r>
              <a:rPr lang="en-GB" sz="4000" dirty="0"/>
              <a:t>Plenary: What category of software are the following?</a:t>
            </a:r>
            <a:br>
              <a:rPr lang="en-GB" dirty="0"/>
            </a:br>
            <a:endParaRPr lang="en-GB" dirty="0"/>
          </a:p>
        </p:txBody>
      </p:sp>
      <p:graphicFrame>
        <p:nvGraphicFramePr>
          <p:cNvPr id="4" name="Diagram 3">
            <a:extLst>
              <a:ext uri="{FF2B5EF4-FFF2-40B4-BE49-F238E27FC236}">
                <a16:creationId xmlns:a16="http://schemas.microsoft.com/office/drawing/2014/main" id="{AACE59FF-1B3A-4A58-BE0E-8C84BBC7B375}"/>
              </a:ext>
            </a:extLst>
          </p:cNvPr>
          <p:cNvGraphicFramePr/>
          <p:nvPr>
            <p:extLst>
              <p:ext uri="{D42A27DB-BD31-4B8C-83A1-F6EECF244321}">
                <p14:modId xmlns:p14="http://schemas.microsoft.com/office/powerpoint/2010/main" val="2769549640"/>
              </p:ext>
            </p:extLst>
          </p:nvPr>
        </p:nvGraphicFramePr>
        <p:xfrm>
          <a:off x="2226365" y="1573742"/>
          <a:ext cx="7885044" cy="4654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511420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5C5C4-35E6-4AA2-B7C4-0DEEC16DE5A8}"/>
              </a:ext>
            </a:extLst>
          </p:cNvPr>
          <p:cNvSpPr>
            <a:spLocks noGrp="1"/>
          </p:cNvSpPr>
          <p:nvPr>
            <p:ph type="title"/>
          </p:nvPr>
        </p:nvSpPr>
        <p:spPr>
          <a:xfrm>
            <a:off x="838200" y="322136"/>
            <a:ext cx="10515600" cy="662781"/>
          </a:xfrm>
        </p:spPr>
        <p:txBody>
          <a:bodyPr>
            <a:normAutofit fontScale="90000"/>
          </a:bodyPr>
          <a:lstStyle/>
          <a:p>
            <a:r>
              <a:rPr lang="en-GB" sz="4000" dirty="0"/>
              <a:t>Plenary: What category of software are the following?</a:t>
            </a:r>
            <a:br>
              <a:rPr lang="en-GB" dirty="0"/>
            </a:br>
            <a:endParaRPr lang="en-GB" dirty="0"/>
          </a:p>
        </p:txBody>
      </p:sp>
      <p:graphicFrame>
        <p:nvGraphicFramePr>
          <p:cNvPr id="4" name="Diagram 3">
            <a:extLst>
              <a:ext uri="{FF2B5EF4-FFF2-40B4-BE49-F238E27FC236}">
                <a16:creationId xmlns:a16="http://schemas.microsoft.com/office/drawing/2014/main" id="{AACE59FF-1B3A-4A58-BE0E-8C84BBC7B375}"/>
              </a:ext>
            </a:extLst>
          </p:cNvPr>
          <p:cNvGraphicFramePr/>
          <p:nvPr>
            <p:extLst>
              <p:ext uri="{D42A27DB-BD31-4B8C-83A1-F6EECF244321}">
                <p14:modId xmlns:p14="http://schemas.microsoft.com/office/powerpoint/2010/main" val="1037858893"/>
              </p:ext>
            </p:extLst>
          </p:nvPr>
        </p:nvGraphicFramePr>
        <p:xfrm>
          <a:off x="2226365" y="1573742"/>
          <a:ext cx="7885044" cy="46547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9768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Computer system</a:t>
            </a:r>
          </a:p>
        </p:txBody>
      </p:sp>
      <p:sp>
        <p:nvSpPr>
          <p:cNvPr id="3" name="Content Placeholder 2"/>
          <p:cNvSpPr>
            <a:spLocks noGrp="1"/>
          </p:cNvSpPr>
          <p:nvPr>
            <p:ph idx="1"/>
          </p:nvPr>
        </p:nvSpPr>
        <p:spPr>
          <a:xfrm>
            <a:off x="838200" y="1253331"/>
            <a:ext cx="10515600" cy="4351338"/>
          </a:xfrm>
        </p:spPr>
        <p:txBody>
          <a:bodyPr/>
          <a:lstStyle/>
          <a:p>
            <a:pPr>
              <a:buFont typeface="Wingdings" panose="05000000000000000000" pitchFamily="2" charset="2"/>
              <a:buChar char="ü"/>
            </a:pPr>
            <a:r>
              <a:rPr lang="en-GB" dirty="0"/>
              <a:t>A computer system has both hardware and software</a:t>
            </a:r>
          </a:p>
          <a:p>
            <a:pPr>
              <a:buFont typeface="Wingdings" panose="05000000000000000000" pitchFamily="2" charset="2"/>
              <a:buChar char="ü"/>
            </a:pPr>
            <a:r>
              <a:rPr lang="en-GB" dirty="0"/>
              <a:t>A computer system has a set of inputs (via mouse, keyboard, microphone for example), </a:t>
            </a:r>
          </a:p>
          <a:p>
            <a:pPr>
              <a:buFont typeface="Wingdings" panose="05000000000000000000" pitchFamily="2" charset="2"/>
              <a:buChar char="ü"/>
            </a:pPr>
            <a:r>
              <a:rPr lang="en-GB" dirty="0"/>
              <a:t>Performs some processing using the CPU (central processing unit)</a:t>
            </a:r>
          </a:p>
          <a:p>
            <a:pPr>
              <a:buFont typeface="Wingdings" panose="05000000000000000000" pitchFamily="2" charset="2"/>
              <a:buChar char="ü"/>
            </a:pPr>
            <a:r>
              <a:rPr lang="en-GB" dirty="0"/>
              <a:t>Outputs the results of the processing to a display, speakers, headphones and printer for instance </a:t>
            </a:r>
          </a:p>
        </p:txBody>
      </p:sp>
      <p:graphicFrame>
        <p:nvGraphicFramePr>
          <p:cNvPr id="4" name="Diagram 3">
            <a:extLst>
              <a:ext uri="{FF2B5EF4-FFF2-40B4-BE49-F238E27FC236}">
                <a16:creationId xmlns:a16="http://schemas.microsoft.com/office/drawing/2014/main" id="{DA7D8345-97EE-4642-85DE-0640BB642C9D}"/>
              </a:ext>
            </a:extLst>
          </p:cNvPr>
          <p:cNvGraphicFramePr/>
          <p:nvPr/>
        </p:nvGraphicFramePr>
        <p:xfrm>
          <a:off x="3674371" y="4230785"/>
          <a:ext cx="4262266" cy="22410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02725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Hardware</a:t>
            </a:r>
          </a:p>
        </p:txBody>
      </p:sp>
      <p:sp>
        <p:nvSpPr>
          <p:cNvPr id="3" name="Content Placeholder 2"/>
          <p:cNvSpPr>
            <a:spLocks noGrp="1"/>
          </p:cNvSpPr>
          <p:nvPr>
            <p:ph idx="1"/>
          </p:nvPr>
        </p:nvSpPr>
        <p:spPr>
          <a:xfrm>
            <a:off x="838200" y="1574839"/>
            <a:ext cx="10515600" cy="4351338"/>
          </a:xfrm>
        </p:spPr>
        <p:txBody>
          <a:bodyPr/>
          <a:lstStyle/>
          <a:p>
            <a:pPr>
              <a:buFont typeface="Wingdings" panose="05000000000000000000" pitchFamily="2" charset="2"/>
              <a:buChar char="ü"/>
            </a:pPr>
            <a:r>
              <a:rPr lang="en-GB" dirty="0"/>
              <a:t>Hardware are the physical components that make up a device or computer system.  </a:t>
            </a:r>
          </a:p>
          <a:p>
            <a:pPr>
              <a:buFont typeface="Wingdings" panose="05000000000000000000" pitchFamily="2" charset="2"/>
              <a:buChar char="ü"/>
            </a:pPr>
            <a:r>
              <a:rPr lang="en-GB" dirty="0"/>
              <a:t>These include:</a:t>
            </a:r>
          </a:p>
          <a:p>
            <a:pPr lvl="1">
              <a:buFont typeface="Wingdings" panose="05000000000000000000" pitchFamily="2" charset="2"/>
              <a:buChar char="ü"/>
            </a:pPr>
            <a:r>
              <a:rPr lang="en-GB" dirty="0"/>
              <a:t>internal components (</a:t>
            </a:r>
            <a:r>
              <a:rPr lang="en-GB" dirty="0" err="1"/>
              <a:t>eg</a:t>
            </a:r>
            <a:r>
              <a:rPr lang="en-GB" dirty="0"/>
              <a:t> motherboard, CPU, RAM) </a:t>
            </a:r>
          </a:p>
          <a:p>
            <a:pPr lvl="1">
              <a:buFont typeface="Wingdings" panose="05000000000000000000" pitchFamily="2" charset="2"/>
              <a:buChar char="ü"/>
            </a:pPr>
            <a:r>
              <a:rPr lang="en-GB" dirty="0"/>
              <a:t>peripheral devices such as printers, monitor, keyboard, mouse</a:t>
            </a:r>
          </a:p>
        </p:txBody>
      </p:sp>
    </p:spTree>
    <p:extLst>
      <p:ext uri="{BB962C8B-B14F-4D97-AF65-F5344CB8AC3E}">
        <p14:creationId xmlns:p14="http://schemas.microsoft.com/office/powerpoint/2010/main" val="24869323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Software</a:t>
            </a:r>
          </a:p>
        </p:txBody>
      </p:sp>
      <p:sp>
        <p:nvSpPr>
          <p:cNvPr id="3" name="Content Placeholder 2"/>
          <p:cNvSpPr>
            <a:spLocks noGrp="1"/>
          </p:cNvSpPr>
          <p:nvPr>
            <p:ph idx="1"/>
          </p:nvPr>
        </p:nvSpPr>
        <p:spPr>
          <a:xfrm>
            <a:off x="808672" y="1389309"/>
            <a:ext cx="10515600" cy="4351338"/>
          </a:xfrm>
        </p:spPr>
        <p:txBody>
          <a:bodyPr/>
          <a:lstStyle/>
          <a:p>
            <a:pPr>
              <a:lnSpc>
                <a:spcPct val="100000"/>
              </a:lnSpc>
              <a:buFont typeface="Wingdings" panose="05000000000000000000" pitchFamily="2" charset="2"/>
              <a:buChar char="ü"/>
            </a:pPr>
            <a:r>
              <a:rPr lang="en-GB" dirty="0"/>
              <a:t>Software is the computer code, programs</a:t>
            </a:r>
            <a:r>
              <a:rPr lang="en-GB"/>
              <a:t>, applications and </a:t>
            </a:r>
            <a:r>
              <a:rPr lang="en-GB" dirty="0"/>
              <a:t>algorithms that give instructions to the hardware to make it perform the desired task.  </a:t>
            </a:r>
          </a:p>
          <a:p>
            <a:pPr>
              <a:lnSpc>
                <a:spcPct val="100000"/>
              </a:lnSpc>
              <a:buFont typeface="Wingdings" panose="05000000000000000000" pitchFamily="2" charset="2"/>
              <a:buChar char="ü"/>
            </a:pPr>
            <a:r>
              <a:rPr lang="en-GB" dirty="0"/>
              <a:t>Without the software the hardware will not get any instructions and it will not do anything.  </a:t>
            </a:r>
          </a:p>
          <a:p>
            <a:pPr>
              <a:lnSpc>
                <a:spcPct val="100000"/>
              </a:lnSpc>
              <a:buFont typeface="Wingdings" panose="05000000000000000000" pitchFamily="2" charset="2"/>
              <a:buChar char="ü"/>
            </a:pPr>
            <a:r>
              <a:rPr lang="en-GB" dirty="0"/>
              <a:t>Without hardware software will have nothing to run on.</a:t>
            </a:r>
          </a:p>
        </p:txBody>
      </p:sp>
    </p:spTree>
    <p:extLst>
      <p:ext uri="{BB962C8B-B14F-4D97-AF65-F5344CB8AC3E}">
        <p14:creationId xmlns:p14="http://schemas.microsoft.com/office/powerpoint/2010/main" val="225055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3F7B9-CE0A-45E0-AA7E-68CEF5C48469}"/>
              </a:ext>
            </a:extLst>
          </p:cNvPr>
          <p:cNvSpPr>
            <a:spLocks noGrp="1"/>
          </p:cNvSpPr>
          <p:nvPr>
            <p:ph type="title"/>
          </p:nvPr>
        </p:nvSpPr>
        <p:spPr/>
        <p:txBody>
          <a:bodyPr>
            <a:normAutofit fontScale="90000"/>
          </a:bodyPr>
          <a:lstStyle/>
          <a:p>
            <a:r>
              <a:rPr lang="en-GB" dirty="0"/>
              <a:t>Software classification hierarchy</a:t>
            </a:r>
          </a:p>
        </p:txBody>
      </p:sp>
      <p:graphicFrame>
        <p:nvGraphicFramePr>
          <p:cNvPr id="4" name="Content Placeholder 3">
            <a:extLst>
              <a:ext uri="{FF2B5EF4-FFF2-40B4-BE49-F238E27FC236}">
                <a16:creationId xmlns:a16="http://schemas.microsoft.com/office/drawing/2014/main" id="{4348A341-557A-467F-BF8E-69760FE0F9F3}"/>
              </a:ext>
            </a:extLst>
          </p:cNvPr>
          <p:cNvGraphicFramePr>
            <a:graphicFrameLocks noGrp="1"/>
          </p:cNvGraphicFramePr>
          <p:nvPr>
            <p:ph idx="1"/>
            <p:extLst>
              <p:ext uri="{D42A27DB-BD31-4B8C-83A1-F6EECF244321}">
                <p14:modId xmlns:p14="http://schemas.microsoft.com/office/powerpoint/2010/main" val="3587710416"/>
              </p:ext>
            </p:extLst>
          </p:nvPr>
        </p:nvGraphicFramePr>
        <p:xfrm>
          <a:off x="197415" y="1690688"/>
          <a:ext cx="11738113"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a:extLst>
              <a:ext uri="{FF2B5EF4-FFF2-40B4-BE49-F238E27FC236}">
                <a16:creationId xmlns:a16="http://schemas.microsoft.com/office/drawing/2014/main" id="{3A3C36FA-C88B-4679-8AEA-45BBAB41EC3A}"/>
              </a:ext>
            </a:extLst>
          </p:cNvPr>
          <p:cNvSpPr/>
          <p:nvPr/>
        </p:nvSpPr>
        <p:spPr>
          <a:xfrm>
            <a:off x="838199" y="1690688"/>
            <a:ext cx="10783957" cy="830997"/>
          </a:xfrm>
          <a:prstGeom prst="rect">
            <a:avLst/>
          </a:prstGeom>
        </p:spPr>
        <p:txBody>
          <a:bodyPr wrap="square">
            <a:spAutoFit/>
          </a:bodyPr>
          <a:lstStyle/>
          <a:p>
            <a:r>
              <a:rPr lang="en-GB" sz="2400" dirty="0"/>
              <a:t>Software is split into two broad categories: application software and system software which can be further subdivided.</a:t>
            </a:r>
          </a:p>
        </p:txBody>
      </p:sp>
    </p:spTree>
    <p:extLst>
      <p:ext uri="{BB962C8B-B14F-4D97-AF65-F5344CB8AC3E}">
        <p14:creationId xmlns:p14="http://schemas.microsoft.com/office/powerpoint/2010/main" val="3669747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Application software</a:t>
            </a:r>
          </a:p>
        </p:txBody>
      </p:sp>
      <p:sp>
        <p:nvSpPr>
          <p:cNvPr id="3" name="Content Placeholder 2"/>
          <p:cNvSpPr>
            <a:spLocks noGrp="1"/>
          </p:cNvSpPr>
          <p:nvPr>
            <p:ph idx="1"/>
          </p:nvPr>
        </p:nvSpPr>
        <p:spPr>
          <a:xfrm>
            <a:off x="808672" y="1402561"/>
            <a:ext cx="10515600" cy="4351338"/>
          </a:xfrm>
        </p:spPr>
        <p:txBody>
          <a:bodyPr/>
          <a:lstStyle/>
          <a:p>
            <a:pPr marL="0" indent="0">
              <a:buNone/>
            </a:pPr>
            <a:r>
              <a:rPr lang="en-GB" dirty="0"/>
              <a:t>Application software is a program designed to perform a specific task that the user interacts directly with. Commonly used tools such as spreadsheets, web browser and word processing tools are examples of application software.  Application software needs to run on top of system software (operating system) which take care of interaction with the hardware resources. There are three different types of application software:</a:t>
            </a:r>
          </a:p>
          <a:p>
            <a:pPr>
              <a:buFont typeface="Wingdings" panose="05000000000000000000" pitchFamily="2" charset="2"/>
              <a:buChar char="ü"/>
            </a:pPr>
            <a:r>
              <a:rPr lang="en-GB" dirty="0"/>
              <a:t>General purpose software</a:t>
            </a:r>
          </a:p>
          <a:p>
            <a:pPr>
              <a:buFont typeface="Wingdings" panose="05000000000000000000" pitchFamily="2" charset="2"/>
              <a:buChar char="ü"/>
            </a:pPr>
            <a:r>
              <a:rPr lang="en-GB" dirty="0"/>
              <a:t>Specialist Software</a:t>
            </a:r>
          </a:p>
          <a:p>
            <a:pPr>
              <a:buFont typeface="Wingdings" panose="05000000000000000000" pitchFamily="2" charset="2"/>
              <a:buChar char="ü"/>
            </a:pPr>
            <a:r>
              <a:rPr lang="en-GB" dirty="0"/>
              <a:t>Bespoke software</a:t>
            </a:r>
          </a:p>
        </p:txBody>
      </p:sp>
    </p:spTree>
    <p:extLst>
      <p:ext uri="{BB962C8B-B14F-4D97-AF65-F5344CB8AC3E}">
        <p14:creationId xmlns:p14="http://schemas.microsoft.com/office/powerpoint/2010/main" val="14274493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597EF-1414-4F78-AFB6-7A84DE3813FA}"/>
              </a:ext>
            </a:extLst>
          </p:cNvPr>
          <p:cNvSpPr>
            <a:spLocks noGrp="1"/>
          </p:cNvSpPr>
          <p:nvPr>
            <p:ph type="title"/>
          </p:nvPr>
        </p:nvSpPr>
        <p:spPr/>
        <p:txBody>
          <a:bodyPr>
            <a:normAutofit fontScale="90000"/>
          </a:bodyPr>
          <a:lstStyle/>
          <a:p>
            <a:r>
              <a:rPr lang="en-GB" dirty="0"/>
              <a:t>Application software</a:t>
            </a:r>
          </a:p>
        </p:txBody>
      </p:sp>
      <p:sp>
        <p:nvSpPr>
          <p:cNvPr id="3" name="Content Placeholder 2">
            <a:extLst>
              <a:ext uri="{FF2B5EF4-FFF2-40B4-BE49-F238E27FC236}">
                <a16:creationId xmlns:a16="http://schemas.microsoft.com/office/drawing/2014/main" id="{99FABC08-04A5-418F-8747-96AA2AF19AFD}"/>
              </a:ext>
            </a:extLst>
          </p:cNvPr>
          <p:cNvSpPr>
            <a:spLocks noGrp="1"/>
          </p:cNvSpPr>
          <p:nvPr>
            <p:ph idx="1"/>
          </p:nvPr>
        </p:nvSpPr>
        <p:spPr>
          <a:xfrm>
            <a:off x="808672" y="1442318"/>
            <a:ext cx="10515600" cy="4351338"/>
          </a:xfrm>
        </p:spPr>
        <p:txBody>
          <a:bodyPr>
            <a:normAutofit fontScale="92500"/>
          </a:bodyPr>
          <a:lstStyle/>
          <a:p>
            <a:pPr marL="0" indent="0">
              <a:lnSpc>
                <a:spcPct val="110000"/>
              </a:lnSpc>
              <a:buNone/>
            </a:pPr>
            <a:r>
              <a:rPr lang="en-GB" b="1" dirty="0"/>
              <a:t>General purpose software </a:t>
            </a:r>
            <a:r>
              <a:rPr lang="en-GB" dirty="0"/>
              <a:t>- Software that is designed to be widely used in many ways for both business and personal use. </a:t>
            </a:r>
            <a:r>
              <a:rPr lang="en-GB" dirty="0" err="1"/>
              <a:t>Eg</a:t>
            </a:r>
            <a:r>
              <a:rPr lang="en-GB" dirty="0"/>
              <a:t> Office tools such as word processing, presentation software, web browser.</a:t>
            </a:r>
          </a:p>
          <a:p>
            <a:pPr marL="0" indent="0">
              <a:lnSpc>
                <a:spcPct val="110000"/>
              </a:lnSpc>
              <a:buNone/>
            </a:pPr>
            <a:r>
              <a:rPr lang="en-GB" b="1" dirty="0"/>
              <a:t>Specialist Software </a:t>
            </a:r>
            <a:r>
              <a:rPr lang="en-GB" dirty="0"/>
              <a:t>– Software that is developed for a specific use or for a specific business, scientific, educational area. For instance air traffic control systems and stock control system would fall under this category.</a:t>
            </a:r>
          </a:p>
          <a:p>
            <a:pPr marL="0" indent="0">
              <a:lnSpc>
                <a:spcPct val="110000"/>
              </a:lnSpc>
              <a:buNone/>
            </a:pPr>
            <a:r>
              <a:rPr lang="en-GB" b="1" dirty="0"/>
              <a:t>Bespoke software </a:t>
            </a:r>
            <a:r>
              <a:rPr lang="en-GB" dirty="0"/>
              <a:t>– The is tailor made software that is developed for a specific organisation or client. Bespoke software is expensive but meets the specific needs of an organisation.</a:t>
            </a:r>
          </a:p>
          <a:p>
            <a:pPr marL="0" indent="0">
              <a:lnSpc>
                <a:spcPct val="100000"/>
              </a:lnSpc>
              <a:buNone/>
            </a:pPr>
            <a:endParaRPr lang="en-GB" dirty="0"/>
          </a:p>
          <a:p>
            <a:endParaRPr lang="en-GB" dirty="0"/>
          </a:p>
        </p:txBody>
      </p:sp>
    </p:spTree>
    <p:extLst>
      <p:ext uri="{BB962C8B-B14F-4D97-AF65-F5344CB8AC3E}">
        <p14:creationId xmlns:p14="http://schemas.microsoft.com/office/powerpoint/2010/main" val="468981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3BC7E-1246-48EF-B5EF-49D091026C83}"/>
              </a:ext>
            </a:extLst>
          </p:cNvPr>
          <p:cNvSpPr>
            <a:spLocks noGrp="1"/>
          </p:cNvSpPr>
          <p:nvPr>
            <p:ph type="title"/>
          </p:nvPr>
        </p:nvSpPr>
        <p:spPr/>
        <p:txBody>
          <a:bodyPr>
            <a:normAutofit fontScale="90000"/>
          </a:bodyPr>
          <a:lstStyle/>
          <a:p>
            <a:r>
              <a:rPr lang="en-GB" dirty="0"/>
              <a:t>Think, Pair, Share</a:t>
            </a:r>
          </a:p>
        </p:txBody>
      </p:sp>
      <p:sp>
        <p:nvSpPr>
          <p:cNvPr id="3" name="Content Placeholder 2">
            <a:extLst>
              <a:ext uri="{FF2B5EF4-FFF2-40B4-BE49-F238E27FC236}">
                <a16:creationId xmlns:a16="http://schemas.microsoft.com/office/drawing/2014/main" id="{CF2DAB56-D27F-4957-AAA0-370380F32D98}"/>
              </a:ext>
            </a:extLst>
          </p:cNvPr>
          <p:cNvSpPr>
            <a:spLocks noGrp="1"/>
          </p:cNvSpPr>
          <p:nvPr>
            <p:ph idx="1"/>
          </p:nvPr>
        </p:nvSpPr>
        <p:spPr/>
        <p:txBody>
          <a:bodyPr/>
          <a:lstStyle/>
          <a:p>
            <a:pPr>
              <a:buFont typeface="Wingdings" panose="05000000000000000000" pitchFamily="2" charset="2"/>
              <a:buChar char="ü"/>
            </a:pPr>
            <a:r>
              <a:rPr lang="en-GB" dirty="0"/>
              <a:t>What are the different types of application software that you routinely use? </a:t>
            </a:r>
          </a:p>
          <a:p>
            <a:pPr>
              <a:buFont typeface="Wingdings" panose="05000000000000000000" pitchFamily="2" charset="2"/>
              <a:buChar char="ü"/>
            </a:pPr>
            <a:r>
              <a:rPr lang="en-GB" dirty="0"/>
              <a:t>For what purpose do you use the software?</a:t>
            </a:r>
          </a:p>
        </p:txBody>
      </p:sp>
    </p:spTree>
    <p:extLst>
      <p:ext uri="{BB962C8B-B14F-4D97-AF65-F5344CB8AC3E}">
        <p14:creationId xmlns:p14="http://schemas.microsoft.com/office/powerpoint/2010/main" val="205323998"/>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4509</TotalTime>
  <Words>1517</Words>
  <Application>Microsoft Office PowerPoint</Application>
  <PresentationFormat>Widescreen</PresentationFormat>
  <Paragraphs>210</Paragraphs>
  <Slides>25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gg sans</vt:lpstr>
      <vt:lpstr>Times New Roman</vt:lpstr>
      <vt:lpstr>Wingdings</vt:lpstr>
      <vt:lpstr>1_Office Theme</vt:lpstr>
      <vt:lpstr>Software</vt:lpstr>
      <vt:lpstr>Learning objectives</vt:lpstr>
      <vt:lpstr>Computer system</vt:lpstr>
      <vt:lpstr>Hardware</vt:lpstr>
      <vt:lpstr>Software</vt:lpstr>
      <vt:lpstr>Software classification hierarchy</vt:lpstr>
      <vt:lpstr>Application software</vt:lpstr>
      <vt:lpstr>Application software</vt:lpstr>
      <vt:lpstr>Think, Pair, Share</vt:lpstr>
      <vt:lpstr>System software</vt:lpstr>
      <vt:lpstr>Program translators</vt:lpstr>
      <vt:lpstr>Libraries</vt:lpstr>
      <vt:lpstr>Utility programs</vt:lpstr>
      <vt:lpstr>Some common utility programs</vt:lpstr>
      <vt:lpstr>Device drivers</vt:lpstr>
      <vt:lpstr>Disk utility programs</vt:lpstr>
      <vt:lpstr>Disk defragmentation</vt:lpstr>
      <vt:lpstr>Other Utility programs 1</vt:lpstr>
      <vt:lpstr>Other Utility programs II</vt:lpstr>
      <vt:lpstr>Other Utility programs III</vt:lpstr>
      <vt:lpstr>Closed Source versus Open Source</vt:lpstr>
      <vt:lpstr>Closed Source</vt:lpstr>
      <vt:lpstr>Open source</vt:lpstr>
      <vt:lpstr>Plenary: What category of software are the following? </vt:lpstr>
      <vt:lpstr>Plenary: What category of software are the following? </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142</cp:revision>
  <cp:lastPrinted>2016-09-16T11:32:46Z</cp:lastPrinted>
  <dcterms:created xsi:type="dcterms:W3CDTF">2016-09-09T07:37:57Z</dcterms:created>
  <dcterms:modified xsi:type="dcterms:W3CDTF">2025-03-26T09:41:03Z</dcterms:modified>
</cp:coreProperties>
</file>