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96" r:id="rId3"/>
    <p:sldId id="297" r:id="rId4"/>
    <p:sldId id="298" r:id="rId5"/>
    <p:sldId id="299" r:id="rId6"/>
    <p:sldId id="310" r:id="rId7"/>
    <p:sldId id="308" r:id="rId8"/>
    <p:sldId id="315" r:id="rId9"/>
    <p:sldId id="306" r:id="rId10"/>
    <p:sldId id="309" r:id="rId11"/>
    <p:sldId id="304" r:id="rId12"/>
    <p:sldId id="307" r:id="rId13"/>
    <p:sldId id="312" r:id="rId14"/>
    <p:sldId id="303" r:id="rId15"/>
    <p:sldId id="316" r:id="rId16"/>
    <p:sldId id="301" r:id="rId17"/>
    <p:sldId id="317" r:id="rId18"/>
    <p:sldId id="300" r:id="rId19"/>
    <p:sldId id="318" r:id="rId20"/>
    <p:sldId id="311" r:id="rId21"/>
    <p:sldId id="302" r:id="rId22"/>
    <p:sldId id="305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760E26-BCD2-4CEB-BB33-B50A076C5FD4}" v="416" dt="2022-09-14T19:59:45.6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47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0" y="6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DBD60857-5D18-4507-A9A8-36807DCA8D27}"/>
    <pc:docChg chg="undo custSel addSld delSld modSld sldOrd">
      <pc:chgData name="William Grey" userId="37b73424-c081-4fc2-b1af-363f4f3fd4f3" providerId="ADAL" clId="{DBD60857-5D18-4507-A9A8-36807DCA8D27}" dt="2019-02-01T15:35:04.491" v="1164" actId="5793"/>
      <pc:docMkLst>
        <pc:docMk/>
      </pc:docMkLst>
      <pc:sldChg chg="modSp">
        <pc:chgData name="William Grey" userId="37b73424-c081-4fc2-b1af-363f4f3fd4f3" providerId="ADAL" clId="{DBD60857-5D18-4507-A9A8-36807DCA8D27}" dt="2019-02-01T10:17:43.869" v="557"/>
        <pc:sldMkLst>
          <pc:docMk/>
          <pc:sldMk cId="1931416726" sldId="297"/>
        </pc:sldMkLst>
        <pc:spChg chg="mod">
          <ac:chgData name="William Grey" userId="37b73424-c081-4fc2-b1af-363f4f3fd4f3" providerId="ADAL" clId="{DBD60857-5D18-4507-A9A8-36807DCA8D27}" dt="2019-02-01T10:17:43.869" v="557"/>
          <ac:spMkLst>
            <pc:docMk/>
            <pc:sldMk cId="1931416726" sldId="297"/>
            <ac:spMk id="3" creationId="{00000000-0000-0000-0000-000000000000}"/>
          </ac:spMkLst>
        </pc:spChg>
      </pc:sldChg>
      <pc:sldChg chg="modSp ord">
        <pc:chgData name="William Grey" userId="37b73424-c081-4fc2-b1af-363f4f3fd4f3" providerId="ADAL" clId="{DBD60857-5D18-4507-A9A8-36807DCA8D27}" dt="2019-02-01T15:09:36.608" v="837"/>
        <pc:sldMkLst>
          <pc:docMk/>
          <pc:sldMk cId="4214077384" sldId="298"/>
        </pc:sldMkLst>
        <pc:spChg chg="mod">
          <ac:chgData name="William Grey" userId="37b73424-c081-4fc2-b1af-363f4f3fd4f3" providerId="ADAL" clId="{DBD60857-5D18-4507-A9A8-36807DCA8D27}" dt="2019-02-01T15:04:28.146" v="816" actId="20577"/>
          <ac:spMkLst>
            <pc:docMk/>
            <pc:sldMk cId="4214077384" sldId="298"/>
            <ac:spMk id="2" creationId="{00000000-0000-0000-0000-000000000000}"/>
          </ac:spMkLst>
        </pc:spChg>
        <pc:spChg chg="mod">
          <ac:chgData name="William Grey" userId="37b73424-c081-4fc2-b1af-363f4f3fd4f3" providerId="ADAL" clId="{DBD60857-5D18-4507-A9A8-36807DCA8D27}" dt="2019-02-01T15:09:36.608" v="837"/>
          <ac:spMkLst>
            <pc:docMk/>
            <pc:sldMk cId="4214077384" sldId="29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DBD60857-5D18-4507-A9A8-36807DCA8D27}" dt="2019-02-01T15:11:51.467" v="906" actId="20577"/>
        <pc:sldMkLst>
          <pc:docMk/>
          <pc:sldMk cId="1013651880" sldId="299"/>
        </pc:sldMkLst>
        <pc:spChg chg="mod">
          <ac:chgData name="William Grey" userId="37b73424-c081-4fc2-b1af-363f4f3fd4f3" providerId="ADAL" clId="{DBD60857-5D18-4507-A9A8-36807DCA8D27}" dt="2019-02-01T15:11:51.467" v="906" actId="20577"/>
          <ac:spMkLst>
            <pc:docMk/>
            <pc:sldMk cId="1013651880" sldId="299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DBD60857-5D18-4507-A9A8-36807DCA8D27}" dt="2019-02-01T15:33:51.056" v="1155"/>
        <pc:sldMkLst>
          <pc:docMk/>
          <pc:sldMk cId="4033310859" sldId="300"/>
        </pc:sldMkLst>
        <pc:spChg chg="mod">
          <ac:chgData name="William Grey" userId="37b73424-c081-4fc2-b1af-363f4f3fd4f3" providerId="ADAL" clId="{DBD60857-5D18-4507-A9A8-36807DCA8D27}" dt="2019-02-01T15:33:51.056" v="1155"/>
          <ac:spMkLst>
            <pc:docMk/>
            <pc:sldMk cId="4033310859" sldId="300"/>
            <ac:spMk id="5" creationId="{00000000-0000-0000-0000-000000000000}"/>
          </ac:spMkLst>
        </pc:spChg>
      </pc:sldChg>
      <pc:sldChg chg="modSp">
        <pc:chgData name="William Grey" userId="37b73424-c081-4fc2-b1af-363f4f3fd4f3" providerId="ADAL" clId="{DBD60857-5D18-4507-A9A8-36807DCA8D27}" dt="2019-02-01T15:32:14.251" v="1143" actId="207"/>
        <pc:sldMkLst>
          <pc:docMk/>
          <pc:sldMk cId="1822141972" sldId="301"/>
        </pc:sldMkLst>
        <pc:spChg chg="mod">
          <ac:chgData name="William Grey" userId="37b73424-c081-4fc2-b1af-363f4f3fd4f3" providerId="ADAL" clId="{DBD60857-5D18-4507-A9A8-36807DCA8D27}" dt="2019-02-01T15:32:14.251" v="1143" actId="207"/>
          <ac:spMkLst>
            <pc:docMk/>
            <pc:sldMk cId="1822141972" sldId="301"/>
            <ac:spMk id="5" creationId="{00000000-0000-0000-0000-000000000000}"/>
          </ac:spMkLst>
        </pc:spChg>
      </pc:sldChg>
      <pc:sldChg chg="modSp">
        <pc:chgData name="William Grey" userId="37b73424-c081-4fc2-b1af-363f4f3fd4f3" providerId="ADAL" clId="{DBD60857-5D18-4507-A9A8-36807DCA8D27}" dt="2019-02-01T15:34:44.735" v="1163" actId="20577"/>
        <pc:sldMkLst>
          <pc:docMk/>
          <pc:sldMk cId="3146106993" sldId="302"/>
        </pc:sldMkLst>
        <pc:spChg chg="mod">
          <ac:chgData name="William Grey" userId="37b73424-c081-4fc2-b1af-363f4f3fd4f3" providerId="ADAL" clId="{DBD60857-5D18-4507-A9A8-36807DCA8D27}" dt="2019-02-01T15:34:44.735" v="1163" actId="20577"/>
          <ac:spMkLst>
            <pc:docMk/>
            <pc:sldMk cId="3146106993" sldId="302"/>
            <ac:spMk id="5" creationId="{00000000-0000-0000-0000-000000000000}"/>
          </ac:spMkLst>
        </pc:spChg>
        <pc:picChg chg="mod">
          <ac:chgData name="William Grey" userId="37b73424-c081-4fc2-b1af-363f4f3fd4f3" providerId="ADAL" clId="{DBD60857-5D18-4507-A9A8-36807DCA8D27}" dt="2019-01-31T09:11:21.343" v="0" actId="1076"/>
          <ac:picMkLst>
            <pc:docMk/>
            <pc:sldMk cId="3146106993" sldId="302"/>
            <ac:picMk id="4" creationId="{00000000-0000-0000-0000-000000000000}"/>
          </ac:picMkLst>
        </pc:picChg>
      </pc:sldChg>
      <pc:sldChg chg="modSp">
        <pc:chgData name="William Grey" userId="37b73424-c081-4fc2-b1af-363f4f3fd4f3" providerId="ADAL" clId="{DBD60857-5D18-4507-A9A8-36807DCA8D27}" dt="2019-02-01T15:32:45.165" v="1147"/>
        <pc:sldMkLst>
          <pc:docMk/>
          <pc:sldMk cId="4233142032" sldId="303"/>
        </pc:sldMkLst>
        <pc:spChg chg="mod">
          <ac:chgData name="William Grey" userId="37b73424-c081-4fc2-b1af-363f4f3fd4f3" providerId="ADAL" clId="{DBD60857-5D18-4507-A9A8-36807DCA8D27}" dt="2019-02-01T15:32:45.165" v="1147"/>
          <ac:spMkLst>
            <pc:docMk/>
            <pc:sldMk cId="4233142032" sldId="303"/>
            <ac:spMk id="5" creationId="{00000000-0000-0000-0000-000000000000}"/>
          </ac:spMkLst>
        </pc:spChg>
      </pc:sldChg>
      <pc:sldChg chg="modSp">
        <pc:chgData name="William Grey" userId="37b73424-c081-4fc2-b1af-363f4f3fd4f3" providerId="ADAL" clId="{DBD60857-5D18-4507-A9A8-36807DCA8D27}" dt="2019-02-01T15:28:29.544" v="1113"/>
        <pc:sldMkLst>
          <pc:docMk/>
          <pc:sldMk cId="1301056128" sldId="304"/>
        </pc:sldMkLst>
        <pc:spChg chg="mod">
          <ac:chgData name="William Grey" userId="37b73424-c081-4fc2-b1af-363f4f3fd4f3" providerId="ADAL" clId="{DBD60857-5D18-4507-A9A8-36807DCA8D27}" dt="2019-02-01T15:28:29.544" v="1113"/>
          <ac:spMkLst>
            <pc:docMk/>
            <pc:sldMk cId="1301056128" sldId="304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DBD60857-5D18-4507-A9A8-36807DCA8D27}" dt="2019-02-01T15:25:44.075" v="1103" actId="20577"/>
        <pc:sldMkLst>
          <pc:docMk/>
          <pc:sldMk cId="810230288" sldId="305"/>
        </pc:sldMkLst>
        <pc:spChg chg="mod">
          <ac:chgData name="William Grey" userId="37b73424-c081-4fc2-b1af-363f4f3fd4f3" providerId="ADAL" clId="{DBD60857-5D18-4507-A9A8-36807DCA8D27}" dt="2019-02-01T15:25:44.075" v="1103" actId="20577"/>
          <ac:spMkLst>
            <pc:docMk/>
            <pc:sldMk cId="810230288" sldId="305"/>
            <ac:spMk id="3" creationId="{00000000-0000-0000-0000-000000000000}"/>
          </ac:spMkLst>
        </pc:spChg>
      </pc:sldChg>
      <pc:sldChg chg="addSp delSp modSp">
        <pc:chgData name="William Grey" userId="37b73424-c081-4fc2-b1af-363f4f3fd4f3" providerId="ADAL" clId="{DBD60857-5D18-4507-A9A8-36807DCA8D27}" dt="2019-02-01T15:20:29.971" v="1027" actId="122"/>
        <pc:sldMkLst>
          <pc:docMk/>
          <pc:sldMk cId="4095614698" sldId="306"/>
        </pc:sldMkLst>
        <pc:spChg chg="mod">
          <ac:chgData name="William Grey" userId="37b73424-c081-4fc2-b1af-363f4f3fd4f3" providerId="ADAL" clId="{DBD60857-5D18-4507-A9A8-36807DCA8D27}" dt="2019-02-01T15:20:29.971" v="1027" actId="122"/>
          <ac:spMkLst>
            <pc:docMk/>
            <pc:sldMk cId="4095614698" sldId="306"/>
            <ac:spMk id="3" creationId="{00000000-0000-0000-0000-000000000000}"/>
          </ac:spMkLst>
        </pc:spChg>
        <pc:spChg chg="add del">
          <ac:chgData name="William Grey" userId="37b73424-c081-4fc2-b1af-363f4f3fd4f3" providerId="ADAL" clId="{DBD60857-5D18-4507-A9A8-36807DCA8D27}" dt="2019-02-01T15:20:04.273" v="1022"/>
          <ac:spMkLst>
            <pc:docMk/>
            <pc:sldMk cId="4095614698" sldId="306"/>
            <ac:spMk id="4" creationId="{81641496-225D-49F2-89B5-3F5BF2BA3888}"/>
          </ac:spMkLst>
        </pc:spChg>
      </pc:sldChg>
      <pc:sldChg chg="modSp ord">
        <pc:chgData name="William Grey" userId="37b73424-c081-4fc2-b1af-363f4f3fd4f3" providerId="ADAL" clId="{DBD60857-5D18-4507-A9A8-36807DCA8D27}" dt="2019-02-01T15:30:15.188" v="1135" actId="20577"/>
        <pc:sldMkLst>
          <pc:docMk/>
          <pc:sldMk cId="3495409488" sldId="307"/>
        </pc:sldMkLst>
        <pc:spChg chg="mod">
          <ac:chgData name="William Grey" userId="37b73424-c081-4fc2-b1af-363f4f3fd4f3" providerId="ADAL" clId="{DBD60857-5D18-4507-A9A8-36807DCA8D27}" dt="2019-02-01T15:30:15.188" v="1135" actId="20577"/>
          <ac:spMkLst>
            <pc:docMk/>
            <pc:sldMk cId="3495409488" sldId="307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DBD60857-5D18-4507-A9A8-36807DCA8D27}" dt="2019-02-01T15:19:37.823" v="1019" actId="27636"/>
        <pc:sldMkLst>
          <pc:docMk/>
          <pc:sldMk cId="3110917773" sldId="308"/>
        </pc:sldMkLst>
        <pc:spChg chg="mod">
          <ac:chgData name="William Grey" userId="37b73424-c081-4fc2-b1af-363f4f3fd4f3" providerId="ADAL" clId="{DBD60857-5D18-4507-A9A8-36807DCA8D27}" dt="2019-02-01T15:19:37.823" v="1019" actId="27636"/>
          <ac:spMkLst>
            <pc:docMk/>
            <pc:sldMk cId="3110917773" sldId="30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DBD60857-5D18-4507-A9A8-36807DCA8D27}" dt="2019-02-01T15:20:45.895" v="1052" actId="20577"/>
        <pc:sldMkLst>
          <pc:docMk/>
          <pc:sldMk cId="3757447888" sldId="309"/>
        </pc:sldMkLst>
        <pc:spChg chg="mod">
          <ac:chgData name="William Grey" userId="37b73424-c081-4fc2-b1af-363f4f3fd4f3" providerId="ADAL" clId="{DBD60857-5D18-4507-A9A8-36807DCA8D27}" dt="2019-02-01T15:20:45.895" v="1052" actId="20577"/>
          <ac:spMkLst>
            <pc:docMk/>
            <pc:sldMk cId="3757447888" sldId="309"/>
            <ac:spMk id="2" creationId="{00000000-0000-0000-0000-000000000000}"/>
          </ac:spMkLst>
        </pc:spChg>
        <pc:spChg chg="mod">
          <ac:chgData name="William Grey" userId="37b73424-c081-4fc2-b1af-363f4f3fd4f3" providerId="ADAL" clId="{DBD60857-5D18-4507-A9A8-36807DCA8D27}" dt="2019-01-31T10:08:32.897" v="241" actId="20577"/>
          <ac:spMkLst>
            <pc:docMk/>
            <pc:sldMk cId="3757447888" sldId="309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DBD60857-5D18-4507-A9A8-36807DCA8D27}" dt="2019-02-01T10:29:25.576" v="794" actId="20577"/>
        <pc:sldMkLst>
          <pc:docMk/>
          <pc:sldMk cId="1163211013" sldId="310"/>
        </pc:sldMkLst>
        <pc:spChg chg="mod">
          <ac:chgData name="William Grey" userId="37b73424-c081-4fc2-b1af-363f4f3fd4f3" providerId="ADAL" clId="{DBD60857-5D18-4507-A9A8-36807DCA8D27}" dt="2019-02-01T10:29:25.576" v="794" actId="20577"/>
          <ac:spMkLst>
            <pc:docMk/>
            <pc:sldMk cId="1163211013" sldId="310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DBD60857-5D18-4507-A9A8-36807DCA8D27}" dt="2019-02-01T09:11:06.098" v="531" actId="20577"/>
        <pc:sldMkLst>
          <pc:docMk/>
          <pc:sldMk cId="1944439864" sldId="311"/>
        </pc:sldMkLst>
        <pc:spChg chg="mod">
          <ac:chgData name="William Grey" userId="37b73424-c081-4fc2-b1af-363f4f3fd4f3" providerId="ADAL" clId="{DBD60857-5D18-4507-A9A8-36807DCA8D27}" dt="2019-02-01T09:11:06.098" v="531" actId="20577"/>
          <ac:spMkLst>
            <pc:docMk/>
            <pc:sldMk cId="1944439864" sldId="311"/>
            <ac:spMk id="3" creationId="{BDBB0EAE-1444-4658-9F3D-5682C2CFF99D}"/>
          </ac:spMkLst>
        </pc:spChg>
      </pc:sldChg>
      <pc:sldChg chg="modSp">
        <pc:chgData name="William Grey" userId="37b73424-c081-4fc2-b1af-363f4f3fd4f3" providerId="ADAL" clId="{DBD60857-5D18-4507-A9A8-36807DCA8D27}" dt="2019-02-01T15:35:04.491" v="1164" actId="5793"/>
        <pc:sldMkLst>
          <pc:docMk/>
          <pc:sldMk cId="865231242" sldId="312"/>
        </pc:sldMkLst>
        <pc:spChg chg="mod">
          <ac:chgData name="William Grey" userId="37b73424-c081-4fc2-b1af-363f4f3fd4f3" providerId="ADAL" clId="{DBD60857-5D18-4507-A9A8-36807DCA8D27}" dt="2019-02-01T15:35:04.491" v="1164" actId="5793"/>
          <ac:spMkLst>
            <pc:docMk/>
            <pc:sldMk cId="865231242" sldId="312"/>
            <ac:spMk id="3" creationId="{408136F8-7227-44F8-9BCD-309EE3C66909}"/>
          </ac:spMkLst>
        </pc:spChg>
      </pc:sldChg>
      <pc:sldChg chg="add del">
        <pc:chgData name="William Grey" userId="37b73424-c081-4fc2-b1af-363f4f3fd4f3" providerId="ADAL" clId="{DBD60857-5D18-4507-A9A8-36807DCA8D27}" dt="2019-02-01T15:23:34.344" v="1089"/>
        <pc:sldMkLst>
          <pc:docMk/>
          <pc:sldMk cId="2400757881" sldId="313"/>
        </pc:sldMkLst>
      </pc:sldChg>
    </pc:docChg>
  </pc:docChgLst>
  <pc:docChgLst>
    <pc:chgData name="William Grey" userId="37b73424-c081-4fc2-b1af-363f4f3fd4f3" providerId="ADAL" clId="{49DC6250-C4F2-4AEF-9BA4-2CBC79C9044A}"/>
    <pc:docChg chg="undo custSel modSld">
      <pc:chgData name="William Grey" userId="37b73424-c081-4fc2-b1af-363f4f3fd4f3" providerId="ADAL" clId="{49DC6250-C4F2-4AEF-9BA4-2CBC79C9044A}" dt="2019-11-08T10:10:31.425" v="135" actId="20577"/>
      <pc:docMkLst>
        <pc:docMk/>
      </pc:docMkLst>
      <pc:sldChg chg="modSp">
        <pc:chgData name="William Grey" userId="37b73424-c081-4fc2-b1af-363f4f3fd4f3" providerId="ADAL" clId="{49DC6250-C4F2-4AEF-9BA4-2CBC79C9044A}" dt="2019-11-08T10:10:31.425" v="135" actId="20577"/>
        <pc:sldMkLst>
          <pc:docMk/>
          <pc:sldMk cId="4233142032" sldId="303"/>
        </pc:sldMkLst>
        <pc:spChg chg="mod">
          <ac:chgData name="William Grey" userId="37b73424-c081-4fc2-b1af-363f4f3fd4f3" providerId="ADAL" clId="{49DC6250-C4F2-4AEF-9BA4-2CBC79C9044A}" dt="2019-11-08T10:10:31.425" v="135" actId="20577"/>
          <ac:spMkLst>
            <pc:docMk/>
            <pc:sldMk cId="4233142032" sldId="303"/>
            <ac:spMk id="5" creationId="{00000000-0000-0000-0000-000000000000}"/>
          </ac:spMkLst>
        </pc:spChg>
      </pc:sldChg>
      <pc:sldChg chg="modSp modAnim">
        <pc:chgData name="William Grey" userId="37b73424-c081-4fc2-b1af-363f4f3fd4f3" providerId="ADAL" clId="{49DC6250-C4F2-4AEF-9BA4-2CBC79C9044A}" dt="2019-11-08T09:55:36.466" v="19"/>
        <pc:sldMkLst>
          <pc:docMk/>
          <pc:sldMk cId="4095614698" sldId="306"/>
        </pc:sldMkLst>
        <pc:spChg chg="mod">
          <ac:chgData name="William Grey" userId="37b73424-c081-4fc2-b1af-363f4f3fd4f3" providerId="ADAL" clId="{49DC6250-C4F2-4AEF-9BA4-2CBC79C9044A}" dt="2019-11-08T09:55:23.976" v="17" actId="20577"/>
          <ac:spMkLst>
            <pc:docMk/>
            <pc:sldMk cId="4095614698" sldId="306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49DC6250-C4F2-4AEF-9BA4-2CBC79C9044A}" dt="2019-11-08T10:05:10.333" v="66" actId="20577"/>
        <pc:sldMkLst>
          <pc:docMk/>
          <pc:sldMk cId="3495409488" sldId="307"/>
        </pc:sldMkLst>
        <pc:spChg chg="mod">
          <ac:chgData name="William Grey" userId="37b73424-c081-4fc2-b1af-363f4f3fd4f3" providerId="ADAL" clId="{49DC6250-C4F2-4AEF-9BA4-2CBC79C9044A}" dt="2019-11-08T10:05:10.333" v="66" actId="20577"/>
          <ac:spMkLst>
            <pc:docMk/>
            <pc:sldMk cId="3495409488" sldId="307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49DC6250-C4F2-4AEF-9BA4-2CBC79C9044A}" dt="2019-11-08T10:08:23.525" v="133" actId="20577"/>
        <pc:sldMkLst>
          <pc:docMk/>
          <pc:sldMk cId="1944439864" sldId="311"/>
        </pc:sldMkLst>
        <pc:spChg chg="mod">
          <ac:chgData name="William Grey" userId="37b73424-c081-4fc2-b1af-363f4f3fd4f3" providerId="ADAL" clId="{49DC6250-C4F2-4AEF-9BA4-2CBC79C9044A}" dt="2019-11-08T10:08:23.525" v="133" actId="20577"/>
          <ac:spMkLst>
            <pc:docMk/>
            <pc:sldMk cId="1944439864" sldId="311"/>
            <ac:spMk id="3" creationId="{BDBB0EAE-1444-4658-9F3D-5682C2CFF99D}"/>
          </ac:spMkLst>
        </pc:spChg>
      </pc:sldChg>
    </pc:docChg>
  </pc:docChgLst>
  <pc:docChgLst>
    <pc:chgData name="William Grey" userId="37b73424-c081-4fc2-b1af-363f4f3fd4f3" providerId="ADAL" clId="{64FACCD6-F3E1-4764-B190-8FE33B93E18E}"/>
    <pc:docChg chg="undo custSel addSld modSld sldOrd">
      <pc:chgData name="William Grey" userId="37b73424-c081-4fc2-b1af-363f4f3fd4f3" providerId="ADAL" clId="{64FACCD6-F3E1-4764-B190-8FE33B93E18E}" dt="2020-09-16T10:31:56.709" v="269" actId="20577"/>
      <pc:docMkLst>
        <pc:docMk/>
      </pc:docMkLst>
      <pc:sldChg chg="modSp">
        <pc:chgData name="William Grey" userId="37b73424-c081-4fc2-b1af-363f4f3fd4f3" providerId="ADAL" clId="{64FACCD6-F3E1-4764-B190-8FE33B93E18E}" dt="2020-09-14T10:58:27.336" v="1" actId="20577"/>
        <pc:sldMkLst>
          <pc:docMk/>
          <pc:sldMk cId="1931416726" sldId="297"/>
        </pc:sldMkLst>
        <pc:spChg chg="mod">
          <ac:chgData name="William Grey" userId="37b73424-c081-4fc2-b1af-363f4f3fd4f3" providerId="ADAL" clId="{64FACCD6-F3E1-4764-B190-8FE33B93E18E}" dt="2020-09-14T10:58:27.336" v="1" actId="20577"/>
          <ac:spMkLst>
            <pc:docMk/>
            <pc:sldMk cId="1931416726" sldId="297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64FACCD6-F3E1-4764-B190-8FE33B93E18E}" dt="2020-09-16T08:31:47.941" v="65" actId="20577"/>
        <pc:sldMkLst>
          <pc:docMk/>
          <pc:sldMk cId="4214077384" sldId="298"/>
        </pc:sldMkLst>
        <pc:spChg chg="mod">
          <ac:chgData name="William Grey" userId="37b73424-c081-4fc2-b1af-363f4f3fd4f3" providerId="ADAL" clId="{64FACCD6-F3E1-4764-B190-8FE33B93E18E}" dt="2020-09-16T08:31:47.941" v="65" actId="20577"/>
          <ac:spMkLst>
            <pc:docMk/>
            <pc:sldMk cId="4214077384" sldId="298"/>
            <ac:spMk id="3" creationId="{00000000-0000-0000-0000-000000000000}"/>
          </ac:spMkLst>
        </pc:spChg>
      </pc:sldChg>
      <pc:sldChg chg="addSp delSp">
        <pc:chgData name="William Grey" userId="37b73424-c081-4fc2-b1af-363f4f3fd4f3" providerId="ADAL" clId="{64FACCD6-F3E1-4764-B190-8FE33B93E18E}" dt="2020-09-16T10:27:56.476" v="256"/>
        <pc:sldMkLst>
          <pc:docMk/>
          <pc:sldMk cId="1822141972" sldId="301"/>
        </pc:sldMkLst>
        <pc:spChg chg="add del">
          <ac:chgData name="William Grey" userId="37b73424-c081-4fc2-b1af-363f4f3fd4f3" providerId="ADAL" clId="{64FACCD6-F3E1-4764-B190-8FE33B93E18E}" dt="2020-09-16T10:27:56.476" v="256"/>
          <ac:spMkLst>
            <pc:docMk/>
            <pc:sldMk cId="1822141972" sldId="301"/>
            <ac:spMk id="3" creationId="{B93AFC2D-E8C5-4E2E-8EDE-F05D25AE5F66}"/>
          </ac:spMkLst>
        </pc:spChg>
      </pc:sldChg>
      <pc:sldChg chg="modSp mod">
        <pc:chgData name="William Grey" userId="37b73424-c081-4fc2-b1af-363f4f3fd4f3" providerId="ADAL" clId="{64FACCD6-F3E1-4764-B190-8FE33B93E18E}" dt="2020-09-16T10:31:56.709" v="269" actId="20577"/>
        <pc:sldMkLst>
          <pc:docMk/>
          <pc:sldMk cId="3146106993" sldId="302"/>
        </pc:sldMkLst>
        <pc:spChg chg="mod">
          <ac:chgData name="William Grey" userId="37b73424-c081-4fc2-b1af-363f4f3fd4f3" providerId="ADAL" clId="{64FACCD6-F3E1-4764-B190-8FE33B93E18E}" dt="2020-09-16T10:31:56.709" v="269" actId="20577"/>
          <ac:spMkLst>
            <pc:docMk/>
            <pc:sldMk cId="3146106993" sldId="302"/>
            <ac:spMk id="5" creationId="{00000000-0000-0000-0000-000000000000}"/>
          </ac:spMkLst>
        </pc:spChg>
      </pc:sldChg>
      <pc:sldChg chg="ord">
        <pc:chgData name="William Grey" userId="37b73424-c081-4fc2-b1af-363f4f3fd4f3" providerId="ADAL" clId="{64FACCD6-F3E1-4764-B190-8FE33B93E18E}" dt="2020-09-16T08:50:52.288" v="73"/>
        <pc:sldMkLst>
          <pc:docMk/>
          <pc:sldMk cId="1301056128" sldId="304"/>
        </pc:sldMkLst>
      </pc:sldChg>
      <pc:sldChg chg="modSp mod modAnim">
        <pc:chgData name="William Grey" userId="37b73424-c081-4fc2-b1af-363f4f3fd4f3" providerId="ADAL" clId="{64FACCD6-F3E1-4764-B190-8FE33B93E18E}" dt="2020-09-16T08:49:07.339" v="69" actId="20577"/>
        <pc:sldMkLst>
          <pc:docMk/>
          <pc:sldMk cId="4095614698" sldId="306"/>
        </pc:sldMkLst>
        <pc:spChg chg="mod">
          <ac:chgData name="William Grey" userId="37b73424-c081-4fc2-b1af-363f4f3fd4f3" providerId="ADAL" clId="{64FACCD6-F3E1-4764-B190-8FE33B93E18E}" dt="2020-09-16T08:49:07.339" v="69" actId="20577"/>
          <ac:spMkLst>
            <pc:docMk/>
            <pc:sldMk cId="4095614698" sldId="30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4FACCD6-F3E1-4764-B190-8FE33B93E18E}" dt="2020-09-14T11:16:04.932" v="12" actId="20577"/>
        <pc:sldMkLst>
          <pc:docMk/>
          <pc:sldMk cId="3110917773" sldId="308"/>
        </pc:sldMkLst>
        <pc:spChg chg="mod">
          <ac:chgData name="William Grey" userId="37b73424-c081-4fc2-b1af-363f4f3fd4f3" providerId="ADAL" clId="{64FACCD6-F3E1-4764-B190-8FE33B93E18E}" dt="2020-09-14T11:16:04.932" v="12" actId="20577"/>
          <ac:spMkLst>
            <pc:docMk/>
            <pc:sldMk cId="3110917773" sldId="30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64FACCD6-F3E1-4764-B190-8FE33B93E18E}" dt="2020-09-16T10:20:10.727" v="231" actId="20577"/>
        <pc:sldMkLst>
          <pc:docMk/>
          <pc:sldMk cId="1944439864" sldId="311"/>
        </pc:sldMkLst>
        <pc:spChg chg="mod">
          <ac:chgData name="William Grey" userId="37b73424-c081-4fc2-b1af-363f4f3fd4f3" providerId="ADAL" clId="{64FACCD6-F3E1-4764-B190-8FE33B93E18E}" dt="2020-09-16T10:20:10.727" v="231" actId="20577"/>
          <ac:spMkLst>
            <pc:docMk/>
            <pc:sldMk cId="1944439864" sldId="311"/>
            <ac:spMk id="3" creationId="{BDBB0EAE-1444-4658-9F3D-5682C2CFF99D}"/>
          </ac:spMkLst>
        </pc:spChg>
      </pc:sldChg>
      <pc:sldChg chg="modSp add mod">
        <pc:chgData name="William Grey" userId="37b73424-c081-4fc2-b1af-363f4f3fd4f3" providerId="ADAL" clId="{64FACCD6-F3E1-4764-B190-8FE33B93E18E}" dt="2020-09-16T10:15:54.295" v="171" actId="20577"/>
        <pc:sldMkLst>
          <pc:docMk/>
          <pc:sldMk cId="207722807" sldId="312"/>
        </pc:sldMkLst>
        <pc:spChg chg="mod">
          <ac:chgData name="William Grey" userId="37b73424-c081-4fc2-b1af-363f4f3fd4f3" providerId="ADAL" clId="{64FACCD6-F3E1-4764-B190-8FE33B93E18E}" dt="2020-09-16T10:15:54.295" v="171" actId="20577"/>
          <ac:spMkLst>
            <pc:docMk/>
            <pc:sldMk cId="207722807" sldId="312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64FACCD6-F3E1-4764-B190-8FE33B93E18E}" dt="2020-09-16T10:24:51.337" v="254" actId="20577"/>
        <pc:sldMkLst>
          <pc:docMk/>
          <pc:sldMk cId="1026616092" sldId="313"/>
        </pc:sldMkLst>
        <pc:spChg chg="mod">
          <ac:chgData name="William Grey" userId="37b73424-c081-4fc2-b1af-363f4f3fd4f3" providerId="ADAL" clId="{64FACCD6-F3E1-4764-B190-8FE33B93E18E}" dt="2020-09-16T10:24:51.337" v="254" actId="20577"/>
          <ac:spMkLst>
            <pc:docMk/>
            <pc:sldMk cId="1026616092" sldId="313"/>
            <ac:spMk id="5" creationId="{00000000-0000-0000-0000-000000000000}"/>
          </ac:spMkLst>
        </pc:spChg>
      </pc:sldChg>
      <pc:sldChg chg="modSp add">
        <pc:chgData name="William Grey" userId="37b73424-c081-4fc2-b1af-363f4f3fd4f3" providerId="ADAL" clId="{64FACCD6-F3E1-4764-B190-8FE33B93E18E}" dt="2020-09-16T10:28:12.481" v="265" actId="20577"/>
        <pc:sldMkLst>
          <pc:docMk/>
          <pc:sldMk cId="3485686101" sldId="314"/>
        </pc:sldMkLst>
        <pc:spChg chg="mod">
          <ac:chgData name="William Grey" userId="37b73424-c081-4fc2-b1af-363f4f3fd4f3" providerId="ADAL" clId="{64FACCD6-F3E1-4764-B190-8FE33B93E18E}" dt="2020-09-16T10:28:12.481" v="265" actId="20577"/>
          <ac:spMkLst>
            <pc:docMk/>
            <pc:sldMk cId="3485686101" sldId="314"/>
            <ac:spMk id="5" creationId="{00000000-0000-0000-0000-000000000000}"/>
          </ac:spMkLst>
        </pc:spChg>
      </pc:sldChg>
    </pc:docChg>
  </pc:docChgLst>
  <pc:docChgLst>
    <pc:chgData name="William Grey" userId="37b73424-c081-4fc2-b1af-363f4f3fd4f3" providerId="ADAL" clId="{F8F23BDC-BE5E-4529-896A-990DDB5388BC}"/>
    <pc:docChg chg="undo custSel addSld delSld modSld sldOrd">
      <pc:chgData name="William Grey" userId="37b73424-c081-4fc2-b1af-363f4f3fd4f3" providerId="ADAL" clId="{F8F23BDC-BE5E-4529-896A-990DDB5388BC}" dt="2019-02-02T19:28:19.989" v="985" actId="12"/>
      <pc:docMkLst>
        <pc:docMk/>
      </pc:docMkLst>
      <pc:sldChg chg="modSp">
        <pc:chgData name="William Grey" userId="37b73424-c081-4fc2-b1af-363f4f3fd4f3" providerId="ADAL" clId="{F8F23BDC-BE5E-4529-896A-990DDB5388BC}" dt="2019-01-31T21:59:03.731" v="720" actId="20577"/>
        <pc:sldMkLst>
          <pc:docMk/>
          <pc:sldMk cId="1090124395" sldId="296"/>
        </pc:sldMkLst>
        <pc:spChg chg="mod">
          <ac:chgData name="William Grey" userId="37b73424-c081-4fc2-b1af-363f4f3fd4f3" providerId="ADAL" clId="{F8F23BDC-BE5E-4529-896A-990DDB5388BC}" dt="2019-01-31T21:59:03.731" v="720" actId="20577"/>
          <ac:spMkLst>
            <pc:docMk/>
            <pc:sldMk cId="1090124395" sldId="296"/>
            <ac:spMk id="3" creationId="{00000000-0000-0000-0000-000000000000}"/>
          </ac:spMkLst>
        </pc:spChg>
      </pc:sldChg>
      <pc:sldChg chg="modSp modAnim">
        <pc:chgData name="William Grey" userId="37b73424-c081-4fc2-b1af-363f4f3fd4f3" providerId="ADAL" clId="{F8F23BDC-BE5E-4529-896A-990DDB5388BC}" dt="2019-02-02T19:14:12.694" v="868"/>
        <pc:sldMkLst>
          <pc:docMk/>
          <pc:sldMk cId="1931416726" sldId="297"/>
        </pc:sldMkLst>
        <pc:spChg chg="mod">
          <ac:chgData name="William Grey" userId="37b73424-c081-4fc2-b1af-363f4f3fd4f3" providerId="ADAL" clId="{F8F23BDC-BE5E-4529-896A-990DDB5388BC}" dt="2019-01-31T22:03:09.508" v="737" actId="20577"/>
          <ac:spMkLst>
            <pc:docMk/>
            <pc:sldMk cId="1931416726" sldId="297"/>
            <ac:spMk id="3" creationId="{00000000-0000-0000-0000-000000000000}"/>
          </ac:spMkLst>
        </pc:spChg>
      </pc:sldChg>
      <pc:sldChg chg="modSp modAnim">
        <pc:chgData name="William Grey" userId="37b73424-c081-4fc2-b1af-363f4f3fd4f3" providerId="ADAL" clId="{F8F23BDC-BE5E-4529-896A-990DDB5388BC}" dt="2019-02-02T19:14:24.754" v="870"/>
        <pc:sldMkLst>
          <pc:docMk/>
          <pc:sldMk cId="4214077384" sldId="298"/>
        </pc:sldMkLst>
        <pc:spChg chg="mod">
          <ac:chgData name="William Grey" userId="37b73424-c081-4fc2-b1af-363f4f3fd4f3" providerId="ADAL" clId="{F8F23BDC-BE5E-4529-896A-990DDB5388BC}" dt="2019-02-02T19:14:22.605" v="869" actId="1076"/>
          <ac:spMkLst>
            <pc:docMk/>
            <pc:sldMk cId="4214077384" sldId="298"/>
            <ac:spMk id="3" creationId="{00000000-0000-0000-0000-000000000000}"/>
          </ac:spMkLst>
        </pc:spChg>
      </pc:sldChg>
      <pc:sldChg chg="modSp ord">
        <pc:chgData name="William Grey" userId="37b73424-c081-4fc2-b1af-363f4f3fd4f3" providerId="ADAL" clId="{F8F23BDC-BE5E-4529-896A-990DDB5388BC}" dt="2019-02-02T19:14:45.343" v="872" actId="20577"/>
        <pc:sldMkLst>
          <pc:docMk/>
          <pc:sldMk cId="1013651880" sldId="299"/>
        </pc:sldMkLst>
        <pc:spChg chg="mod">
          <ac:chgData name="William Grey" userId="37b73424-c081-4fc2-b1af-363f4f3fd4f3" providerId="ADAL" clId="{F8F23BDC-BE5E-4529-896A-990DDB5388BC}" dt="2019-02-02T19:14:45.343" v="872" actId="20577"/>
          <ac:spMkLst>
            <pc:docMk/>
            <pc:sldMk cId="1013651880" sldId="299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F8F23BDC-BE5E-4529-896A-990DDB5388BC}" dt="2019-02-02T19:28:19.989" v="985" actId="12"/>
        <pc:sldMkLst>
          <pc:docMk/>
          <pc:sldMk cId="810230288" sldId="305"/>
        </pc:sldMkLst>
        <pc:spChg chg="mod">
          <ac:chgData name="William Grey" userId="37b73424-c081-4fc2-b1af-363f4f3fd4f3" providerId="ADAL" clId="{F8F23BDC-BE5E-4529-896A-990DDB5388BC}" dt="2019-02-02T19:28:19.989" v="985" actId="12"/>
          <ac:spMkLst>
            <pc:docMk/>
            <pc:sldMk cId="810230288" sldId="305"/>
            <ac:spMk id="3" creationId="{00000000-0000-0000-0000-000000000000}"/>
          </ac:spMkLst>
        </pc:spChg>
      </pc:sldChg>
      <pc:sldChg chg="modSp ord">
        <pc:chgData name="William Grey" userId="37b73424-c081-4fc2-b1af-363f4f3fd4f3" providerId="ADAL" clId="{F8F23BDC-BE5E-4529-896A-990DDB5388BC}" dt="2019-02-02T19:17:12.164" v="903" actId="20577"/>
        <pc:sldMkLst>
          <pc:docMk/>
          <pc:sldMk cId="4095614698" sldId="306"/>
        </pc:sldMkLst>
        <pc:spChg chg="mod">
          <ac:chgData name="William Grey" userId="37b73424-c081-4fc2-b1af-363f4f3fd4f3" providerId="ADAL" clId="{F8F23BDC-BE5E-4529-896A-990DDB5388BC}" dt="2019-02-02T19:17:12.164" v="903" actId="20577"/>
          <ac:spMkLst>
            <pc:docMk/>
            <pc:sldMk cId="4095614698" sldId="306"/>
            <ac:spMk id="3" creationId="{00000000-0000-0000-0000-000000000000}"/>
          </ac:spMkLst>
        </pc:spChg>
      </pc:sldChg>
      <pc:sldChg chg="ord">
        <pc:chgData name="William Grey" userId="37b73424-c081-4fc2-b1af-363f4f3fd4f3" providerId="ADAL" clId="{F8F23BDC-BE5E-4529-896A-990DDB5388BC}" dt="2019-01-31T21:56:49.134" v="687"/>
        <pc:sldMkLst>
          <pc:docMk/>
          <pc:sldMk cId="3110917773" sldId="308"/>
        </pc:sldMkLst>
      </pc:sldChg>
      <pc:sldChg chg="modSp modAnim">
        <pc:chgData name="William Grey" userId="37b73424-c081-4fc2-b1af-363f4f3fd4f3" providerId="ADAL" clId="{F8F23BDC-BE5E-4529-896A-990DDB5388BC}" dt="2019-02-02T19:17:22.478" v="904"/>
        <pc:sldMkLst>
          <pc:docMk/>
          <pc:sldMk cId="3757447888" sldId="309"/>
        </pc:sldMkLst>
        <pc:spChg chg="mod">
          <ac:chgData name="William Grey" userId="37b73424-c081-4fc2-b1af-363f4f3fd4f3" providerId="ADAL" clId="{F8F23BDC-BE5E-4529-896A-990DDB5388BC}" dt="2019-01-31T22:16:24.643" v="812" actId="20577"/>
          <ac:spMkLst>
            <pc:docMk/>
            <pc:sldMk cId="3757447888" sldId="309"/>
            <ac:spMk id="3" creationId="{00000000-0000-0000-0000-000000000000}"/>
          </ac:spMkLst>
        </pc:spChg>
      </pc:sldChg>
      <pc:sldChg chg="modSp ord modAnim">
        <pc:chgData name="William Grey" userId="37b73424-c081-4fc2-b1af-363f4f3fd4f3" providerId="ADAL" clId="{F8F23BDC-BE5E-4529-896A-990DDB5388BC}" dt="2019-02-02T19:15:02.834" v="873"/>
        <pc:sldMkLst>
          <pc:docMk/>
          <pc:sldMk cId="1163211013" sldId="310"/>
        </pc:sldMkLst>
        <pc:spChg chg="mod">
          <ac:chgData name="William Grey" userId="37b73424-c081-4fc2-b1af-363f4f3fd4f3" providerId="ADAL" clId="{F8F23BDC-BE5E-4529-896A-990DDB5388BC}" dt="2019-01-31T22:08:28.310" v="774" actId="20577"/>
          <ac:spMkLst>
            <pc:docMk/>
            <pc:sldMk cId="1163211013" sldId="310"/>
            <ac:spMk id="2" creationId="{00000000-0000-0000-0000-000000000000}"/>
          </ac:spMkLst>
        </pc:spChg>
      </pc:sldChg>
      <pc:sldChg chg="modSp add">
        <pc:chgData name="William Grey" userId="37b73424-c081-4fc2-b1af-363f4f3fd4f3" providerId="ADAL" clId="{F8F23BDC-BE5E-4529-896A-990DDB5388BC}" dt="2019-01-31T21:36:49.912" v="511" actId="20577"/>
        <pc:sldMkLst>
          <pc:docMk/>
          <pc:sldMk cId="1944439864" sldId="311"/>
        </pc:sldMkLst>
        <pc:spChg chg="mod">
          <ac:chgData name="William Grey" userId="37b73424-c081-4fc2-b1af-363f4f3fd4f3" providerId="ADAL" clId="{F8F23BDC-BE5E-4529-896A-990DDB5388BC}" dt="2019-01-31T21:31:23.510" v="301" actId="20577"/>
          <ac:spMkLst>
            <pc:docMk/>
            <pc:sldMk cId="1944439864" sldId="311"/>
            <ac:spMk id="2" creationId="{ACC8244C-E5EA-490D-AE19-F6CD82F5D7EB}"/>
          </ac:spMkLst>
        </pc:spChg>
        <pc:spChg chg="mod">
          <ac:chgData name="William Grey" userId="37b73424-c081-4fc2-b1af-363f4f3fd4f3" providerId="ADAL" clId="{F8F23BDC-BE5E-4529-896A-990DDB5388BC}" dt="2019-01-31T21:36:49.912" v="511" actId="20577"/>
          <ac:spMkLst>
            <pc:docMk/>
            <pc:sldMk cId="1944439864" sldId="311"/>
            <ac:spMk id="3" creationId="{BDBB0EAE-1444-4658-9F3D-5682C2CFF99D}"/>
          </ac:spMkLst>
        </pc:spChg>
      </pc:sldChg>
      <pc:sldChg chg="modSp add del">
        <pc:chgData name="William Grey" userId="37b73424-c081-4fc2-b1af-363f4f3fd4f3" providerId="ADAL" clId="{F8F23BDC-BE5E-4529-896A-990DDB5388BC}" dt="2019-02-02T19:28:13.205" v="984" actId="2696"/>
        <pc:sldMkLst>
          <pc:docMk/>
          <pc:sldMk cId="865231242" sldId="312"/>
        </pc:sldMkLst>
        <pc:spChg chg="mod">
          <ac:chgData name="William Grey" userId="37b73424-c081-4fc2-b1af-363f4f3fd4f3" providerId="ADAL" clId="{F8F23BDC-BE5E-4529-896A-990DDB5388BC}" dt="2019-01-31T22:19:28.179" v="833" actId="20577"/>
          <ac:spMkLst>
            <pc:docMk/>
            <pc:sldMk cId="865231242" sldId="312"/>
            <ac:spMk id="2" creationId="{F8B26F27-7E0F-454D-8508-06DA5F807792}"/>
          </ac:spMkLst>
        </pc:spChg>
        <pc:spChg chg="mod">
          <ac:chgData name="William Grey" userId="37b73424-c081-4fc2-b1af-363f4f3fd4f3" providerId="ADAL" clId="{F8F23BDC-BE5E-4529-896A-990DDB5388BC}" dt="2019-02-02T19:27:56.589" v="960"/>
          <ac:spMkLst>
            <pc:docMk/>
            <pc:sldMk cId="865231242" sldId="312"/>
            <ac:spMk id="3" creationId="{408136F8-7227-44F8-9BCD-309EE3C66909}"/>
          </ac:spMkLst>
        </pc:spChg>
      </pc:sldChg>
    </pc:docChg>
  </pc:docChgLst>
  <pc:docChgLst>
    <pc:chgData name="William Grey" userId="37b73424-c081-4fc2-b1af-363f4f3fd4f3" providerId="ADAL" clId="{D0760E26-BCD2-4CEB-BB33-B50A076C5FD4}"/>
    <pc:docChg chg="undo custSel addSld delSld modSld">
      <pc:chgData name="William Grey" userId="37b73424-c081-4fc2-b1af-363f4f3fd4f3" providerId="ADAL" clId="{D0760E26-BCD2-4CEB-BB33-B50A076C5FD4}" dt="2022-09-14T19:59:45.690" v="713" actId="20577"/>
      <pc:docMkLst>
        <pc:docMk/>
      </pc:docMkLst>
      <pc:sldChg chg="modSp modAnim">
        <pc:chgData name="William Grey" userId="37b73424-c081-4fc2-b1af-363f4f3fd4f3" providerId="ADAL" clId="{D0760E26-BCD2-4CEB-BB33-B50A076C5FD4}" dt="2022-09-14T11:01:40.881" v="676" actId="20577"/>
        <pc:sldMkLst>
          <pc:docMk/>
          <pc:sldMk cId="1931416726" sldId="297"/>
        </pc:sldMkLst>
        <pc:spChg chg="mod">
          <ac:chgData name="William Grey" userId="37b73424-c081-4fc2-b1af-363f4f3fd4f3" providerId="ADAL" clId="{D0760E26-BCD2-4CEB-BB33-B50A076C5FD4}" dt="2022-09-14T11:01:40.881" v="676" actId="20577"/>
          <ac:spMkLst>
            <pc:docMk/>
            <pc:sldMk cId="1931416726" sldId="297"/>
            <ac:spMk id="3" creationId="{00000000-0000-0000-0000-000000000000}"/>
          </ac:spMkLst>
        </pc:spChg>
      </pc:sldChg>
      <pc:sldChg chg="modSp mod modAnim">
        <pc:chgData name="William Grey" userId="37b73424-c081-4fc2-b1af-363f4f3fd4f3" providerId="ADAL" clId="{D0760E26-BCD2-4CEB-BB33-B50A076C5FD4}" dt="2022-09-14T11:03:47.928" v="712" actId="27636"/>
        <pc:sldMkLst>
          <pc:docMk/>
          <pc:sldMk cId="4214077384" sldId="298"/>
        </pc:sldMkLst>
        <pc:spChg chg="mod">
          <ac:chgData name="William Grey" userId="37b73424-c081-4fc2-b1af-363f4f3fd4f3" providerId="ADAL" clId="{D0760E26-BCD2-4CEB-BB33-B50A076C5FD4}" dt="2022-09-14T11:03:47.928" v="712" actId="27636"/>
          <ac:spMkLst>
            <pc:docMk/>
            <pc:sldMk cId="4214077384" sldId="29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0760E26-BCD2-4CEB-BB33-B50A076C5FD4}" dt="2022-09-13T13:21:21.549" v="2" actId="1076"/>
        <pc:sldMkLst>
          <pc:docMk/>
          <pc:sldMk cId="1013651880" sldId="299"/>
        </pc:sldMkLst>
        <pc:spChg chg="mod">
          <ac:chgData name="William Grey" userId="37b73424-c081-4fc2-b1af-363f4f3fd4f3" providerId="ADAL" clId="{D0760E26-BCD2-4CEB-BB33-B50A076C5FD4}" dt="2022-09-13T13:21:21.549" v="2" actId="1076"/>
          <ac:spMkLst>
            <pc:docMk/>
            <pc:sldMk cId="1013651880" sldId="299"/>
            <ac:spMk id="3" creationId="{00000000-0000-0000-0000-000000000000}"/>
          </ac:spMkLst>
        </pc:spChg>
      </pc:sldChg>
      <pc:sldChg chg="addSp delSp modSp mod">
        <pc:chgData name="William Grey" userId="37b73424-c081-4fc2-b1af-363f4f3fd4f3" providerId="ADAL" clId="{D0760E26-BCD2-4CEB-BB33-B50A076C5FD4}" dt="2022-09-13T13:53:08.702" v="409" actId="20577"/>
        <pc:sldMkLst>
          <pc:docMk/>
          <pc:sldMk cId="4033310859" sldId="300"/>
        </pc:sldMkLst>
        <pc:spChg chg="add del">
          <ac:chgData name="William Grey" userId="37b73424-c081-4fc2-b1af-363f4f3fd4f3" providerId="ADAL" clId="{D0760E26-BCD2-4CEB-BB33-B50A076C5FD4}" dt="2022-09-13T13:52:56.272" v="407" actId="22"/>
          <ac:spMkLst>
            <pc:docMk/>
            <pc:sldMk cId="4033310859" sldId="300"/>
            <ac:spMk id="3" creationId="{839FE5CD-1338-4314-9EA2-F3737F22A207}"/>
          </ac:spMkLst>
        </pc:spChg>
        <pc:spChg chg="mod">
          <ac:chgData name="William Grey" userId="37b73424-c081-4fc2-b1af-363f4f3fd4f3" providerId="ADAL" clId="{D0760E26-BCD2-4CEB-BB33-B50A076C5FD4}" dt="2022-09-13T13:53:08.702" v="409" actId="20577"/>
          <ac:spMkLst>
            <pc:docMk/>
            <pc:sldMk cId="4033310859" sldId="300"/>
            <ac:spMk id="5" creationId="{00000000-0000-0000-0000-000000000000}"/>
          </ac:spMkLst>
        </pc:spChg>
        <pc:picChg chg="mod">
          <ac:chgData name="William Grey" userId="37b73424-c081-4fc2-b1af-363f4f3fd4f3" providerId="ADAL" clId="{D0760E26-BCD2-4CEB-BB33-B50A076C5FD4}" dt="2022-09-13T13:51:29.748" v="351" actId="1076"/>
          <ac:picMkLst>
            <pc:docMk/>
            <pc:sldMk cId="4033310859" sldId="300"/>
            <ac:picMk id="4" creationId="{00000000-0000-0000-0000-000000000000}"/>
          </ac:picMkLst>
        </pc:picChg>
      </pc:sldChg>
      <pc:sldChg chg="modSp mod">
        <pc:chgData name="William Grey" userId="37b73424-c081-4fc2-b1af-363f4f3fd4f3" providerId="ADAL" clId="{D0760E26-BCD2-4CEB-BB33-B50A076C5FD4}" dt="2022-09-13T13:51:09.891" v="349" actId="20577"/>
        <pc:sldMkLst>
          <pc:docMk/>
          <pc:sldMk cId="1822141972" sldId="301"/>
        </pc:sldMkLst>
        <pc:spChg chg="mod">
          <ac:chgData name="William Grey" userId="37b73424-c081-4fc2-b1af-363f4f3fd4f3" providerId="ADAL" clId="{D0760E26-BCD2-4CEB-BB33-B50A076C5FD4}" dt="2022-09-13T13:51:09.891" v="349" actId="20577"/>
          <ac:spMkLst>
            <pc:docMk/>
            <pc:sldMk cId="1822141972" sldId="301"/>
            <ac:spMk id="5" creationId="{00000000-0000-0000-0000-000000000000}"/>
          </ac:spMkLst>
        </pc:spChg>
        <pc:picChg chg="mod">
          <ac:chgData name="William Grey" userId="37b73424-c081-4fc2-b1af-363f4f3fd4f3" providerId="ADAL" clId="{D0760E26-BCD2-4CEB-BB33-B50A076C5FD4}" dt="2022-09-13T13:47:40.416" v="267" actId="1076"/>
          <ac:picMkLst>
            <pc:docMk/>
            <pc:sldMk cId="1822141972" sldId="301"/>
            <ac:picMk id="4" creationId="{00000000-0000-0000-0000-000000000000}"/>
          </ac:picMkLst>
        </pc:picChg>
      </pc:sldChg>
      <pc:sldChg chg="modSp mod">
        <pc:chgData name="William Grey" userId="37b73424-c081-4fc2-b1af-363f4f3fd4f3" providerId="ADAL" clId="{D0760E26-BCD2-4CEB-BB33-B50A076C5FD4}" dt="2022-09-13T14:06:24.408" v="626" actId="20577"/>
        <pc:sldMkLst>
          <pc:docMk/>
          <pc:sldMk cId="3146106993" sldId="302"/>
        </pc:sldMkLst>
        <pc:spChg chg="mod">
          <ac:chgData name="William Grey" userId="37b73424-c081-4fc2-b1af-363f4f3fd4f3" providerId="ADAL" clId="{D0760E26-BCD2-4CEB-BB33-B50A076C5FD4}" dt="2022-09-13T14:06:24.408" v="626" actId="20577"/>
          <ac:spMkLst>
            <pc:docMk/>
            <pc:sldMk cId="3146106993" sldId="302"/>
            <ac:spMk id="2" creationId="{00000000-0000-0000-0000-000000000000}"/>
          </ac:spMkLst>
        </pc:spChg>
        <pc:spChg chg="mod">
          <ac:chgData name="William Grey" userId="37b73424-c081-4fc2-b1af-363f4f3fd4f3" providerId="ADAL" clId="{D0760E26-BCD2-4CEB-BB33-B50A076C5FD4}" dt="2022-09-13T13:58:37.502" v="521" actId="1076"/>
          <ac:spMkLst>
            <pc:docMk/>
            <pc:sldMk cId="3146106993" sldId="302"/>
            <ac:spMk id="5" creationId="{00000000-0000-0000-0000-000000000000}"/>
          </ac:spMkLst>
        </pc:spChg>
      </pc:sldChg>
      <pc:sldChg chg="modSp mod modAnim">
        <pc:chgData name="William Grey" userId="37b73424-c081-4fc2-b1af-363f4f3fd4f3" providerId="ADAL" clId="{D0760E26-BCD2-4CEB-BB33-B50A076C5FD4}" dt="2022-09-13T13:48:09.269" v="270" actId="20577"/>
        <pc:sldMkLst>
          <pc:docMk/>
          <pc:sldMk cId="4233142032" sldId="303"/>
        </pc:sldMkLst>
        <pc:spChg chg="mod">
          <ac:chgData name="William Grey" userId="37b73424-c081-4fc2-b1af-363f4f3fd4f3" providerId="ADAL" clId="{D0760E26-BCD2-4CEB-BB33-B50A076C5FD4}" dt="2022-09-13T13:48:09.269" v="270" actId="20577"/>
          <ac:spMkLst>
            <pc:docMk/>
            <pc:sldMk cId="4233142032" sldId="303"/>
            <ac:spMk id="5" creationId="{00000000-0000-0000-0000-000000000000}"/>
          </ac:spMkLst>
        </pc:spChg>
      </pc:sldChg>
      <pc:sldChg chg="modSp mod">
        <pc:chgData name="William Grey" userId="37b73424-c081-4fc2-b1af-363f4f3fd4f3" providerId="ADAL" clId="{D0760E26-BCD2-4CEB-BB33-B50A076C5FD4}" dt="2022-09-13T13:56:58.264" v="475" actId="20577"/>
        <pc:sldMkLst>
          <pc:docMk/>
          <pc:sldMk cId="1301056128" sldId="304"/>
        </pc:sldMkLst>
        <pc:spChg chg="mod">
          <ac:chgData name="William Grey" userId="37b73424-c081-4fc2-b1af-363f4f3fd4f3" providerId="ADAL" clId="{D0760E26-BCD2-4CEB-BB33-B50A076C5FD4}" dt="2022-09-13T13:56:58.264" v="475" actId="20577"/>
          <ac:spMkLst>
            <pc:docMk/>
            <pc:sldMk cId="1301056128" sldId="30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0760E26-BCD2-4CEB-BB33-B50A076C5FD4}" dt="2022-09-13T14:05:49.222" v="624" actId="27636"/>
        <pc:sldMkLst>
          <pc:docMk/>
          <pc:sldMk cId="810230288" sldId="305"/>
        </pc:sldMkLst>
        <pc:spChg chg="mod">
          <ac:chgData name="William Grey" userId="37b73424-c081-4fc2-b1af-363f4f3fd4f3" providerId="ADAL" clId="{D0760E26-BCD2-4CEB-BB33-B50A076C5FD4}" dt="2022-09-13T14:01:30.687" v="586" actId="1076"/>
          <ac:spMkLst>
            <pc:docMk/>
            <pc:sldMk cId="810230288" sldId="305"/>
            <ac:spMk id="2" creationId="{00000000-0000-0000-0000-000000000000}"/>
          </ac:spMkLst>
        </pc:spChg>
        <pc:spChg chg="mod">
          <ac:chgData name="William Grey" userId="37b73424-c081-4fc2-b1af-363f4f3fd4f3" providerId="ADAL" clId="{D0760E26-BCD2-4CEB-BB33-B50A076C5FD4}" dt="2022-09-13T14:05:49.222" v="624" actId="27636"/>
          <ac:spMkLst>
            <pc:docMk/>
            <pc:sldMk cId="810230288" sldId="30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0760E26-BCD2-4CEB-BB33-B50A076C5FD4}" dt="2022-09-14T19:59:45.690" v="713" actId="20577"/>
        <pc:sldMkLst>
          <pc:docMk/>
          <pc:sldMk cId="4095614698" sldId="306"/>
        </pc:sldMkLst>
        <pc:spChg chg="mod">
          <ac:chgData name="William Grey" userId="37b73424-c081-4fc2-b1af-363f4f3fd4f3" providerId="ADAL" clId="{D0760E26-BCD2-4CEB-BB33-B50A076C5FD4}" dt="2022-09-14T19:59:45.690" v="713" actId="20577"/>
          <ac:spMkLst>
            <pc:docMk/>
            <pc:sldMk cId="4095614698" sldId="30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0760E26-BCD2-4CEB-BB33-B50A076C5FD4}" dt="2022-09-13T13:44:20.663" v="207" actId="27636"/>
        <pc:sldMkLst>
          <pc:docMk/>
          <pc:sldMk cId="3495409488" sldId="307"/>
        </pc:sldMkLst>
        <pc:spChg chg="mod">
          <ac:chgData name="William Grey" userId="37b73424-c081-4fc2-b1af-363f4f3fd4f3" providerId="ADAL" clId="{D0760E26-BCD2-4CEB-BB33-B50A076C5FD4}" dt="2022-09-13T13:44:20.663" v="207" actId="27636"/>
          <ac:spMkLst>
            <pc:docMk/>
            <pc:sldMk cId="3495409488" sldId="307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0760E26-BCD2-4CEB-BB33-B50A076C5FD4}" dt="2022-09-13T13:22:29.194" v="17" actId="1076"/>
        <pc:sldMkLst>
          <pc:docMk/>
          <pc:sldMk cId="3110917773" sldId="308"/>
        </pc:sldMkLst>
        <pc:spChg chg="mod">
          <ac:chgData name="William Grey" userId="37b73424-c081-4fc2-b1af-363f4f3fd4f3" providerId="ADAL" clId="{D0760E26-BCD2-4CEB-BB33-B50A076C5FD4}" dt="2022-09-13T13:22:29.194" v="17" actId="1076"/>
          <ac:spMkLst>
            <pc:docMk/>
            <pc:sldMk cId="3110917773" sldId="308"/>
            <ac:spMk id="3" creationId="{00000000-0000-0000-0000-000000000000}"/>
          </ac:spMkLst>
        </pc:spChg>
      </pc:sldChg>
      <pc:sldChg chg="modSp mod modAnim">
        <pc:chgData name="William Grey" userId="37b73424-c081-4fc2-b1af-363f4f3fd4f3" providerId="ADAL" clId="{D0760E26-BCD2-4CEB-BB33-B50A076C5FD4}" dt="2022-09-13T13:28:31.259" v="118"/>
        <pc:sldMkLst>
          <pc:docMk/>
          <pc:sldMk cId="3757447888" sldId="309"/>
        </pc:sldMkLst>
        <pc:spChg chg="mod">
          <ac:chgData name="William Grey" userId="37b73424-c081-4fc2-b1af-363f4f3fd4f3" providerId="ADAL" clId="{D0760E26-BCD2-4CEB-BB33-B50A076C5FD4}" dt="2022-09-13T13:28:11.436" v="116" actId="12"/>
          <ac:spMkLst>
            <pc:docMk/>
            <pc:sldMk cId="3757447888" sldId="309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D0760E26-BCD2-4CEB-BB33-B50A076C5FD4}" dt="2022-09-13T14:06:32.661" v="627" actId="20577"/>
        <pc:sldMkLst>
          <pc:docMk/>
          <pc:sldMk cId="1671731275" sldId="311"/>
        </pc:sldMkLst>
        <pc:spChg chg="mod">
          <ac:chgData name="William Grey" userId="37b73424-c081-4fc2-b1af-363f4f3fd4f3" providerId="ADAL" clId="{D0760E26-BCD2-4CEB-BB33-B50A076C5FD4}" dt="2022-09-13T14:06:32.661" v="627" actId="20577"/>
          <ac:spMkLst>
            <pc:docMk/>
            <pc:sldMk cId="1671731275" sldId="311"/>
            <ac:spMk id="2" creationId="{ACC8244C-E5EA-490D-AE19-F6CD82F5D7EB}"/>
          </ac:spMkLst>
        </pc:spChg>
        <pc:spChg chg="mod">
          <ac:chgData name="William Grey" userId="37b73424-c081-4fc2-b1af-363f4f3fd4f3" providerId="ADAL" clId="{D0760E26-BCD2-4CEB-BB33-B50A076C5FD4}" dt="2022-09-13T13:58:25.362" v="520" actId="20577"/>
          <ac:spMkLst>
            <pc:docMk/>
            <pc:sldMk cId="1671731275" sldId="311"/>
            <ac:spMk id="3" creationId="{BDBB0EAE-1444-4658-9F3D-5682C2CFF99D}"/>
          </ac:spMkLst>
        </pc:spChg>
      </pc:sldChg>
      <pc:sldChg chg="del">
        <pc:chgData name="William Grey" userId="37b73424-c081-4fc2-b1af-363f4f3fd4f3" providerId="ADAL" clId="{D0760E26-BCD2-4CEB-BB33-B50A076C5FD4}" dt="2022-09-13T13:30:50.779" v="201" actId="2696"/>
        <pc:sldMkLst>
          <pc:docMk/>
          <pc:sldMk cId="1944439864" sldId="311"/>
        </pc:sldMkLst>
      </pc:sldChg>
      <pc:sldChg chg="modSp mod">
        <pc:chgData name="William Grey" userId="37b73424-c081-4fc2-b1af-363f4f3fd4f3" providerId="ADAL" clId="{D0760E26-BCD2-4CEB-BB33-B50A076C5FD4}" dt="2022-09-13T13:44:12.173" v="205" actId="1076"/>
        <pc:sldMkLst>
          <pc:docMk/>
          <pc:sldMk cId="207722807" sldId="312"/>
        </pc:sldMkLst>
        <pc:spChg chg="mod">
          <ac:chgData name="William Grey" userId="37b73424-c081-4fc2-b1af-363f4f3fd4f3" providerId="ADAL" clId="{D0760E26-BCD2-4CEB-BB33-B50A076C5FD4}" dt="2022-09-13T13:44:12.173" v="205" actId="1076"/>
          <ac:spMkLst>
            <pc:docMk/>
            <pc:sldMk cId="207722807" sldId="312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D0760E26-BCD2-4CEB-BB33-B50A076C5FD4}" dt="2022-09-13T13:47:35.893" v="266" actId="47"/>
        <pc:sldMkLst>
          <pc:docMk/>
          <pc:sldMk cId="1026616092" sldId="313"/>
        </pc:sldMkLst>
        <pc:spChg chg="mod">
          <ac:chgData name="William Grey" userId="37b73424-c081-4fc2-b1af-363f4f3fd4f3" providerId="ADAL" clId="{D0760E26-BCD2-4CEB-BB33-B50A076C5FD4}" dt="2022-09-13T13:47:06.252" v="265" actId="20577"/>
          <ac:spMkLst>
            <pc:docMk/>
            <pc:sldMk cId="1026616092" sldId="313"/>
            <ac:spMk id="5" creationId="{00000000-0000-0000-0000-000000000000}"/>
          </ac:spMkLst>
        </pc:spChg>
      </pc:sldChg>
      <pc:sldChg chg="del">
        <pc:chgData name="William Grey" userId="37b73424-c081-4fc2-b1af-363f4f3fd4f3" providerId="ADAL" clId="{D0760E26-BCD2-4CEB-BB33-B50A076C5FD4}" dt="2022-09-13T13:50:55.998" v="347" actId="47"/>
        <pc:sldMkLst>
          <pc:docMk/>
          <pc:sldMk cId="3485686101" sldId="314"/>
        </pc:sldMkLst>
      </pc:sldChg>
      <pc:sldChg chg="modSp mod">
        <pc:chgData name="William Grey" userId="37b73424-c081-4fc2-b1af-363f4f3fd4f3" providerId="ADAL" clId="{D0760E26-BCD2-4CEB-BB33-B50A076C5FD4}" dt="2022-09-13T13:26:45.022" v="107" actId="255"/>
        <pc:sldMkLst>
          <pc:docMk/>
          <pc:sldMk cId="74644909" sldId="315"/>
        </pc:sldMkLst>
        <pc:spChg chg="mod">
          <ac:chgData name="William Grey" userId="37b73424-c081-4fc2-b1af-363f4f3fd4f3" providerId="ADAL" clId="{D0760E26-BCD2-4CEB-BB33-B50A076C5FD4}" dt="2022-09-13T13:26:36.982" v="106" actId="20577"/>
          <ac:spMkLst>
            <pc:docMk/>
            <pc:sldMk cId="74644909" sldId="315"/>
            <ac:spMk id="2" creationId="{00000000-0000-0000-0000-000000000000}"/>
          </ac:spMkLst>
        </pc:spChg>
        <pc:spChg chg="mod">
          <ac:chgData name="William Grey" userId="37b73424-c081-4fc2-b1af-363f4f3fd4f3" providerId="ADAL" clId="{D0760E26-BCD2-4CEB-BB33-B50A076C5FD4}" dt="2022-09-13T13:26:45.022" v="107" actId="255"/>
          <ac:spMkLst>
            <pc:docMk/>
            <pc:sldMk cId="74644909" sldId="315"/>
            <ac:spMk id="3" creationId="{00000000-0000-0000-0000-000000000000}"/>
          </ac:spMkLst>
        </pc:spChg>
      </pc:sldChg>
      <pc:sldChg chg="add">
        <pc:chgData name="William Grey" userId="37b73424-c081-4fc2-b1af-363f4f3fd4f3" providerId="ADAL" clId="{D0760E26-BCD2-4CEB-BB33-B50A076C5FD4}" dt="2022-09-13T13:48:02.586" v="269"/>
        <pc:sldMkLst>
          <pc:docMk/>
          <pc:sldMk cId="2946577987" sldId="316"/>
        </pc:sldMkLst>
      </pc:sldChg>
      <pc:sldChg chg="add">
        <pc:chgData name="William Grey" userId="37b73424-c081-4fc2-b1af-363f4f3fd4f3" providerId="ADAL" clId="{D0760E26-BCD2-4CEB-BB33-B50A076C5FD4}" dt="2022-09-13T13:51:03.831" v="348"/>
        <pc:sldMkLst>
          <pc:docMk/>
          <pc:sldMk cId="2565253626" sldId="317"/>
        </pc:sldMkLst>
      </pc:sldChg>
      <pc:sldChg chg="add">
        <pc:chgData name="William Grey" userId="37b73424-c081-4fc2-b1af-363f4f3fd4f3" providerId="ADAL" clId="{D0760E26-BCD2-4CEB-BB33-B50A076C5FD4}" dt="2022-09-13T13:53:01.192" v="408"/>
        <pc:sldMkLst>
          <pc:docMk/>
          <pc:sldMk cId="1999808959" sldId="318"/>
        </pc:sldMkLst>
      </pc:sldChg>
    </pc:docChg>
  </pc:docChgLst>
  <pc:docChgLst>
    <pc:chgData name="William Grey" userId="37b73424-c081-4fc2-b1af-363f4f3fd4f3" providerId="ADAL" clId="{089C61AC-7092-4B5E-890B-43547A622692}"/>
    <pc:docChg chg="modSld">
      <pc:chgData name="William Grey" userId="37b73424-c081-4fc2-b1af-363f4f3fd4f3" providerId="ADAL" clId="{089C61AC-7092-4B5E-890B-43547A622692}" dt="2021-10-19T13:05:48.589" v="7" actId="20577"/>
      <pc:docMkLst>
        <pc:docMk/>
      </pc:docMkLst>
      <pc:sldChg chg="modSp mod">
        <pc:chgData name="William Grey" userId="37b73424-c081-4fc2-b1af-363f4f3fd4f3" providerId="ADAL" clId="{089C61AC-7092-4B5E-890B-43547A622692}" dt="2021-10-19T12:53:22.025" v="3"/>
        <pc:sldMkLst>
          <pc:docMk/>
          <pc:sldMk cId="4095614698" sldId="306"/>
        </pc:sldMkLst>
        <pc:spChg chg="mod">
          <ac:chgData name="William Grey" userId="37b73424-c081-4fc2-b1af-363f4f3fd4f3" providerId="ADAL" clId="{089C61AC-7092-4B5E-890B-43547A622692}" dt="2021-10-19T12:53:22.025" v="3"/>
          <ac:spMkLst>
            <pc:docMk/>
            <pc:sldMk cId="4095614698" sldId="306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089C61AC-7092-4B5E-890B-43547A622692}" dt="2021-10-19T13:05:48.589" v="7" actId="20577"/>
        <pc:sldMkLst>
          <pc:docMk/>
          <pc:sldMk cId="1026616092" sldId="313"/>
        </pc:sldMkLst>
        <pc:spChg chg="mod">
          <ac:chgData name="William Grey" userId="37b73424-c081-4fc2-b1af-363f4f3fd4f3" providerId="ADAL" clId="{089C61AC-7092-4B5E-890B-43547A622692}" dt="2021-10-19T13:05:48.589" v="7" actId="20577"/>
          <ac:spMkLst>
            <pc:docMk/>
            <pc:sldMk cId="1026616092" sldId="313"/>
            <ac:spMk id="5" creationId="{00000000-0000-0000-0000-000000000000}"/>
          </ac:spMkLst>
        </pc:spChg>
      </pc:sldChg>
    </pc:docChg>
  </pc:docChgLst>
  <pc:docChgLst>
    <pc:chgData name="William Grey" userId="37b73424-c081-4fc2-b1af-363f4f3fd4f3" providerId="ADAL" clId="{D7838CB9-54A0-4BB9-9CF3-08AA59616221}"/>
    <pc:docChg chg="custSel addSld modSld">
      <pc:chgData name="William Grey" userId="37b73424-c081-4fc2-b1af-363f4f3fd4f3" providerId="ADAL" clId="{D7838CB9-54A0-4BB9-9CF3-08AA59616221}" dt="2022-09-13T09:26:39.554" v="223" actId="20577"/>
      <pc:docMkLst>
        <pc:docMk/>
      </pc:docMkLst>
      <pc:sldChg chg="modSp mod">
        <pc:chgData name="William Grey" userId="37b73424-c081-4fc2-b1af-363f4f3fd4f3" providerId="ADAL" clId="{D7838CB9-54A0-4BB9-9CF3-08AA59616221}" dt="2022-09-13T09:25:41.570" v="183" actId="20577"/>
        <pc:sldMkLst>
          <pc:docMk/>
          <pc:sldMk cId="222047521" sldId="280"/>
        </pc:sldMkLst>
        <pc:spChg chg="mod">
          <ac:chgData name="William Grey" userId="37b73424-c081-4fc2-b1af-363f4f3fd4f3" providerId="ADAL" clId="{D7838CB9-54A0-4BB9-9CF3-08AA59616221}" dt="2022-09-13T09:25:32.037" v="154" actId="20577"/>
          <ac:spMkLst>
            <pc:docMk/>
            <pc:sldMk cId="222047521" sldId="280"/>
            <ac:spMk id="2" creationId="{00000000-0000-0000-0000-000000000000}"/>
          </ac:spMkLst>
        </pc:spChg>
        <pc:spChg chg="mod">
          <ac:chgData name="William Grey" userId="37b73424-c081-4fc2-b1af-363f4f3fd4f3" providerId="ADAL" clId="{D7838CB9-54A0-4BB9-9CF3-08AA59616221}" dt="2022-09-13T09:25:41.570" v="183" actId="20577"/>
          <ac:spMkLst>
            <pc:docMk/>
            <pc:sldMk cId="222047521" sldId="280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7838CB9-54A0-4BB9-9CF3-08AA59616221}" dt="2022-09-13T09:25:52.781" v="184" actId="12"/>
        <pc:sldMkLst>
          <pc:docMk/>
          <pc:sldMk cId="1090124395" sldId="296"/>
        </pc:sldMkLst>
        <pc:spChg chg="mod">
          <ac:chgData name="William Grey" userId="37b73424-c081-4fc2-b1af-363f4f3fd4f3" providerId="ADAL" clId="{D7838CB9-54A0-4BB9-9CF3-08AA59616221}" dt="2022-09-13T09:25:20.162" v="121" actId="27636"/>
          <ac:spMkLst>
            <pc:docMk/>
            <pc:sldMk cId="1090124395" sldId="296"/>
            <ac:spMk id="2" creationId="{00000000-0000-0000-0000-000000000000}"/>
          </ac:spMkLst>
        </pc:spChg>
        <pc:spChg chg="mod">
          <ac:chgData name="William Grey" userId="37b73424-c081-4fc2-b1af-363f4f3fd4f3" providerId="ADAL" clId="{D7838CB9-54A0-4BB9-9CF3-08AA59616221}" dt="2022-09-13T09:25:52.781" v="184" actId="12"/>
          <ac:spMkLst>
            <pc:docMk/>
            <pc:sldMk cId="1090124395" sldId="296"/>
            <ac:spMk id="3" creationId="{00000000-0000-0000-0000-000000000000}"/>
          </ac:spMkLst>
        </pc:spChg>
      </pc:sldChg>
      <pc:sldChg chg="modSp mod modAnim">
        <pc:chgData name="William Grey" userId="37b73424-c081-4fc2-b1af-363f4f3fd4f3" providerId="ADAL" clId="{D7838CB9-54A0-4BB9-9CF3-08AA59616221}" dt="2022-09-13T09:26:39.554" v="223" actId="20577"/>
        <pc:sldMkLst>
          <pc:docMk/>
          <pc:sldMk cId="1931416726" sldId="297"/>
        </pc:sldMkLst>
        <pc:spChg chg="mod">
          <ac:chgData name="William Grey" userId="37b73424-c081-4fc2-b1af-363f4f3fd4f3" providerId="ADAL" clId="{D7838CB9-54A0-4BB9-9CF3-08AA59616221}" dt="2022-09-13T09:25:20.169" v="122" actId="27636"/>
          <ac:spMkLst>
            <pc:docMk/>
            <pc:sldMk cId="1931416726" sldId="297"/>
            <ac:spMk id="2" creationId="{00000000-0000-0000-0000-000000000000}"/>
          </ac:spMkLst>
        </pc:spChg>
        <pc:spChg chg="mod">
          <ac:chgData name="William Grey" userId="37b73424-c081-4fc2-b1af-363f4f3fd4f3" providerId="ADAL" clId="{D7838CB9-54A0-4BB9-9CF3-08AA59616221}" dt="2022-09-13T09:26:39.554" v="223" actId="20577"/>
          <ac:spMkLst>
            <pc:docMk/>
            <pc:sldMk cId="1931416726" sldId="297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7838CB9-54A0-4BB9-9CF3-08AA59616221}" dt="2022-09-13T09:25:20.215" v="123" actId="27636"/>
        <pc:sldMkLst>
          <pc:docMk/>
          <pc:sldMk cId="4214077384" sldId="298"/>
        </pc:sldMkLst>
        <pc:spChg chg="mod">
          <ac:chgData name="William Grey" userId="37b73424-c081-4fc2-b1af-363f4f3fd4f3" providerId="ADAL" clId="{D7838CB9-54A0-4BB9-9CF3-08AA59616221}" dt="2022-09-13T09:25:20.215" v="123" actId="27636"/>
          <ac:spMkLst>
            <pc:docMk/>
            <pc:sldMk cId="4214077384" sldId="298"/>
            <ac:spMk id="2" creationId="{00000000-0000-0000-0000-000000000000}"/>
          </ac:spMkLst>
        </pc:spChg>
        <pc:spChg chg="mod">
          <ac:chgData name="William Grey" userId="37b73424-c081-4fc2-b1af-363f4f3fd4f3" providerId="ADAL" clId="{D7838CB9-54A0-4BB9-9CF3-08AA59616221}" dt="2022-09-13T08:37:47.818" v="0" actId="20577"/>
          <ac:spMkLst>
            <pc:docMk/>
            <pc:sldMk cId="4214077384" sldId="29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7838CB9-54A0-4BB9-9CF3-08AA59616221}" dt="2022-09-13T09:25:20.218" v="124" actId="27636"/>
        <pc:sldMkLst>
          <pc:docMk/>
          <pc:sldMk cId="1013651880" sldId="299"/>
        </pc:sldMkLst>
        <pc:spChg chg="mod">
          <ac:chgData name="William Grey" userId="37b73424-c081-4fc2-b1af-363f4f3fd4f3" providerId="ADAL" clId="{D7838CB9-54A0-4BB9-9CF3-08AA59616221}" dt="2022-09-13T09:25:20.218" v="124" actId="27636"/>
          <ac:spMkLst>
            <pc:docMk/>
            <pc:sldMk cId="1013651880" sldId="299"/>
            <ac:spMk id="2" creationId="{00000000-0000-0000-0000-000000000000}"/>
          </ac:spMkLst>
        </pc:spChg>
        <pc:spChg chg="mod">
          <ac:chgData name="William Grey" userId="37b73424-c081-4fc2-b1af-363f4f3fd4f3" providerId="ADAL" clId="{D7838CB9-54A0-4BB9-9CF3-08AA59616221}" dt="2022-09-13T09:25:20.108" v="120"/>
          <ac:spMkLst>
            <pc:docMk/>
            <pc:sldMk cId="1013651880" sldId="29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7838CB9-54A0-4BB9-9CF3-08AA59616221}" dt="2022-09-13T09:25:20.998" v="138" actId="27636"/>
        <pc:sldMkLst>
          <pc:docMk/>
          <pc:sldMk cId="4033310859" sldId="300"/>
        </pc:sldMkLst>
        <pc:spChg chg="mod">
          <ac:chgData name="William Grey" userId="37b73424-c081-4fc2-b1af-363f4f3fd4f3" providerId="ADAL" clId="{D7838CB9-54A0-4BB9-9CF3-08AA59616221}" dt="2022-09-13T09:25:20.998" v="138" actId="27636"/>
          <ac:spMkLst>
            <pc:docMk/>
            <pc:sldMk cId="4033310859" sldId="300"/>
            <ac:spMk id="2" creationId="{00000000-0000-0000-0000-000000000000}"/>
          </ac:spMkLst>
        </pc:spChg>
        <pc:spChg chg="mod">
          <ac:chgData name="William Grey" userId="37b73424-c081-4fc2-b1af-363f4f3fd4f3" providerId="ADAL" clId="{D7838CB9-54A0-4BB9-9CF3-08AA59616221}" dt="2022-09-13T09:20:24.776" v="119" actId="20577"/>
          <ac:spMkLst>
            <pc:docMk/>
            <pc:sldMk cId="4033310859" sldId="300"/>
            <ac:spMk id="5" creationId="{00000000-0000-0000-0000-000000000000}"/>
          </ac:spMkLst>
        </pc:spChg>
        <pc:picChg chg="mod">
          <ac:chgData name="William Grey" userId="37b73424-c081-4fc2-b1af-363f4f3fd4f3" providerId="ADAL" clId="{D7838CB9-54A0-4BB9-9CF3-08AA59616221}" dt="2022-09-13T09:25:20.108" v="120"/>
          <ac:picMkLst>
            <pc:docMk/>
            <pc:sldMk cId="4033310859" sldId="300"/>
            <ac:picMk id="4" creationId="{00000000-0000-0000-0000-000000000000}"/>
          </ac:picMkLst>
        </pc:picChg>
      </pc:sldChg>
      <pc:sldChg chg="modSp mod">
        <pc:chgData name="William Grey" userId="37b73424-c081-4fc2-b1af-363f4f3fd4f3" providerId="ADAL" clId="{D7838CB9-54A0-4BB9-9CF3-08AA59616221}" dt="2022-09-13T09:25:20.994" v="136" actId="27636"/>
        <pc:sldMkLst>
          <pc:docMk/>
          <pc:sldMk cId="1822141972" sldId="301"/>
        </pc:sldMkLst>
        <pc:spChg chg="mod">
          <ac:chgData name="William Grey" userId="37b73424-c081-4fc2-b1af-363f4f3fd4f3" providerId="ADAL" clId="{D7838CB9-54A0-4BB9-9CF3-08AA59616221}" dt="2022-09-13T09:25:20.994" v="136" actId="27636"/>
          <ac:spMkLst>
            <pc:docMk/>
            <pc:sldMk cId="1822141972" sldId="301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D7838CB9-54A0-4BB9-9CF3-08AA59616221}" dt="2022-09-13T09:25:21" v="139" actId="27636"/>
        <pc:sldMkLst>
          <pc:docMk/>
          <pc:sldMk cId="3146106993" sldId="302"/>
        </pc:sldMkLst>
        <pc:spChg chg="mod">
          <ac:chgData name="William Grey" userId="37b73424-c081-4fc2-b1af-363f4f3fd4f3" providerId="ADAL" clId="{D7838CB9-54A0-4BB9-9CF3-08AA59616221}" dt="2022-09-13T09:25:21" v="139" actId="27636"/>
          <ac:spMkLst>
            <pc:docMk/>
            <pc:sldMk cId="3146106993" sldId="302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D7838CB9-54A0-4BB9-9CF3-08AA59616221}" dt="2022-09-13T09:25:20.987" v="134" actId="27636"/>
        <pc:sldMkLst>
          <pc:docMk/>
          <pc:sldMk cId="4233142032" sldId="303"/>
        </pc:sldMkLst>
        <pc:spChg chg="mod">
          <ac:chgData name="William Grey" userId="37b73424-c081-4fc2-b1af-363f4f3fd4f3" providerId="ADAL" clId="{D7838CB9-54A0-4BB9-9CF3-08AA59616221}" dt="2022-09-13T09:25:20.987" v="134" actId="27636"/>
          <ac:spMkLst>
            <pc:docMk/>
            <pc:sldMk cId="4233142032" sldId="303"/>
            <ac:spMk id="2" creationId="{00000000-0000-0000-0000-000000000000}"/>
          </ac:spMkLst>
        </pc:spChg>
        <pc:spChg chg="mod">
          <ac:chgData name="William Grey" userId="37b73424-c081-4fc2-b1af-363f4f3fd4f3" providerId="ADAL" clId="{D7838CB9-54A0-4BB9-9CF3-08AA59616221}" dt="2022-09-13T09:11:13.709" v="91" actId="20577"/>
          <ac:spMkLst>
            <pc:docMk/>
            <pc:sldMk cId="4233142032" sldId="303"/>
            <ac:spMk id="5" creationId="{00000000-0000-0000-0000-000000000000}"/>
          </ac:spMkLst>
        </pc:spChg>
      </pc:sldChg>
      <pc:sldChg chg="modSp mod">
        <pc:chgData name="William Grey" userId="37b73424-c081-4fc2-b1af-363f4f3fd4f3" providerId="ADAL" clId="{D7838CB9-54A0-4BB9-9CF3-08AA59616221}" dt="2022-09-13T09:25:20.734" v="130" actId="27636"/>
        <pc:sldMkLst>
          <pc:docMk/>
          <pc:sldMk cId="1301056128" sldId="304"/>
        </pc:sldMkLst>
        <pc:spChg chg="mod">
          <ac:chgData name="William Grey" userId="37b73424-c081-4fc2-b1af-363f4f3fd4f3" providerId="ADAL" clId="{D7838CB9-54A0-4BB9-9CF3-08AA59616221}" dt="2022-09-13T09:25:20.734" v="130" actId="27636"/>
          <ac:spMkLst>
            <pc:docMk/>
            <pc:sldMk cId="1301056128" sldId="304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D7838CB9-54A0-4BB9-9CF3-08AA59616221}" dt="2022-09-13T09:25:21.002" v="140" actId="27636"/>
        <pc:sldMkLst>
          <pc:docMk/>
          <pc:sldMk cId="810230288" sldId="305"/>
        </pc:sldMkLst>
        <pc:spChg chg="mod">
          <ac:chgData name="William Grey" userId="37b73424-c081-4fc2-b1af-363f4f3fd4f3" providerId="ADAL" clId="{D7838CB9-54A0-4BB9-9CF3-08AA59616221}" dt="2022-09-13T09:25:21.002" v="140" actId="27636"/>
          <ac:spMkLst>
            <pc:docMk/>
            <pc:sldMk cId="810230288" sldId="30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D7838CB9-54A0-4BB9-9CF3-08AA59616221}" dt="2022-09-13T09:25:20.702" v="128" actId="27636"/>
        <pc:sldMkLst>
          <pc:docMk/>
          <pc:sldMk cId="4095614698" sldId="306"/>
        </pc:sldMkLst>
        <pc:spChg chg="mod">
          <ac:chgData name="William Grey" userId="37b73424-c081-4fc2-b1af-363f4f3fd4f3" providerId="ADAL" clId="{D7838CB9-54A0-4BB9-9CF3-08AA59616221}" dt="2022-09-13T09:25:20.702" v="128" actId="27636"/>
          <ac:spMkLst>
            <pc:docMk/>
            <pc:sldMk cId="4095614698" sldId="306"/>
            <ac:spMk id="2" creationId="{00000000-0000-0000-0000-000000000000}"/>
          </ac:spMkLst>
        </pc:spChg>
        <pc:spChg chg="mod">
          <ac:chgData name="William Grey" userId="37b73424-c081-4fc2-b1af-363f4f3fd4f3" providerId="ADAL" clId="{D7838CB9-54A0-4BB9-9CF3-08AA59616221}" dt="2022-09-13T09:25:20.108" v="120"/>
          <ac:spMkLst>
            <pc:docMk/>
            <pc:sldMk cId="4095614698" sldId="30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7838CB9-54A0-4BB9-9CF3-08AA59616221}" dt="2022-09-13T09:25:20.745" v="131" actId="27636"/>
        <pc:sldMkLst>
          <pc:docMk/>
          <pc:sldMk cId="3495409488" sldId="307"/>
        </pc:sldMkLst>
        <pc:spChg chg="mod">
          <ac:chgData name="William Grey" userId="37b73424-c081-4fc2-b1af-363f4f3fd4f3" providerId="ADAL" clId="{D7838CB9-54A0-4BB9-9CF3-08AA59616221}" dt="2022-09-13T09:25:20.745" v="131" actId="27636"/>
          <ac:spMkLst>
            <pc:docMk/>
            <pc:sldMk cId="3495409488" sldId="307"/>
            <ac:spMk id="2" creationId="{00000000-0000-0000-0000-000000000000}"/>
          </ac:spMkLst>
        </pc:spChg>
        <pc:spChg chg="mod">
          <ac:chgData name="William Grey" userId="37b73424-c081-4fc2-b1af-363f4f3fd4f3" providerId="ADAL" clId="{D7838CB9-54A0-4BB9-9CF3-08AA59616221}" dt="2022-09-13T09:25:20.108" v="120"/>
          <ac:spMkLst>
            <pc:docMk/>
            <pc:sldMk cId="3495409488" sldId="307"/>
            <ac:spMk id="3" creationId="{00000000-0000-0000-0000-000000000000}"/>
          </ac:spMkLst>
        </pc:spChg>
      </pc:sldChg>
      <pc:sldChg chg="addSp delSp modSp mod">
        <pc:chgData name="William Grey" userId="37b73424-c081-4fc2-b1af-363f4f3fd4f3" providerId="ADAL" clId="{D7838CB9-54A0-4BB9-9CF3-08AA59616221}" dt="2022-09-13T09:25:20.433" v="126" actId="27636"/>
        <pc:sldMkLst>
          <pc:docMk/>
          <pc:sldMk cId="3110917773" sldId="308"/>
        </pc:sldMkLst>
        <pc:spChg chg="mod">
          <ac:chgData name="William Grey" userId="37b73424-c081-4fc2-b1af-363f4f3fd4f3" providerId="ADAL" clId="{D7838CB9-54A0-4BB9-9CF3-08AA59616221}" dt="2022-09-13T09:25:20.433" v="126" actId="27636"/>
          <ac:spMkLst>
            <pc:docMk/>
            <pc:sldMk cId="3110917773" sldId="308"/>
            <ac:spMk id="2" creationId="{00000000-0000-0000-0000-000000000000}"/>
          </ac:spMkLst>
        </pc:spChg>
        <pc:spChg chg="mod">
          <ac:chgData name="William Grey" userId="37b73424-c081-4fc2-b1af-363f4f3fd4f3" providerId="ADAL" clId="{D7838CB9-54A0-4BB9-9CF3-08AA59616221}" dt="2022-09-13T09:25:20.108" v="120"/>
          <ac:spMkLst>
            <pc:docMk/>
            <pc:sldMk cId="3110917773" sldId="308"/>
            <ac:spMk id="3" creationId="{00000000-0000-0000-0000-000000000000}"/>
          </ac:spMkLst>
        </pc:spChg>
        <pc:graphicFrameChg chg="add del mod">
          <ac:chgData name="William Grey" userId="37b73424-c081-4fc2-b1af-363f4f3fd4f3" providerId="ADAL" clId="{D7838CB9-54A0-4BB9-9CF3-08AA59616221}" dt="2022-09-13T08:52:43.036" v="2" actId="478"/>
          <ac:graphicFrameMkLst>
            <pc:docMk/>
            <pc:sldMk cId="3110917773" sldId="308"/>
            <ac:graphicFrameMk id="4" creationId="{09405439-57BE-4C13-9983-3A2C0FD9DFE4}"/>
          </ac:graphicFrameMkLst>
        </pc:graphicFrameChg>
        <pc:graphicFrameChg chg="add del mod">
          <ac:chgData name="William Grey" userId="37b73424-c081-4fc2-b1af-363f4f3fd4f3" providerId="ADAL" clId="{D7838CB9-54A0-4BB9-9CF3-08AA59616221}" dt="2022-09-13T08:52:52.609" v="4" actId="478"/>
          <ac:graphicFrameMkLst>
            <pc:docMk/>
            <pc:sldMk cId="3110917773" sldId="308"/>
            <ac:graphicFrameMk id="5" creationId="{4A43D1E4-B944-4CFB-A7CF-19B15ED94E47}"/>
          </ac:graphicFrameMkLst>
        </pc:graphicFrameChg>
      </pc:sldChg>
      <pc:sldChg chg="modSp mod">
        <pc:chgData name="William Grey" userId="37b73424-c081-4fc2-b1af-363f4f3fd4f3" providerId="ADAL" clId="{D7838CB9-54A0-4BB9-9CF3-08AA59616221}" dt="2022-09-13T09:25:20.731" v="129" actId="27636"/>
        <pc:sldMkLst>
          <pc:docMk/>
          <pc:sldMk cId="3757447888" sldId="309"/>
        </pc:sldMkLst>
        <pc:spChg chg="mod">
          <ac:chgData name="William Grey" userId="37b73424-c081-4fc2-b1af-363f4f3fd4f3" providerId="ADAL" clId="{D7838CB9-54A0-4BB9-9CF3-08AA59616221}" dt="2022-09-13T09:25:20.731" v="129" actId="27636"/>
          <ac:spMkLst>
            <pc:docMk/>
            <pc:sldMk cId="3757447888" sldId="309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D7838CB9-54A0-4BB9-9CF3-08AA59616221}" dt="2022-09-13T09:25:20.333" v="125" actId="27636"/>
        <pc:sldMkLst>
          <pc:docMk/>
          <pc:sldMk cId="1163211013" sldId="310"/>
        </pc:sldMkLst>
        <pc:spChg chg="mod">
          <ac:chgData name="William Grey" userId="37b73424-c081-4fc2-b1af-363f4f3fd4f3" providerId="ADAL" clId="{D7838CB9-54A0-4BB9-9CF3-08AA59616221}" dt="2022-09-13T09:25:20.333" v="125" actId="27636"/>
          <ac:spMkLst>
            <pc:docMk/>
            <pc:sldMk cId="1163211013" sldId="310"/>
            <ac:spMk id="2" creationId="{00000000-0000-0000-0000-000000000000}"/>
          </ac:spMkLst>
        </pc:spChg>
        <pc:spChg chg="mod">
          <ac:chgData name="William Grey" userId="37b73424-c081-4fc2-b1af-363f4f3fd4f3" providerId="ADAL" clId="{D7838CB9-54A0-4BB9-9CF3-08AA59616221}" dt="2022-09-13T09:25:20.108" v="120"/>
          <ac:spMkLst>
            <pc:docMk/>
            <pc:sldMk cId="1163211013" sldId="310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7838CB9-54A0-4BB9-9CF3-08AA59616221}" dt="2022-09-13T09:25:20.916" v="133" actId="27636"/>
        <pc:sldMkLst>
          <pc:docMk/>
          <pc:sldMk cId="1944439864" sldId="311"/>
        </pc:sldMkLst>
        <pc:spChg chg="mod">
          <ac:chgData name="William Grey" userId="37b73424-c081-4fc2-b1af-363f4f3fd4f3" providerId="ADAL" clId="{D7838CB9-54A0-4BB9-9CF3-08AA59616221}" dt="2022-09-13T09:25:20.916" v="133" actId="27636"/>
          <ac:spMkLst>
            <pc:docMk/>
            <pc:sldMk cId="1944439864" sldId="311"/>
            <ac:spMk id="2" creationId="{ACC8244C-E5EA-490D-AE19-F6CD82F5D7EB}"/>
          </ac:spMkLst>
        </pc:spChg>
        <pc:spChg chg="mod">
          <ac:chgData name="William Grey" userId="37b73424-c081-4fc2-b1af-363f4f3fd4f3" providerId="ADAL" clId="{D7838CB9-54A0-4BB9-9CF3-08AA59616221}" dt="2022-09-13T09:25:20.108" v="120"/>
          <ac:spMkLst>
            <pc:docMk/>
            <pc:sldMk cId="1944439864" sldId="311"/>
            <ac:spMk id="3" creationId="{BDBB0EAE-1444-4658-9F3D-5682C2CFF99D}"/>
          </ac:spMkLst>
        </pc:spChg>
      </pc:sldChg>
      <pc:sldChg chg="modSp mod">
        <pc:chgData name="William Grey" userId="37b73424-c081-4fc2-b1af-363f4f3fd4f3" providerId="ADAL" clId="{D7838CB9-54A0-4BB9-9CF3-08AA59616221}" dt="2022-09-13T09:25:20.782" v="132" actId="27636"/>
        <pc:sldMkLst>
          <pc:docMk/>
          <pc:sldMk cId="207722807" sldId="312"/>
        </pc:sldMkLst>
        <pc:spChg chg="mod">
          <ac:chgData name="William Grey" userId="37b73424-c081-4fc2-b1af-363f4f3fd4f3" providerId="ADAL" clId="{D7838CB9-54A0-4BB9-9CF3-08AA59616221}" dt="2022-09-13T09:25:20.782" v="132" actId="27636"/>
          <ac:spMkLst>
            <pc:docMk/>
            <pc:sldMk cId="207722807" sldId="312"/>
            <ac:spMk id="2" creationId="{00000000-0000-0000-0000-000000000000}"/>
          </ac:spMkLst>
        </pc:spChg>
        <pc:spChg chg="mod">
          <ac:chgData name="William Grey" userId="37b73424-c081-4fc2-b1af-363f4f3fd4f3" providerId="ADAL" clId="{D7838CB9-54A0-4BB9-9CF3-08AA59616221}" dt="2022-09-13T09:25:20.108" v="120"/>
          <ac:spMkLst>
            <pc:docMk/>
            <pc:sldMk cId="207722807" sldId="31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7838CB9-54A0-4BB9-9CF3-08AA59616221}" dt="2022-09-13T09:25:20.990" v="135" actId="27636"/>
        <pc:sldMkLst>
          <pc:docMk/>
          <pc:sldMk cId="1026616092" sldId="313"/>
        </pc:sldMkLst>
        <pc:spChg chg="mod">
          <ac:chgData name="William Grey" userId="37b73424-c081-4fc2-b1af-363f4f3fd4f3" providerId="ADAL" clId="{D7838CB9-54A0-4BB9-9CF3-08AA59616221}" dt="2022-09-13T09:25:20.990" v="135" actId="27636"/>
          <ac:spMkLst>
            <pc:docMk/>
            <pc:sldMk cId="1026616092" sldId="313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D7838CB9-54A0-4BB9-9CF3-08AA59616221}" dt="2022-09-13T09:25:20.996" v="137" actId="27636"/>
        <pc:sldMkLst>
          <pc:docMk/>
          <pc:sldMk cId="3485686101" sldId="314"/>
        </pc:sldMkLst>
        <pc:spChg chg="mod">
          <ac:chgData name="William Grey" userId="37b73424-c081-4fc2-b1af-363f4f3fd4f3" providerId="ADAL" clId="{D7838CB9-54A0-4BB9-9CF3-08AA59616221}" dt="2022-09-13T09:25:20.996" v="137" actId="27636"/>
          <ac:spMkLst>
            <pc:docMk/>
            <pc:sldMk cId="3485686101" sldId="314"/>
            <ac:spMk id="2" creationId="{00000000-0000-0000-0000-000000000000}"/>
          </ac:spMkLst>
        </pc:spChg>
      </pc:sldChg>
      <pc:sldChg chg="modSp add mod">
        <pc:chgData name="William Grey" userId="37b73424-c081-4fc2-b1af-363f4f3fd4f3" providerId="ADAL" clId="{D7838CB9-54A0-4BB9-9CF3-08AA59616221}" dt="2022-09-13T09:25:20.639" v="127" actId="27636"/>
        <pc:sldMkLst>
          <pc:docMk/>
          <pc:sldMk cId="74644909" sldId="315"/>
        </pc:sldMkLst>
        <pc:spChg chg="mod">
          <ac:chgData name="William Grey" userId="37b73424-c081-4fc2-b1af-363f4f3fd4f3" providerId="ADAL" clId="{D7838CB9-54A0-4BB9-9CF3-08AA59616221}" dt="2022-09-13T09:25:20.639" v="127" actId="27636"/>
          <ac:spMkLst>
            <pc:docMk/>
            <pc:sldMk cId="74644909" sldId="315"/>
            <ac:spMk id="2" creationId="{00000000-0000-0000-0000-000000000000}"/>
          </ac:spMkLst>
        </pc:spChg>
        <pc:spChg chg="mod">
          <ac:chgData name="William Grey" userId="37b73424-c081-4fc2-b1af-363f4f3fd4f3" providerId="ADAL" clId="{D7838CB9-54A0-4BB9-9CF3-08AA59616221}" dt="2022-09-13T09:25:20.108" v="120"/>
          <ac:spMkLst>
            <pc:docMk/>
            <pc:sldMk cId="74644909" sldId="315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961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26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019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172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416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282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232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61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265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85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423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70B1F77-8838-91AB-121F-1C4C92E83A7B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7FFE48-8CD9-4CAE-D241-1822E884BA16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7D120C-DF7D-B8E4-2880-E18B5A6310D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658B91A-B4F9-1B6A-A510-42A7A5B32006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716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1-set-theory-task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Set Theory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Maths for Regular Expressions</a:t>
            </a:r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Finite and Infinite Sets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022" y="1114424"/>
            <a:ext cx="11113168" cy="486393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Sets can be </a:t>
            </a:r>
            <a:r>
              <a:rPr lang="en-GB" b="1" dirty="0"/>
              <a:t>finite</a:t>
            </a:r>
            <a:r>
              <a:rPr lang="en-GB" dirty="0"/>
              <a:t> and </a:t>
            </a:r>
            <a:r>
              <a:rPr lang="en-GB" b="1" dirty="0"/>
              <a:t>infinite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</a:t>
            </a:r>
            <a:r>
              <a:rPr lang="en-GB" b="1" dirty="0"/>
              <a:t> finite </a:t>
            </a:r>
            <a:r>
              <a:rPr lang="en-GB" dirty="0"/>
              <a:t>set can be counted up by natural numbers. It has a certain number of elements.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An </a:t>
            </a:r>
            <a:r>
              <a:rPr lang="en-GB" b="1" dirty="0"/>
              <a:t>infinite</a:t>
            </a:r>
            <a:r>
              <a:rPr lang="en-GB" dirty="0"/>
              <a:t> set has an infinite number of elements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</a:t>
            </a:r>
            <a:r>
              <a:rPr lang="en-GB" b="1" dirty="0"/>
              <a:t>cardinality</a:t>
            </a:r>
            <a:r>
              <a:rPr lang="en-GB" dirty="0"/>
              <a:t> of a finite set is the number of members in a set.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 </a:t>
            </a:r>
            <a:r>
              <a:rPr lang="en-GB" b="1" dirty="0"/>
              <a:t>countable </a:t>
            </a:r>
            <a:r>
              <a:rPr lang="en-GB" dirty="0"/>
              <a:t>set can be counted off by a finite subset of the natural numbers. A countable set has the same number of elements as a subset of the natural numbers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	{0, 1,  2,  3,  4}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	{2, 4, 5,  -2, -7}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 </a:t>
            </a:r>
            <a:r>
              <a:rPr lang="en-GB" b="1" dirty="0"/>
              <a:t>countably infinite </a:t>
            </a:r>
            <a:r>
              <a:rPr lang="en-GB" dirty="0"/>
              <a:t>set can be counted off by the natural numbers.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Real numbers are not countable and you do not know which is the next value because they can be infinitesimal.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447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Symbols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8031" y="1253331"/>
                <a:ext cx="10515600" cy="4351338"/>
              </a:xfrm>
            </p:spPr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{} </m:t>
                    </m:r>
                  </m:oMath>
                </a14:m>
                <a:r>
                  <a:rPr lang="en-GB" sz="2000" dirty="0"/>
                  <a:t> 		Set (Empty set)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GB" sz="2000" dirty="0"/>
                  <a:t> 		Such that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^</m:t>
                    </m:r>
                  </m:oMath>
                </a14:m>
                <a:r>
                  <a:rPr lang="en-GB" sz="2000" dirty="0"/>
                  <a:t> 		AND operator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/>
                  <a:t> 		Cartesian product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r>
                      <a:rPr lang="en-GB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∪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sz="2000" dirty="0"/>
                  <a:t> 		A union B (Combines the </a:t>
                </a:r>
                <a:r>
                  <a:rPr lang="en-GB" sz="2000" dirty="0" err="1"/>
                  <a:t>elemengts</a:t>
                </a:r>
                <a:r>
                  <a:rPr lang="en-GB" sz="2000" dirty="0"/>
                  <a:t>  </a:t>
                </a:r>
                <a:r>
                  <a:rPr lang="en-GB" sz="2000" dirty="0" err="1"/>
                  <a:t>oftwo</a:t>
                </a:r>
                <a:r>
                  <a:rPr lang="en-GB" sz="2000" dirty="0"/>
                  <a:t> sets)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sz="2000" dirty="0"/>
                  <a:t> 	 	A intersects B Contains the members that both sets have in common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en-GB" sz="20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 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𝐵</m:t>
                    </m:r>
                  </m:oMath>
                </a14:m>
                <a:r>
                  <a:rPr lang="en-GB" sz="2000" dirty="0"/>
                  <a:t>		A is a proper subset of B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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GB" sz="2000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sz="2000" dirty="0"/>
                  <a:t>		 A is a subset of B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−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𝐵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 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𝐴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/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𝐵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n-GB" sz="2000" dirty="0"/>
                  <a:t>	Difference of set A and B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8031" y="1253331"/>
                <a:ext cx="10515600" cy="4351338"/>
              </a:xfrm>
              <a:blipFill>
                <a:blip r:embed="rId2"/>
                <a:stretch>
                  <a:fillRect l="-290" t="-8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utoShape 2" descr="Image result for subset symbol"/>
          <p:cNvSpPr>
            <a:spLocks noChangeAspect="1" noChangeArrowheads="1"/>
          </p:cNvSpPr>
          <p:nvPr/>
        </p:nvSpPr>
        <p:spPr bwMode="auto">
          <a:xfrm>
            <a:off x="-250536" y="-639474"/>
            <a:ext cx="1457325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56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Cartesian product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30514"/>
                <a:ext cx="10515600" cy="435133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dirty="0"/>
                  <a:t>The Cartesian product of two sets A and B (A x B) is the set of all combinations of pairs of elements in A and B.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dirty="0"/>
                  <a:t>e.g.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={2,4,6} </m:t>
                    </m:r>
                  </m:oMath>
                </a14:m>
                <a:r>
                  <a:rPr lang="en-GB" dirty="0"/>
                  <a:t>and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={3,5,7} </m:t>
                    </m:r>
                  </m:oMath>
                </a14:m>
                <a:r>
                  <a:rPr lang="en-US" dirty="0"/>
                  <a:t>find C where C=A x B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={(2,3),(2,5),(2,7),(4,3),(4,5),(4,7),(6,3),(6,5),(6,7)}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dirty="0"/>
              </a:p>
              <a:p>
                <a:pPr marL="514350" indent="-514350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GB" dirty="0"/>
                  <a:t>if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={1,2,3} </m:t>
                    </m:r>
                  </m:oMath>
                </a14:m>
                <a:r>
                  <a:rPr lang="en-GB" dirty="0"/>
                  <a:t>and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={4,5,6} </m:t>
                    </m:r>
                  </m:oMath>
                </a14:m>
                <a:r>
                  <a:rPr lang="en-US" dirty="0"/>
                  <a:t>find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/>
                  <a:t> where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US" dirty="0"/>
              </a:p>
              <a:p>
                <a:pPr marL="514350" indent="-514350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GB" dirty="0"/>
                  <a:t>if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} </m:t>
                    </m:r>
                  </m:oMath>
                </a14:m>
                <a:r>
                  <a:rPr lang="en-GB" dirty="0"/>
                  <a:t>and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}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find C where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30514"/>
                <a:ext cx="10515600" cy="4351338"/>
              </a:xfrm>
              <a:blipFill>
                <a:blip r:embed="rId2"/>
                <a:stretch>
                  <a:fillRect l="-1101" t="-22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5409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Cartesian product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32114"/>
                <a:ext cx="10515600" cy="4351338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en-GB" dirty="0"/>
                  <a:t>The Cartesian product of two sets A and B (A x B) is the set of all combinations of pairs of elements in A and B.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GB" dirty="0"/>
                  <a:t>e.g.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={2,4,6} </m:t>
                    </m:r>
                  </m:oMath>
                </a14:m>
                <a:r>
                  <a:rPr lang="en-GB" dirty="0"/>
                  <a:t>and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={3,5,7} </m:t>
                    </m:r>
                  </m:oMath>
                </a14:m>
                <a:r>
                  <a:rPr lang="en-US" dirty="0"/>
                  <a:t>find C where C=A x B</a:t>
                </a:r>
                <a:endParaRPr lang="en-GB" dirty="0"/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={(2,3),(2,5),(2,7),(4,3),(4,5),(4,7),(6,3),(6,5),(6,7)}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en-GB" dirty="0"/>
              </a:p>
              <a:p>
                <a:pPr marL="514350" indent="-514350">
                  <a:lnSpc>
                    <a:spcPct val="110000"/>
                  </a:lnSpc>
                  <a:buFont typeface="+mj-lt"/>
                  <a:buAutoNum type="arabicPeriod"/>
                </a:pPr>
                <a:r>
                  <a:rPr lang="en-GB" dirty="0"/>
                  <a:t>if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={1,2,3} </m:t>
                    </m:r>
                  </m:oMath>
                </a14:m>
                <a:r>
                  <a:rPr lang="en-GB" dirty="0"/>
                  <a:t>and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={4,5,6} </m:t>
                    </m:r>
                  </m:oMath>
                </a14:m>
                <a:r>
                  <a:rPr lang="en-US" dirty="0"/>
                  <a:t>find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/>
                  <a:t> where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US" dirty="0"/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={ (1,4),(1,5),(1,6), (2,4),(2,5),(2,6), (3,4),(3,5),(3,6)}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GB" dirty="0"/>
                  <a:t>2. if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} </m:t>
                    </m:r>
                  </m:oMath>
                </a14:m>
                <a:r>
                  <a:rPr lang="en-GB" dirty="0"/>
                  <a:t>and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}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find C where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dirty="0"/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={</m:t>
                      </m:r>
                      <m:d>
                        <m:dPr>
                          <m:ctrlPr>
                            <a:rPr lang="en-GB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  <m:r>
                        <a:rPr lang="en-GB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d>
                        <m:dPr>
                          <m:ctrlPr>
                            <a:rPr lang="en-GB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GB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d>
                        <m:dPr>
                          <m:ctrlPr>
                            <a:rPr lang="en-GB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  <m:r>
                        <a:rPr lang="en-GB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d>
                        <m:dPr>
                          <m:ctrlPr>
                            <a:rPr lang="en-GB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GB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32114"/>
                <a:ext cx="10515600" cy="4351338"/>
              </a:xfrm>
              <a:blipFill>
                <a:blip r:embed="rId2"/>
                <a:stretch>
                  <a:fillRect l="-928" t="-19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722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Union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309" y="2055309"/>
            <a:ext cx="3613667" cy="233262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70044" y="1168339"/>
                <a:ext cx="7524752" cy="5016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a:rPr lang="en-GB" sz="2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sz="2000" dirty="0"/>
                  <a:t> – A union B </a:t>
                </a:r>
              </a:p>
              <a:p>
                <a:endParaRPr lang="en-GB" sz="2000" dirty="0"/>
              </a:p>
              <a:p>
                <a:r>
                  <a:rPr lang="en-GB" sz="2000" dirty="0"/>
                  <a:t>The Union of two sets consists of all elements from both sets.  Where values are duplicated a value appears only once in the new set.</a:t>
                </a:r>
              </a:p>
              <a:p>
                <a:endParaRPr lang="en-GB" sz="2000" dirty="0"/>
              </a:p>
              <a:p>
                <a:r>
                  <a:rPr lang="en-GB" sz="2000" dirty="0"/>
                  <a:t>U is Union</a:t>
                </a:r>
              </a:p>
              <a:p>
                <a:endParaRPr lang="en-GB" sz="2000" dirty="0"/>
              </a:p>
              <a:p>
                <a:r>
                  <a:rPr lang="en-GB" sz="2000" dirty="0"/>
                  <a:t>Example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={1,2,3,4,5,6}</m:t>
                      </m:r>
                    </m:oMath>
                  </m:oMathPara>
                </a14:m>
                <a:endParaRPr lang="en-GB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={5,6,7,8,9,10}</m:t>
                      </m:r>
                    </m:oMath>
                  </m:oMathPara>
                </a14:m>
                <a:endParaRPr lang="en-GB" sz="2000" dirty="0"/>
              </a:p>
              <a:p>
                <a:endParaRPr lang="en-GB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= {1,2,3,4,5,6,7,8,9,10}</m:t>
                      </m:r>
                    </m:oMath>
                  </m:oMathPara>
                </a14:m>
                <a:endParaRPr lang="en-GB" sz="2000" dirty="0"/>
              </a:p>
              <a:p>
                <a:endParaRPr lang="en-GB" sz="2000" dirty="0"/>
              </a:p>
              <a:p>
                <a:r>
                  <a:rPr lang="en-GB" sz="2000" dirty="0"/>
                  <a:t>Question: If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 = {2,4,6,8} </m:t>
                    </m:r>
                  </m:oMath>
                </a14:m>
                <a:r>
                  <a:rPr lang="en-GB" sz="2000" dirty="0"/>
                  <a:t>and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={4,8,16,32} </m:t>
                    </m:r>
                  </m:oMath>
                </a14:m>
                <a:r>
                  <a:rPr lang="en-GB" sz="2000" dirty="0"/>
                  <a:t>what is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endParaRPr lang="en-GB" sz="2000" dirty="0"/>
              </a:p>
              <a:p>
                <a:r>
                  <a:rPr lang="en-GB" sz="2000" dirty="0"/>
                  <a:t>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044" y="1168339"/>
                <a:ext cx="7524752" cy="5016758"/>
              </a:xfrm>
              <a:prstGeom prst="rect">
                <a:avLst/>
              </a:prstGeom>
              <a:blipFill>
                <a:blip r:embed="rId3"/>
                <a:stretch>
                  <a:fillRect l="-810" t="-7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3142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Union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309" y="2055309"/>
            <a:ext cx="3613667" cy="233262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70044" y="1168339"/>
                <a:ext cx="7524752" cy="5324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a:rPr lang="en-GB" sz="2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sz="2000" dirty="0"/>
                  <a:t> – A union B </a:t>
                </a:r>
              </a:p>
              <a:p>
                <a:endParaRPr lang="en-GB" sz="2000" dirty="0"/>
              </a:p>
              <a:p>
                <a:r>
                  <a:rPr lang="en-GB" sz="2000" dirty="0"/>
                  <a:t>The Union of two sets consists of all elements from both sets.  Where values are duplicated a value appears only once in the new set.</a:t>
                </a:r>
              </a:p>
              <a:p>
                <a:endParaRPr lang="en-GB" sz="2000" dirty="0"/>
              </a:p>
              <a:p>
                <a:r>
                  <a:rPr lang="en-GB" sz="2000" dirty="0"/>
                  <a:t>U is Union</a:t>
                </a:r>
              </a:p>
              <a:p>
                <a:endParaRPr lang="en-GB" sz="2000" dirty="0"/>
              </a:p>
              <a:p>
                <a:r>
                  <a:rPr lang="en-GB" sz="2000" dirty="0"/>
                  <a:t>Example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={1,2,3,4,5,6}</m:t>
                      </m:r>
                    </m:oMath>
                  </m:oMathPara>
                </a14:m>
                <a:endParaRPr lang="en-GB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={5,6,7,8,9,10}</m:t>
                      </m:r>
                    </m:oMath>
                  </m:oMathPara>
                </a14:m>
                <a:endParaRPr lang="en-GB" sz="2000" dirty="0"/>
              </a:p>
              <a:p>
                <a:endParaRPr lang="en-GB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= {1,2,3,4,5,6,7,8,9,10}</m:t>
                      </m:r>
                    </m:oMath>
                  </m:oMathPara>
                </a14:m>
                <a:endParaRPr lang="en-GB" sz="2000" dirty="0"/>
              </a:p>
              <a:p>
                <a:endParaRPr lang="en-GB" sz="2000" dirty="0"/>
              </a:p>
              <a:p>
                <a:r>
                  <a:rPr lang="en-GB" sz="2000" dirty="0"/>
                  <a:t>Question: If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 = {2,4,6,8} </m:t>
                    </m:r>
                  </m:oMath>
                </a14:m>
                <a:r>
                  <a:rPr lang="en-GB" sz="2000" dirty="0"/>
                  <a:t>and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={4,8,16,32} </m:t>
                    </m:r>
                  </m:oMath>
                </a14:m>
                <a:r>
                  <a:rPr lang="en-GB" sz="2000" dirty="0"/>
                  <a:t>what is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endParaRPr lang="en-GB" sz="2000" dirty="0"/>
              </a:p>
              <a:p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GB" sz="2000" dirty="0"/>
                  <a:t> = {2,3,4,8,16,32}</a:t>
                </a:r>
              </a:p>
              <a:p>
                <a:r>
                  <a:rPr lang="en-GB" sz="2000" dirty="0"/>
                  <a:t>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044" y="1168339"/>
                <a:ext cx="7524752" cy="5324535"/>
              </a:xfrm>
              <a:prstGeom prst="rect">
                <a:avLst/>
              </a:prstGeom>
              <a:blipFill>
                <a:blip r:embed="rId3"/>
                <a:stretch>
                  <a:fillRect l="-810" t="-6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657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Intersection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15" y="1051127"/>
            <a:ext cx="4342328" cy="2802981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04357" y="1381375"/>
                <a:ext cx="7524752" cy="4708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sz="2000" dirty="0"/>
                  <a:t> – A intersects B Contains the members that both </a:t>
                </a:r>
              </a:p>
              <a:p>
                <a:r>
                  <a:rPr lang="en-GB" sz="2000" dirty="0"/>
                  <a:t>sets have in common</a:t>
                </a:r>
              </a:p>
              <a:p>
                <a:endParaRPr lang="en-GB" sz="2000" dirty="0"/>
              </a:p>
              <a:p>
                <a:endParaRPr lang="en-GB" sz="2000" dirty="0"/>
              </a:p>
              <a:p>
                <a:r>
                  <a:rPr lang="en-GB" sz="2000" dirty="0"/>
                  <a:t>An intersection between 2 sets consists of </a:t>
                </a:r>
              </a:p>
              <a:p>
                <a:r>
                  <a:rPr lang="en-GB" sz="2000" dirty="0"/>
                  <a:t>elements that occur in both sets.</a:t>
                </a:r>
              </a:p>
              <a:p>
                <a:endParaRPr lang="en-GB" sz="2000" dirty="0"/>
              </a:p>
              <a:p>
                <a:r>
                  <a:rPr lang="en-GB" sz="2000" dirty="0"/>
                  <a:t>Example:</a:t>
                </a:r>
              </a:p>
              <a:p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 dirty="0" smtClean="0">
                            <a:latin typeface="Cambria Math" panose="02040503050406030204" pitchFamily="18" charset="0"/>
                          </a:rPr>
                          <m:t>1,2,3,4,5,6</m:t>
                        </m:r>
                      </m:e>
                    </m:d>
                  </m:oMath>
                </a14:m>
                <a:r>
                  <a:rPr lang="en-GB" sz="2000" i="1" dirty="0">
                    <a:latin typeface="Cambria Math" panose="02040503050406030204" pitchFamily="18" charset="0"/>
                  </a:rPr>
                  <a:t> </a:t>
                </a:r>
                <a:r>
                  <a:rPr lang="en-GB" sz="2000" dirty="0">
                    <a:latin typeface="Cambria Math" panose="02040503050406030204" pitchFamily="18" charset="0"/>
                  </a:rPr>
                  <a:t>and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={5,6,7,8,9,10}</m:t>
                      </m:r>
                    </m:oMath>
                  </m:oMathPara>
                </a14:m>
                <a:endParaRPr lang="en-GB" sz="2000" dirty="0"/>
              </a:p>
              <a:p>
                <a:endParaRPr lang="en-GB" sz="2000" dirty="0"/>
              </a:p>
              <a:p>
                <a:r>
                  <a:rPr lang="en-GB" sz="2000" dirty="0"/>
                  <a:t>The intersection between A and B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={5,6}</m:t>
                    </m:r>
                  </m:oMath>
                </a14:m>
                <a:endParaRPr lang="en-GB" sz="2000" dirty="0"/>
              </a:p>
              <a:p>
                <a:endParaRPr lang="en-GB" sz="2000" dirty="0"/>
              </a:p>
              <a:p>
                <a:r>
                  <a:rPr lang="en-GB" sz="2000" dirty="0">
                    <a:solidFill>
                      <a:schemeClr val="tx1"/>
                    </a:solidFill>
                  </a:rPr>
                  <a:t>What is the intersection of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={1,2,3,4,5} </m:t>
                    </m:r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GB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1,5,6,7,8,9</m:t>
                        </m:r>
                      </m:e>
                    </m:d>
                    <m:r>
                      <a:rPr lang="en-GB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GB" sz="2000" b="0" dirty="0">
                  <a:solidFill>
                    <a:schemeClr val="tx1"/>
                  </a:solidFill>
                </a:endParaRPr>
              </a:p>
              <a:p>
                <a:r>
                  <a:rPr lang="en-GB" sz="2000" dirty="0"/>
                  <a:t>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357" y="1381375"/>
                <a:ext cx="7524752" cy="4708981"/>
              </a:xfrm>
              <a:prstGeom prst="rect">
                <a:avLst/>
              </a:prstGeom>
              <a:blipFill>
                <a:blip r:embed="rId3"/>
                <a:stretch>
                  <a:fillRect l="-810" t="-7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21419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Intersection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15" y="1051127"/>
            <a:ext cx="4342328" cy="2802981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04357" y="1381375"/>
                <a:ext cx="7524752" cy="5016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sz="2000" dirty="0"/>
                  <a:t> – A intersects B Contains the members that both </a:t>
                </a:r>
              </a:p>
              <a:p>
                <a:r>
                  <a:rPr lang="en-GB" sz="2000" dirty="0"/>
                  <a:t>sets have in common</a:t>
                </a:r>
              </a:p>
              <a:p>
                <a:endParaRPr lang="en-GB" sz="2000" dirty="0"/>
              </a:p>
              <a:p>
                <a:endParaRPr lang="en-GB" sz="2000" dirty="0"/>
              </a:p>
              <a:p>
                <a:r>
                  <a:rPr lang="en-GB" sz="2000" dirty="0"/>
                  <a:t>An intersection between 2 sets consists of </a:t>
                </a:r>
              </a:p>
              <a:p>
                <a:r>
                  <a:rPr lang="en-GB" sz="2000" dirty="0"/>
                  <a:t>elements that occur in both sets.</a:t>
                </a:r>
              </a:p>
              <a:p>
                <a:endParaRPr lang="en-GB" sz="2000" dirty="0"/>
              </a:p>
              <a:p>
                <a:r>
                  <a:rPr lang="en-GB" sz="2000" dirty="0"/>
                  <a:t>Example:</a:t>
                </a:r>
              </a:p>
              <a:p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 dirty="0" smtClean="0">
                            <a:latin typeface="Cambria Math" panose="02040503050406030204" pitchFamily="18" charset="0"/>
                          </a:rPr>
                          <m:t>1,2,3,4,5,6</m:t>
                        </m:r>
                      </m:e>
                    </m:d>
                  </m:oMath>
                </a14:m>
                <a:r>
                  <a:rPr lang="en-GB" sz="2000" i="1" dirty="0">
                    <a:latin typeface="Cambria Math" panose="02040503050406030204" pitchFamily="18" charset="0"/>
                  </a:rPr>
                  <a:t> </a:t>
                </a:r>
                <a:r>
                  <a:rPr lang="en-GB" sz="2000" dirty="0">
                    <a:latin typeface="Cambria Math" panose="02040503050406030204" pitchFamily="18" charset="0"/>
                  </a:rPr>
                  <a:t>and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={5,6,7,8,9,10}</m:t>
                      </m:r>
                    </m:oMath>
                  </m:oMathPara>
                </a14:m>
                <a:endParaRPr lang="en-GB" sz="2000" dirty="0"/>
              </a:p>
              <a:p>
                <a:endParaRPr lang="en-GB" sz="2000" dirty="0"/>
              </a:p>
              <a:p>
                <a:r>
                  <a:rPr lang="en-GB" sz="2000" dirty="0"/>
                  <a:t>The intersection between A and B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={5,6}</m:t>
                    </m:r>
                  </m:oMath>
                </a14:m>
                <a:endParaRPr lang="en-GB" sz="2000" dirty="0"/>
              </a:p>
              <a:p>
                <a:endParaRPr lang="en-GB" sz="2000" dirty="0"/>
              </a:p>
              <a:p>
                <a:r>
                  <a:rPr lang="en-GB" sz="2000" dirty="0">
                    <a:solidFill>
                      <a:schemeClr val="tx1"/>
                    </a:solidFill>
                  </a:rPr>
                  <a:t>What is the intersection of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={1,2,3,4,5} </m:t>
                    </m:r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GB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1,5,6,7,8,9</m:t>
                        </m:r>
                      </m:e>
                    </m:d>
                    <m:r>
                      <a:rPr lang="en-GB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GB" sz="2000" b="0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={1,5}</a:t>
                </a:r>
              </a:p>
              <a:p>
                <a:r>
                  <a:rPr lang="en-GB" sz="2000" dirty="0"/>
                  <a:t>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357" y="1381375"/>
                <a:ext cx="7524752" cy="5016758"/>
              </a:xfrm>
              <a:prstGeom prst="rect">
                <a:avLst/>
              </a:prstGeom>
              <a:blipFill>
                <a:blip r:embed="rId3"/>
                <a:stretch>
                  <a:fillRect l="-810" t="-7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52536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Difference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669" y="1690396"/>
            <a:ext cx="4000486" cy="2624658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19087" y="1229211"/>
                <a:ext cx="6578423" cy="4524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 - Difference of set A and B</a:t>
                </a:r>
              </a:p>
              <a:p>
                <a:endParaRPr lang="en-GB" dirty="0"/>
              </a:p>
              <a:p>
                <a:r>
                  <a:rPr lang="en-GB" dirty="0"/>
                  <a:t>The difference between 2 sets consists of </a:t>
                </a:r>
              </a:p>
              <a:p>
                <a:r>
                  <a:rPr lang="en-GB" dirty="0"/>
                  <a:t>elements that occur in one or other of the sets.</a:t>
                </a:r>
              </a:p>
              <a:p>
                <a:endParaRPr lang="en-GB" dirty="0"/>
              </a:p>
              <a:p>
                <a:r>
                  <a:rPr lang="en-GB" dirty="0"/>
                  <a:t>Example</a:t>
                </a:r>
              </a:p>
              <a:p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={1,2,3,4,5,6}</m:t>
                    </m:r>
                  </m:oMath>
                </a14:m>
                <a:r>
                  <a:rPr lang="en-GB" dirty="0"/>
                  <a:t> and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={5,6,7,8,9,10}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The difference between A and B will be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{1,2,3,4,7,8,9,10}</m:t>
                    </m:r>
                  </m:oMath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Question: If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= {2,4,6,8} </m:t>
                    </m:r>
                  </m:oMath>
                </a14:m>
                <a:r>
                  <a:rPr lang="en-GB" dirty="0"/>
                  <a:t>and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={4,8,16,32} </m:t>
                    </m:r>
                  </m:oMath>
                </a14:m>
                <a:r>
                  <a:rPr lang="en-GB" dirty="0"/>
                  <a:t>what is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/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GB" dirty="0"/>
                  <a:t>?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087" y="1229211"/>
                <a:ext cx="6578423" cy="4524315"/>
              </a:xfrm>
              <a:prstGeom prst="rect">
                <a:avLst/>
              </a:prstGeom>
              <a:blipFill>
                <a:blip r:embed="rId3"/>
                <a:stretch>
                  <a:fillRect l="-741" t="-8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33108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Difference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669" y="1690396"/>
            <a:ext cx="4000486" cy="2624658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19087" y="1229211"/>
                <a:ext cx="6578423" cy="48013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 - Difference of set A and B</a:t>
                </a:r>
              </a:p>
              <a:p>
                <a:endParaRPr lang="en-GB" dirty="0"/>
              </a:p>
              <a:p>
                <a:r>
                  <a:rPr lang="en-GB" dirty="0"/>
                  <a:t>The difference between 2 sets consists of </a:t>
                </a:r>
              </a:p>
              <a:p>
                <a:r>
                  <a:rPr lang="en-GB" dirty="0"/>
                  <a:t>elements that occur in one or other of the sets.</a:t>
                </a:r>
              </a:p>
              <a:p>
                <a:endParaRPr lang="en-GB" dirty="0"/>
              </a:p>
              <a:p>
                <a:r>
                  <a:rPr lang="en-GB" dirty="0"/>
                  <a:t>Example</a:t>
                </a:r>
              </a:p>
              <a:p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={1,2,3,4,5,6}</m:t>
                    </m:r>
                  </m:oMath>
                </a14:m>
                <a:r>
                  <a:rPr lang="en-GB" dirty="0"/>
                  <a:t> and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={5,6,7,8,9,10}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The difference between A and B will be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{1,2,3,4,7,8,9,10}</m:t>
                    </m:r>
                  </m:oMath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Question: If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= {2,4,6,8} </m:t>
                    </m:r>
                  </m:oMath>
                </a14:m>
                <a:r>
                  <a:rPr lang="en-GB" dirty="0"/>
                  <a:t>and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={4,8,16,32} </m:t>
                    </m:r>
                  </m:oMath>
                </a14:m>
                <a:r>
                  <a:rPr lang="en-GB" dirty="0"/>
                  <a:t>what is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/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GB" dirty="0"/>
                  <a:t>?</a:t>
                </a:r>
              </a:p>
              <a:p>
                <a:r>
                  <a:rPr lang="en-GB" dirty="0"/>
                  <a:t>{2,6,16,32}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087" y="1229211"/>
                <a:ext cx="6578423" cy="4801314"/>
              </a:xfrm>
              <a:prstGeom prst="rect">
                <a:avLst/>
              </a:prstGeom>
              <a:blipFill>
                <a:blip r:embed="rId3"/>
                <a:stretch>
                  <a:fillRect l="-741" t="-7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9808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the concept of sets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Use set comprehension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Understand compact representation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Perform set operations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01243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8244C-E5EA-490D-AE19-F6CD82F5D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Proper subsets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DBB0EAE-1444-4658-9F3D-5682C2CFF99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51492"/>
                <a:ext cx="10515600" cy="4351338"/>
              </a:xfrm>
            </p:spPr>
            <p:txBody>
              <a:bodyPr>
                <a:normAutofit fontScale="550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A Proper subset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has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all its elements contained in the set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, but there is at least one element in set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is not contained in subset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 {0,1,2} 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 {0, 1, 2, 3} 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 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A is a proper subset of B.  </a:t>
                </a:r>
                <a:r>
                  <a:rPr lang="en-GB" dirty="0" err="1"/>
                  <a:t>Ssubset</a:t>
                </a:r>
                <a:r>
                  <a:rPr lang="en-GB" dirty="0"/>
                  <a:t> A will always have fewer elements than set B even if it only has one fewer element. 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The difference between a subset and a proper subset is that subset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/>
                  <a:t> contains everything in the set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, and that all element in set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can be contained in subset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 {0,1, 2, 3} 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 {0, 1, 2, 3} 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𝐴</m:t>
                      </m:r>
                      <m:r>
                        <a:rPr lang="en-GB" i="1" dirty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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A is a subset of B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DBB0EAE-1444-4658-9F3D-5682C2CFF9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51492"/>
                <a:ext cx="10515600" cy="4351338"/>
              </a:xfrm>
              <a:blipFill>
                <a:blip r:embed="rId2"/>
                <a:stretch>
                  <a:fillRect l="-232" t="-4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17312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5619"/>
          </a:xfrm>
        </p:spPr>
        <p:txBody>
          <a:bodyPr>
            <a:normAutofit fontScale="90000"/>
          </a:bodyPr>
          <a:lstStyle/>
          <a:p>
            <a:r>
              <a:rPr lang="en-GB" dirty="0"/>
              <a:t>Subsets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360" y="2073605"/>
            <a:ext cx="2894921" cy="2894921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70251" y="1382286"/>
                <a:ext cx="7524752" cy="4093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All members of a subset will also be in a set.  If there are n elements in a superset,  a </a:t>
                </a:r>
                <a:r>
                  <a:rPr lang="en-GB" sz="2000" b="1" dirty="0"/>
                  <a:t>proper </a:t>
                </a:r>
                <a:r>
                  <a:rPr lang="en-GB" sz="2000" dirty="0"/>
                  <a:t>subset consists of a most n-1 elements.</a:t>
                </a:r>
              </a:p>
              <a:p>
                <a:endParaRPr lang="en-GB" sz="2000" dirty="0"/>
              </a:p>
              <a:p>
                <a:r>
                  <a:rPr lang="en-GB" sz="2000" dirty="0"/>
                  <a:t>If X is a set consisting of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{2,4,6,8,10,12}</m:t>
                    </m:r>
                  </m:oMath>
                </a14:m>
                <a:r>
                  <a:rPr lang="en-GB" sz="2000" dirty="0"/>
                  <a:t> and  then a subset of x will contain any or all of the following elements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{2,4,6,8,10,12}</m:t>
                    </m:r>
                  </m:oMath>
                </a14:m>
                <a:r>
                  <a:rPr lang="en-GB" sz="2000" dirty="0"/>
                  <a:t>.  A proper subset will contain for instance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{2,4,6,8,10}</m:t>
                    </m:r>
                  </m:oMath>
                </a14:m>
                <a:r>
                  <a:rPr lang="en-GB" sz="2000" dirty="0"/>
                  <a:t>.</a:t>
                </a:r>
              </a:p>
              <a:p>
                <a:endParaRPr lang="en-GB" sz="2000" dirty="0">
                  <a:solidFill>
                    <a:srgbClr val="0049DA"/>
                  </a:solidFill>
                </a:endParaRPr>
              </a:p>
              <a:p>
                <a:endParaRPr lang="en-GB" sz="2000" dirty="0">
                  <a:solidFill>
                    <a:srgbClr val="0049DA"/>
                  </a:solidFill>
                </a:endParaRPr>
              </a:p>
              <a:p>
                <a:endParaRPr lang="en-GB" sz="2000" dirty="0">
                  <a:solidFill>
                    <a:srgbClr val="0049DA"/>
                  </a:solidFill>
                </a:endParaRPr>
              </a:p>
              <a:p>
                <a:endParaRPr lang="en-GB" sz="2000" dirty="0">
                  <a:solidFill>
                    <a:srgbClr val="0049DA"/>
                  </a:solidFill>
                </a:endParaRPr>
              </a:p>
              <a:p>
                <a:endParaRPr lang="en-GB" sz="2000" dirty="0">
                  <a:solidFill>
                    <a:srgbClr val="0049DA"/>
                  </a:solidFill>
                </a:endParaRPr>
              </a:p>
              <a:p>
                <a:endParaRPr lang="en-GB" sz="2000" dirty="0"/>
              </a:p>
              <a:p>
                <a:r>
                  <a:rPr lang="en-GB" sz="2000" dirty="0"/>
                  <a:t>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251" y="1382286"/>
                <a:ext cx="7524752" cy="4093428"/>
              </a:xfrm>
              <a:prstGeom prst="rect">
                <a:avLst/>
              </a:prstGeom>
              <a:blipFill>
                <a:blip r:embed="rId3"/>
                <a:stretch>
                  <a:fillRect l="-891" t="-894" r="-5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348" y="4227450"/>
            <a:ext cx="419389" cy="4193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022" y="5112218"/>
            <a:ext cx="484043" cy="4840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28724" y="4264841"/>
            <a:ext cx="1025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       B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08070" y="5172699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        B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035705" y="5112217"/>
            <a:ext cx="484043" cy="48404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68314" y="5169573"/>
            <a:ext cx="3526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        A (B is a superset of A)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767097" y="4198832"/>
            <a:ext cx="3526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          A (B is a superset of A)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704" y="4159949"/>
            <a:ext cx="447098" cy="44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1069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5792"/>
            <a:ext cx="10515600" cy="425096"/>
          </a:xfrm>
        </p:spPr>
        <p:txBody>
          <a:bodyPr>
            <a:noAutofit/>
          </a:bodyPr>
          <a:lstStyle/>
          <a:p>
            <a:r>
              <a:rPr lang="en-GB" sz="3200" dirty="0"/>
              <a:t>Plenary – complete worksheet </a:t>
            </a:r>
            <a:r>
              <a:rPr lang="en-GB" sz="3200" dirty="0">
                <a:hlinkClick r:id="rId2"/>
              </a:rPr>
              <a:t>1-set-theory-task.docx</a:t>
            </a:r>
            <a:endParaRPr lang="en-GB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59177" y="1170868"/>
                <a:ext cx="11020425" cy="4925131"/>
              </a:xfrm>
            </p:spPr>
            <p:txBody>
              <a:bodyPr>
                <a:normAutofit fontScale="92500" lnSpcReduction="10000"/>
              </a:bodyPr>
              <a:lstStyle/>
              <a:p>
                <a:pPr marL="342900" lvl="0" indent="-342900">
                  <a:lnSpc>
                    <a:spcPct val="107000"/>
                  </a:lnSpc>
                  <a:spcAft>
                    <a:spcPts val="800"/>
                  </a:spcAft>
                  <a:buFont typeface="+mj-lt"/>
                  <a:buAutoNum type="arabicPeriod"/>
                  <a:tabLst>
                    <a:tab pos="457200" algn="l"/>
                  </a:tabLst>
                </a:pP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What is a Set?</a:t>
                </a:r>
              </a:p>
              <a:p>
                <a:pPr marL="342900" lvl="0" indent="-342900">
                  <a:lnSpc>
                    <a:spcPct val="107000"/>
                  </a:lnSpc>
                  <a:spcAft>
                    <a:spcPts val="800"/>
                  </a:spcAft>
                  <a:buFont typeface="+mj-lt"/>
                  <a:buAutoNum type="arabicPeriod" startAt="2"/>
                  <a:tabLst>
                    <a:tab pos="457200" algn="l"/>
                  </a:tabLst>
                </a:pP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What is the cardinality of the set: </a:t>
                </a:r>
                <a14:m>
                  <m:oMath xmlns:m="http://schemas.openxmlformats.org/officeDocument/2006/math"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23,19,18,15</m:t>
                        </m:r>
                      </m:e>
                    </m:d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?</a:t>
                </a:r>
              </a:p>
              <a:p>
                <a:pPr marL="342900" lvl="0" indent="-342900">
                  <a:lnSpc>
                    <a:spcPct val="107000"/>
                  </a:lnSpc>
                  <a:spcAft>
                    <a:spcPts val="800"/>
                  </a:spcAft>
                  <a:buFont typeface="+mj-lt"/>
                  <a:buAutoNum type="arabicPeriod" startAt="3"/>
                  <a:tabLst>
                    <a:tab pos="457200" algn="l"/>
                  </a:tabLst>
                </a:pP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Define a set Q consisting all the odd numbers between 1 and 9.</a:t>
                </a:r>
              </a:p>
              <a:p>
                <a:pPr marL="342900" lvl="0" indent="-342900">
                  <a:lnSpc>
                    <a:spcPct val="107000"/>
                  </a:lnSpc>
                  <a:spcAft>
                    <a:spcPts val="800"/>
                  </a:spcAft>
                  <a:buFont typeface="+mj-lt"/>
                  <a:buAutoNum type="arabicPeriod" startAt="4"/>
                  <a:tabLst>
                    <a:tab pos="457200" algn="l"/>
                  </a:tabLst>
                </a:pP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What is the cartesian product of </a:t>
                </a:r>
                <a14:m>
                  <m:oMath xmlns:m="http://schemas.openxmlformats.org/officeDocument/2006/math"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1=</m:t>
                    </m:r>
                    <m:d>
                      <m:dPr>
                        <m:begChr m:val="{"/>
                        <m:endChr m:val="}"/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</m:d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2=</m:t>
                    </m:r>
                    <m:d>
                      <m:dPr>
                        <m:begChr m:val="{"/>
                        <m:endChr m:val="}"/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𝑑</m:t>
                        </m:r>
                      </m:e>
                    </m:d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?</a:t>
                </a:r>
              </a:p>
              <a:p>
                <a:pPr marL="342900" lvl="0" indent="-342900">
                  <a:lnSpc>
                    <a:spcPct val="107000"/>
                  </a:lnSpc>
                  <a:spcAft>
                    <a:spcPts val="800"/>
                  </a:spcAft>
                  <a:buFont typeface="+mj-lt"/>
                  <a:buAutoNum type="arabicPeriod" startAt="5"/>
                  <a:tabLst>
                    <a:tab pos="457200" algn="l"/>
                  </a:tabLst>
                </a:pP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What set would the following set produce: </a:t>
                </a:r>
                <a14:m>
                  <m:oMath xmlns:m="http://schemas.openxmlformats.org/officeDocument/2006/math"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p>
                        </m:sSup>
                        <m:sSup>
                          <m:sSupPr>
                            <m:ctrlP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 0</m:t>
                            </m:r>
                          </m:e>
                          <m:sup>
                            <m: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p>
                        </m:sSup>
                        <m:sSup>
                          <m:sSupPr>
                            <m:ctrlP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GB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d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∈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𝑁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^ 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&gt;1^ 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&lt;3}</m:t>
                    </m:r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?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</a:p>
              <a:p>
                <a:pPr marL="342900" lvl="0" indent="-342900">
                  <a:lnSpc>
                    <a:spcPct val="107000"/>
                  </a:lnSpc>
                  <a:spcAft>
                    <a:spcPts val="800"/>
                  </a:spcAft>
                  <a:buFont typeface="+mj-lt"/>
                  <a:buAutoNum type="arabicPeriod" startAt="6"/>
                  <a:tabLst>
                    <a:tab pos="457200" algn="l"/>
                  </a:tabLst>
                </a:pP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What set would the following list comprehension produce: </a:t>
                </a:r>
                <a14:m>
                  <m:oMath xmlns:m="http://schemas.openxmlformats.org/officeDocument/2006/math"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4 </m:t>
                        </m:r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d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∈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𝑁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^ 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&lt;3}</m:t>
                    </m:r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?</a:t>
                </a:r>
                <a:endParaRPr lang="en-GB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lnSpc>
                    <a:spcPct val="107000"/>
                  </a:lnSpc>
                  <a:spcAft>
                    <a:spcPts val="800"/>
                  </a:spcAft>
                  <a:buFont typeface="+mj-lt"/>
                  <a:buAutoNum type="arabicPeriod" startAt="7"/>
                  <a:tabLst>
                    <a:tab pos="457200" algn="l"/>
                  </a:tabLst>
                </a:pP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2,4,6,8</m:t>
                        </m:r>
                      </m:e>
                    </m:d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𝑌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4,8,16,32</m:t>
                        </m:r>
                      </m:e>
                    </m:d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what is </a:t>
                </a:r>
                <a14:m>
                  <m:oMath xmlns:m="http://schemas.openxmlformats.org/officeDocument/2006/math"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𝑈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𝑌</m:t>
                    </m:r>
                  </m:oMath>
                </a14:m>
                <a:endParaRPr lang="en-GB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lnSpc>
                    <a:spcPct val="107000"/>
                  </a:lnSpc>
                  <a:spcAft>
                    <a:spcPts val="800"/>
                  </a:spcAft>
                  <a:buFont typeface="+mj-lt"/>
                  <a:buAutoNum type="arabicPeriod" startAt="8"/>
                  <a:tabLst>
                    <a:tab pos="457200" algn="l"/>
                  </a:tabLst>
                </a:pP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0,2</m:t>
                        </m:r>
                      </m:e>
                    </m:d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𝐵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1,2</m:t>
                        </m:r>
                      </m:e>
                    </m:d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find C where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𝐶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endParaRPr lang="en-GB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lnSpc>
                    <a:spcPct val="107000"/>
                  </a:lnSpc>
                  <a:spcAft>
                    <a:spcPts val="800"/>
                  </a:spcAft>
                  <a:buFont typeface="+mj-lt"/>
                  <a:buAutoNum type="arabicPeriod" startAt="9"/>
                  <a:tabLst>
                    <a:tab pos="457200" algn="l"/>
                  </a:tabLst>
                </a:pP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What is the intersection of </a:t>
                </a:r>
                <a14:m>
                  <m:oMath xmlns:m="http://schemas.openxmlformats.org/officeDocument/2006/math"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2,4,6,8,10</m:t>
                        </m:r>
                      </m:e>
                    </m:d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𝑌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3,7,8,1,6</m:t>
                        </m:r>
                      </m:e>
                    </m:d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?</a:t>
                </a:r>
              </a:p>
              <a:p>
                <a:pPr marL="342900" lvl="0" indent="-342900">
                  <a:lnSpc>
                    <a:spcPct val="107000"/>
                  </a:lnSpc>
                  <a:spcAft>
                    <a:spcPts val="800"/>
                  </a:spcAft>
                  <a:buFont typeface="+mj-lt"/>
                  <a:buAutoNum type="arabicPeriod" startAt="10"/>
                  <a:tabLst>
                    <a:tab pos="457200" algn="l"/>
                  </a:tabLst>
                </a:pP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What is the difference of </a:t>
                </a:r>
                <a14:m>
                  <m:oMath xmlns:m="http://schemas.openxmlformats.org/officeDocument/2006/math"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2,4,6,8,10</m:t>
                        </m:r>
                      </m:e>
                    </m:d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and Y</a:t>
                </a:r>
                <a14:m>
                  <m:oMath xmlns:m="http://schemas.openxmlformats.org/officeDocument/2006/math"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3,7,8,1,6</m:t>
                        </m:r>
                      </m:e>
                    </m:d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?</m:t>
                    </m:r>
                  </m:oMath>
                </a14:m>
                <a:endParaRPr lang="en-GB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GB" dirty="0">
                  <a:solidFill>
                    <a:srgbClr val="002060"/>
                  </a:solidFill>
                </a:endParaRPr>
              </a:p>
              <a:p>
                <a:endParaRPr lang="en-GB" dirty="0">
                  <a:solidFill>
                    <a:srgbClr val="0049DA"/>
                  </a:solidFill>
                </a:endParaRPr>
              </a:p>
              <a:p>
                <a:pPr marL="514350" indent="-514350">
                  <a:buFont typeface="+mj-lt"/>
                  <a:buAutoNum type="arabicPeriod"/>
                </a:pPr>
                <a:endParaRPr lang="en-US" dirty="0">
                  <a:solidFill>
                    <a:srgbClr val="002060"/>
                  </a:solidFill>
                </a:endParaRPr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  <a:p>
                <a:endParaRPr lang="en-GB" dirty="0">
                  <a:solidFill>
                    <a:srgbClr val="0049DA"/>
                  </a:solidFill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9177" y="1170868"/>
                <a:ext cx="11020425" cy="4925131"/>
              </a:xfrm>
              <a:blipFill>
                <a:blip r:embed="rId3"/>
                <a:stretch>
                  <a:fillRect l="-387" t="-4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0230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53331"/>
                <a:ext cx="10515600" cy="4351338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A set is an </a:t>
                </a:r>
                <a:r>
                  <a:rPr lang="en-GB" b="1" dirty="0"/>
                  <a:t>unordered</a:t>
                </a:r>
                <a:r>
                  <a:rPr lang="en-GB" dirty="0"/>
                  <a:t> collection of values where each value occurs only once.  Values can be numbers, symbols or letters. 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The contents of a set are represented using curly brackets. For instance, the set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 = {1, 2, 3, 4, 5}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defines all the integers between 1 and 5 inclusive, where the name of the set is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/>
                  <a:t>.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Task: Define a set Q consisting all the even numbers between 0 and 16, inclusive.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 = {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, 2, 4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,6,8,10,12,14,16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53331"/>
                <a:ext cx="10515600" cy="4351338"/>
              </a:xfrm>
              <a:blipFill>
                <a:blip r:embed="rId2"/>
                <a:stretch>
                  <a:fillRect l="-928" t="-11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141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Notation of Special sets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52118" y="1437423"/>
                <a:ext cx="11715749" cy="435133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dirty="0"/>
                  <a:t> is the infinite set of natural numbers from 0 to infinity.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={0,1,2,3,4, …} </m:t>
                    </m:r>
                  </m:oMath>
                </a14:m>
                <a:r>
                  <a:rPr lang="en-GB" dirty="0"/>
                  <a:t>(infinite set has </a:t>
                </a:r>
                <a:r>
                  <a:rPr lang="en-GB" dirty="0" err="1"/>
                  <a:t>elipses</a:t>
                </a:r>
                <a:r>
                  <a:rPr lang="en-GB" dirty="0"/>
                  <a:t>)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i="1" dirty="0"/>
                  <a:t>  </a:t>
                </a:r>
                <a:r>
                  <a:rPr lang="en-GB" dirty="0"/>
                  <a:t>means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dirty="0"/>
                  <a:t> is a member/element of the set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dirty="0"/>
                  <a:t>.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dirty="0"/>
                  <a:t> can be any natural number.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/>
                  <a:t> is the set of real numbers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Empty sets are sets that contain no elements and are represented using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{}</m:t>
                    </m:r>
                  </m:oMath>
                </a14:m>
                <a:r>
                  <a:rPr lang="en-GB" dirty="0"/>
                  <a:t> or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 Ø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endParaRPr lang="en-GB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2118" y="1437423"/>
                <a:ext cx="11715749" cy="4351338"/>
              </a:xfrm>
              <a:blipFill>
                <a:blip r:embed="rId2"/>
                <a:stretch>
                  <a:fillRect l="-1093" t="-32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407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Set comprehension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62781"/>
                <a:ext cx="10515600" cy="4351338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sz="2900" dirty="0"/>
                  <a:t>Set comprehension is a short hand for writing out sets. For instance they take the form of: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sz="2900" b="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9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9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|"/>
                          <m:ctrlPr>
                            <a:rPr lang="en-GB" sz="29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9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29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GB" sz="29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9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sz="2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GB" sz="2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r>
                        <a:rPr lang="en-GB" sz="2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^ </m:t>
                      </m:r>
                      <m:r>
                        <a:rPr lang="en-GB" sz="2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2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&lt;7}</m:t>
                      </m:r>
                    </m:oMath>
                  </m:oMathPara>
                </a14:m>
                <a:endParaRPr lang="en-GB" sz="2900" dirty="0"/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sz="2900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sz="2900" dirty="0"/>
                  <a:t>This means the set is a set of natural numbers and the values are less than 7. The ^ character means AND </a:t>
                </a:r>
                <a:r>
                  <a:rPr lang="en-GB" sz="2900" dirty="0" err="1"/>
                  <a:t>and</a:t>
                </a:r>
                <a:r>
                  <a:rPr lang="en-GB" sz="2900" dirty="0"/>
                  <a:t> the | character means such that.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sz="2900" dirty="0"/>
                  <a:t>Therefore: 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90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900" i="1" dirty="0" smtClean="0">
                          <a:latin typeface="Cambria Math" panose="02040503050406030204" pitchFamily="18" charset="0"/>
                        </a:rPr>
                        <m:t>={0,1,2,3,4,5,6}</m:t>
                      </m:r>
                    </m:oMath>
                  </m:oMathPara>
                </a14:m>
                <a:endParaRPr lang="en-GB" sz="2900" dirty="0"/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sz="2900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62781"/>
                <a:ext cx="10515600" cy="4351338"/>
              </a:xfrm>
              <a:blipFill>
                <a:blip r:embed="rId2"/>
                <a:stretch>
                  <a:fillRect l="-986" t="-11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3651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More examples of </a:t>
            </a:r>
            <a:r>
              <a:rPr lang="en-US"/>
              <a:t>set comprehension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|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^ 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&lt;4}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={0,1,4,9}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|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^ 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&lt;4}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={</m:t>
                      </m:r>
                      <m:r>
                        <m:rPr>
                          <m:nor/>
                        </m:rPr>
                        <a:rPr lang="en-GB" dirty="0"/>
                        <m:t>0,2,4,6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|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3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^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&gt;4 ^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&lt;10}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={</m:t>
                      </m:r>
                      <m:r>
                        <m:rPr>
                          <m:nor/>
                        </m:rPr>
                        <a:rPr lang="en-GB" dirty="0"/>
                        <m:t>15,18,21,24,27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321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Set comprehension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86958"/>
                <a:ext cx="10515600" cy="4351338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GB" dirty="0"/>
                  <a:t>List all the Members in the following sets:</a:t>
                </a: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d>
                        <m:dPr>
                          <m:begChr m:val="{"/>
                          <m:endChr m:val="}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e>
                          <m:r>
                            <m:rPr>
                              <m:sty m:val="p"/>
                            </m:rPr>
                            <a:rPr lang="en-GB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 </m:t>
                          </m:r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^</m:t>
                          </m:r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≥2^</m:t>
                          </m:r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 ≤ 8</m:t>
                          </m:r>
                        </m:e>
                      </m:d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 = {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i="1" baseline="30000" dirty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 |</m:t>
                      </m:r>
                      <m:r>
                        <m:rPr>
                          <m:sty m:val="p"/>
                        </m:rP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x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 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  ^ 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  ≥ 0 ^ 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  ≤ 4}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Define set of: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 = { 0,1,16,81}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 = {2,4,6,8,10}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endParaRPr lang="en-GB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86958"/>
                <a:ext cx="10515600" cy="4351338"/>
              </a:xfrm>
              <a:blipFill>
                <a:blip r:embed="rId2"/>
                <a:stretch>
                  <a:fillRect l="-1043" t="-35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0917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Set comprehension - Answers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53330"/>
                <a:ext cx="10515600" cy="5000713"/>
              </a:xfrm>
            </p:spPr>
            <p:txBody>
              <a:bodyPr>
                <a:normAutofit fontScale="550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sz="2900" dirty="0"/>
                  <a:t>List all the Members in the following sets: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90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900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d>
                        <m:dPr>
                          <m:begChr m:val="{"/>
                          <m:endChr m:val="}"/>
                          <m:ctrlPr>
                            <a:rPr lang="en-GB" sz="29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90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90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290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e>
                          <m:r>
                            <m:rPr>
                              <m:sty m:val="p"/>
                            </m:rPr>
                            <a:rPr lang="en-GB" sz="29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  <m:r>
                            <a:rPr lang="en-GB" sz="2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 </m:t>
                          </m:r>
                          <m:r>
                            <a:rPr lang="en-GB" sz="2900" i="1" dirty="0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GB" sz="29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900" i="1" dirty="0">
                              <a:latin typeface="Cambria Math" panose="02040503050406030204" pitchFamily="18" charset="0"/>
                            </a:rPr>
                            <m:t>^</m:t>
                          </m:r>
                          <m:r>
                            <a:rPr lang="en-GB" sz="29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900" i="1" dirty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2900" i="1" dirty="0">
                              <a:latin typeface="Cambria Math" panose="02040503050406030204" pitchFamily="18" charset="0"/>
                            </a:rPr>
                            <m:t>≥2^</m:t>
                          </m:r>
                          <m:r>
                            <a:rPr lang="en-GB" sz="29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2900" i="1" dirty="0" smtClean="0">
                              <a:latin typeface="Cambria Math" panose="02040503050406030204" pitchFamily="18" charset="0"/>
                            </a:rPr>
                            <m:t> ≤ 8</m:t>
                          </m:r>
                        </m:e>
                      </m:d>
                    </m:oMath>
                  </m:oMathPara>
                </a14:m>
                <a:endParaRPr lang="en-GB" sz="2900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90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900" i="1" dirty="0" smtClean="0">
                          <a:latin typeface="Cambria Math" panose="02040503050406030204" pitchFamily="18" charset="0"/>
                        </a:rPr>
                        <m:t>={4,6,8,10,12,14,16}</m:t>
                      </m:r>
                    </m:oMath>
                  </m:oMathPara>
                </a14:m>
                <a:endParaRPr lang="en-GB" sz="2900" dirty="0"/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sz="2900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90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900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d>
                        <m:dPr>
                          <m:begChr m:val="{"/>
                          <m:endChr m:val="}"/>
                          <m:ctrlPr>
                            <a:rPr lang="en-GB" sz="29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90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29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9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e>
                          <m:r>
                            <m:rPr>
                              <m:sty m:val="p"/>
                            </m:rPr>
                            <a:rPr lang="en-GB" sz="29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  <m:r>
                            <a:rPr lang="en-GB" sz="2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a:rPr lang="en-GB" sz="2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en-GB" sz="2900" i="1" dirty="0">
                              <a:latin typeface="Cambria Math" panose="02040503050406030204" pitchFamily="18" charset="0"/>
                            </a:rPr>
                            <m:t>^</m:t>
                          </m:r>
                          <m:r>
                            <a:rPr lang="en-GB" sz="2900" i="1" dirty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2900" i="1" dirty="0">
                              <a:latin typeface="Cambria Math" panose="02040503050406030204" pitchFamily="18" charset="0"/>
                            </a:rPr>
                            <m:t>≥ 0 ^</m:t>
                          </m:r>
                          <m:r>
                            <a:rPr lang="en-GB" sz="2900" i="1" dirty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2900" i="1" dirty="0" smtClean="0">
                              <a:latin typeface="Cambria Math" panose="02040503050406030204" pitchFamily="18" charset="0"/>
                            </a:rPr>
                            <m:t>≤ 4</m:t>
                          </m:r>
                        </m:e>
                      </m:d>
                    </m:oMath>
                  </m:oMathPara>
                </a14:m>
                <a:endParaRPr lang="en-GB" sz="290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90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900" i="1" dirty="0" smtClean="0">
                          <a:latin typeface="Cambria Math" panose="02040503050406030204" pitchFamily="18" charset="0"/>
                        </a:rPr>
                        <m:t>={0,1,4,9,16}</m:t>
                      </m:r>
                    </m:oMath>
                  </m:oMathPara>
                </a14:m>
                <a:endParaRPr lang="en-GB" sz="2900" dirty="0"/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sz="2900" dirty="0"/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sz="2900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sz="2900" dirty="0"/>
                  <a:t>Define set of: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900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2900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d>
                        <m:dPr>
                          <m:begChr m:val="{"/>
                          <m:endChr m:val="}"/>
                          <m:ctrlPr>
                            <a:rPr lang="en-GB" sz="29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900" i="1" dirty="0" smtClean="0">
                              <a:latin typeface="Cambria Math" panose="02040503050406030204" pitchFamily="18" charset="0"/>
                            </a:rPr>
                            <m:t> 0,1,16,81</m:t>
                          </m:r>
                        </m:e>
                      </m:d>
                    </m:oMath>
                  </m:oMathPara>
                </a14:m>
                <a:endParaRPr lang="en-GB" sz="290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900" b="0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2900" i="1" dirty="0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}"/>
                          <m:ctrlPr>
                            <a:rPr lang="en-GB" sz="29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90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2900" b="0" i="1" baseline="30000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sz="29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e>
                          <m:r>
                            <m:rPr>
                              <m:sty m:val="p"/>
                            </m:rPr>
                            <a:rPr lang="en-GB" sz="29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  <m:r>
                            <a:rPr lang="en-GB" sz="29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a:rPr lang="en-GB" sz="2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en-GB" sz="2900" i="1" dirty="0">
                              <a:latin typeface="Cambria Math" panose="02040503050406030204" pitchFamily="18" charset="0"/>
                            </a:rPr>
                            <m:t>^</m:t>
                          </m:r>
                          <m:r>
                            <a:rPr lang="en-GB" sz="29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2900" i="1" dirty="0" smtClean="0">
                              <a:latin typeface="Cambria Math" panose="02040503050406030204" pitchFamily="18" charset="0"/>
                            </a:rPr>
                            <m:t>≥ 0</m:t>
                          </m:r>
                          <m:r>
                            <a:rPr lang="en-GB" sz="29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900" i="1" dirty="0">
                              <a:latin typeface="Cambria Math" panose="02040503050406030204" pitchFamily="18" charset="0"/>
                            </a:rPr>
                            <m:t>^</m:t>
                          </m:r>
                          <m:r>
                            <a:rPr lang="en-GB" sz="29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2900" i="1" dirty="0" smtClean="0">
                              <a:latin typeface="Cambria Math" panose="02040503050406030204" pitchFamily="18" charset="0"/>
                            </a:rPr>
                            <m:t>≤3</m:t>
                          </m:r>
                        </m:e>
                      </m:d>
                    </m:oMath>
                  </m:oMathPara>
                </a14:m>
                <a:endParaRPr lang="en-GB" sz="290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sz="290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90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900" i="1" dirty="0" smtClean="0">
                          <a:latin typeface="Cambria Math" panose="02040503050406030204" pitchFamily="18" charset="0"/>
                        </a:rPr>
                        <m:t> = {2,4,6,8,10}</m:t>
                      </m:r>
                    </m:oMath>
                  </m:oMathPara>
                </a14:m>
                <a:endParaRPr lang="en-GB" sz="2900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sz="2900" dirty="0"/>
                  <a:t>A</a:t>
                </a:r>
                <a14:m>
                  <m:oMath xmlns:m="http://schemas.openxmlformats.org/officeDocument/2006/math">
                    <m:r>
                      <a:rPr lang="en-GB" sz="2900" i="1" dirty="0" smtClean="0">
                        <a:latin typeface="Cambria Math" panose="02040503050406030204" pitchFamily="18" charset="0"/>
                      </a:rPr>
                      <m:t>= {</m:t>
                    </m:r>
                    <m:r>
                      <a:rPr lang="en-GB" sz="2900" b="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29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900" i="1" dirty="0">
                        <a:latin typeface="Cambria Math" panose="02040503050406030204" pitchFamily="18" charset="0"/>
                      </a:rPr>
                      <m:t> |</m:t>
                    </m:r>
                    <m:r>
                      <m:rPr>
                        <m:sty m:val="p"/>
                      </m:rPr>
                      <a:rPr lang="en-GB" sz="29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x</m:t>
                    </m:r>
                    <m:r>
                      <a:rPr lang="en-GB" sz="2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 </m:t>
                    </m:r>
                    <m:r>
                      <a:rPr lang="en-GB" sz="29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sz="2900" i="1" dirty="0" smtClean="0">
                        <a:latin typeface="Cambria Math" panose="02040503050406030204" pitchFamily="18" charset="0"/>
                      </a:rPr>
                      <m:t>  ^ </m:t>
                    </m:r>
                    <m:r>
                      <a:rPr lang="en-GB" sz="29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900" i="1" dirty="0" smtClean="0">
                        <a:latin typeface="Cambria Math" panose="02040503050406030204" pitchFamily="18" charset="0"/>
                      </a:rPr>
                      <m:t>  ≥1 ^ </m:t>
                    </m:r>
                    <m:r>
                      <a:rPr lang="en-GB" sz="29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900" i="1" dirty="0" smtClean="0">
                        <a:latin typeface="Cambria Math" panose="02040503050406030204" pitchFamily="18" charset="0"/>
                      </a:rPr>
                      <m:t>  ≤5}</m:t>
                    </m:r>
                  </m:oMath>
                </a14:m>
                <a:endParaRPr lang="en-GB" sz="2900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endParaRPr lang="en-GB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53330"/>
                <a:ext cx="10515600" cy="5000713"/>
              </a:xfrm>
              <a:blipFill>
                <a:blip r:embed="rId2"/>
                <a:stretch>
                  <a:fillRect l="-348" t="-3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644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Compact representation of a set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40203"/>
                <a:ext cx="10515600" cy="435133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 = { 1</m:t>
                      </m:r>
                      <m:r>
                        <a:rPr lang="en-GB" i="1" baseline="30000" dirty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b="0" i="1" baseline="3000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GB" i="1" baseline="3000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 baseline="30000" dirty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≥ 1} 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would produce the set: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={10,1100,111000,11110000,…..}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What would the following set produce?</a:t>
                </a:r>
              </a:p>
              <a:p>
                <a:pPr marL="0" indent="0">
                  <a:buNone/>
                </a:pP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= {0</m:t>
                    </m:r>
                    <m:r>
                      <a:rPr lang="en-GB" i="1" baseline="30000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i="1" baseline="30000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≥ 2 ^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&lt; 5}</m:t>
                    </m:r>
                  </m:oMath>
                </a14:m>
                <a:endParaRPr lang="en-US" dirty="0"/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={0011,000111,00001111}</m:t>
                      </m:r>
                    </m:oMath>
                  </m:oMathPara>
                </a14:m>
                <a:endParaRPr lang="en-GB" dirty="0"/>
              </a:p>
              <a:p>
                <a:pPr marL="0" indent="0" algn="ctr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40203"/>
                <a:ext cx="10515600" cy="4351338"/>
              </a:xfrm>
              <a:blipFill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561469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14305</TotalTime>
  <Words>1807</Words>
  <Application>Microsoft Office PowerPoint</Application>
  <PresentationFormat>Widescreen</PresentationFormat>
  <Paragraphs>268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gg sans</vt:lpstr>
      <vt:lpstr>Times New Roman</vt:lpstr>
      <vt:lpstr>Wingdings</vt:lpstr>
      <vt:lpstr>1_Office Theme</vt:lpstr>
      <vt:lpstr>Set Theory</vt:lpstr>
      <vt:lpstr>Learning objectives</vt:lpstr>
      <vt:lpstr>Sets</vt:lpstr>
      <vt:lpstr>Notation of Special sets</vt:lpstr>
      <vt:lpstr>Set comprehension</vt:lpstr>
      <vt:lpstr>More examples of set comprehension</vt:lpstr>
      <vt:lpstr>Set comprehension</vt:lpstr>
      <vt:lpstr>Set comprehension - Answers</vt:lpstr>
      <vt:lpstr>Compact representation of a set</vt:lpstr>
      <vt:lpstr>Finite and Infinite Sets</vt:lpstr>
      <vt:lpstr>Symbols</vt:lpstr>
      <vt:lpstr>Cartesian product</vt:lpstr>
      <vt:lpstr>Cartesian product</vt:lpstr>
      <vt:lpstr>Union</vt:lpstr>
      <vt:lpstr>Union</vt:lpstr>
      <vt:lpstr>Intersection</vt:lpstr>
      <vt:lpstr>Intersection</vt:lpstr>
      <vt:lpstr>Difference</vt:lpstr>
      <vt:lpstr>Difference</vt:lpstr>
      <vt:lpstr>Proper subsets</vt:lpstr>
      <vt:lpstr>Subsets</vt:lpstr>
      <vt:lpstr>Plenary – complete worksheet 1-set-theory-task.docx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166</cp:revision>
  <cp:lastPrinted>2016-09-16T11:32:46Z</cp:lastPrinted>
  <dcterms:created xsi:type="dcterms:W3CDTF">2016-09-09T07:37:57Z</dcterms:created>
  <dcterms:modified xsi:type="dcterms:W3CDTF">2025-03-27T07:10:39Z</dcterms:modified>
</cp:coreProperties>
</file>