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81" r:id="rId3"/>
    <p:sldId id="335" r:id="rId4"/>
    <p:sldId id="285" r:id="rId5"/>
    <p:sldId id="282" r:id="rId6"/>
    <p:sldId id="312" r:id="rId7"/>
    <p:sldId id="314" r:id="rId8"/>
    <p:sldId id="316" r:id="rId9"/>
    <p:sldId id="307" r:id="rId10"/>
    <p:sldId id="286" r:id="rId11"/>
    <p:sldId id="341" r:id="rId12"/>
    <p:sldId id="308" r:id="rId13"/>
    <p:sldId id="340" r:id="rId14"/>
    <p:sldId id="289" r:id="rId15"/>
    <p:sldId id="339" r:id="rId16"/>
    <p:sldId id="293" r:id="rId17"/>
    <p:sldId id="336" r:id="rId18"/>
    <p:sldId id="333" r:id="rId19"/>
    <p:sldId id="334" r:id="rId20"/>
    <p:sldId id="299" r:id="rId21"/>
    <p:sldId id="301" r:id="rId22"/>
    <p:sldId id="342" r:id="rId23"/>
    <p:sldId id="318" r:id="rId24"/>
    <p:sldId id="319" r:id="rId25"/>
    <p:sldId id="320" r:id="rId26"/>
    <p:sldId id="321" r:id="rId27"/>
    <p:sldId id="322" r:id="rId28"/>
    <p:sldId id="323" r:id="rId29"/>
    <p:sldId id="324" r:id="rId30"/>
    <p:sldId id="325" r:id="rId31"/>
    <p:sldId id="326" r:id="rId32"/>
    <p:sldId id="327" r:id="rId33"/>
    <p:sldId id="303" r:id="rId34"/>
    <p:sldId id="332" r:id="rId35"/>
    <p:sldId id="331" r:id="rId36"/>
    <p:sldId id="330" r:id="rId37"/>
    <p:sldId id="283" r:id="rId38"/>
    <p:sldId id="297" r:id="rId39"/>
    <p:sldId id="309" r:id="rId40"/>
    <p:sldId id="310" r:id="rId41"/>
    <p:sldId id="315" r:id="rId42"/>
    <p:sldId id="313" r:id="rId43"/>
    <p:sldId id="296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B24D71-9C5C-4CB5-8409-9483F31A0099}" v="7" dt="2023-03-03T09:25:08.6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41CC4744-5C53-49BC-ADC8-DA8AC83383AA}"/>
    <pc:docChg chg="undo custSel addSld modSld">
      <pc:chgData name="William Grey" userId="37b73424-c081-4fc2-b1af-363f4f3fd4f3" providerId="ADAL" clId="{41CC4744-5C53-49BC-ADC8-DA8AC83383AA}" dt="2019-01-17T13:59:08.382" v="593" actId="12"/>
      <pc:docMkLst>
        <pc:docMk/>
      </pc:docMkLst>
      <pc:sldChg chg="modSp">
        <pc:chgData name="William Grey" userId="37b73424-c081-4fc2-b1af-363f4f3fd4f3" providerId="ADAL" clId="{41CC4744-5C53-49BC-ADC8-DA8AC83383AA}" dt="2019-01-17T09:23:18.569" v="261" actId="20577"/>
        <pc:sldMkLst>
          <pc:docMk/>
          <pc:sldMk cId="1074408464" sldId="293"/>
        </pc:sldMkLst>
        <pc:spChg chg="mod">
          <ac:chgData name="William Grey" userId="37b73424-c081-4fc2-b1af-363f4f3fd4f3" providerId="ADAL" clId="{41CC4744-5C53-49BC-ADC8-DA8AC83383AA}" dt="2019-01-17T09:23:18.569" v="261" actId="20577"/>
          <ac:spMkLst>
            <pc:docMk/>
            <pc:sldMk cId="1074408464" sldId="293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41CC4744-5C53-49BC-ADC8-DA8AC83383AA}" dt="2019-01-17T09:25:23.807" v="277" actId="20577"/>
        <pc:sldMkLst>
          <pc:docMk/>
          <pc:sldMk cId="2595424795" sldId="295"/>
        </pc:sldMkLst>
        <pc:spChg chg="mod">
          <ac:chgData name="William Grey" userId="37b73424-c081-4fc2-b1af-363f4f3fd4f3" providerId="ADAL" clId="{41CC4744-5C53-49BC-ADC8-DA8AC83383AA}" dt="2019-01-17T09:25:23.807" v="277" actId="20577"/>
          <ac:spMkLst>
            <pc:docMk/>
            <pc:sldMk cId="2595424795" sldId="29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41CC4744-5C53-49BC-ADC8-DA8AC83383AA}" dt="2019-01-17T09:26:51.926" v="281" actId="20577"/>
        <pc:sldMkLst>
          <pc:docMk/>
          <pc:sldMk cId="307395104" sldId="299"/>
        </pc:sldMkLst>
        <pc:spChg chg="mod">
          <ac:chgData name="William Grey" userId="37b73424-c081-4fc2-b1af-363f4f3fd4f3" providerId="ADAL" clId="{41CC4744-5C53-49BC-ADC8-DA8AC83383AA}" dt="2019-01-17T09:26:51.926" v="281" actId="20577"/>
          <ac:spMkLst>
            <pc:docMk/>
            <pc:sldMk cId="307395104" sldId="299"/>
            <ac:spMk id="6" creationId="{550E99F4-545F-42F5-B8CC-C623EC6512C3}"/>
          </ac:spMkLst>
        </pc:spChg>
      </pc:sldChg>
      <pc:sldChg chg="modSp add">
        <pc:chgData name="William Grey" userId="37b73424-c081-4fc2-b1af-363f4f3fd4f3" providerId="ADAL" clId="{41CC4744-5C53-49BC-ADC8-DA8AC83383AA}" dt="2019-01-17T13:56:00.940" v="507" actId="5793"/>
        <pc:sldMkLst>
          <pc:docMk/>
          <pc:sldMk cId="3860312333" sldId="304"/>
        </pc:sldMkLst>
        <pc:spChg chg="mod">
          <ac:chgData name="William Grey" userId="37b73424-c081-4fc2-b1af-363f4f3fd4f3" providerId="ADAL" clId="{41CC4744-5C53-49BC-ADC8-DA8AC83383AA}" dt="2019-01-17T08:48:00.139" v="7" actId="20577"/>
          <ac:spMkLst>
            <pc:docMk/>
            <pc:sldMk cId="3860312333" sldId="304"/>
            <ac:spMk id="2" creationId="{7F11D26E-6C21-4DF4-A57B-8EF255F29D8B}"/>
          </ac:spMkLst>
        </pc:spChg>
        <pc:spChg chg="mod">
          <ac:chgData name="William Grey" userId="37b73424-c081-4fc2-b1af-363f4f3fd4f3" providerId="ADAL" clId="{41CC4744-5C53-49BC-ADC8-DA8AC83383AA}" dt="2019-01-17T13:56:00.940" v="507" actId="5793"/>
          <ac:spMkLst>
            <pc:docMk/>
            <pc:sldMk cId="3860312333" sldId="304"/>
            <ac:spMk id="3" creationId="{1C07B984-80DA-4C02-B6C8-69F4FE753E93}"/>
          </ac:spMkLst>
        </pc:spChg>
      </pc:sldChg>
      <pc:sldChg chg="modSp add">
        <pc:chgData name="William Grey" userId="37b73424-c081-4fc2-b1af-363f4f3fd4f3" providerId="ADAL" clId="{41CC4744-5C53-49BC-ADC8-DA8AC83383AA}" dt="2019-01-17T10:08:54.539" v="363" actId="20577"/>
        <pc:sldMkLst>
          <pc:docMk/>
          <pc:sldMk cId="2165003731" sldId="305"/>
        </pc:sldMkLst>
        <pc:spChg chg="mod">
          <ac:chgData name="William Grey" userId="37b73424-c081-4fc2-b1af-363f4f3fd4f3" providerId="ADAL" clId="{41CC4744-5C53-49BC-ADC8-DA8AC83383AA}" dt="2019-01-17T10:08:54.539" v="363" actId="20577"/>
          <ac:spMkLst>
            <pc:docMk/>
            <pc:sldMk cId="2165003731" sldId="305"/>
            <ac:spMk id="3" creationId="{E6B4E498-5AD3-4938-85D9-957D1AB9A7F9}"/>
          </ac:spMkLst>
        </pc:spChg>
      </pc:sldChg>
      <pc:sldChg chg="addSp delSp modSp add">
        <pc:chgData name="William Grey" userId="37b73424-c081-4fc2-b1af-363f4f3fd4f3" providerId="ADAL" clId="{41CC4744-5C53-49BC-ADC8-DA8AC83383AA}" dt="2019-01-17T13:59:08.382" v="593" actId="12"/>
        <pc:sldMkLst>
          <pc:docMk/>
          <pc:sldMk cId="1884245017" sldId="306"/>
        </pc:sldMkLst>
        <pc:spChg chg="mod">
          <ac:chgData name="William Grey" userId="37b73424-c081-4fc2-b1af-363f4f3fd4f3" providerId="ADAL" clId="{41CC4744-5C53-49BC-ADC8-DA8AC83383AA}" dt="2019-01-17T13:58:16.779" v="588" actId="20577"/>
          <ac:spMkLst>
            <pc:docMk/>
            <pc:sldMk cId="1884245017" sldId="306"/>
            <ac:spMk id="2" creationId="{956CE9FD-182B-4B80-AB06-77CACE9F8045}"/>
          </ac:spMkLst>
        </pc:spChg>
        <pc:spChg chg="del mod">
          <ac:chgData name="William Grey" userId="37b73424-c081-4fc2-b1af-363f4f3fd4f3" providerId="ADAL" clId="{41CC4744-5C53-49BC-ADC8-DA8AC83383AA}" dt="2019-01-17T13:56:46.856" v="542"/>
          <ac:spMkLst>
            <pc:docMk/>
            <pc:sldMk cId="1884245017" sldId="306"/>
            <ac:spMk id="3" creationId="{5EB853E1-CC2B-4CD4-9504-C26B439AE94A}"/>
          </ac:spMkLst>
        </pc:spChg>
        <pc:spChg chg="add mod">
          <ac:chgData name="William Grey" userId="37b73424-c081-4fc2-b1af-363f4f3fd4f3" providerId="ADAL" clId="{41CC4744-5C53-49BC-ADC8-DA8AC83383AA}" dt="2019-01-17T13:59:08.382" v="593" actId="12"/>
          <ac:spMkLst>
            <pc:docMk/>
            <pc:sldMk cId="1884245017" sldId="306"/>
            <ac:spMk id="4" creationId="{F48099CD-F560-44D3-8130-76AF8055C43D}"/>
          </ac:spMkLst>
        </pc:spChg>
      </pc:sldChg>
    </pc:docChg>
  </pc:docChgLst>
  <pc:docChgLst>
    <pc:chgData name="William Grey" userId="37b73424-c081-4fc2-b1af-363f4f3fd4f3" providerId="ADAL" clId="{6077DF20-7DC6-4DF0-8C03-5B7B978CAB51}"/>
    <pc:docChg chg="custSel addSld modSld sldOrd modMainMaster">
      <pc:chgData name="William Grey" userId="37b73424-c081-4fc2-b1af-363f4f3fd4f3" providerId="ADAL" clId="{6077DF20-7DC6-4DF0-8C03-5B7B978CAB51}" dt="2021-09-15T08:18:26.029" v="855" actId="113"/>
      <pc:docMkLst>
        <pc:docMk/>
      </pc:docMkLst>
      <pc:sldChg chg="modSp">
        <pc:chgData name="William Grey" userId="37b73424-c081-4fc2-b1af-363f4f3fd4f3" providerId="ADAL" clId="{6077DF20-7DC6-4DF0-8C03-5B7B978CAB51}" dt="2021-09-07T13:25:19.851" v="2"/>
        <pc:sldMkLst>
          <pc:docMk/>
          <pc:sldMk cId="222047521" sldId="280"/>
        </pc:sldMkLst>
        <pc:spChg chg="mod">
          <ac:chgData name="William Grey" userId="37b73424-c081-4fc2-b1af-363f4f3fd4f3" providerId="ADAL" clId="{6077DF20-7DC6-4DF0-8C03-5B7B978CAB51}" dt="2021-09-07T13:25:19.851" v="2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6077DF20-7DC6-4DF0-8C03-5B7B978CAB51}" dt="2021-09-07T13:25:19.851" v="2"/>
          <ac:spMkLst>
            <pc:docMk/>
            <pc:sldMk cId="222047521" sldId="28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077DF20-7DC6-4DF0-8C03-5B7B978CAB51}" dt="2021-09-07T13:27:38.041" v="22" actId="12"/>
        <pc:sldMkLst>
          <pc:docMk/>
          <pc:sldMk cId="3411961449" sldId="281"/>
        </pc:sldMkLst>
        <pc:spChg chg="mod">
          <ac:chgData name="William Grey" userId="37b73424-c081-4fc2-b1af-363f4f3fd4f3" providerId="ADAL" clId="{6077DF20-7DC6-4DF0-8C03-5B7B978CAB51}" dt="2021-09-07T13:25:19.936" v="3" actId="27636"/>
          <ac:spMkLst>
            <pc:docMk/>
            <pc:sldMk cId="3411961449" sldId="281"/>
            <ac:spMk id="2" creationId="{00000000-0000-0000-0000-000000000000}"/>
          </ac:spMkLst>
        </pc:spChg>
        <pc:spChg chg="mod">
          <ac:chgData name="William Grey" userId="37b73424-c081-4fc2-b1af-363f4f3fd4f3" providerId="ADAL" clId="{6077DF20-7DC6-4DF0-8C03-5B7B978CAB51}" dt="2021-09-07T13:27:38.041" v="22" actId="12"/>
          <ac:spMkLst>
            <pc:docMk/>
            <pc:sldMk cId="3411961449" sldId="28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077DF20-7DC6-4DF0-8C03-5B7B978CAB51}" dt="2021-09-07T13:29:49.569" v="32" actId="2711"/>
        <pc:sldMkLst>
          <pc:docMk/>
          <pc:sldMk cId="918606983" sldId="282"/>
        </pc:sldMkLst>
        <pc:spChg chg="mod">
          <ac:chgData name="William Grey" userId="37b73424-c081-4fc2-b1af-363f4f3fd4f3" providerId="ADAL" clId="{6077DF20-7DC6-4DF0-8C03-5B7B978CAB51}" dt="2021-09-07T13:28:39.618" v="27" actId="27636"/>
          <ac:spMkLst>
            <pc:docMk/>
            <pc:sldMk cId="918606983" sldId="282"/>
            <ac:spMk id="2" creationId="{00000000-0000-0000-0000-000000000000}"/>
          </ac:spMkLst>
        </pc:spChg>
        <pc:spChg chg="mod">
          <ac:chgData name="William Grey" userId="37b73424-c081-4fc2-b1af-363f4f3fd4f3" providerId="ADAL" clId="{6077DF20-7DC6-4DF0-8C03-5B7B978CAB51}" dt="2021-09-07T13:29:49.569" v="32" actId="2711"/>
          <ac:spMkLst>
            <pc:docMk/>
            <pc:sldMk cId="918606983" sldId="28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077DF20-7DC6-4DF0-8C03-5B7B978CAB51}" dt="2021-09-07T13:25:20.073" v="11" actId="27636"/>
        <pc:sldMkLst>
          <pc:docMk/>
          <pc:sldMk cId="1386742784" sldId="283"/>
        </pc:sldMkLst>
        <pc:spChg chg="mod">
          <ac:chgData name="William Grey" userId="37b73424-c081-4fc2-b1af-363f4f3fd4f3" providerId="ADAL" clId="{6077DF20-7DC6-4DF0-8C03-5B7B978CAB51}" dt="2021-09-07T13:25:20.073" v="11" actId="27636"/>
          <ac:spMkLst>
            <pc:docMk/>
            <pc:sldMk cId="1386742784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6077DF20-7DC6-4DF0-8C03-5B7B978CAB51}" dt="2021-09-07T13:25:19.851" v="2"/>
          <ac:spMkLst>
            <pc:docMk/>
            <pc:sldMk cId="1386742784" sldId="28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077DF20-7DC6-4DF0-8C03-5B7B978CAB51}" dt="2021-09-07T13:25:19.957" v="4" actId="27636"/>
        <pc:sldMkLst>
          <pc:docMk/>
          <pc:sldMk cId="3029016884" sldId="285"/>
        </pc:sldMkLst>
        <pc:spChg chg="mod">
          <ac:chgData name="William Grey" userId="37b73424-c081-4fc2-b1af-363f4f3fd4f3" providerId="ADAL" clId="{6077DF20-7DC6-4DF0-8C03-5B7B978CAB51}" dt="2021-09-07T13:25:19.957" v="4" actId="27636"/>
          <ac:spMkLst>
            <pc:docMk/>
            <pc:sldMk cId="3029016884" sldId="285"/>
            <ac:spMk id="2" creationId="{00000000-0000-0000-0000-000000000000}"/>
          </ac:spMkLst>
        </pc:spChg>
      </pc:sldChg>
      <pc:sldChg chg="addSp delSp modSp mod modAnim">
        <pc:chgData name="William Grey" userId="37b73424-c081-4fc2-b1af-363f4f3fd4f3" providerId="ADAL" clId="{6077DF20-7DC6-4DF0-8C03-5B7B978CAB51}" dt="2021-09-07T13:54:09.498" v="260" actId="478"/>
        <pc:sldMkLst>
          <pc:docMk/>
          <pc:sldMk cId="2304740268" sldId="286"/>
        </pc:sldMkLst>
        <pc:spChg chg="mod">
          <ac:chgData name="William Grey" userId="37b73424-c081-4fc2-b1af-363f4f3fd4f3" providerId="ADAL" clId="{6077DF20-7DC6-4DF0-8C03-5B7B978CAB51}" dt="2021-09-07T13:37:13.352" v="103" actId="20577"/>
          <ac:spMkLst>
            <pc:docMk/>
            <pc:sldMk cId="2304740268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6077DF20-7DC6-4DF0-8C03-5B7B978CAB51}" dt="2021-09-07T13:35:53.920" v="94" actId="1076"/>
          <ac:spMkLst>
            <pc:docMk/>
            <pc:sldMk cId="2304740268" sldId="286"/>
            <ac:spMk id="5" creationId="{00000000-0000-0000-0000-000000000000}"/>
          </ac:spMkLst>
        </pc:spChg>
        <pc:spChg chg="add del">
          <ac:chgData name="William Grey" userId="37b73424-c081-4fc2-b1af-363f4f3fd4f3" providerId="ADAL" clId="{6077DF20-7DC6-4DF0-8C03-5B7B978CAB51}" dt="2021-09-07T13:54:09.498" v="260" actId="478"/>
          <ac:spMkLst>
            <pc:docMk/>
            <pc:sldMk cId="2304740268" sldId="286"/>
            <ac:spMk id="6" creationId="{C48DD000-D5DA-411D-9B5B-D1355DE40E2C}"/>
          </ac:spMkLst>
        </pc:spChg>
      </pc:sldChg>
      <pc:sldChg chg="addSp delSp modSp mod">
        <pc:chgData name="William Grey" userId="37b73424-c081-4fc2-b1af-363f4f3fd4f3" providerId="ADAL" clId="{6077DF20-7DC6-4DF0-8C03-5B7B978CAB51}" dt="2021-09-07T13:51:54.599" v="258" actId="478"/>
        <pc:sldMkLst>
          <pc:docMk/>
          <pc:sldMk cId="2269442758" sldId="289"/>
        </pc:sldMkLst>
        <pc:spChg chg="mod">
          <ac:chgData name="William Grey" userId="37b73424-c081-4fc2-b1af-363f4f3fd4f3" providerId="ADAL" clId="{6077DF20-7DC6-4DF0-8C03-5B7B978CAB51}" dt="2021-09-07T13:43:06.693" v="117" actId="1076"/>
          <ac:spMkLst>
            <pc:docMk/>
            <pc:sldMk cId="2269442758" sldId="289"/>
            <ac:spMk id="2" creationId="{00000000-0000-0000-0000-000000000000}"/>
          </ac:spMkLst>
        </pc:spChg>
        <pc:spChg chg="del mod">
          <ac:chgData name="William Grey" userId="37b73424-c081-4fc2-b1af-363f4f3fd4f3" providerId="ADAL" clId="{6077DF20-7DC6-4DF0-8C03-5B7B978CAB51}" dt="2021-09-07T13:51:54.599" v="258" actId="478"/>
          <ac:spMkLst>
            <pc:docMk/>
            <pc:sldMk cId="2269442758" sldId="289"/>
            <ac:spMk id="3" creationId="{00000000-0000-0000-0000-000000000000}"/>
          </ac:spMkLst>
        </pc:spChg>
        <pc:spChg chg="del mod">
          <ac:chgData name="William Grey" userId="37b73424-c081-4fc2-b1af-363f4f3fd4f3" providerId="ADAL" clId="{6077DF20-7DC6-4DF0-8C03-5B7B978CAB51}" dt="2021-09-07T13:44:41.124" v="191"/>
          <ac:spMkLst>
            <pc:docMk/>
            <pc:sldMk cId="2269442758" sldId="289"/>
            <ac:spMk id="5" creationId="{167AFD31-05E5-4F9D-BA7B-0B33CAB1929A}"/>
          </ac:spMkLst>
        </pc:spChg>
        <pc:spChg chg="add mod">
          <ac:chgData name="William Grey" userId="37b73424-c081-4fc2-b1af-363f4f3fd4f3" providerId="ADAL" clId="{6077DF20-7DC6-4DF0-8C03-5B7B978CAB51}" dt="2021-09-07T13:51:46.650" v="257"/>
          <ac:spMkLst>
            <pc:docMk/>
            <pc:sldMk cId="2269442758" sldId="289"/>
            <ac:spMk id="20" creationId="{B78EEE8F-ACF2-40FC-9C4A-0E1E24CBE740}"/>
          </ac:spMkLst>
        </pc:spChg>
      </pc:sldChg>
      <pc:sldChg chg="modSp mod">
        <pc:chgData name="William Grey" userId="37b73424-c081-4fc2-b1af-363f4f3fd4f3" providerId="ADAL" clId="{6077DF20-7DC6-4DF0-8C03-5B7B978CAB51}" dt="2021-09-07T13:25:20.020" v="8" actId="27636"/>
        <pc:sldMkLst>
          <pc:docMk/>
          <pc:sldMk cId="1074408464" sldId="293"/>
        </pc:sldMkLst>
        <pc:spChg chg="mod">
          <ac:chgData name="William Grey" userId="37b73424-c081-4fc2-b1af-363f4f3fd4f3" providerId="ADAL" clId="{6077DF20-7DC6-4DF0-8C03-5B7B978CAB51}" dt="2021-09-07T13:25:20.020" v="8" actId="27636"/>
          <ac:spMkLst>
            <pc:docMk/>
            <pc:sldMk cId="1074408464" sldId="293"/>
            <ac:spMk id="2" creationId="{00000000-0000-0000-0000-000000000000}"/>
          </ac:spMkLst>
        </pc:spChg>
        <pc:spChg chg="mod">
          <ac:chgData name="William Grey" userId="37b73424-c081-4fc2-b1af-363f4f3fd4f3" providerId="ADAL" clId="{6077DF20-7DC6-4DF0-8C03-5B7B978CAB51}" dt="2021-09-07T13:25:19.851" v="2"/>
          <ac:spMkLst>
            <pc:docMk/>
            <pc:sldMk cId="1074408464" sldId="29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077DF20-7DC6-4DF0-8C03-5B7B978CAB51}" dt="2021-09-07T13:25:20.041" v="9" actId="27636"/>
        <pc:sldMkLst>
          <pc:docMk/>
          <pc:sldMk cId="2595424795" sldId="295"/>
        </pc:sldMkLst>
        <pc:spChg chg="mod">
          <ac:chgData name="William Grey" userId="37b73424-c081-4fc2-b1af-363f4f3fd4f3" providerId="ADAL" clId="{6077DF20-7DC6-4DF0-8C03-5B7B978CAB51}" dt="2021-09-07T13:25:20.041" v="9" actId="27636"/>
          <ac:spMkLst>
            <pc:docMk/>
            <pc:sldMk cId="2595424795" sldId="295"/>
            <ac:spMk id="2" creationId="{00000000-0000-0000-0000-000000000000}"/>
          </ac:spMkLst>
        </pc:spChg>
        <pc:spChg chg="mod">
          <ac:chgData name="William Grey" userId="37b73424-c081-4fc2-b1af-363f4f3fd4f3" providerId="ADAL" clId="{6077DF20-7DC6-4DF0-8C03-5B7B978CAB51}" dt="2021-09-07T13:25:19.851" v="2"/>
          <ac:spMkLst>
            <pc:docMk/>
            <pc:sldMk cId="2595424795" sldId="29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077DF20-7DC6-4DF0-8C03-5B7B978CAB51}" dt="2021-09-07T13:25:20.112" v="14" actId="27636"/>
        <pc:sldMkLst>
          <pc:docMk/>
          <pc:sldMk cId="1200097389" sldId="296"/>
        </pc:sldMkLst>
        <pc:spChg chg="mod">
          <ac:chgData name="William Grey" userId="37b73424-c081-4fc2-b1af-363f4f3fd4f3" providerId="ADAL" clId="{6077DF20-7DC6-4DF0-8C03-5B7B978CAB51}" dt="2021-09-07T13:25:20.112" v="14" actId="27636"/>
          <ac:spMkLst>
            <pc:docMk/>
            <pc:sldMk cId="1200097389" sldId="296"/>
            <ac:spMk id="2" creationId="{00000000-0000-0000-0000-000000000000}"/>
          </ac:spMkLst>
        </pc:spChg>
        <pc:spChg chg="mod">
          <ac:chgData name="William Grey" userId="37b73424-c081-4fc2-b1af-363f4f3fd4f3" providerId="ADAL" clId="{6077DF20-7DC6-4DF0-8C03-5B7B978CAB51}" dt="2021-09-07T13:25:19.851" v="2"/>
          <ac:spMkLst>
            <pc:docMk/>
            <pc:sldMk cId="1200097389" sldId="29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077DF20-7DC6-4DF0-8C03-5B7B978CAB51}" dt="2021-09-07T13:25:20.082" v="12" actId="27636"/>
        <pc:sldMkLst>
          <pc:docMk/>
          <pc:sldMk cId="1690743003" sldId="297"/>
        </pc:sldMkLst>
        <pc:spChg chg="mod">
          <ac:chgData name="William Grey" userId="37b73424-c081-4fc2-b1af-363f4f3fd4f3" providerId="ADAL" clId="{6077DF20-7DC6-4DF0-8C03-5B7B978CAB51}" dt="2021-09-07T13:25:20.082" v="12" actId="27636"/>
          <ac:spMkLst>
            <pc:docMk/>
            <pc:sldMk cId="1690743003" sldId="297"/>
            <ac:spMk id="2" creationId="{00000000-0000-0000-0000-000000000000}"/>
          </ac:spMkLst>
        </pc:spChg>
        <pc:spChg chg="mod">
          <ac:chgData name="William Grey" userId="37b73424-c081-4fc2-b1af-363f4f3fd4f3" providerId="ADAL" clId="{6077DF20-7DC6-4DF0-8C03-5B7B978CAB51}" dt="2021-09-07T13:25:19.851" v="2"/>
          <ac:spMkLst>
            <pc:docMk/>
            <pc:sldMk cId="1690743003" sldId="29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077DF20-7DC6-4DF0-8C03-5B7B978CAB51}" dt="2021-09-07T13:25:20.061" v="10" actId="27636"/>
        <pc:sldMkLst>
          <pc:docMk/>
          <pc:sldMk cId="307395104" sldId="299"/>
        </pc:sldMkLst>
        <pc:spChg chg="mod">
          <ac:chgData name="William Grey" userId="37b73424-c081-4fc2-b1af-363f4f3fd4f3" providerId="ADAL" clId="{6077DF20-7DC6-4DF0-8C03-5B7B978CAB51}" dt="2021-09-07T13:25:20.061" v="10" actId="27636"/>
          <ac:spMkLst>
            <pc:docMk/>
            <pc:sldMk cId="307395104" sldId="299"/>
            <ac:spMk id="2" creationId="{971B6668-8235-4520-AB87-9EBDF086360D}"/>
          </ac:spMkLst>
        </pc:spChg>
      </pc:sldChg>
      <pc:sldChg chg="modSp mod">
        <pc:chgData name="William Grey" userId="37b73424-c081-4fc2-b1af-363f4f3fd4f3" providerId="ADAL" clId="{6077DF20-7DC6-4DF0-8C03-5B7B978CAB51}" dt="2021-09-07T13:25:20.123" v="15" actId="27636"/>
        <pc:sldMkLst>
          <pc:docMk/>
          <pc:sldMk cId="3459329536" sldId="301"/>
        </pc:sldMkLst>
        <pc:spChg chg="mod">
          <ac:chgData name="William Grey" userId="37b73424-c081-4fc2-b1af-363f4f3fd4f3" providerId="ADAL" clId="{6077DF20-7DC6-4DF0-8C03-5B7B978CAB51}" dt="2021-09-07T13:25:20.123" v="15" actId="27636"/>
          <ac:spMkLst>
            <pc:docMk/>
            <pc:sldMk cId="3459329536" sldId="301"/>
            <ac:spMk id="2" creationId="{47C73566-7F4A-4BF8-951D-618C02954EC1}"/>
          </ac:spMkLst>
        </pc:spChg>
        <pc:spChg chg="mod">
          <ac:chgData name="William Grey" userId="37b73424-c081-4fc2-b1af-363f4f3fd4f3" providerId="ADAL" clId="{6077DF20-7DC6-4DF0-8C03-5B7B978CAB51}" dt="2021-09-07T13:25:19.851" v="2"/>
          <ac:spMkLst>
            <pc:docMk/>
            <pc:sldMk cId="3459329536" sldId="301"/>
            <ac:spMk id="3" creationId="{97A36418-2189-459D-91AB-E48EF3024F47}"/>
          </ac:spMkLst>
        </pc:spChg>
      </pc:sldChg>
      <pc:sldChg chg="modSp mod">
        <pc:chgData name="William Grey" userId="37b73424-c081-4fc2-b1af-363f4f3fd4f3" providerId="ADAL" clId="{6077DF20-7DC6-4DF0-8C03-5B7B978CAB51}" dt="2021-09-07T13:25:20.128" v="16" actId="27636"/>
        <pc:sldMkLst>
          <pc:docMk/>
          <pc:sldMk cId="1971066177" sldId="302"/>
        </pc:sldMkLst>
        <pc:spChg chg="mod">
          <ac:chgData name="William Grey" userId="37b73424-c081-4fc2-b1af-363f4f3fd4f3" providerId="ADAL" clId="{6077DF20-7DC6-4DF0-8C03-5B7B978CAB51}" dt="2021-09-07T13:25:20.128" v="16" actId="27636"/>
          <ac:spMkLst>
            <pc:docMk/>
            <pc:sldMk cId="1971066177" sldId="302"/>
            <ac:spMk id="2" creationId="{727D08A0-ADCB-4D8C-8712-BEADFE611B5F}"/>
          </ac:spMkLst>
        </pc:spChg>
      </pc:sldChg>
      <pc:sldChg chg="modSp mod">
        <pc:chgData name="William Grey" userId="37b73424-c081-4fc2-b1af-363f4f3fd4f3" providerId="ADAL" clId="{6077DF20-7DC6-4DF0-8C03-5B7B978CAB51}" dt="2021-09-07T13:25:20.134" v="17" actId="27636"/>
        <pc:sldMkLst>
          <pc:docMk/>
          <pc:sldMk cId="1684583868" sldId="303"/>
        </pc:sldMkLst>
        <pc:spChg chg="mod">
          <ac:chgData name="William Grey" userId="37b73424-c081-4fc2-b1af-363f4f3fd4f3" providerId="ADAL" clId="{6077DF20-7DC6-4DF0-8C03-5B7B978CAB51}" dt="2021-09-07T13:25:20.134" v="17" actId="27636"/>
          <ac:spMkLst>
            <pc:docMk/>
            <pc:sldMk cId="1684583868" sldId="303"/>
            <ac:spMk id="2" creationId="{971B6668-8235-4520-AB87-9EBDF086360D}"/>
          </ac:spMkLst>
        </pc:spChg>
      </pc:sldChg>
      <pc:sldChg chg="modSp mod">
        <pc:chgData name="William Grey" userId="37b73424-c081-4fc2-b1af-363f4f3fd4f3" providerId="ADAL" clId="{6077DF20-7DC6-4DF0-8C03-5B7B978CAB51}" dt="2021-09-07T13:25:20.096" v="13" actId="27636"/>
        <pc:sldMkLst>
          <pc:docMk/>
          <pc:sldMk cId="3860312333" sldId="304"/>
        </pc:sldMkLst>
        <pc:spChg chg="mod">
          <ac:chgData name="William Grey" userId="37b73424-c081-4fc2-b1af-363f4f3fd4f3" providerId="ADAL" clId="{6077DF20-7DC6-4DF0-8C03-5B7B978CAB51}" dt="2021-09-07T13:25:20.096" v="13" actId="27636"/>
          <ac:spMkLst>
            <pc:docMk/>
            <pc:sldMk cId="3860312333" sldId="304"/>
            <ac:spMk id="2" creationId="{7F11D26E-6C21-4DF4-A57B-8EF255F29D8B}"/>
          </ac:spMkLst>
        </pc:spChg>
        <pc:spChg chg="mod">
          <ac:chgData name="William Grey" userId="37b73424-c081-4fc2-b1af-363f4f3fd4f3" providerId="ADAL" clId="{6077DF20-7DC6-4DF0-8C03-5B7B978CAB51}" dt="2021-09-07T13:25:19.851" v="2"/>
          <ac:spMkLst>
            <pc:docMk/>
            <pc:sldMk cId="3860312333" sldId="304"/>
            <ac:spMk id="3" creationId="{1C07B984-80DA-4C02-B6C8-69F4FE753E93}"/>
          </ac:spMkLst>
        </pc:spChg>
      </pc:sldChg>
      <pc:sldChg chg="modSp mod">
        <pc:chgData name="William Grey" userId="37b73424-c081-4fc2-b1af-363f4f3fd4f3" providerId="ADAL" clId="{6077DF20-7DC6-4DF0-8C03-5B7B978CAB51}" dt="2021-09-07T13:25:20.143" v="18" actId="27636"/>
        <pc:sldMkLst>
          <pc:docMk/>
          <pc:sldMk cId="2165003731" sldId="305"/>
        </pc:sldMkLst>
        <pc:spChg chg="mod">
          <ac:chgData name="William Grey" userId="37b73424-c081-4fc2-b1af-363f4f3fd4f3" providerId="ADAL" clId="{6077DF20-7DC6-4DF0-8C03-5B7B978CAB51}" dt="2021-09-07T13:25:20.143" v="18" actId="27636"/>
          <ac:spMkLst>
            <pc:docMk/>
            <pc:sldMk cId="2165003731" sldId="305"/>
            <ac:spMk id="2" creationId="{2D1C0CB6-8FDC-42B0-AF85-0FC38A87EF5B}"/>
          </ac:spMkLst>
        </pc:spChg>
        <pc:spChg chg="mod">
          <ac:chgData name="William Grey" userId="37b73424-c081-4fc2-b1af-363f4f3fd4f3" providerId="ADAL" clId="{6077DF20-7DC6-4DF0-8C03-5B7B978CAB51}" dt="2021-09-07T13:25:19.851" v="2"/>
          <ac:spMkLst>
            <pc:docMk/>
            <pc:sldMk cId="2165003731" sldId="305"/>
            <ac:spMk id="3" creationId="{E6B4E498-5AD3-4938-85D9-957D1AB9A7F9}"/>
          </ac:spMkLst>
        </pc:spChg>
      </pc:sldChg>
      <pc:sldChg chg="modSp mod">
        <pc:chgData name="William Grey" userId="37b73424-c081-4fc2-b1af-363f4f3fd4f3" providerId="ADAL" clId="{6077DF20-7DC6-4DF0-8C03-5B7B978CAB51}" dt="2021-09-07T13:25:20.004" v="7" actId="27636"/>
        <pc:sldMkLst>
          <pc:docMk/>
          <pc:sldMk cId="1884245017" sldId="306"/>
        </pc:sldMkLst>
        <pc:spChg chg="mod">
          <ac:chgData name="William Grey" userId="37b73424-c081-4fc2-b1af-363f4f3fd4f3" providerId="ADAL" clId="{6077DF20-7DC6-4DF0-8C03-5B7B978CAB51}" dt="2021-09-07T13:25:20.004" v="7" actId="27636"/>
          <ac:spMkLst>
            <pc:docMk/>
            <pc:sldMk cId="1884245017" sldId="306"/>
            <ac:spMk id="2" creationId="{956CE9FD-182B-4B80-AB06-77CACE9F8045}"/>
          </ac:spMkLst>
        </pc:spChg>
      </pc:sldChg>
      <pc:sldChg chg="modSp mod">
        <pc:chgData name="William Grey" userId="37b73424-c081-4fc2-b1af-363f4f3fd4f3" providerId="ADAL" clId="{6077DF20-7DC6-4DF0-8C03-5B7B978CAB51}" dt="2021-09-15T07:45:31.559" v="505" actId="20577"/>
        <pc:sldMkLst>
          <pc:docMk/>
          <pc:sldMk cId="413269962" sldId="307"/>
        </pc:sldMkLst>
        <pc:spChg chg="mod">
          <ac:chgData name="William Grey" userId="37b73424-c081-4fc2-b1af-363f4f3fd4f3" providerId="ADAL" clId="{6077DF20-7DC6-4DF0-8C03-5B7B978CAB51}" dt="2021-09-07T13:25:19.985" v="5" actId="27636"/>
          <ac:spMkLst>
            <pc:docMk/>
            <pc:sldMk cId="413269962" sldId="307"/>
            <ac:spMk id="2" creationId="{B3C44DB7-E5CA-47F0-81A4-33A0FF2BED62}"/>
          </ac:spMkLst>
        </pc:spChg>
        <pc:spChg chg="mod">
          <ac:chgData name="William Grey" userId="37b73424-c081-4fc2-b1af-363f4f3fd4f3" providerId="ADAL" clId="{6077DF20-7DC6-4DF0-8C03-5B7B978CAB51}" dt="2021-09-15T07:45:31.559" v="505" actId="20577"/>
          <ac:spMkLst>
            <pc:docMk/>
            <pc:sldMk cId="413269962" sldId="307"/>
            <ac:spMk id="3" creationId="{E0AB769F-37C7-495D-903F-E1DE567AF23F}"/>
          </ac:spMkLst>
        </pc:spChg>
      </pc:sldChg>
      <pc:sldChg chg="addSp delSp modSp mod ord">
        <pc:chgData name="William Grey" userId="37b73424-c081-4fc2-b1af-363f4f3fd4f3" providerId="ADAL" clId="{6077DF20-7DC6-4DF0-8C03-5B7B978CAB51}" dt="2021-09-08T08:15:36.345" v="503" actId="20577"/>
        <pc:sldMkLst>
          <pc:docMk/>
          <pc:sldMk cId="1664641486" sldId="308"/>
        </pc:sldMkLst>
        <pc:spChg chg="mod">
          <ac:chgData name="William Grey" userId="37b73424-c081-4fc2-b1af-363f4f3fd4f3" providerId="ADAL" clId="{6077DF20-7DC6-4DF0-8C03-5B7B978CAB51}" dt="2021-09-07T13:45:24.031" v="205" actId="20577"/>
          <ac:spMkLst>
            <pc:docMk/>
            <pc:sldMk cId="1664641486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6077DF20-7DC6-4DF0-8C03-5B7B978CAB51}" dt="2021-09-07T13:51:32.154" v="247" actId="27636"/>
          <ac:spMkLst>
            <pc:docMk/>
            <pc:sldMk cId="1664641486" sldId="308"/>
            <ac:spMk id="3" creationId="{00000000-0000-0000-0000-000000000000}"/>
          </ac:spMkLst>
        </pc:spChg>
        <pc:spChg chg="del mod">
          <ac:chgData name="William Grey" userId="37b73424-c081-4fc2-b1af-363f4f3fd4f3" providerId="ADAL" clId="{6077DF20-7DC6-4DF0-8C03-5B7B978CAB51}" dt="2021-09-07T13:51:40.737" v="253"/>
          <ac:spMkLst>
            <pc:docMk/>
            <pc:sldMk cId="1664641486" sldId="308"/>
            <ac:spMk id="5" creationId="{167AFD31-05E5-4F9D-BA7B-0B33CAB1929A}"/>
          </ac:spMkLst>
        </pc:spChg>
        <pc:spChg chg="add mod">
          <ac:chgData name="William Grey" userId="37b73424-c081-4fc2-b1af-363f4f3fd4f3" providerId="ADAL" clId="{6077DF20-7DC6-4DF0-8C03-5B7B978CAB51}" dt="2021-09-08T08:15:36.345" v="503" actId="20577"/>
          <ac:spMkLst>
            <pc:docMk/>
            <pc:sldMk cId="1664641486" sldId="308"/>
            <ac:spMk id="15" creationId="{6D8EB876-207B-45D3-810B-DC449401F9ED}"/>
          </ac:spMkLst>
        </pc:spChg>
      </pc:sldChg>
      <pc:sldChg chg="modSp mod ord">
        <pc:chgData name="William Grey" userId="37b73424-c081-4fc2-b1af-363f4f3fd4f3" providerId="ADAL" clId="{6077DF20-7DC6-4DF0-8C03-5B7B978CAB51}" dt="2021-09-08T08:02:22.684" v="393" actId="20577"/>
        <pc:sldMkLst>
          <pc:docMk/>
          <pc:sldMk cId="2697974961" sldId="312"/>
        </pc:sldMkLst>
        <pc:graphicFrameChg chg="modGraphic">
          <ac:chgData name="William Grey" userId="37b73424-c081-4fc2-b1af-363f4f3fd4f3" providerId="ADAL" clId="{6077DF20-7DC6-4DF0-8C03-5B7B978CAB51}" dt="2021-09-08T08:02:22.684" v="393" actId="20577"/>
          <ac:graphicFrameMkLst>
            <pc:docMk/>
            <pc:sldMk cId="2697974961" sldId="312"/>
            <ac:graphicFrameMk id="5" creationId="{64EA1D10-99F8-4D7B-B0AB-F97F32377F83}"/>
          </ac:graphicFrameMkLst>
        </pc:graphicFrameChg>
      </pc:sldChg>
      <pc:sldChg chg="addSp modSp new mod">
        <pc:chgData name="William Grey" userId="37b73424-c081-4fc2-b1af-363f4f3fd4f3" providerId="ADAL" clId="{6077DF20-7DC6-4DF0-8C03-5B7B978CAB51}" dt="2021-09-15T08:18:26.029" v="855" actId="113"/>
        <pc:sldMkLst>
          <pc:docMk/>
          <pc:sldMk cId="1475488413" sldId="313"/>
        </pc:sldMkLst>
        <pc:spChg chg="mod">
          <ac:chgData name="William Grey" userId="37b73424-c081-4fc2-b1af-363f4f3fd4f3" providerId="ADAL" clId="{6077DF20-7DC6-4DF0-8C03-5B7B978CAB51}" dt="2021-09-15T08:14:27.693" v="554" actId="20577"/>
          <ac:spMkLst>
            <pc:docMk/>
            <pc:sldMk cId="1475488413" sldId="313"/>
            <ac:spMk id="2" creationId="{C91DE87C-166D-474E-B0DC-0DB85ADF4727}"/>
          </ac:spMkLst>
        </pc:spChg>
        <pc:spChg chg="mod">
          <ac:chgData name="William Grey" userId="37b73424-c081-4fc2-b1af-363f4f3fd4f3" providerId="ADAL" clId="{6077DF20-7DC6-4DF0-8C03-5B7B978CAB51}" dt="2021-09-15T08:17:40.758" v="785" actId="1076"/>
          <ac:spMkLst>
            <pc:docMk/>
            <pc:sldMk cId="1475488413" sldId="313"/>
            <ac:spMk id="3" creationId="{D30F4BAA-572E-4B4D-97F6-899F81982EC9}"/>
          </ac:spMkLst>
        </pc:spChg>
        <pc:spChg chg="add mod">
          <ac:chgData name="William Grey" userId="37b73424-c081-4fc2-b1af-363f4f3fd4f3" providerId="ADAL" clId="{6077DF20-7DC6-4DF0-8C03-5B7B978CAB51}" dt="2021-09-15T08:18:26.029" v="855" actId="113"/>
          <ac:spMkLst>
            <pc:docMk/>
            <pc:sldMk cId="1475488413" sldId="313"/>
            <ac:spMk id="4" creationId="{164F829F-A44D-4250-A229-9B6432C0E743}"/>
          </ac:spMkLst>
        </pc:spChg>
      </pc:sldChg>
      <pc:sldChg chg="modSp new mod">
        <pc:chgData name="William Grey" userId="37b73424-c081-4fc2-b1af-363f4f3fd4f3" providerId="ADAL" clId="{6077DF20-7DC6-4DF0-8C03-5B7B978CAB51}" dt="2021-09-08T07:44:51.353" v="383" actId="20577"/>
        <pc:sldMkLst>
          <pc:docMk/>
          <pc:sldMk cId="1875378513" sldId="314"/>
        </pc:sldMkLst>
        <pc:spChg chg="mod">
          <ac:chgData name="William Grey" userId="37b73424-c081-4fc2-b1af-363f4f3fd4f3" providerId="ADAL" clId="{6077DF20-7DC6-4DF0-8C03-5B7B978CAB51}" dt="2021-09-08T07:44:27.915" v="371" actId="20577"/>
          <ac:spMkLst>
            <pc:docMk/>
            <pc:sldMk cId="1875378513" sldId="314"/>
            <ac:spMk id="2" creationId="{CAF93E54-4963-4707-B826-3288B76DA1A9}"/>
          </ac:spMkLst>
        </pc:spChg>
        <pc:spChg chg="mod">
          <ac:chgData name="William Grey" userId="37b73424-c081-4fc2-b1af-363f4f3fd4f3" providerId="ADAL" clId="{6077DF20-7DC6-4DF0-8C03-5B7B978CAB51}" dt="2021-09-08T07:44:51.353" v="383" actId="20577"/>
          <ac:spMkLst>
            <pc:docMk/>
            <pc:sldMk cId="1875378513" sldId="314"/>
            <ac:spMk id="3" creationId="{DF674622-77F6-4FDB-9B89-3852715450A3}"/>
          </ac:spMkLst>
        </pc:spChg>
      </pc:sldChg>
      <pc:sldMasterChg chg="modSldLayout">
        <pc:chgData name="William Grey" userId="37b73424-c081-4fc2-b1af-363f4f3fd4f3" providerId="ADAL" clId="{6077DF20-7DC6-4DF0-8C03-5B7B978CAB51}" dt="2021-09-07T13:25:05.370" v="1" actId="22"/>
        <pc:sldMasterMkLst>
          <pc:docMk/>
          <pc:sldMasterMk cId="334048063" sldId="2147483648"/>
        </pc:sldMasterMkLst>
        <pc:sldLayoutChg chg="addSp mod">
          <pc:chgData name="William Grey" userId="37b73424-c081-4fc2-b1af-363f4f3fd4f3" providerId="ADAL" clId="{6077DF20-7DC6-4DF0-8C03-5B7B978CAB51}" dt="2021-09-07T13:25:05.370" v="1" actId="22"/>
          <pc:sldLayoutMkLst>
            <pc:docMk/>
            <pc:sldMasterMk cId="334048063" sldId="2147483648"/>
            <pc:sldLayoutMk cId="4286671535" sldId="2147483649"/>
          </pc:sldLayoutMkLst>
          <pc:spChg chg="add">
            <ac:chgData name="William Grey" userId="37b73424-c081-4fc2-b1af-363f4f3fd4f3" providerId="ADAL" clId="{6077DF20-7DC6-4DF0-8C03-5B7B978CAB51}" dt="2021-09-07T13:25:03.210" v="0" actId="22"/>
            <ac:spMkLst>
              <pc:docMk/>
              <pc:sldMasterMk cId="334048063" sldId="2147483648"/>
              <pc:sldLayoutMk cId="4286671535" sldId="2147483649"/>
              <ac:spMk id="9" creationId="{40D74AFE-D60C-4F75-A600-E5213B495D57}"/>
            </ac:spMkLst>
          </pc:spChg>
          <pc:spChg chg="add">
            <ac:chgData name="William Grey" userId="37b73424-c081-4fc2-b1af-363f4f3fd4f3" providerId="ADAL" clId="{6077DF20-7DC6-4DF0-8C03-5B7B978CAB51}" dt="2021-09-07T13:25:05.370" v="1" actId="22"/>
            <ac:spMkLst>
              <pc:docMk/>
              <pc:sldMasterMk cId="334048063" sldId="2147483648"/>
              <pc:sldLayoutMk cId="4286671535" sldId="2147483649"/>
              <ac:spMk id="11" creationId="{6C173C51-0037-4DD2-80A1-BA3F0B6C7D77}"/>
            </ac:spMkLst>
          </pc:spChg>
        </pc:sldLayoutChg>
      </pc:sldMasterChg>
      <pc:sldMasterChg chg="delSp mod setBg">
        <pc:chgData name="William Grey" userId="37b73424-c081-4fc2-b1af-363f4f3fd4f3" providerId="ADAL" clId="{6077DF20-7DC6-4DF0-8C03-5B7B978CAB51}" dt="2021-09-07T13:27:20.508" v="21" actId="478"/>
        <pc:sldMasterMkLst>
          <pc:docMk/>
          <pc:sldMasterMk cId="1340878462" sldId="2147483660"/>
        </pc:sldMasterMkLst>
        <pc:spChg chg="del">
          <ac:chgData name="William Grey" userId="37b73424-c081-4fc2-b1af-363f4f3fd4f3" providerId="ADAL" clId="{6077DF20-7DC6-4DF0-8C03-5B7B978CAB51}" dt="2021-09-07T13:27:20.508" v="21" actId="478"/>
          <ac:spMkLst>
            <pc:docMk/>
            <pc:sldMasterMk cId="1340878462" sldId="2147483660"/>
            <ac:spMk id="9" creationId="{61317CA4-BDAE-4498-B416-9F6A49EE6078}"/>
          </ac:spMkLst>
        </pc:spChg>
      </pc:sldMasterChg>
    </pc:docChg>
  </pc:docChgLst>
  <pc:docChgLst>
    <pc:chgData name="William Grey" userId="37b73424-c081-4fc2-b1af-363f4f3fd4f3" providerId="ADAL" clId="{E7B8E43B-B7A1-42FA-B9CD-61393FEC4D1D}"/>
    <pc:docChg chg="undo custSel addSld delSld modSld sldOrd">
      <pc:chgData name="William Grey" userId="37b73424-c081-4fc2-b1af-363f4f3fd4f3" providerId="ADAL" clId="{E7B8E43B-B7A1-42FA-B9CD-61393FEC4D1D}" dt="2022-09-27T13:46:45.294" v="775" actId="2711"/>
      <pc:docMkLst>
        <pc:docMk/>
      </pc:docMkLst>
      <pc:sldChg chg="addSp delSp modSp mod">
        <pc:chgData name="William Grey" userId="37b73424-c081-4fc2-b1af-363f4f3fd4f3" providerId="ADAL" clId="{E7B8E43B-B7A1-42FA-B9CD-61393FEC4D1D}" dt="2022-09-27T13:46:06.992" v="766" actId="14100"/>
        <pc:sldMkLst>
          <pc:docMk/>
          <pc:sldMk cId="1386742784" sldId="283"/>
        </pc:sldMkLst>
        <pc:spChg chg="add mod">
          <ac:chgData name="William Grey" userId="37b73424-c081-4fc2-b1af-363f4f3fd4f3" providerId="ADAL" clId="{E7B8E43B-B7A1-42FA-B9CD-61393FEC4D1D}" dt="2022-09-27T13:46:06.992" v="766" actId="14100"/>
          <ac:spMkLst>
            <pc:docMk/>
            <pc:sldMk cId="1386742784" sldId="283"/>
            <ac:spMk id="4" creationId="{1A311133-19C6-4250-A655-2D071C20CE79}"/>
          </ac:spMkLst>
        </pc:spChg>
        <pc:spChg chg="del">
          <ac:chgData name="William Grey" userId="37b73424-c081-4fc2-b1af-363f4f3fd4f3" providerId="ADAL" clId="{E7B8E43B-B7A1-42FA-B9CD-61393FEC4D1D}" dt="2022-09-27T13:45:32.654" v="749" actId="478"/>
          <ac:spMkLst>
            <pc:docMk/>
            <pc:sldMk cId="1386742784" sldId="283"/>
            <ac:spMk id="6" creationId="{3384AE5C-7790-4C0C-BFB7-A446B9A05721}"/>
          </ac:spMkLst>
        </pc:spChg>
      </pc:sldChg>
      <pc:sldChg chg="modSp mod">
        <pc:chgData name="William Grey" userId="37b73424-c081-4fc2-b1af-363f4f3fd4f3" providerId="ADAL" clId="{E7B8E43B-B7A1-42FA-B9CD-61393FEC4D1D}" dt="2022-09-27T13:45:21.976" v="748" actId="20577"/>
        <pc:sldMkLst>
          <pc:docMk/>
          <pc:sldMk cId="1690743003" sldId="297"/>
        </pc:sldMkLst>
        <pc:spChg chg="mod">
          <ac:chgData name="William Grey" userId="37b73424-c081-4fc2-b1af-363f4f3fd4f3" providerId="ADAL" clId="{E7B8E43B-B7A1-42FA-B9CD-61393FEC4D1D}" dt="2022-09-27T13:45:21.976" v="748" actId="20577"/>
          <ac:spMkLst>
            <pc:docMk/>
            <pc:sldMk cId="1690743003" sldId="29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7B8E43B-B7A1-42FA-B9CD-61393FEC4D1D}" dt="2022-09-27T13:42:06.264" v="662" actId="20577"/>
        <pc:sldMkLst>
          <pc:docMk/>
          <pc:sldMk cId="307395104" sldId="299"/>
        </pc:sldMkLst>
        <pc:spChg chg="mod">
          <ac:chgData name="William Grey" userId="37b73424-c081-4fc2-b1af-363f4f3fd4f3" providerId="ADAL" clId="{E7B8E43B-B7A1-42FA-B9CD-61393FEC4D1D}" dt="2022-09-27T13:42:06.264" v="662" actId="20577"/>
          <ac:spMkLst>
            <pc:docMk/>
            <pc:sldMk cId="307395104" sldId="299"/>
            <ac:spMk id="6" creationId="{550E99F4-545F-42F5-B8CC-C623EC6512C3}"/>
          </ac:spMkLst>
        </pc:spChg>
      </pc:sldChg>
      <pc:sldChg chg="modSp mod ord">
        <pc:chgData name="William Grey" userId="37b73424-c081-4fc2-b1af-363f4f3fd4f3" providerId="ADAL" clId="{E7B8E43B-B7A1-42FA-B9CD-61393FEC4D1D}" dt="2022-09-27T13:21:55.483" v="133"/>
        <pc:sldMkLst>
          <pc:docMk/>
          <pc:sldMk cId="2089468508" sldId="301"/>
        </pc:sldMkLst>
        <pc:spChg chg="mod">
          <ac:chgData name="William Grey" userId="37b73424-c081-4fc2-b1af-363f4f3fd4f3" providerId="ADAL" clId="{E7B8E43B-B7A1-42FA-B9CD-61393FEC4D1D}" dt="2022-09-27T13:20:12.857" v="95" actId="20577"/>
          <ac:spMkLst>
            <pc:docMk/>
            <pc:sldMk cId="2089468508" sldId="301"/>
            <ac:spMk id="3" creationId="{97A36418-2189-459D-91AB-E48EF3024F47}"/>
          </ac:spMkLst>
        </pc:spChg>
      </pc:sldChg>
      <pc:sldChg chg="add">
        <pc:chgData name="William Grey" userId="37b73424-c081-4fc2-b1af-363f4f3fd4f3" providerId="ADAL" clId="{E7B8E43B-B7A1-42FA-B9CD-61393FEC4D1D}" dt="2022-09-27T13:22:58.168" v="135"/>
        <pc:sldMkLst>
          <pc:docMk/>
          <pc:sldMk cId="815434052" sldId="303"/>
        </pc:sldMkLst>
      </pc:sldChg>
      <pc:sldChg chg="del">
        <pc:chgData name="William Grey" userId="37b73424-c081-4fc2-b1af-363f4f3fd4f3" providerId="ADAL" clId="{E7B8E43B-B7A1-42FA-B9CD-61393FEC4D1D}" dt="2022-09-27T13:22:50.289" v="134" actId="2696"/>
        <pc:sldMkLst>
          <pc:docMk/>
          <pc:sldMk cId="2314404621" sldId="303"/>
        </pc:sldMkLst>
      </pc:sldChg>
      <pc:sldChg chg="del">
        <pc:chgData name="William Grey" userId="37b73424-c081-4fc2-b1af-363f4f3fd4f3" providerId="ADAL" clId="{E7B8E43B-B7A1-42FA-B9CD-61393FEC4D1D}" dt="2022-09-27T13:40:10.122" v="581" actId="47"/>
        <pc:sldMkLst>
          <pc:docMk/>
          <pc:sldMk cId="1884245017" sldId="306"/>
        </pc:sldMkLst>
      </pc:sldChg>
      <pc:sldChg chg="modSp mod">
        <pc:chgData name="William Grey" userId="37b73424-c081-4fc2-b1af-363f4f3fd4f3" providerId="ADAL" clId="{E7B8E43B-B7A1-42FA-B9CD-61393FEC4D1D}" dt="2022-09-27T13:33:38.809" v="418" actId="20577"/>
        <pc:sldMkLst>
          <pc:docMk/>
          <pc:sldMk cId="1664641486" sldId="308"/>
        </pc:sldMkLst>
        <pc:graphicFrameChg chg="modGraphic">
          <ac:chgData name="William Grey" userId="37b73424-c081-4fc2-b1af-363f4f3fd4f3" providerId="ADAL" clId="{E7B8E43B-B7A1-42FA-B9CD-61393FEC4D1D}" dt="2022-09-27T13:33:38.809" v="418" actId="20577"/>
          <ac:graphicFrameMkLst>
            <pc:docMk/>
            <pc:sldMk cId="1664641486" sldId="308"/>
            <ac:graphicFrameMk id="8" creationId="{546B8397-B4D2-477F-B184-86B41636C61B}"/>
          </ac:graphicFrameMkLst>
        </pc:graphicFrameChg>
        <pc:graphicFrameChg chg="modGraphic">
          <ac:chgData name="William Grey" userId="37b73424-c081-4fc2-b1af-363f4f3fd4f3" providerId="ADAL" clId="{E7B8E43B-B7A1-42FA-B9CD-61393FEC4D1D}" dt="2022-09-27T13:15:33.510" v="0" actId="2711"/>
          <ac:graphicFrameMkLst>
            <pc:docMk/>
            <pc:sldMk cId="1664641486" sldId="308"/>
            <ac:graphicFrameMk id="10" creationId="{00000000-0000-0000-0000-000000000000}"/>
          </ac:graphicFrameMkLst>
        </pc:graphicFrameChg>
        <pc:graphicFrameChg chg="modGraphic">
          <ac:chgData name="William Grey" userId="37b73424-c081-4fc2-b1af-363f4f3fd4f3" providerId="ADAL" clId="{E7B8E43B-B7A1-42FA-B9CD-61393FEC4D1D}" dt="2022-09-27T13:15:45.125" v="2" actId="2711"/>
          <ac:graphicFrameMkLst>
            <pc:docMk/>
            <pc:sldMk cId="1664641486" sldId="308"/>
            <ac:graphicFrameMk id="11" creationId="{C4524D83-E52D-4CEC-9D4C-C9A76344A186}"/>
          </ac:graphicFrameMkLst>
        </pc:graphicFrameChg>
        <pc:graphicFrameChg chg="modGraphic">
          <ac:chgData name="William Grey" userId="37b73424-c081-4fc2-b1af-363f4f3fd4f3" providerId="ADAL" clId="{E7B8E43B-B7A1-42FA-B9CD-61393FEC4D1D}" dt="2022-09-27T13:17:16.032" v="12" actId="2711"/>
          <ac:graphicFrameMkLst>
            <pc:docMk/>
            <pc:sldMk cId="1664641486" sldId="308"/>
            <ac:graphicFrameMk id="13" creationId="{4AC2FD1B-0067-4AAF-B435-F049EEDCD88F}"/>
          </ac:graphicFrameMkLst>
        </pc:graphicFrameChg>
        <pc:graphicFrameChg chg="modGraphic">
          <ac:chgData name="William Grey" userId="37b73424-c081-4fc2-b1af-363f4f3fd4f3" providerId="ADAL" clId="{E7B8E43B-B7A1-42FA-B9CD-61393FEC4D1D}" dt="2022-09-27T13:17:15.271" v="11" actId="2711"/>
          <ac:graphicFrameMkLst>
            <pc:docMk/>
            <pc:sldMk cId="1664641486" sldId="308"/>
            <ac:graphicFrameMk id="14" creationId="{2305C6BE-FCA6-4BB1-85D3-F0FEDF47AFE2}"/>
          </ac:graphicFrameMkLst>
        </pc:graphicFrameChg>
        <pc:graphicFrameChg chg="modGraphic">
          <ac:chgData name="William Grey" userId="37b73424-c081-4fc2-b1af-363f4f3fd4f3" providerId="ADAL" clId="{E7B8E43B-B7A1-42FA-B9CD-61393FEC4D1D}" dt="2022-09-27T13:16:01.730" v="5" actId="2711"/>
          <ac:graphicFrameMkLst>
            <pc:docMk/>
            <pc:sldMk cId="1664641486" sldId="308"/>
            <ac:graphicFrameMk id="16" creationId="{204A1144-52A2-4D94-A330-5037F5F5683E}"/>
          </ac:graphicFrameMkLst>
        </pc:graphicFrameChg>
        <pc:graphicFrameChg chg="modGraphic">
          <ac:chgData name="William Grey" userId="37b73424-c081-4fc2-b1af-363f4f3fd4f3" providerId="ADAL" clId="{E7B8E43B-B7A1-42FA-B9CD-61393FEC4D1D}" dt="2022-09-27T13:16:07.106" v="6" actId="2711"/>
          <ac:graphicFrameMkLst>
            <pc:docMk/>
            <pc:sldMk cId="1664641486" sldId="308"/>
            <ac:graphicFrameMk id="17" creationId="{D980AC1F-A3FC-40A6-A2C6-6DE96B1D553E}"/>
          </ac:graphicFrameMkLst>
        </pc:graphicFrameChg>
      </pc:sldChg>
      <pc:sldChg chg="modSp mod">
        <pc:chgData name="William Grey" userId="37b73424-c081-4fc2-b1af-363f4f3fd4f3" providerId="ADAL" clId="{E7B8E43B-B7A1-42FA-B9CD-61393FEC4D1D}" dt="2022-09-27T13:43:44.624" v="672" actId="2711"/>
        <pc:sldMkLst>
          <pc:docMk/>
          <pc:sldMk cId="3439764876" sldId="309"/>
        </pc:sldMkLst>
        <pc:spChg chg="mod">
          <ac:chgData name="William Grey" userId="37b73424-c081-4fc2-b1af-363f4f3fd4f3" providerId="ADAL" clId="{E7B8E43B-B7A1-42FA-B9CD-61393FEC4D1D}" dt="2022-09-27T13:43:44.624" v="672" actId="2711"/>
          <ac:spMkLst>
            <pc:docMk/>
            <pc:sldMk cId="3439764876" sldId="309"/>
            <ac:spMk id="3" creationId="{1C07B984-80DA-4C02-B6C8-69F4FE753E93}"/>
          </ac:spMkLst>
        </pc:spChg>
      </pc:sldChg>
      <pc:sldChg chg="modSp mod">
        <pc:chgData name="William Grey" userId="37b73424-c081-4fc2-b1af-363f4f3fd4f3" providerId="ADAL" clId="{E7B8E43B-B7A1-42FA-B9CD-61393FEC4D1D}" dt="2022-09-27T13:43:18.407" v="670" actId="20577"/>
        <pc:sldMkLst>
          <pc:docMk/>
          <pc:sldMk cId="2599246439" sldId="310"/>
        </pc:sldMkLst>
        <pc:spChg chg="mod">
          <ac:chgData name="William Grey" userId="37b73424-c081-4fc2-b1af-363f4f3fd4f3" providerId="ADAL" clId="{E7B8E43B-B7A1-42FA-B9CD-61393FEC4D1D}" dt="2022-09-27T13:43:18.407" v="670" actId="20577"/>
          <ac:spMkLst>
            <pc:docMk/>
            <pc:sldMk cId="2599246439" sldId="310"/>
            <ac:spMk id="3" creationId="{1C07B984-80DA-4C02-B6C8-69F4FE753E93}"/>
          </ac:spMkLst>
        </pc:spChg>
      </pc:sldChg>
      <pc:sldChg chg="modSp mod">
        <pc:chgData name="William Grey" userId="37b73424-c081-4fc2-b1af-363f4f3fd4f3" providerId="ADAL" clId="{E7B8E43B-B7A1-42FA-B9CD-61393FEC4D1D}" dt="2022-09-27T13:20:41.956" v="131" actId="14100"/>
        <pc:sldMkLst>
          <pc:docMk/>
          <pc:sldMk cId="2232887537" sldId="322"/>
        </pc:sldMkLst>
        <pc:spChg chg="mod">
          <ac:chgData name="William Grey" userId="37b73424-c081-4fc2-b1af-363f4f3fd4f3" providerId="ADAL" clId="{E7B8E43B-B7A1-42FA-B9CD-61393FEC4D1D}" dt="2022-09-27T13:20:41.956" v="131" actId="14100"/>
          <ac:spMkLst>
            <pc:docMk/>
            <pc:sldMk cId="2232887537" sldId="322"/>
            <ac:spMk id="19" creationId="{F313984C-0819-4991-97B6-53ABCAE0BD70}"/>
          </ac:spMkLst>
        </pc:spChg>
      </pc:sldChg>
      <pc:sldChg chg="modSp mod">
        <pc:chgData name="William Grey" userId="37b73424-c081-4fc2-b1af-363f4f3fd4f3" providerId="ADAL" clId="{E7B8E43B-B7A1-42FA-B9CD-61393FEC4D1D}" dt="2022-09-27T13:46:34.320" v="774" actId="20577"/>
        <pc:sldMkLst>
          <pc:docMk/>
          <pc:sldMk cId="2787924286" sldId="331"/>
        </pc:sldMkLst>
        <pc:spChg chg="mod">
          <ac:chgData name="William Grey" userId="37b73424-c081-4fc2-b1af-363f4f3fd4f3" providerId="ADAL" clId="{E7B8E43B-B7A1-42FA-B9CD-61393FEC4D1D}" dt="2022-09-27T13:46:34.320" v="774" actId="20577"/>
          <ac:spMkLst>
            <pc:docMk/>
            <pc:sldMk cId="2787924286" sldId="33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7B8E43B-B7A1-42FA-B9CD-61393FEC4D1D}" dt="2022-09-27T13:46:45.294" v="775" actId="2711"/>
        <pc:sldMkLst>
          <pc:docMk/>
          <pc:sldMk cId="2737321929" sldId="332"/>
        </pc:sldMkLst>
        <pc:spChg chg="mod">
          <ac:chgData name="William Grey" userId="37b73424-c081-4fc2-b1af-363f4f3fd4f3" providerId="ADAL" clId="{E7B8E43B-B7A1-42FA-B9CD-61393FEC4D1D}" dt="2022-09-27T13:46:45.294" v="775" actId="2711"/>
          <ac:spMkLst>
            <pc:docMk/>
            <pc:sldMk cId="2737321929" sldId="332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E7B8E43B-B7A1-42FA-B9CD-61393FEC4D1D}" dt="2022-09-27T13:39:50.804" v="580" actId="47"/>
        <pc:sldMkLst>
          <pc:docMk/>
          <pc:sldMk cId="3716731339" sldId="337"/>
        </pc:sldMkLst>
        <pc:graphicFrameChg chg="modGraphic">
          <ac:chgData name="William Grey" userId="37b73424-c081-4fc2-b1af-363f4f3fd4f3" providerId="ADAL" clId="{E7B8E43B-B7A1-42FA-B9CD-61393FEC4D1D}" dt="2022-09-27T13:33:30.159" v="416" actId="20577"/>
          <ac:graphicFrameMkLst>
            <pc:docMk/>
            <pc:sldMk cId="3716731339" sldId="337"/>
            <ac:graphicFrameMk id="8" creationId="{546B8397-B4D2-477F-B184-86B41636C61B}"/>
          </ac:graphicFrameMkLst>
        </pc:graphicFrameChg>
      </pc:sldChg>
      <pc:sldChg chg="delSp del mod">
        <pc:chgData name="William Grey" userId="37b73424-c081-4fc2-b1af-363f4f3fd4f3" providerId="ADAL" clId="{E7B8E43B-B7A1-42FA-B9CD-61393FEC4D1D}" dt="2022-09-27T13:33:17.173" v="414" actId="47"/>
        <pc:sldMkLst>
          <pc:docMk/>
          <pc:sldMk cId="2362847626" sldId="338"/>
        </pc:sldMkLst>
        <pc:spChg chg="del">
          <ac:chgData name="William Grey" userId="37b73424-c081-4fc2-b1af-363f4f3fd4f3" providerId="ADAL" clId="{E7B8E43B-B7A1-42FA-B9CD-61393FEC4D1D}" dt="2022-09-27T13:17:51.117" v="13" actId="478"/>
          <ac:spMkLst>
            <pc:docMk/>
            <pc:sldMk cId="2362847626" sldId="338"/>
            <ac:spMk id="21" creationId="{7114DF67-B229-4B70-B319-5EC9C362AD4A}"/>
          </ac:spMkLst>
        </pc:spChg>
      </pc:sldChg>
      <pc:sldChg chg="modSp add mod">
        <pc:chgData name="William Grey" userId="37b73424-c081-4fc2-b1af-363f4f3fd4f3" providerId="ADAL" clId="{E7B8E43B-B7A1-42FA-B9CD-61393FEC4D1D}" dt="2022-09-27T13:33:57.504" v="421" actId="20577"/>
        <pc:sldMkLst>
          <pc:docMk/>
          <pc:sldMk cId="3802942438" sldId="339"/>
        </pc:sldMkLst>
        <pc:spChg chg="mod">
          <ac:chgData name="William Grey" userId="37b73424-c081-4fc2-b1af-363f4f3fd4f3" providerId="ADAL" clId="{E7B8E43B-B7A1-42FA-B9CD-61393FEC4D1D}" dt="2022-09-27T13:33:03.104" v="413" actId="1076"/>
          <ac:spMkLst>
            <pc:docMk/>
            <pc:sldMk cId="3802942438" sldId="339"/>
            <ac:spMk id="2" creationId="{971B6668-8235-4520-AB87-9EBDF086360D}"/>
          </ac:spMkLst>
        </pc:spChg>
        <pc:spChg chg="mod">
          <ac:chgData name="William Grey" userId="37b73424-c081-4fc2-b1af-363f4f3fd4f3" providerId="ADAL" clId="{E7B8E43B-B7A1-42FA-B9CD-61393FEC4D1D}" dt="2022-09-27T13:33:57.504" v="421" actId="20577"/>
          <ac:spMkLst>
            <pc:docMk/>
            <pc:sldMk cId="3802942438" sldId="339"/>
            <ac:spMk id="6" creationId="{58379DDA-C886-43FC-A9B3-B217B7094822}"/>
          </ac:spMkLst>
        </pc:spChg>
        <pc:graphicFrameChg chg="mod modGraphic">
          <ac:chgData name="William Grey" userId="37b73424-c081-4fc2-b1af-363f4f3fd4f3" providerId="ADAL" clId="{E7B8E43B-B7A1-42FA-B9CD-61393FEC4D1D}" dt="2022-09-27T13:32:58.549" v="412" actId="1076"/>
          <ac:graphicFrameMkLst>
            <pc:docMk/>
            <pc:sldMk cId="3802942438" sldId="339"/>
            <ac:graphicFrameMk id="5" creationId="{C11CB03A-1150-44FA-A92D-5F3D47A3C5FE}"/>
          </ac:graphicFrameMkLst>
        </pc:graphicFrameChg>
      </pc:sldChg>
      <pc:sldChg chg="modSp add mod">
        <pc:chgData name="William Grey" userId="37b73424-c081-4fc2-b1af-363f4f3fd4f3" providerId="ADAL" clId="{E7B8E43B-B7A1-42FA-B9CD-61393FEC4D1D}" dt="2022-09-27T13:39:40.170" v="579" actId="20577"/>
        <pc:sldMkLst>
          <pc:docMk/>
          <pc:sldMk cId="3159451849" sldId="340"/>
        </pc:sldMkLst>
        <pc:spChg chg="mod">
          <ac:chgData name="William Grey" userId="37b73424-c081-4fc2-b1af-363f4f3fd4f3" providerId="ADAL" clId="{E7B8E43B-B7A1-42FA-B9CD-61393FEC4D1D}" dt="2022-09-27T13:35:06.399" v="431" actId="255"/>
          <ac:spMkLst>
            <pc:docMk/>
            <pc:sldMk cId="3159451849" sldId="340"/>
            <ac:spMk id="2" creationId="{971B6668-8235-4520-AB87-9EBDF086360D}"/>
          </ac:spMkLst>
        </pc:spChg>
        <pc:spChg chg="mod">
          <ac:chgData name="William Grey" userId="37b73424-c081-4fc2-b1af-363f4f3fd4f3" providerId="ADAL" clId="{E7B8E43B-B7A1-42FA-B9CD-61393FEC4D1D}" dt="2022-09-27T13:34:02.497" v="423" actId="20577"/>
          <ac:spMkLst>
            <pc:docMk/>
            <pc:sldMk cId="3159451849" sldId="340"/>
            <ac:spMk id="6" creationId="{58379DDA-C886-43FC-A9B3-B217B7094822}"/>
          </ac:spMkLst>
        </pc:spChg>
        <pc:graphicFrameChg chg="mod modGraphic">
          <ac:chgData name="William Grey" userId="37b73424-c081-4fc2-b1af-363f4f3fd4f3" providerId="ADAL" clId="{E7B8E43B-B7A1-42FA-B9CD-61393FEC4D1D}" dt="2022-09-27T13:39:40.170" v="579" actId="20577"/>
          <ac:graphicFrameMkLst>
            <pc:docMk/>
            <pc:sldMk cId="3159451849" sldId="340"/>
            <ac:graphicFrameMk id="5" creationId="{C11CB03A-1150-44FA-A92D-5F3D47A3C5FE}"/>
          </ac:graphicFrameMkLst>
        </pc:graphicFrameChg>
      </pc:sldChg>
    </pc:docChg>
  </pc:docChgLst>
  <pc:docChgLst>
    <pc:chgData name="William Grey" userId="37b73424-c081-4fc2-b1af-363f4f3fd4f3" providerId="ADAL" clId="{4CDB1249-2969-4C67-AE7B-CF3367916125}"/>
    <pc:docChg chg="custSel addSld modSld">
      <pc:chgData name="William Grey" userId="37b73424-c081-4fc2-b1af-363f4f3fd4f3" providerId="ADAL" clId="{4CDB1249-2969-4C67-AE7B-CF3367916125}" dt="2019-11-05T10:12:39.106" v="210" actId="20577"/>
      <pc:docMkLst>
        <pc:docMk/>
      </pc:docMkLst>
      <pc:sldChg chg="modSp">
        <pc:chgData name="William Grey" userId="37b73424-c081-4fc2-b1af-363f4f3fd4f3" providerId="ADAL" clId="{4CDB1249-2969-4C67-AE7B-CF3367916125}" dt="2019-11-05T09:23:43.114" v="20" actId="14100"/>
        <pc:sldMkLst>
          <pc:docMk/>
          <pc:sldMk cId="918606983" sldId="282"/>
        </pc:sldMkLst>
        <pc:spChg chg="mod">
          <ac:chgData name="William Grey" userId="37b73424-c081-4fc2-b1af-363f4f3fd4f3" providerId="ADAL" clId="{4CDB1249-2969-4C67-AE7B-CF3367916125}" dt="2019-11-05T09:23:43.114" v="20" actId="14100"/>
          <ac:spMkLst>
            <pc:docMk/>
            <pc:sldMk cId="918606983" sldId="282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4CDB1249-2969-4C67-AE7B-CF3367916125}" dt="2019-11-05T09:27:26.364" v="21" actId="12"/>
        <pc:sldMkLst>
          <pc:docMk/>
          <pc:sldMk cId="2304740268" sldId="286"/>
        </pc:sldMkLst>
        <pc:spChg chg="mod">
          <ac:chgData name="William Grey" userId="37b73424-c081-4fc2-b1af-363f4f3fd4f3" providerId="ADAL" clId="{4CDB1249-2969-4C67-AE7B-CF3367916125}" dt="2019-11-05T09:27:26.364" v="21" actId="12"/>
          <ac:spMkLst>
            <pc:docMk/>
            <pc:sldMk cId="2304740268" sldId="286"/>
            <ac:spMk id="5" creationId="{00000000-0000-0000-0000-000000000000}"/>
          </ac:spMkLst>
        </pc:spChg>
      </pc:sldChg>
      <pc:sldChg chg="modSp add">
        <pc:chgData name="William Grey" userId="37b73424-c081-4fc2-b1af-363f4f3fd4f3" providerId="ADAL" clId="{4CDB1249-2969-4C67-AE7B-CF3367916125}" dt="2019-11-05T10:12:39.106" v="210" actId="20577"/>
        <pc:sldMkLst>
          <pc:docMk/>
          <pc:sldMk cId="413269962" sldId="307"/>
        </pc:sldMkLst>
        <pc:spChg chg="mod">
          <ac:chgData name="William Grey" userId="37b73424-c081-4fc2-b1af-363f4f3fd4f3" providerId="ADAL" clId="{4CDB1249-2969-4C67-AE7B-CF3367916125}" dt="2019-11-05T10:11:37.654" v="43" actId="20577"/>
          <ac:spMkLst>
            <pc:docMk/>
            <pc:sldMk cId="413269962" sldId="307"/>
            <ac:spMk id="2" creationId="{B3C44DB7-E5CA-47F0-81A4-33A0FF2BED62}"/>
          </ac:spMkLst>
        </pc:spChg>
        <pc:spChg chg="mod">
          <ac:chgData name="William Grey" userId="37b73424-c081-4fc2-b1af-363f4f3fd4f3" providerId="ADAL" clId="{4CDB1249-2969-4C67-AE7B-CF3367916125}" dt="2019-11-05T10:12:39.106" v="210" actId="20577"/>
          <ac:spMkLst>
            <pc:docMk/>
            <pc:sldMk cId="413269962" sldId="307"/>
            <ac:spMk id="3" creationId="{E0AB769F-37C7-495D-903F-E1DE567AF23F}"/>
          </ac:spMkLst>
        </pc:spChg>
      </pc:sldChg>
    </pc:docChg>
  </pc:docChgLst>
  <pc:docChgLst>
    <pc:chgData name="William Grey" userId="37b73424-c081-4fc2-b1af-363f4f3fd4f3" providerId="ADAL" clId="{2FB24D71-9C5C-4CB5-8409-9483F31A0099}"/>
    <pc:docChg chg="custSel addSld modSld sldOrd">
      <pc:chgData name="William Grey" userId="37b73424-c081-4fc2-b1af-363f4f3fd4f3" providerId="ADAL" clId="{2FB24D71-9C5C-4CB5-8409-9483F31A0099}" dt="2023-03-03T09:25:08.666" v="25"/>
      <pc:docMkLst>
        <pc:docMk/>
      </pc:docMkLst>
      <pc:sldChg chg="modSp mod">
        <pc:chgData name="William Grey" userId="37b73424-c081-4fc2-b1af-363f4f3fd4f3" providerId="ADAL" clId="{2FB24D71-9C5C-4CB5-8409-9483F31A0099}" dt="2023-03-02T13:23:32.986" v="2" actId="1076"/>
        <pc:sldMkLst>
          <pc:docMk/>
          <pc:sldMk cId="2304740268" sldId="286"/>
        </pc:sldMkLst>
        <pc:spChg chg="mod">
          <ac:chgData name="William Grey" userId="37b73424-c081-4fc2-b1af-363f4f3fd4f3" providerId="ADAL" clId="{2FB24D71-9C5C-4CB5-8409-9483F31A0099}" dt="2023-03-02T13:23:32.986" v="2" actId="1076"/>
          <ac:spMkLst>
            <pc:docMk/>
            <pc:sldMk cId="2304740268" sldId="286"/>
            <ac:spMk id="5" creationId="{00000000-0000-0000-0000-000000000000}"/>
          </ac:spMkLst>
        </pc:spChg>
      </pc:sldChg>
      <pc:sldChg chg="ord">
        <pc:chgData name="William Grey" userId="37b73424-c081-4fc2-b1af-363f4f3fd4f3" providerId="ADAL" clId="{2FB24D71-9C5C-4CB5-8409-9483F31A0099}" dt="2023-03-02T14:06:56.619" v="6"/>
        <pc:sldMkLst>
          <pc:docMk/>
          <pc:sldMk cId="3802942438" sldId="339"/>
        </pc:sldMkLst>
      </pc:sldChg>
      <pc:sldChg chg="ord">
        <pc:chgData name="William Grey" userId="37b73424-c081-4fc2-b1af-363f4f3fd4f3" providerId="ADAL" clId="{2FB24D71-9C5C-4CB5-8409-9483F31A0099}" dt="2023-03-02T14:06:54.357" v="4"/>
        <pc:sldMkLst>
          <pc:docMk/>
          <pc:sldMk cId="3159451849" sldId="340"/>
        </pc:sldMkLst>
      </pc:sldChg>
      <pc:sldChg chg="addSp delSp modSp new mod">
        <pc:chgData name="William Grey" userId="37b73424-c081-4fc2-b1af-363f4f3fd4f3" providerId="ADAL" clId="{2FB24D71-9C5C-4CB5-8409-9483F31A0099}" dt="2023-03-02T20:49:09.483" v="20"/>
        <pc:sldMkLst>
          <pc:docMk/>
          <pc:sldMk cId="3194579831" sldId="341"/>
        </pc:sldMkLst>
        <pc:picChg chg="add del mod">
          <ac:chgData name="William Grey" userId="37b73424-c081-4fc2-b1af-363f4f3fd4f3" providerId="ADAL" clId="{2FB24D71-9C5C-4CB5-8409-9483F31A0099}" dt="2023-03-02T20:47:17.409" v="12" actId="478"/>
          <ac:picMkLst>
            <pc:docMk/>
            <pc:sldMk cId="3194579831" sldId="341"/>
            <ac:picMk id="3" creationId="{9E35D372-8275-49BD-B704-D91A8DD76EB3}"/>
          </ac:picMkLst>
        </pc:picChg>
        <pc:picChg chg="add mod">
          <ac:chgData name="William Grey" userId="37b73424-c081-4fc2-b1af-363f4f3fd4f3" providerId="ADAL" clId="{2FB24D71-9C5C-4CB5-8409-9483F31A0099}" dt="2023-03-02T20:49:09.483" v="20"/>
          <ac:picMkLst>
            <pc:docMk/>
            <pc:sldMk cId="3194579831" sldId="341"/>
            <ac:picMk id="4" creationId="{D693E74E-F20B-4BB0-8E05-C7360141559B}"/>
          </ac:picMkLst>
        </pc:picChg>
      </pc:sldChg>
      <pc:sldChg chg="addSp modSp new mod ord">
        <pc:chgData name="William Grey" userId="37b73424-c081-4fc2-b1af-363f4f3fd4f3" providerId="ADAL" clId="{2FB24D71-9C5C-4CB5-8409-9483F31A0099}" dt="2023-03-03T09:25:08.666" v="25"/>
        <pc:sldMkLst>
          <pc:docMk/>
          <pc:sldMk cId="1643011550" sldId="342"/>
        </pc:sldMkLst>
        <pc:picChg chg="add mod">
          <ac:chgData name="William Grey" userId="37b73424-c081-4fc2-b1af-363f4f3fd4f3" providerId="ADAL" clId="{2FB24D71-9C5C-4CB5-8409-9483F31A0099}" dt="2023-03-03T09:25:08.666" v="25"/>
          <ac:picMkLst>
            <pc:docMk/>
            <pc:sldMk cId="1643011550" sldId="342"/>
            <ac:picMk id="3" creationId="{5D003E59-5976-4CAB-9895-02C791AD58F4}"/>
          </ac:picMkLst>
        </pc:picChg>
      </pc:sldChg>
    </pc:docChg>
  </pc:docChgLst>
  <pc:docChgLst>
    <pc:chgData name="William Grey" userId="37b73424-c081-4fc2-b1af-363f4f3fd4f3" providerId="ADAL" clId="{9FF6F2F7-3186-4BDC-9E95-BE55D12FC8E0}"/>
    <pc:docChg chg="undo custSel addSld delSld modSld sldOrd">
      <pc:chgData name="William Grey" userId="37b73424-c081-4fc2-b1af-363f4f3fd4f3" providerId="ADAL" clId="{9FF6F2F7-3186-4BDC-9E95-BE55D12FC8E0}" dt="2019-01-16T11:58:11.530" v="2932" actId="20577"/>
      <pc:docMkLst>
        <pc:docMk/>
      </pc:docMkLst>
      <pc:sldChg chg="ord">
        <pc:chgData name="William Grey" userId="37b73424-c081-4fc2-b1af-363f4f3fd4f3" providerId="ADAL" clId="{9FF6F2F7-3186-4BDC-9E95-BE55D12FC8E0}" dt="2019-01-16T11:23:26.777" v="2840"/>
        <pc:sldMkLst>
          <pc:docMk/>
          <pc:sldMk cId="222047521" sldId="280"/>
        </pc:sldMkLst>
      </pc:sldChg>
      <pc:sldChg chg="ord">
        <pc:chgData name="William Grey" userId="37b73424-c081-4fc2-b1af-363f4f3fd4f3" providerId="ADAL" clId="{9FF6F2F7-3186-4BDC-9E95-BE55D12FC8E0}" dt="2019-01-16T11:23:24.402" v="2839"/>
        <pc:sldMkLst>
          <pc:docMk/>
          <pc:sldMk cId="3411961449" sldId="281"/>
        </pc:sldMkLst>
      </pc:sldChg>
      <pc:sldChg chg="modSp">
        <pc:chgData name="William Grey" userId="37b73424-c081-4fc2-b1af-363f4f3fd4f3" providerId="ADAL" clId="{9FF6F2F7-3186-4BDC-9E95-BE55D12FC8E0}" dt="2019-01-16T11:23:15.538" v="2838" actId="20577"/>
        <pc:sldMkLst>
          <pc:docMk/>
          <pc:sldMk cId="918606983" sldId="282"/>
        </pc:sldMkLst>
        <pc:spChg chg="mod">
          <ac:chgData name="William Grey" userId="37b73424-c081-4fc2-b1af-363f4f3fd4f3" providerId="ADAL" clId="{9FF6F2F7-3186-4BDC-9E95-BE55D12FC8E0}" dt="2019-01-16T11:23:15.538" v="2838" actId="20577"/>
          <ac:spMkLst>
            <pc:docMk/>
            <pc:sldMk cId="918606983" sldId="282"/>
            <ac:spMk id="3" creationId="{00000000-0000-0000-0000-000000000000}"/>
          </ac:spMkLst>
        </pc:spChg>
      </pc:sldChg>
      <pc:sldChg chg="addSp delSp modSp">
        <pc:chgData name="William Grey" userId="37b73424-c081-4fc2-b1af-363f4f3fd4f3" providerId="ADAL" clId="{9FF6F2F7-3186-4BDC-9E95-BE55D12FC8E0}" dt="2019-01-16T11:04:57.431" v="2775" actId="20577"/>
        <pc:sldMkLst>
          <pc:docMk/>
          <pc:sldMk cId="1386742784" sldId="283"/>
        </pc:sldMkLst>
        <pc:spChg chg="mod">
          <ac:chgData name="William Grey" userId="37b73424-c081-4fc2-b1af-363f4f3fd4f3" providerId="ADAL" clId="{9FF6F2F7-3186-4BDC-9E95-BE55D12FC8E0}" dt="2019-01-16T11:04:57.431" v="2775" actId="20577"/>
          <ac:spMkLst>
            <pc:docMk/>
            <pc:sldMk cId="1386742784" sldId="283"/>
            <ac:spMk id="3" creationId="{00000000-0000-0000-0000-000000000000}"/>
          </ac:spMkLst>
        </pc:spChg>
        <pc:spChg chg="add del">
          <ac:chgData name="William Grey" userId="37b73424-c081-4fc2-b1af-363f4f3fd4f3" providerId="ADAL" clId="{9FF6F2F7-3186-4BDC-9E95-BE55D12FC8E0}" dt="2019-01-15T21:18:08.873" v="926"/>
          <ac:spMkLst>
            <pc:docMk/>
            <pc:sldMk cId="1386742784" sldId="283"/>
            <ac:spMk id="4" creationId="{6CC074B4-26F4-44D9-A0DE-AB02858F233C}"/>
          </ac:spMkLst>
        </pc:spChg>
      </pc:sldChg>
      <pc:sldChg chg="modSp">
        <pc:chgData name="William Grey" userId="37b73424-c081-4fc2-b1af-363f4f3fd4f3" providerId="ADAL" clId="{9FF6F2F7-3186-4BDC-9E95-BE55D12FC8E0}" dt="2019-01-15T14:23:49.012" v="1" actId="27636"/>
        <pc:sldMkLst>
          <pc:docMk/>
          <pc:sldMk cId="3029016884" sldId="285"/>
        </pc:sldMkLst>
        <pc:spChg chg="mod">
          <ac:chgData name="William Grey" userId="37b73424-c081-4fc2-b1af-363f4f3fd4f3" providerId="ADAL" clId="{9FF6F2F7-3186-4BDC-9E95-BE55D12FC8E0}" dt="2019-01-15T14:23:49.012" v="1" actId="27636"/>
          <ac:spMkLst>
            <pc:docMk/>
            <pc:sldMk cId="3029016884" sldId="28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9FF6F2F7-3186-4BDC-9E95-BE55D12FC8E0}" dt="2019-01-16T11:30:42.124" v="2842" actId="20577"/>
        <pc:sldMkLst>
          <pc:docMk/>
          <pc:sldMk cId="2304740268" sldId="286"/>
        </pc:sldMkLst>
        <pc:spChg chg="mod">
          <ac:chgData name="William Grey" userId="37b73424-c081-4fc2-b1af-363f4f3fd4f3" providerId="ADAL" clId="{9FF6F2F7-3186-4BDC-9E95-BE55D12FC8E0}" dt="2019-01-16T11:30:42.124" v="2842" actId="20577"/>
          <ac:spMkLst>
            <pc:docMk/>
            <pc:sldMk cId="2304740268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9FF6F2F7-3186-4BDC-9E95-BE55D12FC8E0}" dt="2019-01-15T15:53:22.727" v="773" actId="20577"/>
          <ac:spMkLst>
            <pc:docMk/>
            <pc:sldMk cId="2304740268" sldId="286"/>
            <ac:spMk id="5" creationId="{00000000-0000-0000-0000-000000000000}"/>
          </ac:spMkLst>
        </pc:spChg>
      </pc:sldChg>
      <pc:sldChg chg="addSp delSp modSp modAnim">
        <pc:chgData name="William Grey" userId="37b73424-c081-4fc2-b1af-363f4f3fd4f3" providerId="ADAL" clId="{9FF6F2F7-3186-4BDC-9E95-BE55D12FC8E0}" dt="2019-01-15T21:26:21.445" v="1013" actId="20577"/>
        <pc:sldMkLst>
          <pc:docMk/>
          <pc:sldMk cId="2269442758" sldId="289"/>
        </pc:sldMkLst>
        <pc:spChg chg="mod">
          <ac:chgData name="William Grey" userId="37b73424-c081-4fc2-b1af-363f4f3fd4f3" providerId="ADAL" clId="{9FF6F2F7-3186-4BDC-9E95-BE55D12FC8E0}" dt="2019-01-15T21:26:21.445" v="1013" actId="20577"/>
          <ac:spMkLst>
            <pc:docMk/>
            <pc:sldMk cId="2269442758" sldId="289"/>
            <ac:spMk id="2" creationId="{00000000-0000-0000-0000-000000000000}"/>
          </ac:spMkLst>
        </pc:spChg>
        <pc:spChg chg="mod">
          <ac:chgData name="William Grey" userId="37b73424-c081-4fc2-b1af-363f4f3fd4f3" providerId="ADAL" clId="{9FF6F2F7-3186-4BDC-9E95-BE55D12FC8E0}" dt="2019-01-15T15:46:58.272" v="659" actId="27636"/>
          <ac:spMkLst>
            <pc:docMk/>
            <pc:sldMk cId="2269442758" sldId="289"/>
            <ac:spMk id="3" creationId="{00000000-0000-0000-0000-000000000000}"/>
          </ac:spMkLst>
        </pc:spChg>
        <pc:spChg chg="add del">
          <ac:chgData name="William Grey" userId="37b73424-c081-4fc2-b1af-363f4f3fd4f3" providerId="ADAL" clId="{9FF6F2F7-3186-4BDC-9E95-BE55D12FC8E0}" dt="2019-01-15T14:37:33.578" v="204"/>
          <ac:spMkLst>
            <pc:docMk/>
            <pc:sldMk cId="2269442758" sldId="289"/>
            <ac:spMk id="4" creationId="{CAB01C13-B057-4D89-8F53-84A3E97FA816}"/>
          </ac:spMkLst>
        </pc:spChg>
        <pc:spChg chg="add mod">
          <ac:chgData name="William Grey" userId="37b73424-c081-4fc2-b1af-363f4f3fd4f3" providerId="ADAL" clId="{9FF6F2F7-3186-4BDC-9E95-BE55D12FC8E0}" dt="2019-01-15T15:58:44.827" v="850" actId="20577"/>
          <ac:spMkLst>
            <pc:docMk/>
            <pc:sldMk cId="2269442758" sldId="289"/>
            <ac:spMk id="5" creationId="{167AFD31-05E5-4F9D-BA7B-0B33CAB1929A}"/>
          </ac:spMkLst>
        </pc:spChg>
        <pc:spChg chg="del mod">
          <ac:chgData name="William Grey" userId="37b73424-c081-4fc2-b1af-363f4f3fd4f3" providerId="ADAL" clId="{9FF6F2F7-3186-4BDC-9E95-BE55D12FC8E0}" dt="2019-01-15T15:43:39.232" v="622" actId="478"/>
          <ac:spMkLst>
            <pc:docMk/>
            <pc:sldMk cId="2269442758" sldId="289"/>
            <ac:spMk id="9" creationId="{00000000-0000-0000-0000-000000000000}"/>
          </ac:spMkLst>
        </pc:spChg>
        <pc:graphicFrameChg chg="add del">
          <ac:chgData name="William Grey" userId="37b73424-c081-4fc2-b1af-363f4f3fd4f3" providerId="ADAL" clId="{9FF6F2F7-3186-4BDC-9E95-BE55D12FC8E0}" dt="2019-01-15T14:34:24.180" v="149"/>
          <ac:graphicFrameMkLst>
            <pc:docMk/>
            <pc:sldMk cId="2269442758" sldId="289"/>
            <ac:graphicFrameMk id="6" creationId="{657711D6-3019-4429-8EA6-CA33E3A98829}"/>
          </ac:graphicFrameMkLst>
        </pc:graphicFrameChg>
        <pc:graphicFrameChg chg="add mod modGraphic">
          <ac:chgData name="William Grey" userId="37b73424-c081-4fc2-b1af-363f4f3fd4f3" providerId="ADAL" clId="{9FF6F2F7-3186-4BDC-9E95-BE55D12FC8E0}" dt="2019-01-15T14:54:01.310" v="498" actId="20577"/>
          <ac:graphicFrameMkLst>
            <pc:docMk/>
            <pc:sldMk cId="2269442758" sldId="289"/>
            <ac:graphicFrameMk id="8" creationId="{546B8397-B4D2-477F-B184-86B41636C61B}"/>
          </ac:graphicFrameMkLst>
        </pc:graphicFrameChg>
        <pc:graphicFrameChg chg="mod modGraphic">
          <ac:chgData name="William Grey" userId="37b73424-c081-4fc2-b1af-363f4f3fd4f3" providerId="ADAL" clId="{9FF6F2F7-3186-4BDC-9E95-BE55D12FC8E0}" dt="2019-01-15T14:47:15.684" v="404" actId="1076"/>
          <ac:graphicFrameMkLst>
            <pc:docMk/>
            <pc:sldMk cId="2269442758" sldId="289"/>
            <ac:graphicFrameMk id="10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9FF6F2F7-3186-4BDC-9E95-BE55D12FC8E0}" dt="2019-01-15T14:53:57.280" v="496" actId="20577"/>
          <ac:graphicFrameMkLst>
            <pc:docMk/>
            <pc:sldMk cId="2269442758" sldId="289"/>
            <ac:graphicFrameMk id="11" creationId="{C4524D83-E52D-4CEC-9D4C-C9A76344A186}"/>
          </ac:graphicFrameMkLst>
        </pc:graphicFrameChg>
        <pc:graphicFrameChg chg="add mod modGraphic">
          <ac:chgData name="William Grey" userId="37b73424-c081-4fc2-b1af-363f4f3fd4f3" providerId="ADAL" clId="{9FF6F2F7-3186-4BDC-9E95-BE55D12FC8E0}" dt="2019-01-15T14:54:15.495" v="502" actId="20577"/>
          <ac:graphicFrameMkLst>
            <pc:docMk/>
            <pc:sldMk cId="2269442758" sldId="289"/>
            <ac:graphicFrameMk id="12" creationId="{52DEECCD-D37D-458E-A098-D4AA075EE473}"/>
          </ac:graphicFrameMkLst>
        </pc:graphicFrameChg>
        <pc:graphicFrameChg chg="add mod modGraphic">
          <ac:chgData name="William Grey" userId="37b73424-c081-4fc2-b1af-363f4f3fd4f3" providerId="ADAL" clId="{9FF6F2F7-3186-4BDC-9E95-BE55D12FC8E0}" dt="2019-01-15T15:49:08.249" v="666" actId="20577"/>
          <ac:graphicFrameMkLst>
            <pc:docMk/>
            <pc:sldMk cId="2269442758" sldId="289"/>
            <ac:graphicFrameMk id="13" creationId="{4AC2FD1B-0067-4AAF-B435-F049EEDCD88F}"/>
          </ac:graphicFrameMkLst>
        </pc:graphicFrameChg>
        <pc:graphicFrameChg chg="add mod modGraphic">
          <ac:chgData name="William Grey" userId="37b73424-c081-4fc2-b1af-363f4f3fd4f3" providerId="ADAL" clId="{9FF6F2F7-3186-4BDC-9E95-BE55D12FC8E0}" dt="2019-01-15T15:49:14.123" v="668" actId="20577"/>
          <ac:graphicFrameMkLst>
            <pc:docMk/>
            <pc:sldMk cId="2269442758" sldId="289"/>
            <ac:graphicFrameMk id="14" creationId="{2305C6BE-FCA6-4BB1-85D3-F0FEDF47AFE2}"/>
          </ac:graphicFrameMkLst>
        </pc:graphicFrameChg>
        <pc:graphicFrameChg chg="add mod modGraphic">
          <ac:chgData name="William Grey" userId="37b73424-c081-4fc2-b1af-363f4f3fd4f3" providerId="ADAL" clId="{9FF6F2F7-3186-4BDC-9E95-BE55D12FC8E0}" dt="2019-01-15T15:49:17.415" v="670" actId="20577"/>
          <ac:graphicFrameMkLst>
            <pc:docMk/>
            <pc:sldMk cId="2269442758" sldId="289"/>
            <ac:graphicFrameMk id="15" creationId="{005D9834-7C92-4929-878F-91ECEC6BF50B}"/>
          </ac:graphicFrameMkLst>
        </pc:graphicFrameChg>
        <pc:graphicFrameChg chg="add mod modGraphic">
          <ac:chgData name="William Grey" userId="37b73424-c081-4fc2-b1af-363f4f3fd4f3" providerId="ADAL" clId="{9FF6F2F7-3186-4BDC-9E95-BE55D12FC8E0}" dt="2019-01-15T14:56:37.129" v="551" actId="20577"/>
          <ac:graphicFrameMkLst>
            <pc:docMk/>
            <pc:sldMk cId="2269442758" sldId="289"/>
            <ac:graphicFrameMk id="16" creationId="{204A1144-52A2-4D94-A330-5037F5F5683E}"/>
          </ac:graphicFrameMkLst>
        </pc:graphicFrameChg>
        <pc:graphicFrameChg chg="add mod modGraphic">
          <ac:chgData name="William Grey" userId="37b73424-c081-4fc2-b1af-363f4f3fd4f3" providerId="ADAL" clId="{9FF6F2F7-3186-4BDC-9E95-BE55D12FC8E0}" dt="2019-01-15T15:49:21.794" v="672" actId="20577"/>
          <ac:graphicFrameMkLst>
            <pc:docMk/>
            <pc:sldMk cId="2269442758" sldId="289"/>
            <ac:graphicFrameMk id="17" creationId="{D980AC1F-A3FC-40A6-A2C6-6DE96B1D553E}"/>
          </ac:graphicFrameMkLst>
        </pc:graphicFrameChg>
        <pc:graphicFrameChg chg="add mod modGraphic">
          <ac:chgData name="William Grey" userId="37b73424-c081-4fc2-b1af-363f4f3fd4f3" providerId="ADAL" clId="{9FF6F2F7-3186-4BDC-9E95-BE55D12FC8E0}" dt="2019-01-15T15:41:45.270" v="598" actId="20577"/>
          <ac:graphicFrameMkLst>
            <pc:docMk/>
            <pc:sldMk cId="2269442758" sldId="289"/>
            <ac:graphicFrameMk id="18" creationId="{79B109D6-361C-4AA6-82EB-40DDD447D617}"/>
          </ac:graphicFrameMkLst>
        </pc:graphicFrameChg>
        <pc:graphicFrameChg chg="add mod modGraphic">
          <ac:chgData name="William Grey" userId="37b73424-c081-4fc2-b1af-363f4f3fd4f3" providerId="ADAL" clId="{9FF6F2F7-3186-4BDC-9E95-BE55D12FC8E0}" dt="2019-01-15T15:49:25.222" v="674" actId="20577"/>
          <ac:graphicFrameMkLst>
            <pc:docMk/>
            <pc:sldMk cId="2269442758" sldId="289"/>
            <ac:graphicFrameMk id="19" creationId="{B9E6CDBE-7C14-4C1B-A326-E6FC25963EDA}"/>
          </ac:graphicFrameMkLst>
        </pc:graphicFrameChg>
      </pc:sldChg>
      <pc:sldChg chg="modSp">
        <pc:chgData name="William Grey" userId="37b73424-c081-4fc2-b1af-363f4f3fd4f3" providerId="ADAL" clId="{9FF6F2F7-3186-4BDC-9E95-BE55D12FC8E0}" dt="2019-01-16T11:35:43.269" v="2845" actId="20577"/>
        <pc:sldMkLst>
          <pc:docMk/>
          <pc:sldMk cId="1074408464" sldId="293"/>
        </pc:sldMkLst>
        <pc:spChg chg="mod">
          <ac:chgData name="William Grey" userId="37b73424-c081-4fc2-b1af-363f4f3fd4f3" providerId="ADAL" clId="{9FF6F2F7-3186-4BDC-9E95-BE55D12FC8E0}" dt="2019-01-16T11:35:43.269" v="2845" actId="20577"/>
          <ac:spMkLst>
            <pc:docMk/>
            <pc:sldMk cId="1074408464" sldId="293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9FF6F2F7-3186-4BDC-9E95-BE55D12FC8E0}" dt="2019-01-15T14:27:25.407" v="66" actId="20577"/>
        <pc:sldMkLst>
          <pc:docMk/>
          <pc:sldMk cId="1200097389" sldId="296"/>
        </pc:sldMkLst>
        <pc:spChg chg="mod">
          <ac:chgData name="William Grey" userId="37b73424-c081-4fc2-b1af-363f4f3fd4f3" providerId="ADAL" clId="{9FF6F2F7-3186-4BDC-9E95-BE55D12FC8E0}" dt="2019-01-15T14:26:35.163" v="9" actId="20577"/>
          <ac:spMkLst>
            <pc:docMk/>
            <pc:sldMk cId="1200097389" sldId="296"/>
            <ac:spMk id="2" creationId="{00000000-0000-0000-0000-000000000000}"/>
          </ac:spMkLst>
        </pc:spChg>
        <pc:spChg chg="mod">
          <ac:chgData name="William Grey" userId="37b73424-c081-4fc2-b1af-363f4f3fd4f3" providerId="ADAL" clId="{9FF6F2F7-3186-4BDC-9E95-BE55D12FC8E0}" dt="2019-01-15T14:27:25.407" v="66" actId="20577"/>
          <ac:spMkLst>
            <pc:docMk/>
            <pc:sldMk cId="1200097389" sldId="296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9FF6F2F7-3186-4BDC-9E95-BE55D12FC8E0}" dt="2019-01-16T11:58:11.530" v="2932" actId="20577"/>
        <pc:sldMkLst>
          <pc:docMk/>
          <pc:sldMk cId="1690743003" sldId="297"/>
        </pc:sldMkLst>
        <pc:spChg chg="mod">
          <ac:chgData name="William Grey" userId="37b73424-c081-4fc2-b1af-363f4f3fd4f3" providerId="ADAL" clId="{9FF6F2F7-3186-4BDC-9E95-BE55D12FC8E0}" dt="2019-01-16T11:58:11.530" v="2932" actId="20577"/>
          <ac:spMkLst>
            <pc:docMk/>
            <pc:sldMk cId="1690743003" sldId="297"/>
            <ac:spMk id="3" creationId="{00000000-0000-0000-0000-000000000000}"/>
          </ac:spMkLst>
        </pc:spChg>
      </pc:sldChg>
      <pc:sldChg chg="addSp delSp modSp add">
        <pc:chgData name="William Grey" userId="37b73424-c081-4fc2-b1af-363f4f3fd4f3" providerId="ADAL" clId="{9FF6F2F7-3186-4BDC-9E95-BE55D12FC8E0}" dt="2019-01-16T11:45:28.357" v="2847" actId="20577"/>
        <pc:sldMkLst>
          <pc:docMk/>
          <pc:sldMk cId="307395104" sldId="299"/>
        </pc:sldMkLst>
        <pc:spChg chg="add del mod">
          <ac:chgData name="William Grey" userId="37b73424-c081-4fc2-b1af-363f4f3fd4f3" providerId="ADAL" clId="{9FF6F2F7-3186-4BDC-9E95-BE55D12FC8E0}" dt="2019-01-16T11:45:28.357" v="2847" actId="20577"/>
          <ac:spMkLst>
            <pc:docMk/>
            <pc:sldMk cId="307395104" sldId="299"/>
            <ac:spMk id="2" creationId="{971B6668-8235-4520-AB87-9EBDF086360D}"/>
          </ac:spMkLst>
        </pc:spChg>
        <pc:spChg chg="del">
          <ac:chgData name="William Grey" userId="37b73424-c081-4fc2-b1af-363f4f3fd4f3" providerId="ADAL" clId="{9FF6F2F7-3186-4BDC-9E95-BE55D12FC8E0}" dt="2019-01-15T21:25:40.404" v="989" actId="478"/>
          <ac:spMkLst>
            <pc:docMk/>
            <pc:sldMk cId="307395104" sldId="299"/>
            <ac:spMk id="3" creationId="{1706121F-B3A7-47B8-A425-27356621F1A0}"/>
          </ac:spMkLst>
        </pc:spChg>
        <pc:spChg chg="add del mod">
          <ac:chgData name="William Grey" userId="37b73424-c081-4fc2-b1af-363f4f3fd4f3" providerId="ADAL" clId="{9FF6F2F7-3186-4BDC-9E95-BE55D12FC8E0}" dt="2019-01-15T21:24:18.340" v="967"/>
          <ac:spMkLst>
            <pc:docMk/>
            <pc:sldMk cId="307395104" sldId="299"/>
            <ac:spMk id="4" creationId="{E03173BC-26FB-4F3E-996C-9FAA0475078D}"/>
          </ac:spMkLst>
        </pc:spChg>
        <pc:spChg chg="add mod">
          <ac:chgData name="William Grey" userId="37b73424-c081-4fc2-b1af-363f4f3fd4f3" providerId="ADAL" clId="{9FF6F2F7-3186-4BDC-9E95-BE55D12FC8E0}" dt="2019-01-16T10:55:53.202" v="2711" actId="20577"/>
          <ac:spMkLst>
            <pc:docMk/>
            <pc:sldMk cId="307395104" sldId="299"/>
            <ac:spMk id="6" creationId="{550E99F4-545F-42F5-B8CC-C623EC6512C3}"/>
          </ac:spMkLst>
        </pc:spChg>
        <pc:graphicFrameChg chg="add del mod modGraphic">
          <ac:chgData name="William Grey" userId="37b73424-c081-4fc2-b1af-363f4f3fd4f3" providerId="ADAL" clId="{9FF6F2F7-3186-4BDC-9E95-BE55D12FC8E0}" dt="2019-01-16T07:17:54.771" v="1850" actId="478"/>
          <ac:graphicFrameMkLst>
            <pc:docMk/>
            <pc:sldMk cId="307395104" sldId="299"/>
            <ac:graphicFrameMk id="5" creationId="{C11CB03A-1150-44FA-A92D-5F3D47A3C5FE}"/>
          </ac:graphicFrameMkLst>
        </pc:graphicFrameChg>
      </pc:sldChg>
      <pc:sldChg chg="modSp add del">
        <pc:chgData name="William Grey" userId="37b73424-c081-4fc2-b1af-363f4f3fd4f3" providerId="ADAL" clId="{9FF6F2F7-3186-4BDC-9E95-BE55D12FC8E0}" dt="2019-01-16T07:17:20.949" v="1833" actId="2696"/>
        <pc:sldMkLst>
          <pc:docMk/>
          <pc:sldMk cId="1004304526" sldId="300"/>
        </pc:sldMkLst>
        <pc:spChg chg="mod">
          <ac:chgData name="William Grey" userId="37b73424-c081-4fc2-b1af-363f4f3fd4f3" providerId="ADAL" clId="{9FF6F2F7-3186-4BDC-9E95-BE55D12FC8E0}" dt="2019-01-16T07:11:37.093" v="1811" actId="20577"/>
          <ac:spMkLst>
            <pc:docMk/>
            <pc:sldMk cId="1004304526" sldId="300"/>
            <ac:spMk id="19" creationId="{B9F22914-EA2E-4D63-B293-B8B572195AE9}"/>
          </ac:spMkLst>
        </pc:spChg>
      </pc:sldChg>
      <pc:sldChg chg="modSp add">
        <pc:chgData name="William Grey" userId="37b73424-c081-4fc2-b1af-363f4f3fd4f3" providerId="ADAL" clId="{9FF6F2F7-3186-4BDC-9E95-BE55D12FC8E0}" dt="2019-01-16T07:17:13.661" v="1832" actId="20577"/>
        <pc:sldMkLst>
          <pc:docMk/>
          <pc:sldMk cId="3459329536" sldId="301"/>
        </pc:sldMkLst>
        <pc:spChg chg="mod">
          <ac:chgData name="William Grey" userId="37b73424-c081-4fc2-b1af-363f4f3fd4f3" providerId="ADAL" clId="{9FF6F2F7-3186-4BDC-9E95-BE55D12FC8E0}" dt="2019-01-16T07:17:13.661" v="1832" actId="20577"/>
          <ac:spMkLst>
            <pc:docMk/>
            <pc:sldMk cId="3459329536" sldId="301"/>
            <ac:spMk id="3" creationId="{97A36418-2189-459D-91AB-E48EF3024F47}"/>
          </ac:spMkLst>
        </pc:spChg>
      </pc:sldChg>
      <pc:sldChg chg="modSp add del ord">
        <pc:chgData name="William Grey" userId="37b73424-c081-4fc2-b1af-363f4f3fd4f3" providerId="ADAL" clId="{9FF6F2F7-3186-4BDC-9E95-BE55D12FC8E0}" dt="2019-01-16T07:16:54.644" v="1819" actId="2696"/>
        <pc:sldMkLst>
          <pc:docMk/>
          <pc:sldMk cId="4026055062" sldId="301"/>
        </pc:sldMkLst>
        <pc:spChg chg="mod">
          <ac:chgData name="William Grey" userId="37b73424-c081-4fc2-b1af-363f4f3fd4f3" providerId="ADAL" clId="{9FF6F2F7-3186-4BDC-9E95-BE55D12FC8E0}" dt="2019-01-15T21:51:44.980" v="1628"/>
          <ac:spMkLst>
            <pc:docMk/>
            <pc:sldMk cId="4026055062" sldId="301"/>
            <ac:spMk id="2" creationId="{47C73566-7F4A-4BF8-951D-618C02954EC1}"/>
          </ac:spMkLst>
        </pc:spChg>
        <pc:spChg chg="mod">
          <ac:chgData name="William Grey" userId="37b73424-c081-4fc2-b1af-363f4f3fd4f3" providerId="ADAL" clId="{9FF6F2F7-3186-4BDC-9E95-BE55D12FC8E0}" dt="2019-01-15T21:54:34.739" v="1767" actId="20577"/>
          <ac:spMkLst>
            <pc:docMk/>
            <pc:sldMk cId="4026055062" sldId="301"/>
            <ac:spMk id="3" creationId="{97A36418-2189-459D-91AB-E48EF3024F47}"/>
          </ac:spMkLst>
        </pc:spChg>
      </pc:sldChg>
      <pc:sldChg chg="addSp delSp modSp add">
        <pc:chgData name="William Grey" userId="37b73424-c081-4fc2-b1af-363f4f3fd4f3" providerId="ADAL" clId="{9FF6F2F7-3186-4BDC-9E95-BE55D12FC8E0}" dt="2019-01-16T07:18:03.331" v="1851"/>
        <pc:sldMkLst>
          <pc:docMk/>
          <pc:sldMk cId="1971066177" sldId="302"/>
        </pc:sldMkLst>
        <pc:spChg chg="add mod">
          <ac:chgData name="William Grey" userId="37b73424-c081-4fc2-b1af-363f4f3fd4f3" providerId="ADAL" clId="{9FF6F2F7-3186-4BDC-9E95-BE55D12FC8E0}" dt="2019-01-16T07:18:03.331" v="1851"/>
          <ac:spMkLst>
            <pc:docMk/>
            <pc:sldMk cId="1971066177" sldId="302"/>
            <ac:spMk id="3" creationId="{6ABDE2B4-E209-406B-B3E0-467E51CBF0C7}"/>
          </ac:spMkLst>
        </pc:spChg>
        <pc:spChg chg="del">
          <ac:chgData name="William Grey" userId="37b73424-c081-4fc2-b1af-363f4f3fd4f3" providerId="ADAL" clId="{9FF6F2F7-3186-4BDC-9E95-BE55D12FC8E0}" dt="2019-01-16T07:18:03.331" v="1851"/>
          <ac:spMkLst>
            <pc:docMk/>
            <pc:sldMk cId="1971066177" sldId="302"/>
            <ac:spMk id="19" creationId="{B9F22914-EA2E-4D63-B293-B8B572195AE9}"/>
          </ac:spMkLst>
        </pc:spChg>
      </pc:sldChg>
      <pc:sldChg chg="add">
        <pc:chgData name="William Grey" userId="37b73424-c081-4fc2-b1af-363f4f3fd4f3" providerId="ADAL" clId="{9FF6F2F7-3186-4BDC-9E95-BE55D12FC8E0}" dt="2019-01-16T07:16:33.882" v="1818"/>
        <pc:sldMkLst>
          <pc:docMk/>
          <pc:sldMk cId="1684583868" sldId="303"/>
        </pc:sldMkLst>
      </pc:sldChg>
      <pc:sldChg chg="addSp modSp add del">
        <pc:chgData name="William Grey" userId="37b73424-c081-4fc2-b1af-363f4f3fd4f3" providerId="ADAL" clId="{9FF6F2F7-3186-4BDC-9E95-BE55D12FC8E0}" dt="2019-01-16T10:52:26.607" v="2678" actId="2696"/>
        <pc:sldMkLst>
          <pc:docMk/>
          <pc:sldMk cId="1162108288" sldId="304"/>
        </pc:sldMkLst>
        <pc:spChg chg="mod">
          <ac:chgData name="William Grey" userId="37b73424-c081-4fc2-b1af-363f4f3fd4f3" providerId="ADAL" clId="{9FF6F2F7-3186-4BDC-9E95-BE55D12FC8E0}" dt="2019-01-16T07:19:13.008" v="1882" actId="20577"/>
          <ac:spMkLst>
            <pc:docMk/>
            <pc:sldMk cId="1162108288" sldId="304"/>
            <ac:spMk id="2" creationId="{47C73566-7F4A-4BF8-951D-618C02954EC1}"/>
          </ac:spMkLst>
        </pc:spChg>
        <pc:spChg chg="mod">
          <ac:chgData name="William Grey" userId="37b73424-c081-4fc2-b1af-363f4f3fd4f3" providerId="ADAL" clId="{9FF6F2F7-3186-4BDC-9E95-BE55D12FC8E0}" dt="2019-01-16T07:22:44.378" v="2095" actId="20577"/>
          <ac:spMkLst>
            <pc:docMk/>
            <pc:sldMk cId="1162108288" sldId="304"/>
            <ac:spMk id="3" creationId="{97A36418-2189-459D-91AB-E48EF3024F47}"/>
          </ac:spMkLst>
        </pc:spChg>
        <pc:spChg chg="add">
          <ac:chgData name="William Grey" userId="37b73424-c081-4fc2-b1af-363f4f3fd4f3" providerId="ADAL" clId="{9FF6F2F7-3186-4BDC-9E95-BE55D12FC8E0}" dt="2019-01-16T07:22:26.687" v="2092"/>
          <ac:spMkLst>
            <pc:docMk/>
            <pc:sldMk cId="1162108288" sldId="304"/>
            <ac:spMk id="4" creationId="{2FDF897C-9359-41AC-91C6-99EB765D8DF7}"/>
          </ac:spMkLst>
        </pc:spChg>
      </pc:sldChg>
    </pc:docChg>
  </pc:docChgLst>
  <pc:docChgLst>
    <pc:chgData name="William Grey" userId="37b73424-c081-4fc2-b1af-363f4f3fd4f3" providerId="ADAL" clId="{35B4EBFF-2AE5-4681-9A3C-1E71E9547695}"/>
    <pc:docChg chg="undo custSel addSld delSld modSld sldOrd">
      <pc:chgData name="William Grey" userId="37b73424-c081-4fc2-b1af-363f4f3fd4f3" providerId="ADAL" clId="{35B4EBFF-2AE5-4681-9A3C-1E71E9547695}" dt="2022-10-04T08:13:42.729" v="1215" actId="20577"/>
      <pc:docMkLst>
        <pc:docMk/>
      </pc:docMkLst>
      <pc:sldChg chg="modSp mod">
        <pc:chgData name="William Grey" userId="37b73424-c081-4fc2-b1af-363f4f3fd4f3" providerId="ADAL" clId="{35B4EBFF-2AE5-4681-9A3C-1E71E9547695}" dt="2022-09-27T09:05:08.584" v="130" actId="20577"/>
        <pc:sldMkLst>
          <pc:docMk/>
          <pc:sldMk cId="1386742784" sldId="283"/>
        </pc:sldMkLst>
        <pc:spChg chg="mod">
          <ac:chgData name="William Grey" userId="37b73424-c081-4fc2-b1af-363f4f3fd4f3" providerId="ADAL" clId="{35B4EBFF-2AE5-4681-9A3C-1E71E9547695}" dt="2022-09-27T09:05:08.584" v="130" actId="20577"/>
          <ac:spMkLst>
            <pc:docMk/>
            <pc:sldMk cId="1386742784" sldId="283"/>
            <ac:spMk id="6" creationId="{3384AE5C-7790-4C0C-BFB7-A446B9A05721}"/>
          </ac:spMkLst>
        </pc:spChg>
      </pc:sldChg>
      <pc:sldChg chg="modSp mod">
        <pc:chgData name="William Grey" userId="37b73424-c081-4fc2-b1af-363f4f3fd4f3" providerId="ADAL" clId="{35B4EBFF-2AE5-4681-9A3C-1E71E9547695}" dt="2022-09-27T09:24:32.212" v="967" actId="20577"/>
        <pc:sldMkLst>
          <pc:docMk/>
          <pc:sldMk cId="2269442758" sldId="289"/>
        </pc:sldMkLst>
        <pc:spChg chg="mod">
          <ac:chgData name="William Grey" userId="37b73424-c081-4fc2-b1af-363f4f3fd4f3" providerId="ADAL" clId="{35B4EBFF-2AE5-4681-9A3C-1E71E9547695}" dt="2022-09-27T09:24:32.212" v="967" actId="20577"/>
          <ac:spMkLst>
            <pc:docMk/>
            <pc:sldMk cId="2269442758" sldId="289"/>
            <ac:spMk id="2" creationId="{00000000-0000-0000-0000-000000000000}"/>
          </ac:spMkLst>
        </pc:spChg>
        <pc:spChg chg="mod">
          <ac:chgData name="William Grey" userId="37b73424-c081-4fc2-b1af-363f4f3fd4f3" providerId="ADAL" clId="{35B4EBFF-2AE5-4681-9A3C-1E71E9547695}" dt="2022-09-27T09:18:18.836" v="521" actId="20577"/>
          <ac:spMkLst>
            <pc:docMk/>
            <pc:sldMk cId="2269442758" sldId="289"/>
            <ac:spMk id="20" creationId="{B78EEE8F-ACF2-40FC-9C4A-0E1E24CBE740}"/>
          </ac:spMkLst>
        </pc:spChg>
      </pc:sldChg>
      <pc:sldChg chg="modSp del mod">
        <pc:chgData name="William Grey" userId="37b73424-c081-4fc2-b1af-363f4f3fd4f3" providerId="ADAL" clId="{35B4EBFF-2AE5-4681-9A3C-1E71E9547695}" dt="2022-09-27T08:32:58.988" v="98" actId="2696"/>
        <pc:sldMkLst>
          <pc:docMk/>
          <pc:sldMk cId="1074408464" sldId="293"/>
        </pc:sldMkLst>
        <pc:spChg chg="mod">
          <ac:chgData name="William Grey" userId="37b73424-c081-4fc2-b1af-363f4f3fd4f3" providerId="ADAL" clId="{35B4EBFF-2AE5-4681-9A3C-1E71E9547695}" dt="2022-09-27T08:29:48.416" v="50" actId="20577"/>
          <ac:spMkLst>
            <pc:docMk/>
            <pc:sldMk cId="1074408464" sldId="293"/>
            <ac:spMk id="2" creationId="{00000000-0000-0000-0000-000000000000}"/>
          </ac:spMkLst>
        </pc:spChg>
        <pc:spChg chg="mod">
          <ac:chgData name="William Grey" userId="37b73424-c081-4fc2-b1af-363f4f3fd4f3" providerId="ADAL" clId="{35B4EBFF-2AE5-4681-9A3C-1E71E9547695}" dt="2022-09-27T08:30:42.166" v="84" actId="27636"/>
          <ac:spMkLst>
            <pc:docMk/>
            <pc:sldMk cId="1074408464" sldId="293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35B4EBFF-2AE5-4681-9A3C-1E71E9547695}" dt="2022-09-27T09:19:40.817" v="657" actId="20577"/>
        <pc:sldMkLst>
          <pc:docMk/>
          <pc:sldMk cId="2593013711" sldId="293"/>
        </pc:sldMkLst>
        <pc:spChg chg="mod">
          <ac:chgData name="William Grey" userId="37b73424-c081-4fc2-b1af-363f4f3fd4f3" providerId="ADAL" clId="{35B4EBFF-2AE5-4681-9A3C-1E71E9547695}" dt="2022-09-27T09:19:40.817" v="657" actId="20577"/>
          <ac:spMkLst>
            <pc:docMk/>
            <pc:sldMk cId="2593013711" sldId="293"/>
            <ac:spMk id="3" creationId="{00000000-0000-0000-0000-000000000000}"/>
          </ac:spMkLst>
        </pc:spChg>
      </pc:sldChg>
      <pc:sldChg chg="modSp add del mod">
        <pc:chgData name="William Grey" userId="37b73424-c081-4fc2-b1af-363f4f3fd4f3" providerId="ADAL" clId="{35B4EBFF-2AE5-4681-9A3C-1E71E9547695}" dt="2022-09-27T09:21:19.903" v="731" actId="47"/>
        <pc:sldMkLst>
          <pc:docMk/>
          <pc:sldMk cId="1392616675" sldId="295"/>
        </pc:sldMkLst>
        <pc:spChg chg="mod">
          <ac:chgData name="William Grey" userId="37b73424-c081-4fc2-b1af-363f4f3fd4f3" providerId="ADAL" clId="{35B4EBFF-2AE5-4681-9A3C-1E71E9547695}" dt="2022-09-27T09:20:52.514" v="718" actId="14100"/>
          <ac:spMkLst>
            <pc:docMk/>
            <pc:sldMk cId="1392616675" sldId="295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35B4EBFF-2AE5-4681-9A3C-1E71E9547695}" dt="2022-09-27T08:32:58.988" v="98" actId="2696"/>
        <pc:sldMkLst>
          <pc:docMk/>
          <pc:sldMk cId="2595424795" sldId="295"/>
        </pc:sldMkLst>
        <pc:spChg chg="mod">
          <ac:chgData name="William Grey" userId="37b73424-c081-4fc2-b1af-363f4f3fd4f3" providerId="ADAL" clId="{35B4EBFF-2AE5-4681-9A3C-1E71E9547695}" dt="2022-09-27T08:30:00.441" v="61" actId="20577"/>
          <ac:spMkLst>
            <pc:docMk/>
            <pc:sldMk cId="2595424795" sldId="295"/>
            <ac:spMk id="2" creationId="{00000000-0000-0000-0000-000000000000}"/>
          </ac:spMkLst>
        </pc:spChg>
        <pc:spChg chg="mod">
          <ac:chgData name="William Grey" userId="37b73424-c081-4fc2-b1af-363f4f3fd4f3" providerId="ADAL" clId="{35B4EBFF-2AE5-4681-9A3C-1E71E9547695}" dt="2022-09-27T08:31:01.387" v="97" actId="20577"/>
          <ac:spMkLst>
            <pc:docMk/>
            <pc:sldMk cId="2595424795" sldId="29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5B4EBFF-2AE5-4681-9A3C-1E71E9547695}" dt="2022-09-27T09:12:45.891" v="144" actId="20577"/>
        <pc:sldMkLst>
          <pc:docMk/>
          <pc:sldMk cId="1690743003" sldId="297"/>
        </pc:sldMkLst>
        <pc:spChg chg="mod">
          <ac:chgData name="William Grey" userId="37b73424-c081-4fc2-b1af-363f4f3fd4f3" providerId="ADAL" clId="{35B4EBFF-2AE5-4681-9A3C-1E71E9547695}" dt="2022-09-27T09:12:45.891" v="144" actId="20577"/>
          <ac:spMkLst>
            <pc:docMk/>
            <pc:sldMk cId="1690743003" sldId="29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5B4EBFF-2AE5-4681-9A3C-1E71E9547695}" dt="2022-09-27T09:31:58.881" v="1211" actId="2711"/>
        <pc:sldMkLst>
          <pc:docMk/>
          <pc:sldMk cId="1884245017" sldId="306"/>
        </pc:sldMkLst>
        <pc:spChg chg="mod">
          <ac:chgData name="William Grey" userId="37b73424-c081-4fc2-b1af-363f4f3fd4f3" providerId="ADAL" clId="{35B4EBFF-2AE5-4681-9A3C-1E71E9547695}" dt="2022-09-27T09:31:58.881" v="1211" actId="2711"/>
          <ac:spMkLst>
            <pc:docMk/>
            <pc:sldMk cId="1884245017" sldId="306"/>
            <ac:spMk id="4" creationId="{F48099CD-F560-44D3-8130-76AF8055C43D}"/>
          </ac:spMkLst>
        </pc:spChg>
      </pc:sldChg>
      <pc:sldChg chg="modSp mod">
        <pc:chgData name="William Grey" userId="37b73424-c081-4fc2-b1af-363f4f3fd4f3" providerId="ADAL" clId="{35B4EBFF-2AE5-4681-9A3C-1E71E9547695}" dt="2022-10-04T08:13:42.729" v="1215" actId="20577"/>
        <pc:sldMkLst>
          <pc:docMk/>
          <pc:sldMk cId="1664641486" sldId="308"/>
        </pc:sldMkLst>
        <pc:spChg chg="mod">
          <ac:chgData name="William Grey" userId="37b73424-c081-4fc2-b1af-363f4f3fd4f3" providerId="ADAL" clId="{35B4EBFF-2AE5-4681-9A3C-1E71E9547695}" dt="2022-09-27T09:17:23.439" v="475" actId="20577"/>
          <ac:spMkLst>
            <pc:docMk/>
            <pc:sldMk cId="1664641486" sldId="308"/>
            <ac:spMk id="15" creationId="{6D8EB876-207B-45D3-810B-DC449401F9ED}"/>
          </ac:spMkLst>
        </pc:spChg>
        <pc:graphicFrameChg chg="modGraphic">
          <ac:chgData name="William Grey" userId="37b73424-c081-4fc2-b1af-363f4f3fd4f3" providerId="ADAL" clId="{35B4EBFF-2AE5-4681-9A3C-1E71E9547695}" dt="2022-10-04T08:13:37" v="1213" actId="20577"/>
          <ac:graphicFrameMkLst>
            <pc:docMk/>
            <pc:sldMk cId="1664641486" sldId="308"/>
            <ac:graphicFrameMk id="16" creationId="{204A1144-52A2-4D94-A330-5037F5F5683E}"/>
          </ac:graphicFrameMkLst>
        </pc:graphicFrameChg>
        <pc:graphicFrameChg chg="modGraphic">
          <ac:chgData name="William Grey" userId="37b73424-c081-4fc2-b1af-363f4f3fd4f3" providerId="ADAL" clId="{35B4EBFF-2AE5-4681-9A3C-1E71E9547695}" dt="2022-10-04T08:13:42.729" v="1215" actId="20577"/>
          <ac:graphicFrameMkLst>
            <pc:docMk/>
            <pc:sldMk cId="1664641486" sldId="308"/>
            <ac:graphicFrameMk id="17" creationId="{D980AC1F-A3FC-40A6-A2C6-6DE96B1D553E}"/>
          </ac:graphicFrameMkLst>
        </pc:graphicFrameChg>
      </pc:sldChg>
      <pc:sldChg chg="modSp mod">
        <pc:chgData name="William Grey" userId="37b73424-c081-4fc2-b1af-363f4f3fd4f3" providerId="ADAL" clId="{35B4EBFF-2AE5-4681-9A3C-1E71E9547695}" dt="2022-09-27T09:23:16.233" v="933" actId="20577"/>
        <pc:sldMkLst>
          <pc:docMk/>
          <pc:sldMk cId="2697974961" sldId="312"/>
        </pc:sldMkLst>
        <pc:spChg chg="mod">
          <ac:chgData name="William Grey" userId="37b73424-c081-4fc2-b1af-363f4f3fd4f3" providerId="ADAL" clId="{35B4EBFF-2AE5-4681-9A3C-1E71E9547695}" dt="2022-09-27T09:23:16.233" v="933" actId="20577"/>
          <ac:spMkLst>
            <pc:docMk/>
            <pc:sldMk cId="2697974961" sldId="312"/>
            <ac:spMk id="8" creationId="{7FE50193-7F11-4A96-B7F8-9434178C78E4}"/>
          </ac:spMkLst>
        </pc:spChg>
        <pc:graphicFrameChg chg="mod modGraphic">
          <ac:chgData name="William Grey" userId="37b73424-c081-4fc2-b1af-363f4f3fd4f3" providerId="ADAL" clId="{35B4EBFF-2AE5-4681-9A3C-1E71E9547695}" dt="2022-09-27T09:14:12.138" v="190" actId="20577"/>
          <ac:graphicFrameMkLst>
            <pc:docMk/>
            <pc:sldMk cId="2697974961" sldId="312"/>
            <ac:graphicFrameMk id="5" creationId="{64EA1D10-99F8-4D7B-B0AB-F97F32377F83}"/>
          </ac:graphicFrameMkLst>
        </pc:graphicFrameChg>
      </pc:sldChg>
      <pc:sldChg chg="modSp add mod ord">
        <pc:chgData name="William Grey" userId="37b73424-c081-4fc2-b1af-363f4f3fd4f3" providerId="ADAL" clId="{35B4EBFF-2AE5-4681-9A3C-1E71E9547695}" dt="2022-09-27T09:23:47.685" v="945" actId="20577"/>
        <pc:sldMkLst>
          <pc:docMk/>
          <pc:sldMk cId="949879038" sldId="314"/>
        </pc:sldMkLst>
        <pc:spChg chg="mod">
          <ac:chgData name="William Grey" userId="37b73424-c081-4fc2-b1af-363f4f3fd4f3" providerId="ADAL" clId="{35B4EBFF-2AE5-4681-9A3C-1E71E9547695}" dt="2022-09-27T09:23:47.685" v="945" actId="20577"/>
          <ac:spMkLst>
            <pc:docMk/>
            <pc:sldMk cId="949879038" sldId="314"/>
            <ac:spMk id="3" creationId="{DF674622-77F6-4FDB-9B89-3852715450A3}"/>
          </ac:spMkLst>
        </pc:spChg>
      </pc:sldChg>
      <pc:sldChg chg="del">
        <pc:chgData name="William Grey" userId="37b73424-c081-4fc2-b1af-363f4f3fd4f3" providerId="ADAL" clId="{35B4EBFF-2AE5-4681-9A3C-1E71E9547695}" dt="2022-09-27T09:21:41.982" v="732" actId="2696"/>
        <pc:sldMkLst>
          <pc:docMk/>
          <pc:sldMk cId="1875378513" sldId="314"/>
        </pc:sldMkLst>
      </pc:sldChg>
      <pc:sldChg chg="modSp add mod ord">
        <pc:chgData name="William Grey" userId="37b73424-c081-4fc2-b1af-363f4f3fd4f3" providerId="ADAL" clId="{35B4EBFF-2AE5-4681-9A3C-1E71E9547695}" dt="2022-09-27T09:24:11.384" v="963" actId="20577"/>
        <pc:sldMkLst>
          <pc:docMk/>
          <pc:sldMk cId="779362432" sldId="316"/>
        </pc:sldMkLst>
        <pc:spChg chg="mod">
          <ac:chgData name="William Grey" userId="37b73424-c081-4fc2-b1af-363f4f3fd4f3" providerId="ADAL" clId="{35B4EBFF-2AE5-4681-9A3C-1E71E9547695}" dt="2022-09-27T09:24:11.384" v="963" actId="20577"/>
          <ac:spMkLst>
            <pc:docMk/>
            <pc:sldMk cId="779362432" sldId="316"/>
            <ac:spMk id="3" creationId="{DF674622-77F6-4FDB-9B89-3852715450A3}"/>
          </ac:spMkLst>
        </pc:spChg>
      </pc:sldChg>
      <pc:sldChg chg="del">
        <pc:chgData name="William Grey" userId="37b73424-c081-4fc2-b1af-363f4f3fd4f3" providerId="ADAL" clId="{35B4EBFF-2AE5-4681-9A3C-1E71E9547695}" dt="2022-09-27T09:23:27.462" v="934" actId="2696"/>
        <pc:sldMkLst>
          <pc:docMk/>
          <pc:sldMk cId="1554090376" sldId="316"/>
        </pc:sldMkLst>
      </pc:sldChg>
      <pc:sldChg chg="ord">
        <pc:chgData name="William Grey" userId="37b73424-c081-4fc2-b1af-363f4f3fd4f3" providerId="ADAL" clId="{35B4EBFF-2AE5-4681-9A3C-1E71E9547695}" dt="2022-09-27T08:53:25.280" v="124"/>
        <pc:sldMkLst>
          <pc:docMk/>
          <pc:sldMk cId="2737321929" sldId="332"/>
        </pc:sldMkLst>
      </pc:sldChg>
      <pc:sldChg chg="modSp add mod">
        <pc:chgData name="William Grey" userId="37b73424-c081-4fc2-b1af-363f4f3fd4f3" providerId="ADAL" clId="{35B4EBFF-2AE5-4681-9A3C-1E71E9547695}" dt="2022-09-27T08:35:31.834" v="122" actId="20577"/>
        <pc:sldMkLst>
          <pc:docMk/>
          <pc:sldMk cId="2715956826" sldId="333"/>
        </pc:sldMkLst>
        <pc:spChg chg="mod">
          <ac:chgData name="William Grey" userId="37b73424-c081-4fc2-b1af-363f4f3fd4f3" providerId="ADAL" clId="{35B4EBFF-2AE5-4681-9A3C-1E71E9547695}" dt="2022-09-27T08:35:31.834" v="122" actId="20577"/>
          <ac:spMkLst>
            <pc:docMk/>
            <pc:sldMk cId="2715956826" sldId="333"/>
            <ac:spMk id="2" creationId="{00000000-0000-0000-0000-000000000000}"/>
          </ac:spMkLst>
        </pc:spChg>
      </pc:sldChg>
      <pc:sldChg chg="modSp add mod">
        <pc:chgData name="William Grey" userId="37b73424-c081-4fc2-b1af-363f4f3fd4f3" providerId="ADAL" clId="{35B4EBFF-2AE5-4681-9A3C-1E71E9547695}" dt="2022-09-27T08:29:24.783" v="2" actId="20577"/>
        <pc:sldMkLst>
          <pc:docMk/>
          <pc:sldMk cId="4054147749" sldId="334"/>
        </pc:sldMkLst>
        <pc:spChg chg="mod">
          <ac:chgData name="William Grey" userId="37b73424-c081-4fc2-b1af-363f4f3fd4f3" providerId="ADAL" clId="{35B4EBFF-2AE5-4681-9A3C-1E71E9547695}" dt="2022-09-27T08:29:24.783" v="2" actId="20577"/>
          <ac:spMkLst>
            <pc:docMk/>
            <pc:sldMk cId="4054147749" sldId="334"/>
            <ac:spMk id="2" creationId="{00000000-0000-0000-0000-000000000000}"/>
          </ac:spMkLst>
        </pc:spChg>
      </pc:sldChg>
      <pc:sldChg chg="modSp new mod">
        <pc:chgData name="William Grey" userId="37b73424-c081-4fc2-b1af-363f4f3fd4f3" providerId="ADAL" clId="{35B4EBFF-2AE5-4681-9A3C-1E71E9547695}" dt="2022-09-27T09:16:57.361" v="464" actId="20577"/>
        <pc:sldMkLst>
          <pc:docMk/>
          <pc:sldMk cId="3067609961" sldId="335"/>
        </pc:sldMkLst>
        <pc:spChg chg="mod">
          <ac:chgData name="William Grey" userId="37b73424-c081-4fc2-b1af-363f4f3fd4f3" providerId="ADAL" clId="{35B4EBFF-2AE5-4681-9A3C-1E71E9547695}" dt="2022-09-27T09:14:34.311" v="200" actId="20577"/>
          <ac:spMkLst>
            <pc:docMk/>
            <pc:sldMk cId="3067609961" sldId="335"/>
            <ac:spMk id="2" creationId="{DF8AE0C5-789C-434E-ABBF-5F875F0C8DC2}"/>
          </ac:spMkLst>
        </pc:spChg>
        <pc:spChg chg="mod">
          <ac:chgData name="William Grey" userId="37b73424-c081-4fc2-b1af-363f4f3fd4f3" providerId="ADAL" clId="{35B4EBFF-2AE5-4681-9A3C-1E71E9547695}" dt="2022-09-27T09:16:57.361" v="464" actId="20577"/>
          <ac:spMkLst>
            <pc:docMk/>
            <pc:sldMk cId="3067609961" sldId="335"/>
            <ac:spMk id="3" creationId="{5C9598AC-9808-4E60-BB3A-3B312F1FED28}"/>
          </ac:spMkLst>
        </pc:spChg>
      </pc:sldChg>
      <pc:sldChg chg="addSp modSp add mod ord">
        <pc:chgData name="William Grey" userId="37b73424-c081-4fc2-b1af-363f4f3fd4f3" providerId="ADAL" clId="{35B4EBFF-2AE5-4681-9A3C-1E71E9547695}" dt="2022-09-27T09:25:43.778" v="1009"/>
        <pc:sldMkLst>
          <pc:docMk/>
          <pc:sldMk cId="759211297" sldId="336"/>
        </pc:sldMkLst>
        <pc:spChg chg="add mod">
          <ac:chgData name="William Grey" userId="37b73424-c081-4fc2-b1af-363f4f3fd4f3" providerId="ADAL" clId="{35B4EBFF-2AE5-4681-9A3C-1E71E9547695}" dt="2022-09-27T09:21:11.494" v="730" actId="5793"/>
          <ac:spMkLst>
            <pc:docMk/>
            <pc:sldMk cId="759211297" sldId="336"/>
            <ac:spMk id="4" creationId="{43A19218-CBE4-4719-9060-1E07268F85A9}"/>
          </ac:spMkLst>
        </pc:spChg>
      </pc:sldChg>
      <pc:sldChg chg="modSp add mod modAnim">
        <pc:chgData name="William Grey" userId="37b73424-c081-4fc2-b1af-363f4f3fd4f3" providerId="ADAL" clId="{35B4EBFF-2AE5-4681-9A3C-1E71E9547695}" dt="2022-09-27T09:29:53.009" v="1185" actId="20577"/>
        <pc:sldMkLst>
          <pc:docMk/>
          <pc:sldMk cId="3716731339" sldId="337"/>
        </pc:sldMkLst>
        <pc:spChg chg="mod">
          <ac:chgData name="William Grey" userId="37b73424-c081-4fc2-b1af-363f4f3fd4f3" providerId="ADAL" clId="{35B4EBFF-2AE5-4681-9A3C-1E71E9547695}" dt="2022-09-27T09:25:24.169" v="989" actId="20577"/>
          <ac:spMkLst>
            <pc:docMk/>
            <pc:sldMk cId="3716731339" sldId="337"/>
            <ac:spMk id="2" creationId="{00000000-0000-0000-0000-000000000000}"/>
          </ac:spMkLst>
        </pc:spChg>
        <pc:spChg chg="mod">
          <ac:chgData name="William Grey" userId="37b73424-c081-4fc2-b1af-363f4f3fd4f3" providerId="ADAL" clId="{35B4EBFF-2AE5-4681-9A3C-1E71E9547695}" dt="2022-09-27T09:29:53.009" v="1185" actId="20577"/>
          <ac:spMkLst>
            <pc:docMk/>
            <pc:sldMk cId="3716731339" sldId="337"/>
            <ac:spMk id="15" creationId="{6D8EB876-207B-45D3-810B-DC449401F9ED}"/>
          </ac:spMkLst>
        </pc:spChg>
      </pc:sldChg>
      <pc:sldChg chg="addSp modSp add mod modAnim">
        <pc:chgData name="William Grey" userId="37b73424-c081-4fc2-b1af-363f4f3fd4f3" providerId="ADAL" clId="{35B4EBFF-2AE5-4681-9A3C-1E71E9547695}" dt="2022-09-27T09:31:25.592" v="1206" actId="1076"/>
        <pc:sldMkLst>
          <pc:docMk/>
          <pc:sldMk cId="2362847626" sldId="338"/>
        </pc:sldMkLst>
        <pc:spChg chg="mod">
          <ac:chgData name="William Grey" userId="37b73424-c081-4fc2-b1af-363f4f3fd4f3" providerId="ADAL" clId="{35B4EBFF-2AE5-4681-9A3C-1E71E9547695}" dt="2022-09-27T09:25:33.357" v="1007" actId="20577"/>
          <ac:spMkLst>
            <pc:docMk/>
            <pc:sldMk cId="2362847626" sldId="338"/>
            <ac:spMk id="2" creationId="{00000000-0000-0000-0000-000000000000}"/>
          </ac:spMkLst>
        </pc:spChg>
        <pc:spChg chg="mod">
          <ac:chgData name="William Grey" userId="37b73424-c081-4fc2-b1af-363f4f3fd4f3" providerId="ADAL" clId="{35B4EBFF-2AE5-4681-9A3C-1E71E9547695}" dt="2022-09-27T09:30:35.888" v="1191" actId="20577"/>
          <ac:spMkLst>
            <pc:docMk/>
            <pc:sldMk cId="2362847626" sldId="338"/>
            <ac:spMk id="20" creationId="{B78EEE8F-ACF2-40FC-9C4A-0E1E24CBE740}"/>
          </ac:spMkLst>
        </pc:spChg>
        <pc:spChg chg="add mod">
          <ac:chgData name="William Grey" userId="37b73424-c081-4fc2-b1af-363f4f3fd4f3" providerId="ADAL" clId="{35B4EBFF-2AE5-4681-9A3C-1E71E9547695}" dt="2022-09-27T09:31:25.592" v="1206" actId="1076"/>
          <ac:spMkLst>
            <pc:docMk/>
            <pc:sldMk cId="2362847626" sldId="338"/>
            <ac:spMk id="21" creationId="{7114DF67-B229-4B70-B319-5EC9C362AD4A}"/>
          </ac:spMkLst>
        </pc:spChg>
      </pc:sldChg>
    </pc:docChg>
  </pc:docChgLst>
  <pc:docChgLst>
    <pc:chgData name="William Grey" userId="37b73424-c081-4fc2-b1af-363f4f3fd4f3" providerId="ADAL" clId="{33AF4140-2922-45EE-B5D7-7EC39DFE4439}"/>
    <pc:docChg chg="custSel addSld delSld modSld sldOrd">
      <pc:chgData name="William Grey" userId="37b73424-c081-4fc2-b1af-363f4f3fd4f3" providerId="ADAL" clId="{33AF4140-2922-45EE-B5D7-7EC39DFE4439}" dt="2021-09-08T07:38:44.959" v="600" actId="20577"/>
      <pc:docMkLst>
        <pc:docMk/>
      </pc:docMkLst>
      <pc:sldChg chg="modSp mod">
        <pc:chgData name="William Grey" userId="37b73424-c081-4fc2-b1af-363f4f3fd4f3" providerId="ADAL" clId="{33AF4140-2922-45EE-B5D7-7EC39DFE4439}" dt="2021-09-07T20:03:48.315" v="21" actId="20577"/>
        <pc:sldMkLst>
          <pc:docMk/>
          <pc:sldMk cId="3411961449" sldId="281"/>
        </pc:sldMkLst>
        <pc:spChg chg="mod">
          <ac:chgData name="William Grey" userId="37b73424-c081-4fc2-b1af-363f4f3fd4f3" providerId="ADAL" clId="{33AF4140-2922-45EE-B5D7-7EC39DFE4439}" dt="2021-09-07T20:03:48.315" v="21" actId="20577"/>
          <ac:spMkLst>
            <pc:docMk/>
            <pc:sldMk cId="3411961449" sldId="28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3AF4140-2922-45EE-B5D7-7EC39DFE4439}" dt="2021-09-07T20:05:09.607" v="37" actId="1076"/>
        <pc:sldMkLst>
          <pc:docMk/>
          <pc:sldMk cId="2269442758" sldId="289"/>
        </pc:sldMkLst>
        <pc:graphicFrameChg chg="mod">
          <ac:chgData name="William Grey" userId="37b73424-c081-4fc2-b1af-363f4f3fd4f3" providerId="ADAL" clId="{33AF4140-2922-45EE-B5D7-7EC39DFE4439}" dt="2021-09-07T20:05:09.607" v="37" actId="1076"/>
          <ac:graphicFrameMkLst>
            <pc:docMk/>
            <pc:sldMk cId="2269442758" sldId="289"/>
            <ac:graphicFrameMk id="8" creationId="{546B8397-B4D2-477F-B184-86B41636C61B}"/>
          </ac:graphicFrameMkLst>
        </pc:graphicFrameChg>
        <pc:graphicFrameChg chg="mod">
          <ac:chgData name="William Grey" userId="37b73424-c081-4fc2-b1af-363f4f3fd4f3" providerId="ADAL" clId="{33AF4140-2922-45EE-B5D7-7EC39DFE4439}" dt="2021-09-07T20:05:09.607" v="37" actId="1076"/>
          <ac:graphicFrameMkLst>
            <pc:docMk/>
            <pc:sldMk cId="2269442758" sldId="289"/>
            <ac:graphicFrameMk id="10" creationId="{00000000-0000-0000-0000-000000000000}"/>
          </ac:graphicFrameMkLst>
        </pc:graphicFrameChg>
        <pc:graphicFrameChg chg="mod">
          <ac:chgData name="William Grey" userId="37b73424-c081-4fc2-b1af-363f4f3fd4f3" providerId="ADAL" clId="{33AF4140-2922-45EE-B5D7-7EC39DFE4439}" dt="2021-09-07T20:05:09.607" v="37" actId="1076"/>
          <ac:graphicFrameMkLst>
            <pc:docMk/>
            <pc:sldMk cId="2269442758" sldId="289"/>
            <ac:graphicFrameMk id="11" creationId="{C4524D83-E52D-4CEC-9D4C-C9A76344A186}"/>
          </ac:graphicFrameMkLst>
        </pc:graphicFrameChg>
        <pc:graphicFrameChg chg="mod">
          <ac:chgData name="William Grey" userId="37b73424-c081-4fc2-b1af-363f4f3fd4f3" providerId="ADAL" clId="{33AF4140-2922-45EE-B5D7-7EC39DFE4439}" dt="2021-09-07T20:05:09.607" v="37" actId="1076"/>
          <ac:graphicFrameMkLst>
            <pc:docMk/>
            <pc:sldMk cId="2269442758" sldId="289"/>
            <ac:graphicFrameMk id="12" creationId="{52DEECCD-D37D-458E-A098-D4AA075EE473}"/>
          </ac:graphicFrameMkLst>
        </pc:graphicFrameChg>
        <pc:graphicFrameChg chg="mod">
          <ac:chgData name="William Grey" userId="37b73424-c081-4fc2-b1af-363f4f3fd4f3" providerId="ADAL" clId="{33AF4140-2922-45EE-B5D7-7EC39DFE4439}" dt="2021-09-07T20:05:09.607" v="37" actId="1076"/>
          <ac:graphicFrameMkLst>
            <pc:docMk/>
            <pc:sldMk cId="2269442758" sldId="289"/>
            <ac:graphicFrameMk id="13" creationId="{4AC2FD1B-0067-4AAF-B435-F049EEDCD88F}"/>
          </ac:graphicFrameMkLst>
        </pc:graphicFrameChg>
        <pc:graphicFrameChg chg="mod">
          <ac:chgData name="William Grey" userId="37b73424-c081-4fc2-b1af-363f4f3fd4f3" providerId="ADAL" clId="{33AF4140-2922-45EE-B5D7-7EC39DFE4439}" dt="2021-09-07T20:05:09.607" v="37" actId="1076"/>
          <ac:graphicFrameMkLst>
            <pc:docMk/>
            <pc:sldMk cId="2269442758" sldId="289"/>
            <ac:graphicFrameMk id="14" creationId="{2305C6BE-FCA6-4BB1-85D3-F0FEDF47AFE2}"/>
          </ac:graphicFrameMkLst>
        </pc:graphicFrameChg>
        <pc:graphicFrameChg chg="mod">
          <ac:chgData name="William Grey" userId="37b73424-c081-4fc2-b1af-363f4f3fd4f3" providerId="ADAL" clId="{33AF4140-2922-45EE-B5D7-7EC39DFE4439}" dt="2021-09-07T20:05:09.607" v="37" actId="1076"/>
          <ac:graphicFrameMkLst>
            <pc:docMk/>
            <pc:sldMk cId="2269442758" sldId="289"/>
            <ac:graphicFrameMk id="15" creationId="{005D9834-7C92-4929-878F-91ECEC6BF50B}"/>
          </ac:graphicFrameMkLst>
        </pc:graphicFrameChg>
        <pc:graphicFrameChg chg="mod">
          <ac:chgData name="William Grey" userId="37b73424-c081-4fc2-b1af-363f4f3fd4f3" providerId="ADAL" clId="{33AF4140-2922-45EE-B5D7-7EC39DFE4439}" dt="2021-09-07T20:05:09.607" v="37" actId="1076"/>
          <ac:graphicFrameMkLst>
            <pc:docMk/>
            <pc:sldMk cId="2269442758" sldId="289"/>
            <ac:graphicFrameMk id="16" creationId="{204A1144-52A2-4D94-A330-5037F5F5683E}"/>
          </ac:graphicFrameMkLst>
        </pc:graphicFrameChg>
        <pc:graphicFrameChg chg="mod">
          <ac:chgData name="William Grey" userId="37b73424-c081-4fc2-b1af-363f4f3fd4f3" providerId="ADAL" clId="{33AF4140-2922-45EE-B5D7-7EC39DFE4439}" dt="2021-09-07T20:05:09.607" v="37" actId="1076"/>
          <ac:graphicFrameMkLst>
            <pc:docMk/>
            <pc:sldMk cId="2269442758" sldId="289"/>
            <ac:graphicFrameMk id="17" creationId="{D980AC1F-A3FC-40A6-A2C6-6DE96B1D553E}"/>
          </ac:graphicFrameMkLst>
        </pc:graphicFrameChg>
        <pc:graphicFrameChg chg="mod">
          <ac:chgData name="William Grey" userId="37b73424-c081-4fc2-b1af-363f4f3fd4f3" providerId="ADAL" clId="{33AF4140-2922-45EE-B5D7-7EC39DFE4439}" dt="2021-09-07T20:05:09.607" v="37" actId="1076"/>
          <ac:graphicFrameMkLst>
            <pc:docMk/>
            <pc:sldMk cId="2269442758" sldId="289"/>
            <ac:graphicFrameMk id="18" creationId="{79B109D6-361C-4AA6-82EB-40DDD447D617}"/>
          </ac:graphicFrameMkLst>
        </pc:graphicFrameChg>
        <pc:graphicFrameChg chg="mod">
          <ac:chgData name="William Grey" userId="37b73424-c081-4fc2-b1af-363f4f3fd4f3" providerId="ADAL" clId="{33AF4140-2922-45EE-B5D7-7EC39DFE4439}" dt="2021-09-07T20:05:09.607" v="37" actId="1076"/>
          <ac:graphicFrameMkLst>
            <pc:docMk/>
            <pc:sldMk cId="2269442758" sldId="289"/>
            <ac:graphicFrameMk id="19" creationId="{B9E6CDBE-7C14-4C1B-A326-E6FC25963EDA}"/>
          </ac:graphicFrameMkLst>
        </pc:graphicFrameChg>
      </pc:sldChg>
      <pc:sldChg chg="modSp mod ord">
        <pc:chgData name="William Grey" userId="37b73424-c081-4fc2-b1af-363f4f3fd4f3" providerId="ADAL" clId="{33AF4140-2922-45EE-B5D7-7EC39DFE4439}" dt="2021-09-07T21:01:36.022" v="86"/>
        <pc:sldMkLst>
          <pc:docMk/>
          <pc:sldMk cId="1074408464" sldId="293"/>
        </pc:sldMkLst>
        <pc:spChg chg="mod">
          <ac:chgData name="William Grey" userId="37b73424-c081-4fc2-b1af-363f4f3fd4f3" providerId="ADAL" clId="{33AF4140-2922-45EE-B5D7-7EC39DFE4439}" dt="2021-09-07T20:06:49" v="49" actId="1076"/>
          <ac:spMkLst>
            <pc:docMk/>
            <pc:sldMk cId="1074408464" sldId="29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3AF4140-2922-45EE-B5D7-7EC39DFE4439}" dt="2021-09-07T21:00:55.697" v="84" actId="255"/>
        <pc:sldMkLst>
          <pc:docMk/>
          <pc:sldMk cId="2595424795" sldId="295"/>
        </pc:sldMkLst>
        <pc:spChg chg="mod">
          <ac:chgData name="William Grey" userId="37b73424-c081-4fc2-b1af-363f4f3fd4f3" providerId="ADAL" clId="{33AF4140-2922-45EE-B5D7-7EC39DFE4439}" dt="2021-09-07T21:00:55.697" v="84" actId="255"/>
          <ac:spMkLst>
            <pc:docMk/>
            <pc:sldMk cId="2595424795" sldId="29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3AF4140-2922-45EE-B5D7-7EC39DFE4439}" dt="2021-09-07T21:30:06.612" v="299" actId="12"/>
        <pc:sldMkLst>
          <pc:docMk/>
          <pc:sldMk cId="1200097389" sldId="296"/>
        </pc:sldMkLst>
        <pc:spChg chg="mod">
          <ac:chgData name="William Grey" userId="37b73424-c081-4fc2-b1af-363f4f3fd4f3" providerId="ADAL" clId="{33AF4140-2922-45EE-B5D7-7EC39DFE4439}" dt="2021-09-07T21:30:06.612" v="299" actId="12"/>
          <ac:spMkLst>
            <pc:docMk/>
            <pc:sldMk cId="1200097389" sldId="29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3AF4140-2922-45EE-B5D7-7EC39DFE4439}" dt="2021-09-07T21:18:18.884" v="126" actId="27636"/>
        <pc:sldMkLst>
          <pc:docMk/>
          <pc:sldMk cId="307395104" sldId="299"/>
        </pc:sldMkLst>
        <pc:spChg chg="mod">
          <ac:chgData name="William Grey" userId="37b73424-c081-4fc2-b1af-363f4f3fd4f3" providerId="ADAL" clId="{33AF4140-2922-45EE-B5D7-7EC39DFE4439}" dt="2021-09-07T21:16:59.631" v="115" actId="255"/>
          <ac:spMkLst>
            <pc:docMk/>
            <pc:sldMk cId="307395104" sldId="299"/>
            <ac:spMk id="2" creationId="{971B6668-8235-4520-AB87-9EBDF086360D}"/>
          </ac:spMkLst>
        </pc:spChg>
        <pc:spChg chg="mod">
          <ac:chgData name="William Grey" userId="37b73424-c081-4fc2-b1af-363f4f3fd4f3" providerId="ADAL" clId="{33AF4140-2922-45EE-B5D7-7EC39DFE4439}" dt="2021-09-07T21:18:18.884" v="126" actId="27636"/>
          <ac:spMkLst>
            <pc:docMk/>
            <pc:sldMk cId="307395104" sldId="299"/>
            <ac:spMk id="6" creationId="{550E99F4-545F-42F5-B8CC-C623EC6512C3}"/>
          </ac:spMkLst>
        </pc:spChg>
      </pc:sldChg>
      <pc:sldChg chg="modSp mod">
        <pc:chgData name="William Grey" userId="37b73424-c081-4fc2-b1af-363f4f3fd4f3" providerId="ADAL" clId="{33AF4140-2922-45EE-B5D7-7EC39DFE4439}" dt="2021-09-07T21:05:07.894" v="87" actId="255"/>
        <pc:sldMkLst>
          <pc:docMk/>
          <pc:sldMk cId="3459329536" sldId="301"/>
        </pc:sldMkLst>
        <pc:spChg chg="mod">
          <ac:chgData name="William Grey" userId="37b73424-c081-4fc2-b1af-363f4f3fd4f3" providerId="ADAL" clId="{33AF4140-2922-45EE-B5D7-7EC39DFE4439}" dt="2021-09-07T21:05:07.894" v="87" actId="255"/>
          <ac:spMkLst>
            <pc:docMk/>
            <pc:sldMk cId="3459329536" sldId="301"/>
            <ac:spMk id="2" creationId="{47C73566-7F4A-4BF8-951D-618C02954EC1}"/>
          </ac:spMkLst>
        </pc:spChg>
      </pc:sldChg>
      <pc:sldChg chg="modSp mod">
        <pc:chgData name="William Grey" userId="37b73424-c081-4fc2-b1af-363f4f3fd4f3" providerId="ADAL" clId="{33AF4140-2922-45EE-B5D7-7EC39DFE4439}" dt="2021-09-07T21:05:18.638" v="88" actId="255"/>
        <pc:sldMkLst>
          <pc:docMk/>
          <pc:sldMk cId="1971066177" sldId="302"/>
        </pc:sldMkLst>
        <pc:spChg chg="mod">
          <ac:chgData name="William Grey" userId="37b73424-c081-4fc2-b1af-363f4f3fd4f3" providerId="ADAL" clId="{33AF4140-2922-45EE-B5D7-7EC39DFE4439}" dt="2021-09-07T21:05:18.638" v="88" actId="255"/>
          <ac:spMkLst>
            <pc:docMk/>
            <pc:sldMk cId="1971066177" sldId="302"/>
            <ac:spMk id="2" creationId="{727D08A0-ADCB-4D8C-8712-BEADFE611B5F}"/>
          </ac:spMkLst>
        </pc:spChg>
      </pc:sldChg>
      <pc:sldChg chg="modSp del mod">
        <pc:chgData name="William Grey" userId="37b73424-c081-4fc2-b1af-363f4f3fd4f3" providerId="ADAL" clId="{33AF4140-2922-45EE-B5D7-7EC39DFE4439}" dt="2021-09-07T21:33:07.254" v="377" actId="47"/>
        <pc:sldMkLst>
          <pc:docMk/>
          <pc:sldMk cId="3860312333" sldId="304"/>
        </pc:sldMkLst>
        <pc:spChg chg="mod">
          <ac:chgData name="William Grey" userId="37b73424-c081-4fc2-b1af-363f4f3fd4f3" providerId="ADAL" clId="{33AF4140-2922-45EE-B5D7-7EC39DFE4439}" dt="2021-09-07T21:16:10.817" v="114" actId="20577"/>
          <ac:spMkLst>
            <pc:docMk/>
            <pc:sldMk cId="3860312333" sldId="304"/>
            <ac:spMk id="3" creationId="{1C07B984-80DA-4C02-B6C8-69F4FE753E93}"/>
          </ac:spMkLst>
        </pc:spChg>
      </pc:sldChg>
      <pc:sldChg chg="del">
        <pc:chgData name="William Grey" userId="37b73424-c081-4fc2-b1af-363f4f3fd4f3" providerId="ADAL" clId="{33AF4140-2922-45EE-B5D7-7EC39DFE4439}" dt="2021-09-07T21:29:19.458" v="288" actId="47"/>
        <pc:sldMkLst>
          <pc:docMk/>
          <pc:sldMk cId="2165003731" sldId="305"/>
        </pc:sldMkLst>
      </pc:sldChg>
      <pc:sldChg chg="modSp mod">
        <pc:chgData name="William Grey" userId="37b73424-c081-4fc2-b1af-363f4f3fd4f3" providerId="ADAL" clId="{33AF4140-2922-45EE-B5D7-7EC39DFE4439}" dt="2021-09-07T20:59:45.913" v="83" actId="20577"/>
        <pc:sldMkLst>
          <pc:docMk/>
          <pc:sldMk cId="1664641486" sldId="308"/>
        </pc:sldMkLst>
        <pc:spChg chg="mod">
          <ac:chgData name="William Grey" userId="37b73424-c081-4fc2-b1af-363f4f3fd4f3" providerId="ADAL" clId="{33AF4140-2922-45EE-B5D7-7EC39DFE4439}" dt="2021-09-07T20:04:46.135" v="36" actId="20577"/>
          <ac:spMkLst>
            <pc:docMk/>
            <pc:sldMk cId="1664641486" sldId="308"/>
            <ac:spMk id="15" creationId="{6D8EB876-207B-45D3-810B-DC449401F9ED}"/>
          </ac:spMkLst>
        </pc:spChg>
        <pc:graphicFrameChg chg="mod modGraphic">
          <ac:chgData name="William Grey" userId="37b73424-c081-4fc2-b1af-363f4f3fd4f3" providerId="ADAL" clId="{33AF4140-2922-45EE-B5D7-7EC39DFE4439}" dt="2021-09-07T20:57:32.374" v="51" actId="2161"/>
          <ac:graphicFrameMkLst>
            <pc:docMk/>
            <pc:sldMk cId="1664641486" sldId="308"/>
            <ac:graphicFrameMk id="8" creationId="{546B8397-B4D2-477F-B184-86B41636C61B}"/>
          </ac:graphicFrameMkLst>
        </pc:graphicFrameChg>
        <pc:graphicFrameChg chg="mod modGraphic">
          <ac:chgData name="William Grey" userId="37b73424-c081-4fc2-b1af-363f4f3fd4f3" providerId="ADAL" clId="{33AF4140-2922-45EE-B5D7-7EC39DFE4439}" dt="2021-09-07T20:57:26.272" v="50" actId="2161"/>
          <ac:graphicFrameMkLst>
            <pc:docMk/>
            <pc:sldMk cId="1664641486" sldId="308"/>
            <ac:graphicFrameMk id="10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33AF4140-2922-45EE-B5D7-7EC39DFE4439}" dt="2021-09-07T20:57:37.280" v="52" actId="2161"/>
          <ac:graphicFrameMkLst>
            <pc:docMk/>
            <pc:sldMk cId="1664641486" sldId="308"/>
            <ac:graphicFrameMk id="11" creationId="{C4524D83-E52D-4CEC-9D4C-C9A76344A186}"/>
          </ac:graphicFrameMkLst>
        </pc:graphicFrameChg>
        <pc:graphicFrameChg chg="mod modGraphic">
          <ac:chgData name="William Grey" userId="37b73424-c081-4fc2-b1af-363f4f3fd4f3" providerId="ADAL" clId="{33AF4140-2922-45EE-B5D7-7EC39DFE4439}" dt="2021-09-07T20:58:11.129" v="61" actId="20577"/>
          <ac:graphicFrameMkLst>
            <pc:docMk/>
            <pc:sldMk cId="1664641486" sldId="308"/>
            <ac:graphicFrameMk id="13" creationId="{4AC2FD1B-0067-4AAF-B435-F049EEDCD88F}"/>
          </ac:graphicFrameMkLst>
        </pc:graphicFrameChg>
        <pc:graphicFrameChg chg="mod modGraphic">
          <ac:chgData name="William Grey" userId="37b73424-c081-4fc2-b1af-363f4f3fd4f3" providerId="ADAL" clId="{33AF4140-2922-45EE-B5D7-7EC39DFE4439}" dt="2021-09-07T20:58:35.139" v="70" actId="20577"/>
          <ac:graphicFrameMkLst>
            <pc:docMk/>
            <pc:sldMk cId="1664641486" sldId="308"/>
            <ac:graphicFrameMk id="14" creationId="{2305C6BE-FCA6-4BB1-85D3-F0FEDF47AFE2}"/>
          </ac:graphicFrameMkLst>
        </pc:graphicFrameChg>
        <pc:graphicFrameChg chg="mod modGraphic">
          <ac:chgData name="William Grey" userId="37b73424-c081-4fc2-b1af-363f4f3fd4f3" providerId="ADAL" clId="{33AF4140-2922-45EE-B5D7-7EC39DFE4439}" dt="2021-09-07T20:57:53.335" v="55" actId="2161"/>
          <ac:graphicFrameMkLst>
            <pc:docMk/>
            <pc:sldMk cId="1664641486" sldId="308"/>
            <ac:graphicFrameMk id="16" creationId="{204A1144-52A2-4D94-A330-5037F5F5683E}"/>
          </ac:graphicFrameMkLst>
        </pc:graphicFrameChg>
        <pc:graphicFrameChg chg="mod modGraphic">
          <ac:chgData name="William Grey" userId="37b73424-c081-4fc2-b1af-363f4f3fd4f3" providerId="ADAL" clId="{33AF4140-2922-45EE-B5D7-7EC39DFE4439}" dt="2021-09-07T20:59:45.913" v="83" actId="20577"/>
          <ac:graphicFrameMkLst>
            <pc:docMk/>
            <pc:sldMk cId="1664641486" sldId="308"/>
            <ac:graphicFrameMk id="17" creationId="{D980AC1F-A3FC-40A6-A2C6-6DE96B1D553E}"/>
          </ac:graphicFrameMkLst>
        </pc:graphicFrameChg>
      </pc:sldChg>
      <pc:sldChg chg="modSp add mod">
        <pc:chgData name="William Grey" userId="37b73424-c081-4fc2-b1af-363f4f3fd4f3" providerId="ADAL" clId="{33AF4140-2922-45EE-B5D7-7EC39DFE4439}" dt="2021-09-07T21:29:55.923" v="298" actId="11"/>
        <pc:sldMkLst>
          <pc:docMk/>
          <pc:sldMk cId="3439764876" sldId="309"/>
        </pc:sldMkLst>
        <pc:spChg chg="mod">
          <ac:chgData name="William Grey" userId="37b73424-c081-4fc2-b1af-363f4f3fd4f3" providerId="ADAL" clId="{33AF4140-2922-45EE-B5D7-7EC39DFE4439}" dt="2021-09-07T21:21:05.887" v="152" actId="20577"/>
          <ac:spMkLst>
            <pc:docMk/>
            <pc:sldMk cId="3439764876" sldId="309"/>
            <ac:spMk id="2" creationId="{7F11D26E-6C21-4DF4-A57B-8EF255F29D8B}"/>
          </ac:spMkLst>
        </pc:spChg>
        <pc:spChg chg="mod">
          <ac:chgData name="William Grey" userId="37b73424-c081-4fc2-b1af-363f4f3fd4f3" providerId="ADAL" clId="{33AF4140-2922-45EE-B5D7-7EC39DFE4439}" dt="2021-09-07T21:29:55.923" v="298" actId="11"/>
          <ac:spMkLst>
            <pc:docMk/>
            <pc:sldMk cId="3439764876" sldId="309"/>
            <ac:spMk id="3" creationId="{1C07B984-80DA-4C02-B6C8-69F4FE753E93}"/>
          </ac:spMkLst>
        </pc:spChg>
      </pc:sldChg>
      <pc:sldChg chg="modSp add mod">
        <pc:chgData name="William Grey" userId="37b73424-c081-4fc2-b1af-363f4f3fd4f3" providerId="ADAL" clId="{33AF4140-2922-45EE-B5D7-7EC39DFE4439}" dt="2021-09-07T21:32:54.105" v="376" actId="20577"/>
        <pc:sldMkLst>
          <pc:docMk/>
          <pc:sldMk cId="2599246439" sldId="310"/>
        </pc:sldMkLst>
        <pc:spChg chg="mod">
          <ac:chgData name="William Grey" userId="37b73424-c081-4fc2-b1af-363f4f3fd4f3" providerId="ADAL" clId="{33AF4140-2922-45EE-B5D7-7EC39DFE4439}" dt="2021-09-07T21:21:19.311" v="169" actId="20577"/>
          <ac:spMkLst>
            <pc:docMk/>
            <pc:sldMk cId="2599246439" sldId="310"/>
            <ac:spMk id="2" creationId="{7F11D26E-6C21-4DF4-A57B-8EF255F29D8B}"/>
          </ac:spMkLst>
        </pc:spChg>
        <pc:spChg chg="mod">
          <ac:chgData name="William Grey" userId="37b73424-c081-4fc2-b1af-363f4f3fd4f3" providerId="ADAL" clId="{33AF4140-2922-45EE-B5D7-7EC39DFE4439}" dt="2021-09-07T21:32:54.105" v="376" actId="20577"/>
          <ac:spMkLst>
            <pc:docMk/>
            <pc:sldMk cId="2599246439" sldId="310"/>
            <ac:spMk id="3" creationId="{1C07B984-80DA-4C02-B6C8-69F4FE753E93}"/>
          </ac:spMkLst>
        </pc:spChg>
      </pc:sldChg>
      <pc:sldChg chg="modSp add mod">
        <pc:chgData name="William Grey" userId="37b73424-c081-4fc2-b1af-363f4f3fd4f3" providerId="ADAL" clId="{33AF4140-2922-45EE-B5D7-7EC39DFE4439}" dt="2021-09-07T21:29:08.677" v="287" actId="20577"/>
        <pc:sldMkLst>
          <pc:docMk/>
          <pc:sldMk cId="2092246512" sldId="311"/>
        </pc:sldMkLst>
        <pc:spChg chg="mod">
          <ac:chgData name="William Grey" userId="37b73424-c081-4fc2-b1af-363f4f3fd4f3" providerId="ADAL" clId="{33AF4140-2922-45EE-B5D7-7EC39DFE4439}" dt="2021-09-07T21:29:08.677" v="287" actId="20577"/>
          <ac:spMkLst>
            <pc:docMk/>
            <pc:sldMk cId="2092246512" sldId="311"/>
            <ac:spMk id="2" creationId="{00000000-0000-0000-0000-000000000000}"/>
          </ac:spMkLst>
        </pc:spChg>
      </pc:sldChg>
      <pc:sldChg chg="addSp delSp modSp add mod">
        <pc:chgData name="William Grey" userId="37b73424-c081-4fc2-b1af-363f4f3fd4f3" providerId="ADAL" clId="{33AF4140-2922-45EE-B5D7-7EC39DFE4439}" dt="2021-09-08T07:38:44.959" v="600" actId="20577"/>
        <pc:sldMkLst>
          <pc:docMk/>
          <pc:sldMk cId="2697974961" sldId="312"/>
        </pc:sldMkLst>
        <pc:spChg chg="mod">
          <ac:chgData name="William Grey" userId="37b73424-c081-4fc2-b1af-363f4f3fd4f3" providerId="ADAL" clId="{33AF4140-2922-45EE-B5D7-7EC39DFE4439}" dt="2021-09-07T21:33:58.749" v="409" actId="20577"/>
          <ac:spMkLst>
            <pc:docMk/>
            <pc:sldMk cId="2697974961" sldId="312"/>
            <ac:spMk id="2" creationId="{971B6668-8235-4520-AB87-9EBDF086360D}"/>
          </ac:spMkLst>
        </pc:spChg>
        <pc:spChg chg="add del mod">
          <ac:chgData name="William Grey" userId="37b73424-c081-4fc2-b1af-363f4f3fd4f3" providerId="ADAL" clId="{33AF4140-2922-45EE-B5D7-7EC39DFE4439}" dt="2021-09-07T21:34:01.252" v="410" actId="478"/>
          <ac:spMkLst>
            <pc:docMk/>
            <pc:sldMk cId="2697974961" sldId="312"/>
            <ac:spMk id="4" creationId="{18E7F8FD-33F0-41B7-9102-88A805556399}"/>
          </ac:spMkLst>
        </pc:spChg>
        <pc:spChg chg="del">
          <ac:chgData name="William Grey" userId="37b73424-c081-4fc2-b1af-363f4f3fd4f3" providerId="ADAL" clId="{33AF4140-2922-45EE-B5D7-7EC39DFE4439}" dt="2021-09-07T21:33:56.333" v="408" actId="478"/>
          <ac:spMkLst>
            <pc:docMk/>
            <pc:sldMk cId="2697974961" sldId="312"/>
            <ac:spMk id="6" creationId="{550E99F4-545F-42F5-B8CC-C623EC6512C3}"/>
          </ac:spMkLst>
        </pc:spChg>
        <pc:spChg chg="add mod">
          <ac:chgData name="William Grey" userId="37b73424-c081-4fc2-b1af-363f4f3fd4f3" providerId="ADAL" clId="{33AF4140-2922-45EE-B5D7-7EC39DFE4439}" dt="2021-09-08T07:38:44.959" v="600" actId="20577"/>
          <ac:spMkLst>
            <pc:docMk/>
            <pc:sldMk cId="2697974961" sldId="312"/>
            <ac:spMk id="8" creationId="{7FE50193-7F11-4A96-B7F8-9434178C78E4}"/>
          </ac:spMkLst>
        </pc:spChg>
        <pc:graphicFrameChg chg="add mod modGraphic">
          <ac:chgData name="William Grey" userId="37b73424-c081-4fc2-b1af-363f4f3fd4f3" providerId="ADAL" clId="{33AF4140-2922-45EE-B5D7-7EC39DFE4439}" dt="2021-09-08T07:37:58.824" v="492" actId="113"/>
          <ac:graphicFrameMkLst>
            <pc:docMk/>
            <pc:sldMk cId="2697974961" sldId="312"/>
            <ac:graphicFrameMk id="5" creationId="{64EA1D10-99F8-4D7B-B0AB-F97F32377F83}"/>
          </ac:graphicFrameMkLst>
        </pc:graphicFrameChg>
      </pc:sldChg>
    </pc:docChg>
  </pc:docChgLst>
  <pc:docChgLst>
    <pc:chgData name="William Grey" userId="37b73424-c081-4fc2-b1af-363f4f3fd4f3" providerId="ADAL" clId="{66FDF777-1E0B-40D5-9FA4-D39501DA2870}"/>
    <pc:docChg chg="undo custSel addSld modSld">
      <pc:chgData name="William Grey" userId="37b73424-c081-4fc2-b1af-363f4f3fd4f3" providerId="ADAL" clId="{66FDF777-1E0B-40D5-9FA4-D39501DA2870}" dt="2020-02-02T05:51:04.038" v="281" actId="20577"/>
      <pc:docMkLst>
        <pc:docMk/>
      </pc:docMkLst>
      <pc:sldChg chg="delSp modSp">
        <pc:chgData name="William Grey" userId="37b73424-c081-4fc2-b1af-363f4f3fd4f3" providerId="ADAL" clId="{66FDF777-1E0B-40D5-9FA4-D39501DA2870}" dt="2020-02-02T05:51:04.038" v="281" actId="20577"/>
        <pc:sldMkLst>
          <pc:docMk/>
          <pc:sldMk cId="1971066177" sldId="302"/>
        </pc:sldMkLst>
        <pc:spChg chg="del">
          <ac:chgData name="William Grey" userId="37b73424-c081-4fc2-b1af-363f4f3fd4f3" providerId="ADAL" clId="{66FDF777-1E0B-40D5-9FA4-D39501DA2870}" dt="2020-02-02T05:49:14.541" v="256" actId="478"/>
          <ac:spMkLst>
            <pc:docMk/>
            <pc:sldMk cId="1971066177" sldId="302"/>
            <ac:spMk id="3" creationId="{6ABDE2B4-E209-406B-B3E0-467E51CBF0C7}"/>
          </ac:spMkLst>
        </pc:spChg>
        <pc:spChg chg="mod">
          <ac:chgData name="William Grey" userId="37b73424-c081-4fc2-b1af-363f4f3fd4f3" providerId="ADAL" clId="{66FDF777-1E0B-40D5-9FA4-D39501DA2870}" dt="2020-02-02T05:51:04.038" v="281" actId="20577"/>
          <ac:spMkLst>
            <pc:docMk/>
            <pc:sldMk cId="1971066177" sldId="302"/>
            <ac:spMk id="20" creationId="{153009D1-5F87-4B85-920F-9338E6977FB8}"/>
          </ac:spMkLst>
        </pc:spChg>
      </pc:sldChg>
      <pc:sldChg chg="modSp">
        <pc:chgData name="William Grey" userId="37b73424-c081-4fc2-b1af-363f4f3fd4f3" providerId="ADAL" clId="{66FDF777-1E0B-40D5-9FA4-D39501DA2870}" dt="2020-02-02T05:50:56.961" v="279" actId="20577"/>
        <pc:sldMkLst>
          <pc:docMk/>
          <pc:sldMk cId="1684583868" sldId="303"/>
        </pc:sldMkLst>
        <pc:spChg chg="mod">
          <ac:chgData name="William Grey" userId="37b73424-c081-4fc2-b1af-363f4f3fd4f3" providerId="ADAL" clId="{66FDF777-1E0B-40D5-9FA4-D39501DA2870}" dt="2020-02-02T05:50:56.961" v="279" actId="20577"/>
          <ac:spMkLst>
            <pc:docMk/>
            <pc:sldMk cId="1684583868" sldId="303"/>
            <ac:spMk id="2" creationId="{971B6668-8235-4520-AB87-9EBDF086360D}"/>
          </ac:spMkLst>
        </pc:spChg>
        <pc:graphicFrameChg chg="mod modGraphic">
          <ac:chgData name="William Grey" userId="37b73424-c081-4fc2-b1af-363f4f3fd4f3" providerId="ADAL" clId="{66FDF777-1E0B-40D5-9FA4-D39501DA2870}" dt="2020-02-02T05:49:34.972" v="257" actId="1076"/>
          <ac:graphicFrameMkLst>
            <pc:docMk/>
            <pc:sldMk cId="1684583868" sldId="303"/>
            <ac:graphicFrameMk id="5" creationId="{C11CB03A-1150-44FA-A92D-5F3D47A3C5FE}"/>
          </ac:graphicFrameMkLst>
        </pc:graphicFrameChg>
      </pc:sldChg>
      <pc:sldChg chg="delSp modSp add delAnim">
        <pc:chgData name="William Grey" userId="37b73424-c081-4fc2-b1af-363f4f3fd4f3" providerId="ADAL" clId="{66FDF777-1E0B-40D5-9FA4-D39501DA2870}" dt="2020-02-02T05:43:38.750" v="223" actId="1076"/>
        <pc:sldMkLst>
          <pc:docMk/>
          <pc:sldMk cId="1664641486" sldId="308"/>
        </pc:sldMkLst>
        <pc:spChg chg="mod">
          <ac:chgData name="William Grey" userId="37b73424-c081-4fc2-b1af-363f4f3fd4f3" providerId="ADAL" clId="{66FDF777-1E0B-40D5-9FA4-D39501DA2870}" dt="2020-02-02T05:30:10.151" v="29" actId="20577"/>
          <ac:spMkLst>
            <pc:docMk/>
            <pc:sldMk cId="1664641486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66FDF777-1E0B-40D5-9FA4-D39501DA2870}" dt="2020-02-02T05:34:48.376" v="86" actId="20577"/>
          <ac:spMkLst>
            <pc:docMk/>
            <pc:sldMk cId="1664641486" sldId="308"/>
            <ac:spMk id="5" creationId="{167AFD31-05E5-4F9D-BA7B-0B33CAB1929A}"/>
          </ac:spMkLst>
        </pc:spChg>
        <pc:graphicFrameChg chg="mod modGraphic">
          <ac:chgData name="William Grey" userId="37b73424-c081-4fc2-b1af-363f4f3fd4f3" providerId="ADAL" clId="{66FDF777-1E0B-40D5-9FA4-D39501DA2870}" dt="2020-02-02T05:42:27.810" v="203" actId="1076"/>
          <ac:graphicFrameMkLst>
            <pc:docMk/>
            <pc:sldMk cId="1664641486" sldId="308"/>
            <ac:graphicFrameMk id="8" creationId="{546B8397-B4D2-477F-B184-86B41636C61B}"/>
          </ac:graphicFrameMkLst>
        </pc:graphicFrameChg>
        <pc:graphicFrameChg chg="modGraphic">
          <ac:chgData name="William Grey" userId="37b73424-c081-4fc2-b1af-363f4f3fd4f3" providerId="ADAL" clId="{66FDF777-1E0B-40D5-9FA4-D39501DA2870}" dt="2020-02-02T05:42:19.802" v="202" actId="400"/>
          <ac:graphicFrameMkLst>
            <pc:docMk/>
            <pc:sldMk cId="1664641486" sldId="308"/>
            <ac:graphicFrameMk id="10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66FDF777-1E0B-40D5-9FA4-D39501DA2870}" dt="2020-02-02T05:42:42.094" v="206" actId="1076"/>
          <ac:graphicFrameMkLst>
            <pc:docMk/>
            <pc:sldMk cId="1664641486" sldId="308"/>
            <ac:graphicFrameMk id="11" creationId="{C4524D83-E52D-4CEC-9D4C-C9A76344A186}"/>
          </ac:graphicFrameMkLst>
        </pc:graphicFrameChg>
        <pc:graphicFrameChg chg="del">
          <ac:chgData name="William Grey" userId="37b73424-c081-4fc2-b1af-363f4f3fd4f3" providerId="ADAL" clId="{66FDF777-1E0B-40D5-9FA4-D39501DA2870}" dt="2020-02-02T05:29:45.435" v="24" actId="478"/>
          <ac:graphicFrameMkLst>
            <pc:docMk/>
            <pc:sldMk cId="1664641486" sldId="308"/>
            <ac:graphicFrameMk id="12" creationId="{52DEECCD-D37D-458E-A098-D4AA075EE473}"/>
          </ac:graphicFrameMkLst>
        </pc:graphicFrameChg>
        <pc:graphicFrameChg chg="mod modGraphic">
          <ac:chgData name="William Grey" userId="37b73424-c081-4fc2-b1af-363f4f3fd4f3" providerId="ADAL" clId="{66FDF777-1E0B-40D5-9FA4-D39501DA2870}" dt="2020-02-02T05:42:38.551" v="205" actId="1076"/>
          <ac:graphicFrameMkLst>
            <pc:docMk/>
            <pc:sldMk cId="1664641486" sldId="308"/>
            <ac:graphicFrameMk id="13" creationId="{4AC2FD1B-0067-4AAF-B435-F049EEDCD88F}"/>
          </ac:graphicFrameMkLst>
        </pc:graphicFrameChg>
        <pc:graphicFrameChg chg="mod modGraphic">
          <ac:chgData name="William Grey" userId="37b73424-c081-4fc2-b1af-363f4f3fd4f3" providerId="ADAL" clId="{66FDF777-1E0B-40D5-9FA4-D39501DA2870}" dt="2020-02-02T05:42:54.736" v="211" actId="1076"/>
          <ac:graphicFrameMkLst>
            <pc:docMk/>
            <pc:sldMk cId="1664641486" sldId="308"/>
            <ac:graphicFrameMk id="14" creationId="{2305C6BE-FCA6-4BB1-85D3-F0FEDF47AFE2}"/>
          </ac:graphicFrameMkLst>
        </pc:graphicFrameChg>
        <pc:graphicFrameChg chg="del mod">
          <ac:chgData name="William Grey" userId="37b73424-c081-4fc2-b1af-363f4f3fd4f3" providerId="ADAL" clId="{66FDF777-1E0B-40D5-9FA4-D39501DA2870}" dt="2020-02-02T05:32:59.994" v="57" actId="478"/>
          <ac:graphicFrameMkLst>
            <pc:docMk/>
            <pc:sldMk cId="1664641486" sldId="308"/>
            <ac:graphicFrameMk id="15" creationId="{005D9834-7C92-4929-878F-91ECEC6BF50B}"/>
          </ac:graphicFrameMkLst>
        </pc:graphicFrameChg>
        <pc:graphicFrameChg chg="mod modGraphic">
          <ac:chgData name="William Grey" userId="37b73424-c081-4fc2-b1af-363f4f3fd4f3" providerId="ADAL" clId="{66FDF777-1E0B-40D5-9FA4-D39501DA2870}" dt="2020-02-02T05:43:00.333" v="212" actId="1076"/>
          <ac:graphicFrameMkLst>
            <pc:docMk/>
            <pc:sldMk cId="1664641486" sldId="308"/>
            <ac:graphicFrameMk id="16" creationId="{204A1144-52A2-4D94-A330-5037F5F5683E}"/>
          </ac:graphicFrameMkLst>
        </pc:graphicFrameChg>
        <pc:graphicFrameChg chg="mod modGraphic">
          <ac:chgData name="William Grey" userId="37b73424-c081-4fc2-b1af-363f4f3fd4f3" providerId="ADAL" clId="{66FDF777-1E0B-40D5-9FA4-D39501DA2870}" dt="2020-02-02T05:43:38.750" v="223" actId="1076"/>
          <ac:graphicFrameMkLst>
            <pc:docMk/>
            <pc:sldMk cId="1664641486" sldId="308"/>
            <ac:graphicFrameMk id="17" creationId="{D980AC1F-A3FC-40A6-A2C6-6DE96B1D553E}"/>
          </ac:graphicFrameMkLst>
        </pc:graphicFrameChg>
        <pc:graphicFrameChg chg="del">
          <ac:chgData name="William Grey" userId="37b73424-c081-4fc2-b1af-363f4f3fd4f3" providerId="ADAL" clId="{66FDF777-1E0B-40D5-9FA4-D39501DA2870}" dt="2020-02-02T05:31:17.806" v="54" actId="478"/>
          <ac:graphicFrameMkLst>
            <pc:docMk/>
            <pc:sldMk cId="1664641486" sldId="308"/>
            <ac:graphicFrameMk id="18" creationId="{79B109D6-361C-4AA6-82EB-40DDD447D617}"/>
          </ac:graphicFrameMkLst>
        </pc:graphicFrameChg>
        <pc:graphicFrameChg chg="del">
          <ac:chgData name="William Grey" userId="37b73424-c081-4fc2-b1af-363f4f3fd4f3" providerId="ADAL" clId="{66FDF777-1E0B-40D5-9FA4-D39501DA2870}" dt="2020-02-02T05:31:17.806" v="54" actId="478"/>
          <ac:graphicFrameMkLst>
            <pc:docMk/>
            <pc:sldMk cId="1664641486" sldId="308"/>
            <ac:graphicFrameMk id="19" creationId="{B9E6CDBE-7C14-4C1B-A326-E6FC25963EDA}"/>
          </ac:graphicFrameMkLst>
        </pc:graphicFrameChg>
      </pc:sldChg>
    </pc:docChg>
  </pc:docChgLst>
  <pc:docChgLst>
    <pc:chgData name="William Grey" userId="37b73424-c081-4fc2-b1af-363f4f3fd4f3" providerId="ADAL" clId="{0D1A2AA6-2D7F-4AE2-A79F-FCA34EEA221B}"/>
    <pc:docChg chg="undo custSel addSld delSld modSld sldOrd modMainMaster">
      <pc:chgData name="William Grey" userId="37b73424-c081-4fc2-b1af-363f4f3fd4f3" providerId="ADAL" clId="{0D1A2AA6-2D7F-4AE2-A79F-FCA34EEA221B}" dt="2022-08-05T21:47:38.739" v="1853" actId="20577"/>
      <pc:docMkLst>
        <pc:docMk/>
      </pc:docMkLst>
      <pc:sldChg chg="addSp delSp modSp mod">
        <pc:chgData name="William Grey" userId="37b73424-c081-4fc2-b1af-363f4f3fd4f3" providerId="ADAL" clId="{0D1A2AA6-2D7F-4AE2-A79F-FCA34EEA221B}" dt="2022-08-05T21:37:10.873" v="1612" actId="255"/>
        <pc:sldMkLst>
          <pc:docMk/>
          <pc:sldMk cId="1386742784" sldId="283"/>
        </pc:sldMkLst>
        <pc:spChg chg="mod">
          <ac:chgData name="William Grey" userId="37b73424-c081-4fc2-b1af-363f4f3fd4f3" providerId="ADAL" clId="{0D1A2AA6-2D7F-4AE2-A79F-FCA34EEA221B}" dt="2022-08-03T22:28:37.861" v="904" actId="20577"/>
          <ac:spMkLst>
            <pc:docMk/>
            <pc:sldMk cId="1386742784" sldId="283"/>
            <ac:spMk id="2" creationId="{00000000-0000-0000-0000-000000000000}"/>
          </ac:spMkLst>
        </pc:spChg>
        <pc:spChg chg="del mod">
          <ac:chgData name="William Grey" userId="37b73424-c081-4fc2-b1af-363f4f3fd4f3" providerId="ADAL" clId="{0D1A2AA6-2D7F-4AE2-A79F-FCA34EEA221B}" dt="2022-08-03T22:28:19.648" v="893" actId="478"/>
          <ac:spMkLst>
            <pc:docMk/>
            <pc:sldMk cId="1386742784" sldId="283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0D1A2AA6-2D7F-4AE2-A79F-FCA34EEA221B}" dt="2022-08-03T22:28:26.710" v="895" actId="478"/>
          <ac:spMkLst>
            <pc:docMk/>
            <pc:sldMk cId="1386742784" sldId="283"/>
            <ac:spMk id="5" creationId="{328049F9-520A-49E8-9FA2-CB0D62EF083B}"/>
          </ac:spMkLst>
        </pc:spChg>
        <pc:spChg chg="add mod">
          <ac:chgData name="William Grey" userId="37b73424-c081-4fc2-b1af-363f4f3fd4f3" providerId="ADAL" clId="{0D1A2AA6-2D7F-4AE2-A79F-FCA34EEA221B}" dt="2022-08-05T21:37:10.873" v="1612" actId="255"/>
          <ac:spMkLst>
            <pc:docMk/>
            <pc:sldMk cId="1386742784" sldId="283"/>
            <ac:spMk id="6" creationId="{3384AE5C-7790-4C0C-BFB7-A446B9A05721}"/>
          </ac:spMkLst>
        </pc:spChg>
      </pc:sldChg>
      <pc:sldChg chg="modSp mod">
        <pc:chgData name="William Grey" userId="37b73424-c081-4fc2-b1af-363f4f3fd4f3" providerId="ADAL" clId="{0D1A2AA6-2D7F-4AE2-A79F-FCA34EEA221B}" dt="2022-08-03T21:31:17.758" v="63" actId="1076"/>
        <pc:sldMkLst>
          <pc:docMk/>
          <pc:sldMk cId="3029016884" sldId="285"/>
        </pc:sldMkLst>
        <pc:spChg chg="mod">
          <ac:chgData name="William Grey" userId="37b73424-c081-4fc2-b1af-363f4f3fd4f3" providerId="ADAL" clId="{0D1A2AA6-2D7F-4AE2-A79F-FCA34EEA221B}" dt="2022-08-03T21:31:17.758" v="63" actId="1076"/>
          <ac:spMkLst>
            <pc:docMk/>
            <pc:sldMk cId="3029016884" sldId="28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D1A2AA6-2D7F-4AE2-A79F-FCA34EEA221B}" dt="2022-08-03T21:36:55.254" v="167" actId="20577"/>
        <pc:sldMkLst>
          <pc:docMk/>
          <pc:sldMk cId="2269442758" sldId="289"/>
        </pc:sldMkLst>
        <pc:spChg chg="mod">
          <ac:chgData name="William Grey" userId="37b73424-c081-4fc2-b1af-363f4f3fd4f3" providerId="ADAL" clId="{0D1A2AA6-2D7F-4AE2-A79F-FCA34EEA221B}" dt="2022-08-03T21:36:55.254" v="167" actId="20577"/>
          <ac:spMkLst>
            <pc:docMk/>
            <pc:sldMk cId="2269442758" sldId="28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0D1A2AA6-2D7F-4AE2-A79F-FCA34EEA221B}" dt="2022-08-05T21:44:32.284" v="1825" actId="20577"/>
        <pc:sldMkLst>
          <pc:docMk/>
          <pc:sldMk cId="1690743003" sldId="297"/>
        </pc:sldMkLst>
        <pc:spChg chg="mod">
          <ac:chgData name="William Grey" userId="37b73424-c081-4fc2-b1af-363f4f3fd4f3" providerId="ADAL" clId="{0D1A2AA6-2D7F-4AE2-A79F-FCA34EEA221B}" dt="2022-08-05T21:44:32.284" v="1825" actId="20577"/>
          <ac:spMkLst>
            <pc:docMk/>
            <pc:sldMk cId="1690743003" sldId="29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D1A2AA6-2D7F-4AE2-A79F-FCA34EEA221B}" dt="2022-08-03T22:16:08.044" v="658" actId="20577"/>
        <pc:sldMkLst>
          <pc:docMk/>
          <pc:sldMk cId="307395104" sldId="299"/>
        </pc:sldMkLst>
        <pc:spChg chg="mod">
          <ac:chgData name="William Grey" userId="37b73424-c081-4fc2-b1af-363f4f3fd4f3" providerId="ADAL" clId="{0D1A2AA6-2D7F-4AE2-A79F-FCA34EEA221B}" dt="2022-08-03T22:16:08.044" v="658" actId="20577"/>
          <ac:spMkLst>
            <pc:docMk/>
            <pc:sldMk cId="307395104" sldId="299"/>
            <ac:spMk id="2" creationId="{971B6668-8235-4520-AB87-9EBDF086360D}"/>
          </ac:spMkLst>
        </pc:spChg>
        <pc:spChg chg="mod">
          <ac:chgData name="William Grey" userId="37b73424-c081-4fc2-b1af-363f4f3fd4f3" providerId="ADAL" clId="{0D1A2AA6-2D7F-4AE2-A79F-FCA34EEA221B}" dt="2022-08-03T21:37:54.511" v="170" actId="20577"/>
          <ac:spMkLst>
            <pc:docMk/>
            <pc:sldMk cId="307395104" sldId="299"/>
            <ac:spMk id="6" creationId="{550E99F4-545F-42F5-B8CC-C623EC6512C3}"/>
          </ac:spMkLst>
        </pc:spChg>
      </pc:sldChg>
      <pc:sldChg chg="modSp add mod">
        <pc:chgData name="William Grey" userId="37b73424-c081-4fc2-b1af-363f4f3fd4f3" providerId="ADAL" clId="{0D1A2AA6-2D7F-4AE2-A79F-FCA34EEA221B}" dt="2022-08-05T21:09:43.565" v="1160" actId="20577"/>
        <pc:sldMkLst>
          <pc:docMk/>
          <pc:sldMk cId="2089468508" sldId="301"/>
        </pc:sldMkLst>
        <pc:spChg chg="mod">
          <ac:chgData name="William Grey" userId="37b73424-c081-4fc2-b1af-363f4f3fd4f3" providerId="ADAL" clId="{0D1A2AA6-2D7F-4AE2-A79F-FCA34EEA221B}" dt="2022-08-05T21:09:43.565" v="1160" actId="20577"/>
          <ac:spMkLst>
            <pc:docMk/>
            <pc:sldMk cId="2089468508" sldId="301"/>
            <ac:spMk id="3" creationId="{97A36418-2189-459D-91AB-E48EF3024F47}"/>
          </ac:spMkLst>
        </pc:spChg>
      </pc:sldChg>
      <pc:sldChg chg="modSp del mod">
        <pc:chgData name="William Grey" userId="37b73424-c081-4fc2-b1af-363f4f3fd4f3" providerId="ADAL" clId="{0D1A2AA6-2D7F-4AE2-A79F-FCA34EEA221B}" dt="2022-08-03T22:17:50.825" v="707" actId="2696"/>
        <pc:sldMkLst>
          <pc:docMk/>
          <pc:sldMk cId="3459329536" sldId="301"/>
        </pc:sldMkLst>
        <pc:spChg chg="mod">
          <ac:chgData name="William Grey" userId="37b73424-c081-4fc2-b1af-363f4f3fd4f3" providerId="ADAL" clId="{0D1A2AA6-2D7F-4AE2-A79F-FCA34EEA221B}" dt="2022-08-03T21:54:19.058" v="389" actId="20577"/>
          <ac:spMkLst>
            <pc:docMk/>
            <pc:sldMk cId="3459329536" sldId="301"/>
            <ac:spMk id="3" creationId="{97A36418-2189-459D-91AB-E48EF3024F47}"/>
          </ac:spMkLst>
        </pc:spChg>
      </pc:sldChg>
      <pc:sldChg chg="add del">
        <pc:chgData name="William Grey" userId="37b73424-c081-4fc2-b1af-363f4f3fd4f3" providerId="ADAL" clId="{0D1A2AA6-2D7F-4AE2-A79F-FCA34EEA221B}" dt="2022-08-05T21:08:53.633" v="1130" actId="47"/>
        <pc:sldMkLst>
          <pc:docMk/>
          <pc:sldMk cId="694008767" sldId="302"/>
        </pc:sldMkLst>
      </pc:sldChg>
      <pc:sldChg chg="addSp delSp modSp del mod ord">
        <pc:chgData name="William Grey" userId="37b73424-c081-4fc2-b1af-363f4f3fd4f3" providerId="ADAL" clId="{0D1A2AA6-2D7F-4AE2-A79F-FCA34EEA221B}" dt="2022-08-03T22:15:35.928" v="628" actId="2696"/>
        <pc:sldMkLst>
          <pc:docMk/>
          <pc:sldMk cId="1971066177" sldId="302"/>
        </pc:sldMkLst>
        <pc:spChg chg="mod">
          <ac:chgData name="William Grey" userId="37b73424-c081-4fc2-b1af-363f4f3fd4f3" providerId="ADAL" clId="{0D1A2AA6-2D7F-4AE2-A79F-FCA34EEA221B}" dt="2022-08-03T22:04:23.148" v="481" actId="20577"/>
          <ac:spMkLst>
            <pc:docMk/>
            <pc:sldMk cId="1971066177" sldId="302"/>
            <ac:spMk id="2" creationId="{727D08A0-ADCB-4D8C-8712-BEADFE611B5F}"/>
          </ac:spMkLst>
        </pc:spChg>
        <pc:spChg chg="mod">
          <ac:chgData name="William Grey" userId="37b73424-c081-4fc2-b1af-363f4f3fd4f3" providerId="ADAL" clId="{0D1A2AA6-2D7F-4AE2-A79F-FCA34EEA221B}" dt="2022-08-03T22:00:50.454" v="390" actId="1076"/>
          <ac:spMkLst>
            <pc:docMk/>
            <pc:sldMk cId="1971066177" sldId="302"/>
            <ac:spMk id="8" creationId="{1AECBD9F-6390-4665-9381-0AC94E361C47}"/>
          </ac:spMkLst>
        </pc:spChg>
        <pc:spChg chg="mod">
          <ac:chgData name="William Grey" userId="37b73424-c081-4fc2-b1af-363f4f3fd4f3" providerId="ADAL" clId="{0D1A2AA6-2D7F-4AE2-A79F-FCA34EEA221B}" dt="2022-08-03T22:00:50.454" v="390" actId="1076"/>
          <ac:spMkLst>
            <pc:docMk/>
            <pc:sldMk cId="1971066177" sldId="302"/>
            <ac:spMk id="10" creationId="{DF11CBCA-7DC7-4B59-8048-94EE00A6DC33}"/>
          </ac:spMkLst>
        </pc:spChg>
        <pc:spChg chg="add del mod">
          <ac:chgData name="William Grey" userId="37b73424-c081-4fc2-b1af-363f4f3fd4f3" providerId="ADAL" clId="{0D1A2AA6-2D7F-4AE2-A79F-FCA34EEA221B}" dt="2022-08-03T22:12:56.256" v="596" actId="478"/>
          <ac:spMkLst>
            <pc:docMk/>
            <pc:sldMk cId="1971066177" sldId="302"/>
            <ac:spMk id="13" creationId="{E5E518C2-0BF2-43B9-B1C3-34D07CD075A0}"/>
          </ac:spMkLst>
        </pc:spChg>
        <pc:spChg chg="add del mod">
          <ac:chgData name="William Grey" userId="37b73424-c081-4fc2-b1af-363f4f3fd4f3" providerId="ADAL" clId="{0D1A2AA6-2D7F-4AE2-A79F-FCA34EEA221B}" dt="2022-08-03T22:12:56.256" v="596" actId="478"/>
          <ac:spMkLst>
            <pc:docMk/>
            <pc:sldMk cId="1971066177" sldId="302"/>
            <ac:spMk id="14" creationId="{0B825D6E-D14F-4FDB-9B47-178E51DE7AC9}"/>
          </ac:spMkLst>
        </pc:spChg>
        <pc:spChg chg="mod">
          <ac:chgData name="William Grey" userId="37b73424-c081-4fc2-b1af-363f4f3fd4f3" providerId="ADAL" clId="{0D1A2AA6-2D7F-4AE2-A79F-FCA34EEA221B}" dt="2022-08-03T22:01:38.986" v="402" actId="20577"/>
          <ac:spMkLst>
            <pc:docMk/>
            <pc:sldMk cId="1971066177" sldId="302"/>
            <ac:spMk id="15" creationId="{9F583790-9598-4071-AD00-A96F538B13F5}"/>
          </ac:spMkLst>
        </pc:spChg>
        <pc:spChg chg="mod">
          <ac:chgData name="William Grey" userId="37b73424-c081-4fc2-b1af-363f4f3fd4f3" providerId="ADAL" clId="{0D1A2AA6-2D7F-4AE2-A79F-FCA34EEA221B}" dt="2022-08-03T22:00:50.454" v="390" actId="1076"/>
          <ac:spMkLst>
            <pc:docMk/>
            <pc:sldMk cId="1971066177" sldId="302"/>
            <ac:spMk id="17" creationId="{6FEA01C1-92E7-4020-9F1D-33FF23DE34FF}"/>
          </ac:spMkLst>
        </pc:spChg>
        <pc:spChg chg="mod">
          <ac:chgData name="William Grey" userId="37b73424-c081-4fc2-b1af-363f4f3fd4f3" providerId="ADAL" clId="{0D1A2AA6-2D7F-4AE2-A79F-FCA34EEA221B}" dt="2022-08-03T22:08:42.648" v="529" actId="14100"/>
          <ac:spMkLst>
            <pc:docMk/>
            <pc:sldMk cId="1971066177" sldId="302"/>
            <ac:spMk id="18" creationId="{393D7235-185A-4390-A9F1-16BCD02296D3}"/>
          </ac:spMkLst>
        </pc:spChg>
        <pc:spChg chg="add del mod">
          <ac:chgData name="William Grey" userId="37b73424-c081-4fc2-b1af-363f4f3fd4f3" providerId="ADAL" clId="{0D1A2AA6-2D7F-4AE2-A79F-FCA34EEA221B}" dt="2022-08-03T22:12:56.256" v="596" actId="478"/>
          <ac:spMkLst>
            <pc:docMk/>
            <pc:sldMk cId="1971066177" sldId="302"/>
            <ac:spMk id="19" creationId="{1D9895D8-BCCA-4747-AE93-338C56176051}"/>
          </ac:spMkLst>
        </pc:spChg>
        <pc:spChg chg="mod">
          <ac:chgData name="William Grey" userId="37b73424-c081-4fc2-b1af-363f4f3fd4f3" providerId="ADAL" clId="{0D1A2AA6-2D7F-4AE2-A79F-FCA34EEA221B}" dt="2022-08-03T22:12:23.490" v="591" actId="20577"/>
          <ac:spMkLst>
            <pc:docMk/>
            <pc:sldMk cId="1971066177" sldId="302"/>
            <ac:spMk id="20" creationId="{153009D1-5F87-4B85-920F-9338E6977FB8}"/>
          </ac:spMkLst>
        </pc:spChg>
        <pc:spChg chg="add del mod">
          <ac:chgData name="William Grey" userId="37b73424-c081-4fc2-b1af-363f4f3fd4f3" providerId="ADAL" clId="{0D1A2AA6-2D7F-4AE2-A79F-FCA34EEA221B}" dt="2022-08-03T22:12:56.256" v="596" actId="478"/>
          <ac:spMkLst>
            <pc:docMk/>
            <pc:sldMk cId="1971066177" sldId="302"/>
            <ac:spMk id="21" creationId="{FAFCC461-486A-4263-A744-CF0D4B3825C6}"/>
          </ac:spMkLst>
        </pc:spChg>
        <pc:spChg chg="add del mod">
          <ac:chgData name="William Grey" userId="37b73424-c081-4fc2-b1af-363f4f3fd4f3" providerId="ADAL" clId="{0D1A2AA6-2D7F-4AE2-A79F-FCA34EEA221B}" dt="2022-08-03T22:12:56.256" v="596" actId="478"/>
          <ac:spMkLst>
            <pc:docMk/>
            <pc:sldMk cId="1971066177" sldId="302"/>
            <ac:spMk id="22" creationId="{48BF7DA2-38C3-420F-B60E-106C248C9150}"/>
          </ac:spMkLst>
        </pc:spChg>
        <pc:spChg chg="add del mod">
          <ac:chgData name="William Grey" userId="37b73424-c081-4fc2-b1af-363f4f3fd4f3" providerId="ADAL" clId="{0D1A2AA6-2D7F-4AE2-A79F-FCA34EEA221B}" dt="2022-08-03T22:12:56.256" v="596" actId="478"/>
          <ac:spMkLst>
            <pc:docMk/>
            <pc:sldMk cId="1971066177" sldId="302"/>
            <ac:spMk id="23" creationId="{961F8674-571B-4444-9B51-C62A15A3FE96}"/>
          </ac:spMkLst>
        </pc:spChg>
        <pc:spChg chg="add del mod">
          <ac:chgData name="William Grey" userId="37b73424-c081-4fc2-b1af-363f4f3fd4f3" providerId="ADAL" clId="{0D1A2AA6-2D7F-4AE2-A79F-FCA34EEA221B}" dt="2022-08-03T22:12:52.074" v="595" actId="478"/>
          <ac:spMkLst>
            <pc:docMk/>
            <pc:sldMk cId="1971066177" sldId="302"/>
            <ac:spMk id="25" creationId="{B56B27BE-842D-40E9-9D4C-FEEA7F256AFB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26" creationId="{531EF98C-AECF-4B91-9646-BE3ED5BC17B1}"/>
          </ac:spMkLst>
        </pc:spChg>
        <pc:spChg chg="add del mod">
          <ac:chgData name="William Grey" userId="37b73424-c081-4fc2-b1af-363f4f3fd4f3" providerId="ADAL" clId="{0D1A2AA6-2D7F-4AE2-A79F-FCA34EEA221B}" dt="2022-08-03T22:12:36.484" v="592" actId="478"/>
          <ac:spMkLst>
            <pc:docMk/>
            <pc:sldMk cId="1971066177" sldId="302"/>
            <ac:spMk id="28" creationId="{5C5DDDDA-63F1-4AC9-BCBE-2BAB4C776633}"/>
          </ac:spMkLst>
        </pc:spChg>
        <pc:spChg chg="add del mod">
          <ac:chgData name="William Grey" userId="37b73424-c081-4fc2-b1af-363f4f3fd4f3" providerId="ADAL" clId="{0D1A2AA6-2D7F-4AE2-A79F-FCA34EEA221B}" dt="2022-08-03T22:12:36.484" v="592" actId="478"/>
          <ac:spMkLst>
            <pc:docMk/>
            <pc:sldMk cId="1971066177" sldId="302"/>
            <ac:spMk id="29" creationId="{43F3890A-130A-4ECF-8C2A-2ED9BA721306}"/>
          </ac:spMkLst>
        </pc:spChg>
        <pc:spChg chg="add del mod">
          <ac:chgData name="William Grey" userId="37b73424-c081-4fc2-b1af-363f4f3fd4f3" providerId="ADAL" clId="{0D1A2AA6-2D7F-4AE2-A79F-FCA34EEA221B}" dt="2022-08-03T22:12:36.484" v="592" actId="478"/>
          <ac:spMkLst>
            <pc:docMk/>
            <pc:sldMk cId="1971066177" sldId="302"/>
            <ac:spMk id="30" creationId="{9E9DD245-66FC-404A-A37C-24E7AB2F2274}"/>
          </ac:spMkLst>
        </pc:spChg>
        <pc:spChg chg="add del mod">
          <ac:chgData name="William Grey" userId="37b73424-c081-4fc2-b1af-363f4f3fd4f3" providerId="ADAL" clId="{0D1A2AA6-2D7F-4AE2-A79F-FCA34EEA221B}" dt="2022-08-03T22:12:41.428" v="593" actId="478"/>
          <ac:spMkLst>
            <pc:docMk/>
            <pc:sldMk cId="1971066177" sldId="302"/>
            <ac:spMk id="31" creationId="{E8A8E8AE-D4CF-4A42-93E7-4F45217FDA27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33" creationId="{89D45ED8-8A5F-4FF5-965E-1E2EC64BEF90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34" creationId="{7F46E84D-2FD5-4A8C-B6CF-3678EDFDF3EA}"/>
          </ac:spMkLst>
        </pc:spChg>
        <pc:spChg chg="add del mod">
          <ac:chgData name="William Grey" userId="37b73424-c081-4fc2-b1af-363f4f3fd4f3" providerId="ADAL" clId="{0D1A2AA6-2D7F-4AE2-A79F-FCA34EEA221B}" dt="2022-08-03T22:12:36.484" v="592" actId="478"/>
          <ac:spMkLst>
            <pc:docMk/>
            <pc:sldMk cId="1971066177" sldId="302"/>
            <ac:spMk id="36" creationId="{CAA4CF03-3F9C-4FCD-B71D-4B008EA46429}"/>
          </ac:spMkLst>
        </pc:spChg>
        <pc:spChg chg="add del mod">
          <ac:chgData name="William Grey" userId="37b73424-c081-4fc2-b1af-363f4f3fd4f3" providerId="ADAL" clId="{0D1A2AA6-2D7F-4AE2-A79F-FCA34EEA221B}" dt="2022-08-03T22:12:36.484" v="592" actId="478"/>
          <ac:spMkLst>
            <pc:docMk/>
            <pc:sldMk cId="1971066177" sldId="302"/>
            <ac:spMk id="37" creationId="{C8A49550-6853-4A6C-8C59-9217A0E0E83C}"/>
          </ac:spMkLst>
        </pc:spChg>
        <pc:spChg chg="add del mod">
          <ac:chgData name="William Grey" userId="37b73424-c081-4fc2-b1af-363f4f3fd4f3" providerId="ADAL" clId="{0D1A2AA6-2D7F-4AE2-A79F-FCA34EEA221B}" dt="2022-08-03T22:12:36.484" v="592" actId="478"/>
          <ac:spMkLst>
            <pc:docMk/>
            <pc:sldMk cId="1971066177" sldId="302"/>
            <ac:spMk id="38" creationId="{C34CDF66-A4DB-4F94-9995-63B0F39C03FC}"/>
          </ac:spMkLst>
        </pc:spChg>
        <pc:spChg chg="add del mod">
          <ac:chgData name="William Grey" userId="37b73424-c081-4fc2-b1af-363f4f3fd4f3" providerId="ADAL" clId="{0D1A2AA6-2D7F-4AE2-A79F-FCA34EEA221B}" dt="2022-08-03T22:12:41.428" v="593" actId="478"/>
          <ac:spMkLst>
            <pc:docMk/>
            <pc:sldMk cId="1971066177" sldId="302"/>
            <ac:spMk id="39" creationId="{C4DC0A59-E3B3-492C-A7AB-285ABD836A71}"/>
          </ac:spMkLst>
        </pc:spChg>
        <pc:spChg chg="add del mod">
          <ac:chgData name="William Grey" userId="37b73424-c081-4fc2-b1af-363f4f3fd4f3" providerId="ADAL" clId="{0D1A2AA6-2D7F-4AE2-A79F-FCA34EEA221B}" dt="2022-08-03T22:03:08.646" v="460"/>
          <ac:spMkLst>
            <pc:docMk/>
            <pc:sldMk cId="1971066177" sldId="302"/>
            <ac:spMk id="42" creationId="{D12D5C88-A227-49DC-98FA-B5727BCA1646}"/>
          </ac:spMkLst>
        </pc:spChg>
        <pc:spChg chg="add del mod">
          <ac:chgData name="William Grey" userId="37b73424-c081-4fc2-b1af-363f4f3fd4f3" providerId="ADAL" clId="{0D1A2AA6-2D7F-4AE2-A79F-FCA34EEA221B}" dt="2022-08-03T22:03:08.646" v="460"/>
          <ac:spMkLst>
            <pc:docMk/>
            <pc:sldMk cId="1971066177" sldId="302"/>
            <ac:spMk id="43" creationId="{2B976212-1D94-4F7D-BD66-794BAABF7C56}"/>
          </ac:spMkLst>
        </pc:spChg>
        <pc:spChg chg="add del mod">
          <ac:chgData name="William Grey" userId="37b73424-c081-4fc2-b1af-363f4f3fd4f3" providerId="ADAL" clId="{0D1A2AA6-2D7F-4AE2-A79F-FCA34EEA221B}" dt="2022-08-03T22:03:08.646" v="460"/>
          <ac:spMkLst>
            <pc:docMk/>
            <pc:sldMk cId="1971066177" sldId="302"/>
            <ac:spMk id="44" creationId="{D17B1083-43D8-4194-97AD-B93BA63E3793}"/>
          </ac:spMkLst>
        </pc:spChg>
        <pc:spChg chg="add del mod">
          <ac:chgData name="William Grey" userId="37b73424-c081-4fc2-b1af-363f4f3fd4f3" providerId="ADAL" clId="{0D1A2AA6-2D7F-4AE2-A79F-FCA34EEA221B}" dt="2022-08-03T22:12:56.256" v="596" actId="478"/>
          <ac:spMkLst>
            <pc:docMk/>
            <pc:sldMk cId="1971066177" sldId="302"/>
            <ac:spMk id="47" creationId="{58E9ACA8-E387-47E4-BC42-2277F8207183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48" creationId="{BD0ACFEB-885C-423A-B147-34EA076EDDF6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49" creationId="{B893E470-E2CE-497D-827C-D7F7FD33DCB4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50" creationId="{CC596592-E792-44E7-8A54-4B3ADF808893}"/>
          </ac:spMkLst>
        </pc:spChg>
        <pc:spChg chg="add del mod">
          <ac:chgData name="William Grey" userId="37b73424-c081-4fc2-b1af-363f4f3fd4f3" providerId="ADAL" clId="{0D1A2AA6-2D7F-4AE2-A79F-FCA34EEA221B}" dt="2022-08-03T22:12:56.256" v="596" actId="478"/>
          <ac:spMkLst>
            <pc:docMk/>
            <pc:sldMk cId="1971066177" sldId="302"/>
            <ac:spMk id="51" creationId="{68200AD2-50FC-45DA-BC82-520F49B140C4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52" creationId="{F2D551A8-D5A9-4D8A-9DF2-49184792A60D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55" creationId="{C4FAD7BF-A931-401A-AD21-742DF164EFED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56" creationId="{B0930EE6-63B4-4F0E-86C2-C8F96BF41D80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57" creationId="{4C016E48-C9EA-4F09-BEE0-7C763DAB8AB6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58" creationId="{9716C42D-DDC8-4CD7-B0BE-D6E07B81CE5D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59" creationId="{737F56DA-7FE2-4560-8355-7A7D50BE355B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60" creationId="{169C6C0C-79FA-45F9-9A42-5460BA621217}"/>
          </ac:spMkLst>
        </pc:spChg>
        <pc:spChg chg="add del mod">
          <ac:chgData name="William Grey" userId="37b73424-c081-4fc2-b1af-363f4f3fd4f3" providerId="ADAL" clId="{0D1A2AA6-2D7F-4AE2-A79F-FCA34EEA221B}" dt="2022-08-03T22:12:41.428" v="593" actId="478"/>
          <ac:spMkLst>
            <pc:docMk/>
            <pc:sldMk cId="1971066177" sldId="302"/>
            <ac:spMk id="61" creationId="{D7AB2995-A449-4072-9369-5FE3553D48FE}"/>
          </ac:spMkLst>
        </pc:spChg>
        <pc:spChg chg="add del mod">
          <ac:chgData name="William Grey" userId="37b73424-c081-4fc2-b1af-363f4f3fd4f3" providerId="ADAL" clId="{0D1A2AA6-2D7F-4AE2-A79F-FCA34EEA221B}" dt="2022-08-03T22:12:36.484" v="592" actId="478"/>
          <ac:spMkLst>
            <pc:docMk/>
            <pc:sldMk cId="1971066177" sldId="302"/>
            <ac:spMk id="62" creationId="{D045D4AE-01C3-4DE4-9BCC-F336473F5CE5}"/>
          </ac:spMkLst>
        </pc:spChg>
        <pc:spChg chg="add del mod">
          <ac:chgData name="William Grey" userId="37b73424-c081-4fc2-b1af-363f4f3fd4f3" providerId="ADAL" clId="{0D1A2AA6-2D7F-4AE2-A79F-FCA34EEA221B}" dt="2022-08-03T22:12:41.428" v="593" actId="478"/>
          <ac:spMkLst>
            <pc:docMk/>
            <pc:sldMk cId="1971066177" sldId="302"/>
            <ac:spMk id="63" creationId="{BF3E2F6E-2446-4EE8-A9BF-8D08C4A6DA9B}"/>
          </ac:spMkLst>
        </pc:spChg>
        <pc:spChg chg="add del mod">
          <ac:chgData name="William Grey" userId="37b73424-c081-4fc2-b1af-363f4f3fd4f3" providerId="ADAL" clId="{0D1A2AA6-2D7F-4AE2-A79F-FCA34EEA221B}" dt="2022-08-03T22:12:56.256" v="596" actId="478"/>
          <ac:spMkLst>
            <pc:docMk/>
            <pc:sldMk cId="1971066177" sldId="302"/>
            <ac:spMk id="64" creationId="{87792C29-726A-473B-B653-E1BB78B6C0D3}"/>
          </ac:spMkLst>
        </pc:spChg>
        <pc:spChg chg="add del mod">
          <ac:chgData name="William Grey" userId="37b73424-c081-4fc2-b1af-363f4f3fd4f3" providerId="ADAL" clId="{0D1A2AA6-2D7F-4AE2-A79F-FCA34EEA221B}" dt="2022-08-03T22:12:56.256" v="596" actId="478"/>
          <ac:spMkLst>
            <pc:docMk/>
            <pc:sldMk cId="1971066177" sldId="302"/>
            <ac:spMk id="65" creationId="{917C34B7-C450-47A1-B634-3534163FC5DC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66" creationId="{1AB3C088-DFB2-4D0F-BC32-5C90723AEEDD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67" creationId="{57762B54-507C-42BF-820F-CE1696649445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68" creationId="{D5B64FA1-BA11-416F-8BE1-37CFD740A9CC}"/>
          </ac:spMkLst>
        </pc:spChg>
        <pc:spChg chg="add del mod">
          <ac:chgData name="William Grey" userId="37b73424-c081-4fc2-b1af-363f4f3fd4f3" providerId="ADAL" clId="{0D1A2AA6-2D7F-4AE2-A79F-FCA34EEA221B}" dt="2022-08-03T22:12:49.527" v="594" actId="478"/>
          <ac:spMkLst>
            <pc:docMk/>
            <pc:sldMk cId="1971066177" sldId="302"/>
            <ac:spMk id="69" creationId="{E813F4C2-8AF2-419A-9E9E-9C36A691BD66}"/>
          </ac:spMkLst>
        </pc:spChg>
        <pc:spChg chg="add mod">
          <ac:chgData name="William Grey" userId="37b73424-c081-4fc2-b1af-363f4f3fd4f3" providerId="ADAL" clId="{0D1A2AA6-2D7F-4AE2-A79F-FCA34EEA221B}" dt="2022-08-03T22:12:20.556" v="590" actId="20577"/>
          <ac:spMkLst>
            <pc:docMk/>
            <pc:sldMk cId="1971066177" sldId="302"/>
            <ac:spMk id="70" creationId="{BE151256-1AA3-41B8-AFAB-89D203784120}"/>
          </ac:spMkLst>
        </pc:spChg>
        <pc:spChg chg="add mod">
          <ac:chgData name="William Grey" userId="37b73424-c081-4fc2-b1af-363f4f3fd4f3" providerId="ADAL" clId="{0D1A2AA6-2D7F-4AE2-A79F-FCA34EEA221B}" dt="2022-08-03T22:11:34.028" v="574" actId="20577"/>
          <ac:spMkLst>
            <pc:docMk/>
            <pc:sldMk cId="1971066177" sldId="302"/>
            <ac:spMk id="71" creationId="{3FA8B1F8-E0BB-454D-8815-070004A072F9}"/>
          </ac:spMkLst>
        </pc:spChg>
        <pc:spChg chg="add mod">
          <ac:chgData name="William Grey" userId="37b73424-c081-4fc2-b1af-363f4f3fd4f3" providerId="ADAL" clId="{0D1A2AA6-2D7F-4AE2-A79F-FCA34EEA221B}" dt="2022-08-03T22:12:10.540" v="589" actId="1076"/>
          <ac:spMkLst>
            <pc:docMk/>
            <pc:sldMk cId="1971066177" sldId="302"/>
            <ac:spMk id="72" creationId="{9855C640-7FD1-4ECC-924D-79397D265BD8}"/>
          </ac:spMkLst>
        </pc:spChg>
        <pc:spChg chg="add del mod">
          <ac:chgData name="William Grey" userId="37b73424-c081-4fc2-b1af-363f4f3fd4f3" providerId="ADAL" clId="{0D1A2AA6-2D7F-4AE2-A79F-FCA34EEA221B}" dt="2022-08-03T22:13:10.467" v="598"/>
          <ac:spMkLst>
            <pc:docMk/>
            <pc:sldMk cId="1971066177" sldId="302"/>
            <ac:spMk id="75" creationId="{59A8BDA1-18DE-4A19-8FFB-AD4E3107F7E1}"/>
          </ac:spMkLst>
        </pc:spChg>
        <pc:spChg chg="add del mod">
          <ac:chgData name="William Grey" userId="37b73424-c081-4fc2-b1af-363f4f3fd4f3" providerId="ADAL" clId="{0D1A2AA6-2D7F-4AE2-A79F-FCA34EEA221B}" dt="2022-08-03T22:13:10.467" v="598"/>
          <ac:spMkLst>
            <pc:docMk/>
            <pc:sldMk cId="1971066177" sldId="302"/>
            <ac:spMk id="76" creationId="{9EE0B799-D159-4E51-BDBE-12C7F0FB76A8}"/>
          </ac:spMkLst>
        </pc:spChg>
        <pc:spChg chg="add del mod">
          <ac:chgData name="William Grey" userId="37b73424-c081-4fc2-b1af-363f4f3fd4f3" providerId="ADAL" clId="{0D1A2AA6-2D7F-4AE2-A79F-FCA34EEA221B}" dt="2022-08-03T22:13:10.467" v="598"/>
          <ac:spMkLst>
            <pc:docMk/>
            <pc:sldMk cId="1971066177" sldId="302"/>
            <ac:spMk id="77" creationId="{740BDFB5-6E7B-4C66-B539-F99DCE66A150}"/>
          </ac:spMkLst>
        </pc:spChg>
        <pc:spChg chg="add del mod">
          <ac:chgData name="William Grey" userId="37b73424-c081-4fc2-b1af-363f4f3fd4f3" providerId="ADAL" clId="{0D1A2AA6-2D7F-4AE2-A79F-FCA34EEA221B}" dt="2022-08-03T22:13:10.467" v="598"/>
          <ac:spMkLst>
            <pc:docMk/>
            <pc:sldMk cId="1971066177" sldId="302"/>
            <ac:spMk id="78" creationId="{7BEA398F-C824-4D84-AD84-9EA7CBC76052}"/>
          </ac:spMkLst>
        </pc:spChg>
        <pc:spChg chg="add del mod">
          <ac:chgData name="William Grey" userId="37b73424-c081-4fc2-b1af-363f4f3fd4f3" providerId="ADAL" clId="{0D1A2AA6-2D7F-4AE2-A79F-FCA34EEA221B}" dt="2022-08-03T22:13:10.467" v="598"/>
          <ac:spMkLst>
            <pc:docMk/>
            <pc:sldMk cId="1971066177" sldId="302"/>
            <ac:spMk id="79" creationId="{E101902B-8063-4861-83BF-BD34D9CD2434}"/>
          </ac:spMkLst>
        </pc:spChg>
        <pc:spChg chg="add del mod">
          <ac:chgData name="William Grey" userId="37b73424-c081-4fc2-b1af-363f4f3fd4f3" providerId="ADAL" clId="{0D1A2AA6-2D7F-4AE2-A79F-FCA34EEA221B}" dt="2022-08-03T22:13:10.467" v="598"/>
          <ac:spMkLst>
            <pc:docMk/>
            <pc:sldMk cId="1971066177" sldId="302"/>
            <ac:spMk id="80" creationId="{F49A7C9A-68F9-4B37-9707-B3AC35B69B0A}"/>
          </ac:spMkLst>
        </pc:spChg>
        <pc:spChg chg="add del mod">
          <ac:chgData name="William Grey" userId="37b73424-c081-4fc2-b1af-363f4f3fd4f3" providerId="ADAL" clId="{0D1A2AA6-2D7F-4AE2-A79F-FCA34EEA221B}" dt="2022-08-03T22:13:10.467" v="598"/>
          <ac:spMkLst>
            <pc:docMk/>
            <pc:sldMk cId="1971066177" sldId="302"/>
            <ac:spMk id="81" creationId="{DAE57DA2-C6B8-4729-8C4F-DF720DFBAEC2}"/>
          </ac:spMkLst>
        </pc:spChg>
        <pc:spChg chg="add mod">
          <ac:chgData name="William Grey" userId="37b73424-c081-4fc2-b1af-363f4f3fd4f3" providerId="ADAL" clId="{0D1A2AA6-2D7F-4AE2-A79F-FCA34EEA221B}" dt="2022-08-03T22:13:46.712" v="600" actId="1076"/>
          <ac:spMkLst>
            <pc:docMk/>
            <pc:sldMk cId="1971066177" sldId="302"/>
            <ac:spMk id="83" creationId="{D6F84B19-1F4A-4EDA-A152-AF12F98DC8AF}"/>
          </ac:spMkLst>
        </pc:spChg>
        <pc:spChg chg="add mod">
          <ac:chgData name="William Grey" userId="37b73424-c081-4fc2-b1af-363f4f3fd4f3" providerId="ADAL" clId="{0D1A2AA6-2D7F-4AE2-A79F-FCA34EEA221B}" dt="2022-08-03T22:13:46.712" v="600" actId="1076"/>
          <ac:spMkLst>
            <pc:docMk/>
            <pc:sldMk cId="1971066177" sldId="302"/>
            <ac:spMk id="84" creationId="{FE631E14-5CE8-403B-9BA7-7B2F9C81965A}"/>
          </ac:spMkLst>
        </pc:spChg>
        <pc:spChg chg="add mod">
          <ac:chgData name="William Grey" userId="37b73424-c081-4fc2-b1af-363f4f3fd4f3" providerId="ADAL" clId="{0D1A2AA6-2D7F-4AE2-A79F-FCA34EEA221B}" dt="2022-08-03T22:13:46.712" v="600" actId="1076"/>
          <ac:spMkLst>
            <pc:docMk/>
            <pc:sldMk cId="1971066177" sldId="302"/>
            <ac:spMk id="86" creationId="{28857434-8E76-4F85-9B87-B5A237A18EE9}"/>
          </ac:spMkLst>
        </pc:spChg>
        <pc:spChg chg="add mod">
          <ac:chgData name="William Grey" userId="37b73424-c081-4fc2-b1af-363f4f3fd4f3" providerId="ADAL" clId="{0D1A2AA6-2D7F-4AE2-A79F-FCA34EEA221B}" dt="2022-08-03T22:13:46.712" v="600" actId="1076"/>
          <ac:spMkLst>
            <pc:docMk/>
            <pc:sldMk cId="1971066177" sldId="302"/>
            <ac:spMk id="87" creationId="{D91690A1-7C29-4144-BB00-F99ABA5FF711}"/>
          </ac:spMkLst>
        </pc:spChg>
        <pc:spChg chg="add mod">
          <ac:chgData name="William Grey" userId="37b73424-c081-4fc2-b1af-363f4f3fd4f3" providerId="ADAL" clId="{0D1A2AA6-2D7F-4AE2-A79F-FCA34EEA221B}" dt="2022-08-03T22:13:46.712" v="600" actId="1076"/>
          <ac:spMkLst>
            <pc:docMk/>
            <pc:sldMk cId="1971066177" sldId="302"/>
            <ac:spMk id="88" creationId="{019D0C6A-2CEF-45F3-BD36-659458929577}"/>
          </ac:spMkLst>
        </pc:spChg>
        <pc:spChg chg="add del mod">
          <ac:chgData name="William Grey" userId="37b73424-c081-4fc2-b1af-363f4f3fd4f3" providerId="ADAL" clId="{0D1A2AA6-2D7F-4AE2-A79F-FCA34EEA221B}" dt="2022-08-03T22:14:19.985" v="608" actId="478"/>
          <ac:spMkLst>
            <pc:docMk/>
            <pc:sldMk cId="1971066177" sldId="302"/>
            <ac:spMk id="89" creationId="{6E68B820-FCD3-41FB-A814-1F2D788C0245}"/>
          </ac:spMkLst>
        </pc:spChg>
        <pc:spChg chg="add mod">
          <ac:chgData name="William Grey" userId="37b73424-c081-4fc2-b1af-363f4f3fd4f3" providerId="ADAL" clId="{0D1A2AA6-2D7F-4AE2-A79F-FCA34EEA221B}" dt="2022-08-03T22:13:46.712" v="600" actId="1076"/>
          <ac:spMkLst>
            <pc:docMk/>
            <pc:sldMk cId="1971066177" sldId="302"/>
            <ac:spMk id="90" creationId="{CA14C85C-DF33-4C7F-B651-E00CA7B5A2F7}"/>
          </ac:spMkLst>
        </pc:spChg>
        <pc:spChg chg="add mod">
          <ac:chgData name="William Grey" userId="37b73424-c081-4fc2-b1af-363f4f3fd4f3" providerId="ADAL" clId="{0D1A2AA6-2D7F-4AE2-A79F-FCA34EEA221B}" dt="2022-08-03T22:13:46.712" v="600" actId="1076"/>
          <ac:spMkLst>
            <pc:docMk/>
            <pc:sldMk cId="1971066177" sldId="302"/>
            <ac:spMk id="91" creationId="{A7A4AC56-2E9C-458B-93DA-F551EF858EC2}"/>
          </ac:spMkLst>
        </pc:spChg>
        <pc:spChg chg="add mod">
          <ac:chgData name="William Grey" userId="37b73424-c081-4fc2-b1af-363f4f3fd4f3" providerId="ADAL" clId="{0D1A2AA6-2D7F-4AE2-A79F-FCA34EEA221B}" dt="2022-08-03T22:14:09.946" v="607" actId="20577"/>
          <ac:spMkLst>
            <pc:docMk/>
            <pc:sldMk cId="1971066177" sldId="302"/>
            <ac:spMk id="92" creationId="{CE3BBFD0-7959-4E8F-9188-A69D558CA52A}"/>
          </ac:spMkLst>
        </pc:spChg>
        <pc:spChg chg="add del mod">
          <ac:chgData name="William Grey" userId="37b73424-c081-4fc2-b1af-363f4f3fd4f3" providerId="ADAL" clId="{0D1A2AA6-2D7F-4AE2-A79F-FCA34EEA221B}" dt="2022-08-03T22:14:29.896" v="610"/>
          <ac:spMkLst>
            <pc:docMk/>
            <pc:sldMk cId="1971066177" sldId="302"/>
            <ac:spMk id="95" creationId="{E10F8B4A-D812-450A-825C-C26E06C3691F}"/>
          </ac:spMkLst>
        </pc:spChg>
        <pc:spChg chg="add del mod">
          <ac:chgData name="William Grey" userId="37b73424-c081-4fc2-b1af-363f4f3fd4f3" providerId="ADAL" clId="{0D1A2AA6-2D7F-4AE2-A79F-FCA34EEA221B}" dt="2022-08-03T22:14:29.896" v="610"/>
          <ac:spMkLst>
            <pc:docMk/>
            <pc:sldMk cId="1971066177" sldId="302"/>
            <ac:spMk id="96" creationId="{3B175871-D7EC-467F-BBF9-806BEED8F861}"/>
          </ac:spMkLst>
        </pc:spChg>
        <pc:spChg chg="add del mod">
          <ac:chgData name="William Grey" userId="37b73424-c081-4fc2-b1af-363f4f3fd4f3" providerId="ADAL" clId="{0D1A2AA6-2D7F-4AE2-A79F-FCA34EEA221B}" dt="2022-08-03T22:14:29.896" v="610"/>
          <ac:spMkLst>
            <pc:docMk/>
            <pc:sldMk cId="1971066177" sldId="302"/>
            <ac:spMk id="97" creationId="{76CE9380-19F3-4D18-B58C-B2D5B2FFAA2B}"/>
          </ac:spMkLst>
        </pc:spChg>
        <pc:spChg chg="add del mod">
          <ac:chgData name="William Grey" userId="37b73424-c081-4fc2-b1af-363f4f3fd4f3" providerId="ADAL" clId="{0D1A2AA6-2D7F-4AE2-A79F-FCA34EEA221B}" dt="2022-08-03T22:14:29.896" v="610"/>
          <ac:spMkLst>
            <pc:docMk/>
            <pc:sldMk cId="1971066177" sldId="302"/>
            <ac:spMk id="98" creationId="{C7025B2C-CB6F-4F43-93CD-E27B5A2F073B}"/>
          </ac:spMkLst>
        </pc:spChg>
        <pc:spChg chg="add del mod">
          <ac:chgData name="William Grey" userId="37b73424-c081-4fc2-b1af-363f4f3fd4f3" providerId="ADAL" clId="{0D1A2AA6-2D7F-4AE2-A79F-FCA34EEA221B}" dt="2022-08-03T22:14:29.896" v="610"/>
          <ac:spMkLst>
            <pc:docMk/>
            <pc:sldMk cId="1971066177" sldId="302"/>
            <ac:spMk id="99" creationId="{A4BD5A89-F206-42A4-AD73-AC37C3230E14}"/>
          </ac:spMkLst>
        </pc:spChg>
        <pc:spChg chg="add del mod">
          <ac:chgData name="William Grey" userId="37b73424-c081-4fc2-b1af-363f4f3fd4f3" providerId="ADAL" clId="{0D1A2AA6-2D7F-4AE2-A79F-FCA34EEA221B}" dt="2022-08-03T22:14:29.896" v="610"/>
          <ac:spMkLst>
            <pc:docMk/>
            <pc:sldMk cId="1971066177" sldId="302"/>
            <ac:spMk id="100" creationId="{D5EA5039-48F5-4371-B88B-536ACCBAF240}"/>
          </ac:spMkLst>
        </pc:spChg>
        <pc:spChg chg="add mod">
          <ac:chgData name="William Grey" userId="37b73424-c081-4fc2-b1af-363f4f3fd4f3" providerId="ADAL" clId="{0D1A2AA6-2D7F-4AE2-A79F-FCA34EEA221B}" dt="2022-08-03T22:14:48.355" v="612" actId="1076"/>
          <ac:spMkLst>
            <pc:docMk/>
            <pc:sldMk cId="1971066177" sldId="302"/>
            <ac:spMk id="102" creationId="{E58FA69C-1038-4EA9-B6F6-EB79DCE02D03}"/>
          </ac:spMkLst>
        </pc:spChg>
        <pc:spChg chg="add mod">
          <ac:chgData name="William Grey" userId="37b73424-c081-4fc2-b1af-363f4f3fd4f3" providerId="ADAL" clId="{0D1A2AA6-2D7F-4AE2-A79F-FCA34EEA221B}" dt="2022-08-03T22:14:48.355" v="612" actId="1076"/>
          <ac:spMkLst>
            <pc:docMk/>
            <pc:sldMk cId="1971066177" sldId="302"/>
            <ac:spMk id="103" creationId="{21CE986B-29CA-4381-BF85-56D7BCD273D2}"/>
          </ac:spMkLst>
        </pc:spChg>
        <pc:spChg chg="add mod">
          <ac:chgData name="William Grey" userId="37b73424-c081-4fc2-b1af-363f4f3fd4f3" providerId="ADAL" clId="{0D1A2AA6-2D7F-4AE2-A79F-FCA34EEA221B}" dt="2022-08-03T22:14:48.355" v="612" actId="1076"/>
          <ac:spMkLst>
            <pc:docMk/>
            <pc:sldMk cId="1971066177" sldId="302"/>
            <ac:spMk id="105" creationId="{5CD646D4-2D69-4127-9634-0CD97D24ACD7}"/>
          </ac:spMkLst>
        </pc:spChg>
        <pc:spChg chg="add mod">
          <ac:chgData name="William Grey" userId="37b73424-c081-4fc2-b1af-363f4f3fd4f3" providerId="ADAL" clId="{0D1A2AA6-2D7F-4AE2-A79F-FCA34EEA221B}" dt="2022-08-03T22:14:48.355" v="612" actId="1076"/>
          <ac:spMkLst>
            <pc:docMk/>
            <pc:sldMk cId="1971066177" sldId="302"/>
            <ac:spMk id="106" creationId="{906EF294-3B7B-4A7C-A86B-D949480C78CE}"/>
          </ac:spMkLst>
        </pc:spChg>
        <pc:spChg chg="add mod">
          <ac:chgData name="William Grey" userId="37b73424-c081-4fc2-b1af-363f4f3fd4f3" providerId="ADAL" clId="{0D1A2AA6-2D7F-4AE2-A79F-FCA34EEA221B}" dt="2022-08-03T22:14:48.355" v="612" actId="1076"/>
          <ac:spMkLst>
            <pc:docMk/>
            <pc:sldMk cId="1971066177" sldId="302"/>
            <ac:spMk id="107" creationId="{92D7A3E3-FBB8-4D9C-9633-B1BBE0E5CD76}"/>
          </ac:spMkLst>
        </pc:spChg>
        <pc:spChg chg="add del mod">
          <ac:chgData name="William Grey" userId="37b73424-c081-4fc2-b1af-363f4f3fd4f3" providerId="ADAL" clId="{0D1A2AA6-2D7F-4AE2-A79F-FCA34EEA221B}" dt="2022-08-03T22:15:09.860" v="625" actId="478"/>
          <ac:spMkLst>
            <pc:docMk/>
            <pc:sldMk cId="1971066177" sldId="302"/>
            <ac:spMk id="108" creationId="{CB185B09-9308-4373-9941-922D2CB9705D}"/>
          </ac:spMkLst>
        </pc:spChg>
        <pc:spChg chg="add mod">
          <ac:chgData name="William Grey" userId="37b73424-c081-4fc2-b1af-363f4f3fd4f3" providerId="ADAL" clId="{0D1A2AA6-2D7F-4AE2-A79F-FCA34EEA221B}" dt="2022-08-03T22:14:48.355" v="612" actId="1076"/>
          <ac:spMkLst>
            <pc:docMk/>
            <pc:sldMk cId="1971066177" sldId="302"/>
            <ac:spMk id="109" creationId="{50ABF80F-370F-4C75-9966-27C12FDB5143}"/>
          </ac:spMkLst>
        </pc:spChg>
        <pc:spChg chg="add mod">
          <ac:chgData name="William Grey" userId="37b73424-c081-4fc2-b1af-363f4f3fd4f3" providerId="ADAL" clId="{0D1A2AA6-2D7F-4AE2-A79F-FCA34EEA221B}" dt="2022-08-03T22:15:03.951" v="619" actId="20577"/>
          <ac:spMkLst>
            <pc:docMk/>
            <pc:sldMk cId="1971066177" sldId="302"/>
            <ac:spMk id="110" creationId="{1F492648-55A1-4818-835C-02EA0F7E89C4}"/>
          </ac:spMkLst>
        </pc:spChg>
        <pc:cxnChg chg="mod">
          <ac:chgData name="William Grey" userId="37b73424-c081-4fc2-b1af-363f4f3fd4f3" providerId="ADAL" clId="{0D1A2AA6-2D7F-4AE2-A79F-FCA34EEA221B}" dt="2022-08-03T22:00:50.454" v="390" actId="1076"/>
          <ac:cxnSpMkLst>
            <pc:docMk/>
            <pc:sldMk cId="1971066177" sldId="302"/>
            <ac:cxnSpMk id="7" creationId="{F427BFFE-AA80-428B-916A-15942DAD3966}"/>
          </ac:cxnSpMkLst>
        </pc:cxnChg>
        <pc:cxnChg chg="add del mod">
          <ac:chgData name="William Grey" userId="37b73424-c081-4fc2-b1af-363f4f3fd4f3" providerId="ADAL" clId="{0D1A2AA6-2D7F-4AE2-A79F-FCA34EEA221B}" dt="2022-08-03T22:12:56.256" v="596" actId="478"/>
          <ac:cxnSpMkLst>
            <pc:docMk/>
            <pc:sldMk cId="1971066177" sldId="302"/>
            <ac:cxnSpMk id="11" creationId="{974CDABF-8C13-40F1-97DE-E5B01E5DDFA9}"/>
          </ac:cxnSpMkLst>
        </pc:cxnChg>
        <pc:cxnChg chg="mod">
          <ac:chgData name="William Grey" userId="37b73424-c081-4fc2-b1af-363f4f3fd4f3" providerId="ADAL" clId="{0D1A2AA6-2D7F-4AE2-A79F-FCA34EEA221B}" dt="2022-08-03T22:00:50.454" v="390" actId="1076"/>
          <ac:cxnSpMkLst>
            <pc:docMk/>
            <pc:sldMk cId="1971066177" sldId="302"/>
            <ac:cxnSpMk id="12" creationId="{505AB35E-531F-4C35-8A2F-0E465576BD14}"/>
          </ac:cxnSpMkLst>
        </pc:cxnChg>
        <pc:cxnChg chg="add del mod">
          <ac:chgData name="William Grey" userId="37b73424-c081-4fc2-b1af-363f4f3fd4f3" providerId="ADAL" clId="{0D1A2AA6-2D7F-4AE2-A79F-FCA34EEA221B}" dt="2022-08-03T22:12:56.256" v="596" actId="478"/>
          <ac:cxnSpMkLst>
            <pc:docMk/>
            <pc:sldMk cId="1971066177" sldId="302"/>
            <ac:cxnSpMk id="16" creationId="{A3D7AC5F-CB33-4B67-A677-C608C4A285FE}"/>
          </ac:cxnSpMkLst>
        </pc:cxnChg>
        <pc:cxnChg chg="add del mod">
          <ac:chgData name="William Grey" userId="37b73424-c081-4fc2-b1af-363f4f3fd4f3" providerId="ADAL" clId="{0D1A2AA6-2D7F-4AE2-A79F-FCA34EEA221B}" dt="2022-08-03T22:12:36.484" v="592" actId="478"/>
          <ac:cxnSpMkLst>
            <pc:docMk/>
            <pc:sldMk cId="1971066177" sldId="302"/>
            <ac:cxnSpMk id="24" creationId="{C7E4C402-BADB-43DB-9C99-75D6791CC643}"/>
          </ac:cxnSpMkLst>
        </pc:cxnChg>
        <pc:cxnChg chg="add del mod">
          <ac:chgData name="William Grey" userId="37b73424-c081-4fc2-b1af-363f4f3fd4f3" providerId="ADAL" clId="{0D1A2AA6-2D7F-4AE2-A79F-FCA34EEA221B}" dt="2022-08-03T22:12:36.484" v="592" actId="478"/>
          <ac:cxnSpMkLst>
            <pc:docMk/>
            <pc:sldMk cId="1971066177" sldId="302"/>
            <ac:cxnSpMk id="27" creationId="{50A15BA8-8BFF-4E7D-98CD-1E75EAE65772}"/>
          </ac:cxnSpMkLst>
        </pc:cxnChg>
        <pc:cxnChg chg="add del mod">
          <ac:chgData name="William Grey" userId="37b73424-c081-4fc2-b1af-363f4f3fd4f3" providerId="ADAL" clId="{0D1A2AA6-2D7F-4AE2-A79F-FCA34EEA221B}" dt="2022-08-03T22:12:36.484" v="592" actId="478"/>
          <ac:cxnSpMkLst>
            <pc:docMk/>
            <pc:sldMk cId="1971066177" sldId="302"/>
            <ac:cxnSpMk id="32" creationId="{F2FD2F9E-5B27-4E9C-83A1-878234DDC1FA}"/>
          </ac:cxnSpMkLst>
        </pc:cxnChg>
        <pc:cxnChg chg="add del mod">
          <ac:chgData name="William Grey" userId="37b73424-c081-4fc2-b1af-363f4f3fd4f3" providerId="ADAL" clId="{0D1A2AA6-2D7F-4AE2-A79F-FCA34EEA221B}" dt="2022-08-03T22:12:36.484" v="592" actId="478"/>
          <ac:cxnSpMkLst>
            <pc:docMk/>
            <pc:sldMk cId="1971066177" sldId="302"/>
            <ac:cxnSpMk id="35" creationId="{ECB85795-08AF-4CFF-B500-0F311ECF4FE0}"/>
          </ac:cxnSpMkLst>
        </pc:cxnChg>
        <pc:cxnChg chg="add del mod">
          <ac:chgData name="William Grey" userId="37b73424-c081-4fc2-b1af-363f4f3fd4f3" providerId="ADAL" clId="{0D1A2AA6-2D7F-4AE2-A79F-FCA34EEA221B}" dt="2022-08-03T22:03:08.646" v="460"/>
          <ac:cxnSpMkLst>
            <pc:docMk/>
            <pc:sldMk cId="1971066177" sldId="302"/>
            <ac:cxnSpMk id="40" creationId="{30492F30-8AF7-49E1-8B10-9FB820B0241D}"/>
          </ac:cxnSpMkLst>
        </pc:cxnChg>
        <pc:cxnChg chg="add del mod">
          <ac:chgData name="William Grey" userId="37b73424-c081-4fc2-b1af-363f4f3fd4f3" providerId="ADAL" clId="{0D1A2AA6-2D7F-4AE2-A79F-FCA34EEA221B}" dt="2022-08-03T22:03:08.646" v="460"/>
          <ac:cxnSpMkLst>
            <pc:docMk/>
            <pc:sldMk cId="1971066177" sldId="302"/>
            <ac:cxnSpMk id="41" creationId="{6B318178-ACE6-462C-B8B2-D24E0C1838D7}"/>
          </ac:cxnSpMkLst>
        </pc:cxnChg>
        <pc:cxnChg chg="add del mod">
          <ac:chgData name="William Grey" userId="37b73424-c081-4fc2-b1af-363f4f3fd4f3" providerId="ADAL" clId="{0D1A2AA6-2D7F-4AE2-A79F-FCA34EEA221B}" dt="2022-08-03T22:12:49.527" v="594" actId="478"/>
          <ac:cxnSpMkLst>
            <pc:docMk/>
            <pc:sldMk cId="1971066177" sldId="302"/>
            <ac:cxnSpMk id="45" creationId="{260B3919-EB36-4DD1-B51B-2145B78E6E1C}"/>
          </ac:cxnSpMkLst>
        </pc:cxnChg>
        <pc:cxnChg chg="add del mod">
          <ac:chgData name="William Grey" userId="37b73424-c081-4fc2-b1af-363f4f3fd4f3" providerId="ADAL" clId="{0D1A2AA6-2D7F-4AE2-A79F-FCA34EEA221B}" dt="2022-08-03T22:12:49.527" v="594" actId="478"/>
          <ac:cxnSpMkLst>
            <pc:docMk/>
            <pc:sldMk cId="1971066177" sldId="302"/>
            <ac:cxnSpMk id="46" creationId="{1B992B60-0387-43A2-977F-7DFFED716F9C}"/>
          </ac:cxnSpMkLst>
        </pc:cxnChg>
        <pc:cxnChg chg="add del mod">
          <ac:chgData name="William Grey" userId="37b73424-c081-4fc2-b1af-363f4f3fd4f3" providerId="ADAL" clId="{0D1A2AA6-2D7F-4AE2-A79F-FCA34EEA221B}" dt="2022-08-03T22:12:49.527" v="594" actId="478"/>
          <ac:cxnSpMkLst>
            <pc:docMk/>
            <pc:sldMk cId="1971066177" sldId="302"/>
            <ac:cxnSpMk id="53" creationId="{EB7C4896-961A-4BAE-96EE-34E057369C50}"/>
          </ac:cxnSpMkLst>
        </pc:cxnChg>
        <pc:cxnChg chg="add del mod">
          <ac:chgData name="William Grey" userId="37b73424-c081-4fc2-b1af-363f4f3fd4f3" providerId="ADAL" clId="{0D1A2AA6-2D7F-4AE2-A79F-FCA34EEA221B}" dt="2022-08-03T22:12:49.527" v="594" actId="478"/>
          <ac:cxnSpMkLst>
            <pc:docMk/>
            <pc:sldMk cId="1971066177" sldId="302"/>
            <ac:cxnSpMk id="54" creationId="{9E27E0DB-8573-4C2F-938A-20FB975AB54D}"/>
          </ac:cxnSpMkLst>
        </pc:cxnChg>
        <pc:cxnChg chg="add del mod">
          <ac:chgData name="William Grey" userId="37b73424-c081-4fc2-b1af-363f4f3fd4f3" providerId="ADAL" clId="{0D1A2AA6-2D7F-4AE2-A79F-FCA34EEA221B}" dt="2022-08-03T22:13:10.467" v="598"/>
          <ac:cxnSpMkLst>
            <pc:docMk/>
            <pc:sldMk cId="1971066177" sldId="302"/>
            <ac:cxnSpMk id="73" creationId="{5BA4EADD-7AE7-4F0D-8968-8CE53350C9B5}"/>
          </ac:cxnSpMkLst>
        </pc:cxnChg>
        <pc:cxnChg chg="add del mod">
          <ac:chgData name="William Grey" userId="37b73424-c081-4fc2-b1af-363f4f3fd4f3" providerId="ADAL" clId="{0D1A2AA6-2D7F-4AE2-A79F-FCA34EEA221B}" dt="2022-08-03T22:13:10.467" v="598"/>
          <ac:cxnSpMkLst>
            <pc:docMk/>
            <pc:sldMk cId="1971066177" sldId="302"/>
            <ac:cxnSpMk id="74" creationId="{64B2BF66-EF1C-42E7-8722-6C97B7AE0916}"/>
          </ac:cxnSpMkLst>
        </pc:cxnChg>
        <pc:cxnChg chg="add mod">
          <ac:chgData name="William Grey" userId="37b73424-c081-4fc2-b1af-363f4f3fd4f3" providerId="ADAL" clId="{0D1A2AA6-2D7F-4AE2-A79F-FCA34EEA221B}" dt="2022-08-03T22:13:46.712" v="600" actId="1076"/>
          <ac:cxnSpMkLst>
            <pc:docMk/>
            <pc:sldMk cId="1971066177" sldId="302"/>
            <ac:cxnSpMk id="82" creationId="{3089891D-9B25-471E-8EC1-AB7FD7D5AC48}"/>
          </ac:cxnSpMkLst>
        </pc:cxnChg>
        <pc:cxnChg chg="add mod">
          <ac:chgData name="William Grey" userId="37b73424-c081-4fc2-b1af-363f4f3fd4f3" providerId="ADAL" clId="{0D1A2AA6-2D7F-4AE2-A79F-FCA34EEA221B}" dt="2022-08-03T22:13:46.712" v="600" actId="1076"/>
          <ac:cxnSpMkLst>
            <pc:docMk/>
            <pc:sldMk cId="1971066177" sldId="302"/>
            <ac:cxnSpMk id="85" creationId="{3CCD7268-7262-479C-8B7B-196D1D403D1D}"/>
          </ac:cxnSpMkLst>
        </pc:cxnChg>
        <pc:cxnChg chg="add del mod">
          <ac:chgData name="William Grey" userId="37b73424-c081-4fc2-b1af-363f4f3fd4f3" providerId="ADAL" clId="{0D1A2AA6-2D7F-4AE2-A79F-FCA34EEA221B}" dt="2022-08-03T22:14:29.896" v="610"/>
          <ac:cxnSpMkLst>
            <pc:docMk/>
            <pc:sldMk cId="1971066177" sldId="302"/>
            <ac:cxnSpMk id="93" creationId="{211D00CB-4ACF-41D3-A77B-FC4AB408F920}"/>
          </ac:cxnSpMkLst>
        </pc:cxnChg>
        <pc:cxnChg chg="add del mod">
          <ac:chgData name="William Grey" userId="37b73424-c081-4fc2-b1af-363f4f3fd4f3" providerId="ADAL" clId="{0D1A2AA6-2D7F-4AE2-A79F-FCA34EEA221B}" dt="2022-08-03T22:14:29.896" v="610"/>
          <ac:cxnSpMkLst>
            <pc:docMk/>
            <pc:sldMk cId="1971066177" sldId="302"/>
            <ac:cxnSpMk id="94" creationId="{5A051017-8B48-4B78-AD1A-EEB8FDC7888F}"/>
          </ac:cxnSpMkLst>
        </pc:cxnChg>
        <pc:cxnChg chg="add mod">
          <ac:chgData name="William Grey" userId="37b73424-c081-4fc2-b1af-363f4f3fd4f3" providerId="ADAL" clId="{0D1A2AA6-2D7F-4AE2-A79F-FCA34EEA221B}" dt="2022-08-03T22:14:48.355" v="612" actId="1076"/>
          <ac:cxnSpMkLst>
            <pc:docMk/>
            <pc:sldMk cId="1971066177" sldId="302"/>
            <ac:cxnSpMk id="101" creationId="{A815E8B6-5C75-4408-A106-907F147BC3DB}"/>
          </ac:cxnSpMkLst>
        </pc:cxnChg>
        <pc:cxnChg chg="add mod">
          <ac:chgData name="William Grey" userId="37b73424-c081-4fc2-b1af-363f4f3fd4f3" providerId="ADAL" clId="{0D1A2AA6-2D7F-4AE2-A79F-FCA34EEA221B}" dt="2022-08-03T22:14:48.355" v="612" actId="1076"/>
          <ac:cxnSpMkLst>
            <pc:docMk/>
            <pc:sldMk cId="1971066177" sldId="302"/>
            <ac:cxnSpMk id="104" creationId="{06720E0A-EF8A-4F06-8FD0-CA56075361C2}"/>
          </ac:cxnSpMkLst>
        </pc:cxnChg>
      </pc:sldChg>
      <pc:sldChg chg="addSp delSp modSp del mod">
        <pc:chgData name="William Grey" userId="37b73424-c081-4fc2-b1af-363f4f3fd4f3" providerId="ADAL" clId="{0D1A2AA6-2D7F-4AE2-A79F-FCA34EEA221B}" dt="2022-08-03T22:15:35.928" v="628" actId="2696"/>
        <pc:sldMkLst>
          <pc:docMk/>
          <pc:sldMk cId="1684583868" sldId="303"/>
        </pc:sldMkLst>
        <pc:spChg chg="mod">
          <ac:chgData name="William Grey" userId="37b73424-c081-4fc2-b1af-363f4f3fd4f3" providerId="ADAL" clId="{0D1A2AA6-2D7F-4AE2-A79F-FCA34EEA221B}" dt="2022-08-03T21:45:09.218" v="278" actId="1076"/>
          <ac:spMkLst>
            <pc:docMk/>
            <pc:sldMk cId="1684583868" sldId="303"/>
            <ac:spMk id="2" creationId="{971B6668-8235-4520-AB87-9EBDF086360D}"/>
          </ac:spMkLst>
        </pc:spChg>
        <pc:spChg chg="add mod">
          <ac:chgData name="William Grey" userId="37b73424-c081-4fc2-b1af-363f4f3fd4f3" providerId="ADAL" clId="{0D1A2AA6-2D7F-4AE2-A79F-FCA34EEA221B}" dt="2022-08-03T21:44:53.707" v="276" actId="14100"/>
          <ac:spMkLst>
            <pc:docMk/>
            <pc:sldMk cId="1684583868" sldId="303"/>
            <ac:spMk id="6" creationId="{58379DDA-C886-43FC-A9B3-B217B7094822}"/>
          </ac:spMkLst>
        </pc:spChg>
        <pc:spChg chg="add del">
          <ac:chgData name="William Grey" userId="37b73424-c081-4fc2-b1af-363f4f3fd4f3" providerId="ADAL" clId="{0D1A2AA6-2D7F-4AE2-A79F-FCA34EEA221B}" dt="2022-08-03T21:45:19.843" v="280" actId="22"/>
          <ac:spMkLst>
            <pc:docMk/>
            <pc:sldMk cId="1684583868" sldId="303"/>
            <ac:spMk id="7" creationId="{35E54316-2BCE-434C-94C6-3CDD70610FFA}"/>
          </ac:spMkLst>
        </pc:spChg>
        <pc:spChg chg="add mod">
          <ac:chgData name="William Grey" userId="37b73424-c081-4fc2-b1af-363f4f3fd4f3" providerId="ADAL" clId="{0D1A2AA6-2D7F-4AE2-A79F-FCA34EEA221B}" dt="2022-08-03T21:45:31.732" v="282" actId="1076"/>
          <ac:spMkLst>
            <pc:docMk/>
            <pc:sldMk cId="1684583868" sldId="303"/>
            <ac:spMk id="9" creationId="{43C6D606-2FF6-4820-9907-B33AC6742632}"/>
          </ac:spMkLst>
        </pc:spChg>
        <pc:spChg chg="add mod">
          <ac:chgData name="William Grey" userId="37b73424-c081-4fc2-b1af-363f4f3fd4f3" providerId="ADAL" clId="{0D1A2AA6-2D7F-4AE2-A79F-FCA34EEA221B}" dt="2022-08-03T21:45:31.732" v="282" actId="1076"/>
          <ac:spMkLst>
            <pc:docMk/>
            <pc:sldMk cId="1684583868" sldId="303"/>
            <ac:spMk id="10" creationId="{8528A65E-BB1E-45D4-B424-21B00B148D5E}"/>
          </ac:spMkLst>
        </pc:spChg>
        <pc:spChg chg="add mod">
          <ac:chgData name="William Grey" userId="37b73424-c081-4fc2-b1af-363f4f3fd4f3" providerId="ADAL" clId="{0D1A2AA6-2D7F-4AE2-A79F-FCA34EEA221B}" dt="2022-08-03T21:47:13.058" v="296" actId="20577"/>
          <ac:spMkLst>
            <pc:docMk/>
            <pc:sldMk cId="1684583868" sldId="303"/>
            <ac:spMk id="12" creationId="{5FD42834-79A3-4CDB-A85E-3756E8956332}"/>
          </ac:spMkLst>
        </pc:spChg>
        <pc:spChg chg="add mod">
          <ac:chgData name="William Grey" userId="37b73424-c081-4fc2-b1af-363f4f3fd4f3" providerId="ADAL" clId="{0D1A2AA6-2D7F-4AE2-A79F-FCA34EEA221B}" dt="2022-08-03T21:45:31.732" v="282" actId="1076"/>
          <ac:spMkLst>
            <pc:docMk/>
            <pc:sldMk cId="1684583868" sldId="303"/>
            <ac:spMk id="13" creationId="{823E78B8-A557-49A1-90EC-73E7A0C51AC3}"/>
          </ac:spMkLst>
        </pc:spChg>
        <pc:spChg chg="add mod">
          <ac:chgData name="William Grey" userId="37b73424-c081-4fc2-b1af-363f4f3fd4f3" providerId="ADAL" clId="{0D1A2AA6-2D7F-4AE2-A79F-FCA34EEA221B}" dt="2022-08-03T21:47:18.598" v="302" actId="20577"/>
          <ac:spMkLst>
            <pc:docMk/>
            <pc:sldMk cId="1684583868" sldId="303"/>
            <ac:spMk id="14" creationId="{E1F5BED7-C8E7-4703-93DB-40855ADA1486}"/>
          </ac:spMkLst>
        </pc:spChg>
        <pc:spChg chg="add mod">
          <ac:chgData name="William Grey" userId="37b73424-c081-4fc2-b1af-363f4f3fd4f3" providerId="ADAL" clId="{0D1A2AA6-2D7F-4AE2-A79F-FCA34EEA221B}" dt="2022-08-03T21:45:31.732" v="282" actId="1076"/>
          <ac:spMkLst>
            <pc:docMk/>
            <pc:sldMk cId="1684583868" sldId="303"/>
            <ac:spMk id="15" creationId="{E0E822D2-A834-40D3-B4E7-0B0023F401F6}"/>
          </ac:spMkLst>
        </pc:spChg>
        <pc:graphicFrameChg chg="mod modGraphic">
          <ac:chgData name="William Grey" userId="37b73424-c081-4fc2-b1af-363f4f3fd4f3" providerId="ADAL" clId="{0D1A2AA6-2D7F-4AE2-A79F-FCA34EEA221B}" dt="2022-08-03T21:46:49.635" v="290" actId="113"/>
          <ac:graphicFrameMkLst>
            <pc:docMk/>
            <pc:sldMk cId="1684583868" sldId="303"/>
            <ac:graphicFrameMk id="5" creationId="{C11CB03A-1150-44FA-A92D-5F3D47A3C5FE}"/>
          </ac:graphicFrameMkLst>
        </pc:graphicFrameChg>
        <pc:cxnChg chg="add mod">
          <ac:chgData name="William Grey" userId="37b73424-c081-4fc2-b1af-363f4f3fd4f3" providerId="ADAL" clId="{0D1A2AA6-2D7F-4AE2-A79F-FCA34EEA221B}" dt="2022-08-03T21:45:31.732" v="282" actId="1076"/>
          <ac:cxnSpMkLst>
            <pc:docMk/>
            <pc:sldMk cId="1684583868" sldId="303"/>
            <ac:cxnSpMk id="8" creationId="{F33CE7F1-508A-4621-9EEC-C6CB8FBE57E9}"/>
          </ac:cxnSpMkLst>
        </pc:cxnChg>
        <pc:cxnChg chg="add mod">
          <ac:chgData name="William Grey" userId="37b73424-c081-4fc2-b1af-363f4f3fd4f3" providerId="ADAL" clId="{0D1A2AA6-2D7F-4AE2-A79F-FCA34EEA221B}" dt="2022-08-03T21:45:31.732" v="282" actId="1076"/>
          <ac:cxnSpMkLst>
            <pc:docMk/>
            <pc:sldMk cId="1684583868" sldId="303"/>
            <ac:cxnSpMk id="11" creationId="{62F3515F-604E-446B-824F-B817FC326EE3}"/>
          </ac:cxnSpMkLst>
        </pc:cxnChg>
      </pc:sldChg>
      <pc:sldChg chg="delSp modSp add mod ord">
        <pc:chgData name="William Grey" userId="37b73424-c081-4fc2-b1af-363f4f3fd4f3" providerId="ADAL" clId="{0D1A2AA6-2D7F-4AE2-A79F-FCA34EEA221B}" dt="2022-08-03T22:17:45.481" v="706" actId="1076"/>
        <pc:sldMkLst>
          <pc:docMk/>
          <pc:sldMk cId="2314404621" sldId="303"/>
        </pc:sldMkLst>
        <pc:spChg chg="mod">
          <ac:chgData name="William Grey" userId="37b73424-c081-4fc2-b1af-363f4f3fd4f3" providerId="ADAL" clId="{0D1A2AA6-2D7F-4AE2-A79F-FCA34EEA221B}" dt="2022-08-03T22:17:45.481" v="706" actId="1076"/>
          <ac:spMkLst>
            <pc:docMk/>
            <pc:sldMk cId="2314404621" sldId="303"/>
            <ac:spMk id="2" creationId="{971B6668-8235-4520-AB87-9EBDF086360D}"/>
          </ac:spMkLst>
        </pc:spChg>
        <pc:spChg chg="del">
          <ac:chgData name="William Grey" userId="37b73424-c081-4fc2-b1af-363f4f3fd4f3" providerId="ADAL" clId="{0D1A2AA6-2D7F-4AE2-A79F-FCA34EEA221B}" dt="2022-08-03T22:16:36.087" v="680" actId="478"/>
          <ac:spMkLst>
            <pc:docMk/>
            <pc:sldMk cId="2314404621" sldId="303"/>
            <ac:spMk id="9" creationId="{43C6D606-2FF6-4820-9907-B33AC6742632}"/>
          </ac:spMkLst>
        </pc:spChg>
        <pc:spChg chg="del">
          <ac:chgData name="William Grey" userId="37b73424-c081-4fc2-b1af-363f4f3fd4f3" providerId="ADAL" clId="{0D1A2AA6-2D7F-4AE2-A79F-FCA34EEA221B}" dt="2022-08-03T22:16:34.313" v="679" actId="478"/>
          <ac:spMkLst>
            <pc:docMk/>
            <pc:sldMk cId="2314404621" sldId="303"/>
            <ac:spMk id="10" creationId="{8528A65E-BB1E-45D4-B424-21B00B148D5E}"/>
          </ac:spMkLst>
        </pc:spChg>
        <pc:spChg chg="del">
          <ac:chgData name="William Grey" userId="37b73424-c081-4fc2-b1af-363f4f3fd4f3" providerId="ADAL" clId="{0D1A2AA6-2D7F-4AE2-A79F-FCA34EEA221B}" dt="2022-08-03T22:16:38.999" v="681" actId="478"/>
          <ac:spMkLst>
            <pc:docMk/>
            <pc:sldMk cId="2314404621" sldId="303"/>
            <ac:spMk id="12" creationId="{5FD42834-79A3-4CDB-A85E-3756E8956332}"/>
          </ac:spMkLst>
        </pc:spChg>
        <pc:spChg chg="del">
          <ac:chgData name="William Grey" userId="37b73424-c081-4fc2-b1af-363f4f3fd4f3" providerId="ADAL" clId="{0D1A2AA6-2D7F-4AE2-A79F-FCA34EEA221B}" dt="2022-08-03T22:16:26.871" v="677" actId="478"/>
          <ac:spMkLst>
            <pc:docMk/>
            <pc:sldMk cId="2314404621" sldId="303"/>
            <ac:spMk id="13" creationId="{823E78B8-A557-49A1-90EC-73E7A0C51AC3}"/>
          </ac:spMkLst>
        </pc:spChg>
        <pc:spChg chg="del">
          <ac:chgData name="William Grey" userId="37b73424-c081-4fc2-b1af-363f4f3fd4f3" providerId="ADAL" clId="{0D1A2AA6-2D7F-4AE2-A79F-FCA34EEA221B}" dt="2022-08-03T22:16:26.871" v="677" actId="478"/>
          <ac:spMkLst>
            <pc:docMk/>
            <pc:sldMk cId="2314404621" sldId="303"/>
            <ac:spMk id="14" creationId="{E1F5BED7-C8E7-4703-93DB-40855ADA1486}"/>
          </ac:spMkLst>
        </pc:spChg>
        <pc:spChg chg="del">
          <ac:chgData name="William Grey" userId="37b73424-c081-4fc2-b1af-363f4f3fd4f3" providerId="ADAL" clId="{0D1A2AA6-2D7F-4AE2-A79F-FCA34EEA221B}" dt="2022-08-03T22:16:31.891" v="678" actId="478"/>
          <ac:spMkLst>
            <pc:docMk/>
            <pc:sldMk cId="2314404621" sldId="303"/>
            <ac:spMk id="15" creationId="{E0E822D2-A834-40D3-B4E7-0B0023F401F6}"/>
          </ac:spMkLst>
        </pc:spChg>
        <pc:graphicFrameChg chg="mod">
          <ac:chgData name="William Grey" userId="37b73424-c081-4fc2-b1af-363f4f3fd4f3" providerId="ADAL" clId="{0D1A2AA6-2D7F-4AE2-A79F-FCA34EEA221B}" dt="2022-08-03T22:17:42.115" v="705" actId="1076"/>
          <ac:graphicFrameMkLst>
            <pc:docMk/>
            <pc:sldMk cId="2314404621" sldId="303"/>
            <ac:graphicFrameMk id="5" creationId="{C11CB03A-1150-44FA-A92D-5F3D47A3C5FE}"/>
          </ac:graphicFrameMkLst>
        </pc:graphicFrameChg>
        <pc:cxnChg chg="del">
          <ac:chgData name="William Grey" userId="37b73424-c081-4fc2-b1af-363f4f3fd4f3" providerId="ADAL" clId="{0D1A2AA6-2D7F-4AE2-A79F-FCA34EEA221B}" dt="2022-08-03T22:16:26.871" v="677" actId="478"/>
          <ac:cxnSpMkLst>
            <pc:docMk/>
            <pc:sldMk cId="2314404621" sldId="303"/>
            <ac:cxnSpMk id="8" creationId="{F33CE7F1-508A-4621-9EEC-C6CB8FBE57E9}"/>
          </ac:cxnSpMkLst>
        </pc:cxnChg>
        <pc:cxnChg chg="del">
          <ac:chgData name="William Grey" userId="37b73424-c081-4fc2-b1af-363f4f3fd4f3" providerId="ADAL" clId="{0D1A2AA6-2D7F-4AE2-A79F-FCA34EEA221B}" dt="2022-08-03T22:16:26.871" v="677" actId="478"/>
          <ac:cxnSpMkLst>
            <pc:docMk/>
            <pc:sldMk cId="2314404621" sldId="303"/>
            <ac:cxnSpMk id="11" creationId="{62F3515F-604E-446B-824F-B817FC326EE3}"/>
          </ac:cxnSpMkLst>
        </pc:cxnChg>
      </pc:sldChg>
      <pc:sldChg chg="modSp mod ord">
        <pc:chgData name="William Grey" userId="37b73424-c081-4fc2-b1af-363f4f3fd4f3" providerId="ADAL" clId="{0D1A2AA6-2D7F-4AE2-A79F-FCA34EEA221B}" dt="2022-08-03T21:35:21.875" v="159" actId="20577"/>
        <pc:sldMkLst>
          <pc:docMk/>
          <pc:sldMk cId="1884245017" sldId="306"/>
        </pc:sldMkLst>
        <pc:spChg chg="mod">
          <ac:chgData name="William Grey" userId="37b73424-c081-4fc2-b1af-363f4f3fd4f3" providerId="ADAL" clId="{0D1A2AA6-2D7F-4AE2-A79F-FCA34EEA221B}" dt="2022-08-03T21:35:21.875" v="159" actId="20577"/>
          <ac:spMkLst>
            <pc:docMk/>
            <pc:sldMk cId="1884245017" sldId="306"/>
            <ac:spMk id="2" creationId="{956CE9FD-182B-4B80-AB06-77CACE9F8045}"/>
          </ac:spMkLst>
        </pc:spChg>
      </pc:sldChg>
      <pc:sldChg chg="modSp mod">
        <pc:chgData name="William Grey" userId="37b73424-c081-4fc2-b1af-363f4f3fd4f3" providerId="ADAL" clId="{0D1A2AA6-2D7F-4AE2-A79F-FCA34EEA221B}" dt="2022-08-03T21:36:43.123" v="166" actId="20577"/>
        <pc:sldMkLst>
          <pc:docMk/>
          <pc:sldMk cId="1664641486" sldId="308"/>
        </pc:sldMkLst>
        <pc:spChg chg="mod">
          <ac:chgData name="William Grey" userId="37b73424-c081-4fc2-b1af-363f4f3fd4f3" providerId="ADAL" clId="{0D1A2AA6-2D7F-4AE2-A79F-FCA34EEA221B}" dt="2022-08-03T21:36:43.123" v="166" actId="20577"/>
          <ac:spMkLst>
            <pc:docMk/>
            <pc:sldMk cId="1664641486" sldId="30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0D1A2AA6-2D7F-4AE2-A79F-FCA34EEA221B}" dt="2022-08-03T21:23:46.876" v="5" actId="1076"/>
        <pc:sldMkLst>
          <pc:docMk/>
          <pc:sldMk cId="2599246439" sldId="310"/>
        </pc:sldMkLst>
        <pc:spChg chg="mod">
          <ac:chgData name="William Grey" userId="37b73424-c081-4fc2-b1af-363f4f3fd4f3" providerId="ADAL" clId="{0D1A2AA6-2D7F-4AE2-A79F-FCA34EEA221B}" dt="2022-08-03T21:23:46.876" v="5" actId="1076"/>
          <ac:spMkLst>
            <pc:docMk/>
            <pc:sldMk cId="2599246439" sldId="310"/>
            <ac:spMk id="2" creationId="{7F11D26E-6C21-4DF4-A57B-8EF255F29D8B}"/>
          </ac:spMkLst>
        </pc:spChg>
      </pc:sldChg>
      <pc:sldChg chg="del">
        <pc:chgData name="William Grey" userId="37b73424-c081-4fc2-b1af-363f4f3fd4f3" providerId="ADAL" clId="{0D1A2AA6-2D7F-4AE2-A79F-FCA34EEA221B}" dt="2022-08-03T21:39:14.246" v="206" actId="47"/>
        <pc:sldMkLst>
          <pc:docMk/>
          <pc:sldMk cId="2092246512" sldId="311"/>
        </pc:sldMkLst>
      </pc:sldChg>
      <pc:sldChg chg="modSp add mod ord">
        <pc:chgData name="William Grey" userId="37b73424-c081-4fc2-b1af-363f4f3fd4f3" providerId="ADAL" clId="{0D1A2AA6-2D7F-4AE2-A79F-FCA34EEA221B}" dt="2022-08-03T21:38:59.143" v="205" actId="20577"/>
        <pc:sldMkLst>
          <pc:docMk/>
          <pc:sldMk cId="3600165556" sldId="315"/>
        </pc:sldMkLst>
        <pc:spChg chg="mod">
          <ac:chgData name="William Grey" userId="37b73424-c081-4fc2-b1af-363f4f3fd4f3" providerId="ADAL" clId="{0D1A2AA6-2D7F-4AE2-A79F-FCA34EEA221B}" dt="2022-08-03T21:38:59.143" v="205" actId="20577"/>
          <ac:spMkLst>
            <pc:docMk/>
            <pc:sldMk cId="3600165556" sldId="315"/>
            <ac:spMk id="2" creationId="{A437F43A-059D-452F-BCBE-770A51FFC4E6}"/>
          </ac:spMkLst>
        </pc:spChg>
        <pc:spChg chg="mod">
          <ac:chgData name="William Grey" userId="37b73424-c081-4fc2-b1af-363f4f3fd4f3" providerId="ADAL" clId="{0D1A2AA6-2D7F-4AE2-A79F-FCA34EEA221B}" dt="2022-08-03T21:28:19.128" v="54" actId="20577"/>
          <ac:spMkLst>
            <pc:docMk/>
            <pc:sldMk cId="3600165556" sldId="315"/>
            <ac:spMk id="3" creationId="{6530542C-513D-49A4-A000-7162E571E062}"/>
          </ac:spMkLst>
        </pc:spChg>
        <pc:picChg chg="mod">
          <ac:chgData name="William Grey" userId="37b73424-c081-4fc2-b1af-363f4f3fd4f3" providerId="ADAL" clId="{0D1A2AA6-2D7F-4AE2-A79F-FCA34EEA221B}" dt="2022-08-03T21:24:21.387" v="6" actId="1076"/>
          <ac:picMkLst>
            <pc:docMk/>
            <pc:sldMk cId="3600165556" sldId="315"/>
            <ac:picMk id="5" creationId="{4B788F5F-35EF-4BCB-AB99-36A495273DA2}"/>
          </ac:picMkLst>
        </pc:picChg>
      </pc:sldChg>
      <pc:sldChg chg="modSp add mod">
        <pc:chgData name="William Grey" userId="37b73424-c081-4fc2-b1af-363f4f3fd4f3" providerId="ADAL" clId="{0D1A2AA6-2D7F-4AE2-A79F-FCA34EEA221B}" dt="2022-08-03T21:33:15.757" v="154" actId="20577"/>
        <pc:sldMkLst>
          <pc:docMk/>
          <pc:sldMk cId="1554090376" sldId="316"/>
        </pc:sldMkLst>
        <pc:spChg chg="mod">
          <ac:chgData name="William Grey" userId="37b73424-c081-4fc2-b1af-363f4f3fd4f3" providerId="ADAL" clId="{0D1A2AA6-2D7F-4AE2-A79F-FCA34EEA221B}" dt="2022-08-03T21:33:15.757" v="154" actId="20577"/>
          <ac:spMkLst>
            <pc:docMk/>
            <pc:sldMk cId="1554090376" sldId="316"/>
            <ac:spMk id="2" creationId="{CAF93E54-4963-4707-B826-3288B76DA1A9}"/>
          </ac:spMkLst>
        </pc:spChg>
        <pc:spChg chg="mod">
          <ac:chgData name="William Grey" userId="37b73424-c081-4fc2-b1af-363f4f3fd4f3" providerId="ADAL" clId="{0D1A2AA6-2D7F-4AE2-A79F-FCA34EEA221B}" dt="2022-08-03T21:33:09.142" v="146" actId="20577"/>
          <ac:spMkLst>
            <pc:docMk/>
            <pc:sldMk cId="1554090376" sldId="316"/>
            <ac:spMk id="3" creationId="{DF674622-77F6-4FDB-9B89-3852715450A3}"/>
          </ac:spMkLst>
        </pc:spChg>
      </pc:sldChg>
      <pc:sldChg chg="addSp delSp modSp add del mod">
        <pc:chgData name="William Grey" userId="37b73424-c081-4fc2-b1af-363f4f3fd4f3" providerId="ADAL" clId="{0D1A2AA6-2D7F-4AE2-A79F-FCA34EEA221B}" dt="2022-08-05T21:08:50.324" v="1129" actId="47"/>
        <pc:sldMkLst>
          <pc:docMk/>
          <pc:sldMk cId="3674772454" sldId="317"/>
        </pc:sldMkLst>
        <pc:spChg chg="mod">
          <ac:chgData name="William Grey" userId="37b73424-c081-4fc2-b1af-363f4f3fd4f3" providerId="ADAL" clId="{0D1A2AA6-2D7F-4AE2-A79F-FCA34EEA221B}" dt="2022-08-03T22:16:20.509" v="676" actId="20577"/>
          <ac:spMkLst>
            <pc:docMk/>
            <pc:sldMk cId="3674772454" sldId="317"/>
            <ac:spMk id="2" creationId="{727D08A0-ADCB-4D8C-8712-BEADFE611B5F}"/>
          </ac:spMkLst>
        </pc:spChg>
        <pc:spChg chg="mod">
          <ac:chgData name="William Grey" userId="37b73424-c081-4fc2-b1af-363f4f3fd4f3" providerId="ADAL" clId="{0D1A2AA6-2D7F-4AE2-A79F-FCA34EEA221B}" dt="2022-08-03T22:17:31.586" v="697" actId="20577"/>
          <ac:spMkLst>
            <pc:docMk/>
            <pc:sldMk cId="3674772454" sldId="317"/>
            <ac:spMk id="20" creationId="{153009D1-5F87-4B85-920F-9338E6977FB8}"/>
          </ac:spMkLst>
        </pc:spChg>
        <pc:spChg chg="del mod">
          <ac:chgData name="William Grey" userId="37b73424-c081-4fc2-b1af-363f4f3fd4f3" providerId="ADAL" clId="{0D1A2AA6-2D7F-4AE2-A79F-FCA34EEA221B}" dt="2022-08-03T22:17:36.350" v="704"/>
          <ac:spMkLst>
            <pc:docMk/>
            <pc:sldMk cId="3674772454" sldId="317"/>
            <ac:spMk id="69" creationId="{6BD39D3B-F795-4321-A116-4D362DA1A990}"/>
          </ac:spMkLst>
        </pc:spChg>
        <pc:spChg chg="add mod">
          <ac:chgData name="William Grey" userId="37b73424-c081-4fc2-b1af-363f4f3fd4f3" providerId="ADAL" clId="{0D1A2AA6-2D7F-4AE2-A79F-FCA34EEA221B}" dt="2022-08-03T22:30:30.908" v="941" actId="1076"/>
          <ac:spMkLst>
            <pc:docMk/>
            <pc:sldMk cId="3674772454" sldId="317"/>
            <ac:spMk id="70" creationId="{EBB824D1-2B70-4F45-A724-2A5864844E2E}"/>
          </ac:spMkLst>
        </pc:spChg>
      </pc:sldChg>
      <pc:sldChg chg="addSp modSp add del mod">
        <pc:chgData name="William Grey" userId="37b73424-c081-4fc2-b1af-363f4f3fd4f3" providerId="ADAL" clId="{0D1A2AA6-2D7F-4AE2-A79F-FCA34EEA221B}" dt="2022-08-03T22:15:35.928" v="628" actId="2696"/>
        <pc:sldMkLst>
          <pc:docMk/>
          <pc:sldMk cId="3875110811" sldId="317"/>
        </pc:sldMkLst>
        <pc:spChg chg="mod">
          <ac:chgData name="William Grey" userId="37b73424-c081-4fc2-b1af-363f4f3fd4f3" providerId="ADAL" clId="{0D1A2AA6-2D7F-4AE2-A79F-FCA34EEA221B}" dt="2022-08-03T22:10:31.445" v="567" actId="20577"/>
          <ac:spMkLst>
            <pc:docMk/>
            <pc:sldMk cId="3875110811" sldId="317"/>
            <ac:spMk id="20" creationId="{153009D1-5F87-4B85-920F-9338E6977FB8}"/>
          </ac:spMkLst>
        </pc:spChg>
        <pc:spChg chg="add mod">
          <ac:chgData name="William Grey" userId="37b73424-c081-4fc2-b1af-363f4f3fd4f3" providerId="ADAL" clId="{0D1A2AA6-2D7F-4AE2-A79F-FCA34EEA221B}" dt="2022-08-03T22:10:22.163" v="557" actId="1076"/>
          <ac:spMkLst>
            <pc:docMk/>
            <pc:sldMk cId="3875110811" sldId="317"/>
            <ac:spMk id="69" creationId="{6BD39D3B-F795-4321-A116-4D362DA1A990}"/>
          </ac:spMkLst>
        </pc:spChg>
      </pc:sldChg>
      <pc:sldChg chg="addSp delSp modSp add mod">
        <pc:chgData name="William Grey" userId="37b73424-c081-4fc2-b1af-363f4f3fd4f3" providerId="ADAL" clId="{0D1A2AA6-2D7F-4AE2-A79F-FCA34EEA221B}" dt="2022-08-05T21:11:20.564" v="1164" actId="21"/>
        <pc:sldMkLst>
          <pc:docMk/>
          <pc:sldMk cId="1373962836" sldId="318"/>
        </pc:sldMkLst>
        <pc:spChg chg="mod">
          <ac:chgData name="William Grey" userId="37b73424-c081-4fc2-b1af-363f4f3fd4f3" providerId="ADAL" clId="{0D1A2AA6-2D7F-4AE2-A79F-FCA34EEA221B}" dt="2022-08-05T20:57:32.963" v="1016" actId="1582"/>
          <ac:spMkLst>
            <pc:docMk/>
            <pc:sldMk cId="1373962836" sldId="318"/>
            <ac:spMk id="8" creationId="{1AECBD9F-6390-4665-9381-0AC94E361C47}"/>
          </ac:spMkLst>
        </pc:spChg>
        <pc:spChg chg="mod">
          <ac:chgData name="William Grey" userId="37b73424-c081-4fc2-b1af-363f4f3fd4f3" providerId="ADAL" clId="{0D1A2AA6-2D7F-4AE2-A79F-FCA34EEA221B}" dt="2022-08-05T20:57:44.648" v="1017" actId="1582"/>
          <ac:spMkLst>
            <pc:docMk/>
            <pc:sldMk cId="1373962836" sldId="318"/>
            <ac:spMk id="10" creationId="{DF11CBCA-7DC7-4B59-8048-94EE00A6DC33}"/>
          </ac:spMkLst>
        </pc:spChg>
        <pc:spChg chg="del">
          <ac:chgData name="William Grey" userId="37b73424-c081-4fc2-b1af-363f4f3fd4f3" providerId="ADAL" clId="{0D1A2AA6-2D7F-4AE2-A79F-FCA34EEA221B}" dt="2022-08-05T20:53:37.168" v="1009" actId="478"/>
          <ac:spMkLst>
            <pc:docMk/>
            <pc:sldMk cId="1373962836" sldId="318"/>
            <ac:spMk id="13" creationId="{E5E518C2-0BF2-43B9-B1C3-34D07CD075A0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14" creationId="{0B825D6E-D14F-4FDB-9B47-178E51DE7AC9}"/>
          </ac:spMkLst>
        </pc:spChg>
        <pc:spChg chg="mod">
          <ac:chgData name="William Grey" userId="37b73424-c081-4fc2-b1af-363f4f3fd4f3" providerId="ADAL" clId="{0D1A2AA6-2D7F-4AE2-A79F-FCA34EEA221B}" dt="2022-08-05T20:59:35.462" v="1037" actId="20577"/>
          <ac:spMkLst>
            <pc:docMk/>
            <pc:sldMk cId="1373962836" sldId="318"/>
            <ac:spMk id="15" creationId="{9F583790-9598-4071-AD00-A96F538B13F5}"/>
          </ac:spMkLst>
        </pc:spChg>
        <pc:spChg chg="mod">
          <ac:chgData name="William Grey" userId="37b73424-c081-4fc2-b1af-363f4f3fd4f3" providerId="ADAL" clId="{0D1A2AA6-2D7F-4AE2-A79F-FCA34EEA221B}" dt="2022-08-05T20:59:20.768" v="1033" actId="255"/>
          <ac:spMkLst>
            <pc:docMk/>
            <pc:sldMk cId="1373962836" sldId="318"/>
            <ac:spMk id="17" creationId="{6FEA01C1-92E7-4020-9F1D-33FF23DE34FF}"/>
          </ac:spMkLst>
        </pc:spChg>
        <pc:spChg chg="mod">
          <ac:chgData name="William Grey" userId="37b73424-c081-4fc2-b1af-363f4f3fd4f3" providerId="ADAL" clId="{0D1A2AA6-2D7F-4AE2-A79F-FCA34EEA221B}" dt="2022-08-05T20:59:11.466" v="1032" actId="14100"/>
          <ac:spMkLst>
            <pc:docMk/>
            <pc:sldMk cId="1373962836" sldId="318"/>
            <ac:spMk id="18" creationId="{393D7235-185A-4390-A9F1-16BCD02296D3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19" creationId="{1D9895D8-BCCA-4747-AE93-338C56176051}"/>
          </ac:spMkLst>
        </pc:spChg>
        <pc:spChg chg="del mod">
          <ac:chgData name="William Grey" userId="37b73424-c081-4fc2-b1af-363f4f3fd4f3" providerId="ADAL" clId="{0D1A2AA6-2D7F-4AE2-A79F-FCA34EEA221B}" dt="2022-08-05T21:03:26.546" v="1102" actId="478"/>
          <ac:spMkLst>
            <pc:docMk/>
            <pc:sldMk cId="1373962836" sldId="318"/>
            <ac:spMk id="20" creationId="{153009D1-5F87-4B85-920F-9338E6977FB8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21" creationId="{FAFCC461-486A-4263-A744-CF0D4B3825C6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22" creationId="{48BF7DA2-38C3-420F-B60E-106C248C9150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23" creationId="{961F8674-571B-4444-9B51-C62A15A3FE96}"/>
          </ac:spMkLst>
        </pc:spChg>
        <pc:spChg chg="del">
          <ac:chgData name="William Grey" userId="37b73424-c081-4fc2-b1af-363f4f3fd4f3" providerId="ADAL" clId="{0D1A2AA6-2D7F-4AE2-A79F-FCA34EEA221B}" dt="2022-08-05T20:53:42.482" v="1011" actId="478"/>
          <ac:spMkLst>
            <pc:docMk/>
            <pc:sldMk cId="1373962836" sldId="318"/>
            <ac:spMk id="25" creationId="{B56B27BE-842D-40E9-9D4C-FEEA7F256AFB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26" creationId="{531EF98C-AECF-4B91-9646-BE3ED5BC17B1}"/>
          </ac:spMkLst>
        </pc:spChg>
        <pc:spChg chg="del">
          <ac:chgData name="William Grey" userId="37b73424-c081-4fc2-b1af-363f4f3fd4f3" providerId="ADAL" clId="{0D1A2AA6-2D7F-4AE2-A79F-FCA34EEA221B}" dt="2022-08-05T20:53:40.499" v="1010" actId="478"/>
          <ac:spMkLst>
            <pc:docMk/>
            <pc:sldMk cId="1373962836" sldId="318"/>
            <ac:spMk id="28" creationId="{5C5DDDDA-63F1-4AC9-BCBE-2BAB4C776633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29" creationId="{43F3890A-130A-4ECF-8C2A-2ED9BA721306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30" creationId="{9E9DD245-66FC-404A-A37C-24E7AB2F2274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31" creationId="{E8A8E8AE-D4CF-4A42-93E7-4F45217FDA27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33" creationId="{89D45ED8-8A5F-4FF5-965E-1E2EC64BEF90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34" creationId="{7F46E84D-2FD5-4A8C-B6CF-3678EDFDF3EA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36" creationId="{CAA4CF03-3F9C-4FCD-B71D-4B008EA46429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37" creationId="{C8A49550-6853-4A6C-8C59-9217A0E0E83C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38" creationId="{C34CDF66-A4DB-4F94-9995-63B0F39C03FC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39" creationId="{C4DC0A59-E3B3-492C-A7AB-285ABD836A71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47" creationId="{58E9ACA8-E387-47E4-BC42-2277F8207183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48" creationId="{BD0ACFEB-885C-423A-B147-34EA076EDDF6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49" creationId="{B893E470-E2CE-497D-827C-D7F7FD33DCB4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50" creationId="{CC596592-E792-44E7-8A54-4B3ADF808893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51" creationId="{68200AD2-50FC-45DA-BC82-520F49B140C4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52" creationId="{F2D551A8-D5A9-4D8A-9DF2-49184792A60D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55" creationId="{C4FAD7BF-A931-401A-AD21-742DF164EFED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56" creationId="{B0930EE6-63B4-4F0E-86C2-C8F96BF41D80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57" creationId="{4C016E48-C9EA-4F09-BEE0-7C763DAB8AB6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58" creationId="{9716C42D-DDC8-4CD7-B0BE-D6E07B81CE5D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59" creationId="{737F56DA-7FE2-4560-8355-7A7D50BE355B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60" creationId="{169C6C0C-79FA-45F9-9A42-5460BA621217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61" creationId="{D7AB2995-A449-4072-9369-5FE3553D48FE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62" creationId="{D045D4AE-01C3-4DE4-9BCC-F336473F5CE5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63" creationId="{BF3E2F6E-2446-4EE8-A9BF-8D08C4A6DA9B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64" creationId="{87792C29-726A-473B-B653-E1BB78B6C0D3}"/>
          </ac:spMkLst>
        </pc:spChg>
        <pc:spChg chg="del">
          <ac:chgData name="William Grey" userId="37b73424-c081-4fc2-b1af-363f4f3fd4f3" providerId="ADAL" clId="{0D1A2AA6-2D7F-4AE2-A79F-FCA34EEA221B}" dt="2022-08-05T20:53:32.395" v="1008" actId="478"/>
          <ac:spMkLst>
            <pc:docMk/>
            <pc:sldMk cId="1373962836" sldId="318"/>
            <ac:spMk id="65" creationId="{917C34B7-C450-47A1-B634-3534163FC5DC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66" creationId="{1AB3C088-DFB2-4D0F-BC32-5C90723AEEDD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67" creationId="{57762B54-507C-42BF-820F-CE1696649445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68" creationId="{D5B64FA1-BA11-416F-8BE1-37CFD740A9CC}"/>
          </ac:spMkLst>
        </pc:spChg>
        <pc:spChg chg="add mod">
          <ac:chgData name="William Grey" userId="37b73424-c081-4fc2-b1af-363f4f3fd4f3" providerId="ADAL" clId="{0D1A2AA6-2D7F-4AE2-A79F-FCA34EEA221B}" dt="2022-08-05T21:03:55.226" v="1105" actId="1076"/>
          <ac:spMkLst>
            <pc:docMk/>
            <pc:sldMk cId="1373962836" sldId="318"/>
            <ac:spMk id="69" creationId="{D2DD7F3E-A97B-4A48-B57D-0E3478D362FB}"/>
          </ac:spMkLst>
        </pc:spChg>
        <pc:spChg chg="del">
          <ac:chgData name="William Grey" userId="37b73424-c081-4fc2-b1af-363f4f3fd4f3" providerId="ADAL" clId="{0D1A2AA6-2D7F-4AE2-A79F-FCA34EEA221B}" dt="2022-08-05T20:53:28.266" v="1007" actId="478"/>
          <ac:spMkLst>
            <pc:docMk/>
            <pc:sldMk cId="1373962836" sldId="318"/>
            <ac:spMk id="70" creationId="{EBB824D1-2B70-4F45-A724-2A5864844E2E}"/>
          </ac:spMkLst>
        </pc:spChg>
        <pc:spChg chg="add del">
          <ac:chgData name="William Grey" userId="37b73424-c081-4fc2-b1af-363f4f3fd4f3" providerId="ADAL" clId="{0D1A2AA6-2D7F-4AE2-A79F-FCA34EEA221B}" dt="2022-08-05T21:00:08.127" v="1044" actId="478"/>
          <ac:spMkLst>
            <pc:docMk/>
            <pc:sldMk cId="1373962836" sldId="318"/>
            <ac:spMk id="71" creationId="{CDEA0699-3F20-4434-B362-E5881954D6E8}"/>
          </ac:spMkLst>
        </pc:spChg>
        <pc:spChg chg="add mod">
          <ac:chgData name="William Grey" userId="37b73424-c081-4fc2-b1af-363f4f3fd4f3" providerId="ADAL" clId="{0D1A2AA6-2D7F-4AE2-A79F-FCA34EEA221B}" dt="2022-08-05T21:03:55.226" v="1105" actId="1076"/>
          <ac:spMkLst>
            <pc:docMk/>
            <pc:sldMk cId="1373962836" sldId="318"/>
            <ac:spMk id="72" creationId="{A95B0F1A-FBC6-4AEA-A72E-289558180475}"/>
          </ac:spMkLst>
        </pc:spChg>
        <pc:spChg chg="add del">
          <ac:chgData name="William Grey" userId="37b73424-c081-4fc2-b1af-363f4f3fd4f3" providerId="ADAL" clId="{0D1A2AA6-2D7F-4AE2-A79F-FCA34EEA221B}" dt="2022-08-05T21:00:35.558" v="1052" actId="22"/>
          <ac:spMkLst>
            <pc:docMk/>
            <pc:sldMk cId="1373962836" sldId="318"/>
            <ac:spMk id="73" creationId="{2D1EC7E9-BACF-4F5C-8F97-B90B93918A69}"/>
          </ac:spMkLst>
        </pc:spChg>
        <pc:spChg chg="add del">
          <ac:chgData name="William Grey" userId="37b73424-c081-4fc2-b1af-363f4f3fd4f3" providerId="ADAL" clId="{0D1A2AA6-2D7F-4AE2-A79F-FCA34EEA221B}" dt="2022-08-05T21:00:43.293" v="1054" actId="22"/>
          <ac:spMkLst>
            <pc:docMk/>
            <pc:sldMk cId="1373962836" sldId="318"/>
            <ac:spMk id="74" creationId="{7A042161-425C-4303-8BDE-43FB277CDCC2}"/>
          </ac:spMkLst>
        </pc:spChg>
        <pc:spChg chg="add mod">
          <ac:chgData name="William Grey" userId="37b73424-c081-4fc2-b1af-363f4f3fd4f3" providerId="ADAL" clId="{0D1A2AA6-2D7F-4AE2-A79F-FCA34EEA221B}" dt="2022-08-05T21:03:55.226" v="1105" actId="1076"/>
          <ac:spMkLst>
            <pc:docMk/>
            <pc:sldMk cId="1373962836" sldId="318"/>
            <ac:spMk id="75" creationId="{A8DC31A7-C989-4B08-ADA6-E26280E51654}"/>
          </ac:spMkLst>
        </pc:spChg>
        <pc:spChg chg="add mod">
          <ac:chgData name="William Grey" userId="37b73424-c081-4fc2-b1af-363f4f3fd4f3" providerId="ADAL" clId="{0D1A2AA6-2D7F-4AE2-A79F-FCA34EEA221B}" dt="2022-08-05T21:06:15.543" v="1115" actId="20577"/>
          <ac:spMkLst>
            <pc:docMk/>
            <pc:sldMk cId="1373962836" sldId="318"/>
            <ac:spMk id="76" creationId="{7495D612-C327-47E7-91A7-889E2667211A}"/>
          </ac:spMkLst>
        </pc:spChg>
        <pc:spChg chg="add del">
          <ac:chgData name="William Grey" userId="37b73424-c081-4fc2-b1af-363f4f3fd4f3" providerId="ADAL" clId="{0D1A2AA6-2D7F-4AE2-A79F-FCA34EEA221B}" dt="2022-08-05T21:01:48.961" v="1083" actId="22"/>
          <ac:spMkLst>
            <pc:docMk/>
            <pc:sldMk cId="1373962836" sldId="318"/>
            <ac:spMk id="77" creationId="{189E0959-F8FE-44DD-A270-1CFF8B2B7D46}"/>
          </ac:spMkLst>
        </pc:spChg>
        <pc:spChg chg="add mod">
          <ac:chgData name="William Grey" userId="37b73424-c081-4fc2-b1af-363f4f3fd4f3" providerId="ADAL" clId="{0D1A2AA6-2D7F-4AE2-A79F-FCA34EEA221B}" dt="2022-08-05T21:03:55.226" v="1105" actId="1076"/>
          <ac:spMkLst>
            <pc:docMk/>
            <pc:sldMk cId="1373962836" sldId="318"/>
            <ac:spMk id="78" creationId="{A1A06556-75E6-46D0-81C3-1EBA9EC95307}"/>
          </ac:spMkLst>
        </pc:spChg>
        <pc:spChg chg="add mod">
          <ac:chgData name="William Grey" userId="37b73424-c081-4fc2-b1af-363f4f3fd4f3" providerId="ADAL" clId="{0D1A2AA6-2D7F-4AE2-A79F-FCA34EEA221B}" dt="2022-08-05T21:03:55.226" v="1105" actId="1076"/>
          <ac:spMkLst>
            <pc:docMk/>
            <pc:sldMk cId="1373962836" sldId="318"/>
            <ac:spMk id="79" creationId="{324B6CD2-01F2-4E42-83F5-25B1B277353D}"/>
          </ac:spMkLst>
        </pc:spChg>
        <pc:spChg chg="add mod">
          <ac:chgData name="William Grey" userId="37b73424-c081-4fc2-b1af-363f4f3fd4f3" providerId="ADAL" clId="{0D1A2AA6-2D7F-4AE2-A79F-FCA34EEA221B}" dt="2022-08-05T21:03:55.226" v="1105" actId="1076"/>
          <ac:spMkLst>
            <pc:docMk/>
            <pc:sldMk cId="1373962836" sldId="318"/>
            <ac:spMk id="80" creationId="{888E9967-5EE0-42E4-A252-E5D4E4549A3E}"/>
          </ac:spMkLst>
        </pc:spChg>
        <pc:spChg chg="add del mod">
          <ac:chgData name="William Grey" userId="37b73424-c081-4fc2-b1af-363f4f3fd4f3" providerId="ADAL" clId="{0D1A2AA6-2D7F-4AE2-A79F-FCA34EEA221B}" dt="2022-08-05T21:11:20.564" v="1164" actId="21"/>
          <ac:spMkLst>
            <pc:docMk/>
            <pc:sldMk cId="1373962836" sldId="318"/>
            <ac:spMk id="81" creationId="{417BD47D-B630-47AB-87A3-07AEFBB90969}"/>
          </ac:spMkLst>
        </pc:spChg>
        <pc:cxnChg chg="mod">
          <ac:chgData name="William Grey" userId="37b73424-c081-4fc2-b1af-363f4f3fd4f3" providerId="ADAL" clId="{0D1A2AA6-2D7F-4AE2-A79F-FCA34EEA221B}" dt="2022-08-05T20:54:28.983" v="1015" actId="1076"/>
          <ac:cxnSpMkLst>
            <pc:docMk/>
            <pc:sldMk cId="1373962836" sldId="318"/>
            <ac:cxnSpMk id="7" creationId="{F427BFFE-AA80-428B-916A-15942DAD3966}"/>
          </ac:cxnSpMkLst>
        </pc:cxnChg>
        <pc:cxnChg chg="del">
          <ac:chgData name="William Grey" userId="37b73424-c081-4fc2-b1af-363f4f3fd4f3" providerId="ADAL" clId="{0D1A2AA6-2D7F-4AE2-A79F-FCA34EEA221B}" dt="2022-08-05T20:53:32.395" v="1008" actId="478"/>
          <ac:cxnSpMkLst>
            <pc:docMk/>
            <pc:sldMk cId="1373962836" sldId="318"/>
            <ac:cxnSpMk id="11" creationId="{974CDABF-8C13-40F1-97DE-E5B01E5DDFA9}"/>
          </ac:cxnSpMkLst>
        </pc:cxnChg>
        <pc:cxnChg chg="mod">
          <ac:chgData name="William Grey" userId="37b73424-c081-4fc2-b1af-363f4f3fd4f3" providerId="ADAL" clId="{0D1A2AA6-2D7F-4AE2-A79F-FCA34EEA221B}" dt="2022-08-05T20:58:36.002" v="1023" actId="14100"/>
          <ac:cxnSpMkLst>
            <pc:docMk/>
            <pc:sldMk cId="1373962836" sldId="318"/>
            <ac:cxnSpMk id="12" creationId="{505AB35E-531F-4C35-8A2F-0E465576BD14}"/>
          </ac:cxnSpMkLst>
        </pc:cxnChg>
        <pc:cxnChg chg="del">
          <ac:chgData name="William Grey" userId="37b73424-c081-4fc2-b1af-363f4f3fd4f3" providerId="ADAL" clId="{0D1A2AA6-2D7F-4AE2-A79F-FCA34EEA221B}" dt="2022-08-05T20:53:32.395" v="1008" actId="478"/>
          <ac:cxnSpMkLst>
            <pc:docMk/>
            <pc:sldMk cId="1373962836" sldId="318"/>
            <ac:cxnSpMk id="16" creationId="{A3D7AC5F-CB33-4B67-A677-C608C4A285FE}"/>
          </ac:cxnSpMkLst>
        </pc:cxnChg>
        <pc:cxnChg chg="del">
          <ac:chgData name="William Grey" userId="37b73424-c081-4fc2-b1af-363f4f3fd4f3" providerId="ADAL" clId="{0D1A2AA6-2D7F-4AE2-A79F-FCA34EEA221B}" dt="2022-08-05T20:53:28.266" v="1007" actId="478"/>
          <ac:cxnSpMkLst>
            <pc:docMk/>
            <pc:sldMk cId="1373962836" sldId="318"/>
            <ac:cxnSpMk id="24" creationId="{C7E4C402-BADB-43DB-9C99-75D6791CC643}"/>
          </ac:cxnSpMkLst>
        </pc:cxnChg>
        <pc:cxnChg chg="del">
          <ac:chgData name="William Grey" userId="37b73424-c081-4fc2-b1af-363f4f3fd4f3" providerId="ADAL" clId="{0D1A2AA6-2D7F-4AE2-A79F-FCA34EEA221B}" dt="2022-08-05T20:53:28.266" v="1007" actId="478"/>
          <ac:cxnSpMkLst>
            <pc:docMk/>
            <pc:sldMk cId="1373962836" sldId="318"/>
            <ac:cxnSpMk id="27" creationId="{50A15BA8-8BFF-4E7D-98CD-1E75EAE65772}"/>
          </ac:cxnSpMkLst>
        </pc:cxnChg>
        <pc:cxnChg chg="del">
          <ac:chgData name="William Grey" userId="37b73424-c081-4fc2-b1af-363f4f3fd4f3" providerId="ADAL" clId="{0D1A2AA6-2D7F-4AE2-A79F-FCA34EEA221B}" dt="2022-08-05T20:53:28.266" v="1007" actId="478"/>
          <ac:cxnSpMkLst>
            <pc:docMk/>
            <pc:sldMk cId="1373962836" sldId="318"/>
            <ac:cxnSpMk id="32" creationId="{F2FD2F9E-5B27-4E9C-83A1-878234DDC1FA}"/>
          </ac:cxnSpMkLst>
        </pc:cxnChg>
        <pc:cxnChg chg="del">
          <ac:chgData name="William Grey" userId="37b73424-c081-4fc2-b1af-363f4f3fd4f3" providerId="ADAL" clId="{0D1A2AA6-2D7F-4AE2-A79F-FCA34EEA221B}" dt="2022-08-05T20:53:28.266" v="1007" actId="478"/>
          <ac:cxnSpMkLst>
            <pc:docMk/>
            <pc:sldMk cId="1373962836" sldId="318"/>
            <ac:cxnSpMk id="35" creationId="{ECB85795-08AF-4CFF-B500-0F311ECF4FE0}"/>
          </ac:cxnSpMkLst>
        </pc:cxnChg>
        <pc:cxnChg chg="del">
          <ac:chgData name="William Grey" userId="37b73424-c081-4fc2-b1af-363f4f3fd4f3" providerId="ADAL" clId="{0D1A2AA6-2D7F-4AE2-A79F-FCA34EEA221B}" dt="2022-08-05T20:53:28.266" v="1007" actId="478"/>
          <ac:cxnSpMkLst>
            <pc:docMk/>
            <pc:sldMk cId="1373962836" sldId="318"/>
            <ac:cxnSpMk id="45" creationId="{260B3919-EB36-4DD1-B51B-2145B78E6E1C}"/>
          </ac:cxnSpMkLst>
        </pc:cxnChg>
        <pc:cxnChg chg="del">
          <ac:chgData name="William Grey" userId="37b73424-c081-4fc2-b1af-363f4f3fd4f3" providerId="ADAL" clId="{0D1A2AA6-2D7F-4AE2-A79F-FCA34EEA221B}" dt="2022-08-05T20:53:28.266" v="1007" actId="478"/>
          <ac:cxnSpMkLst>
            <pc:docMk/>
            <pc:sldMk cId="1373962836" sldId="318"/>
            <ac:cxnSpMk id="46" creationId="{1B992B60-0387-43A2-977F-7DFFED716F9C}"/>
          </ac:cxnSpMkLst>
        </pc:cxnChg>
        <pc:cxnChg chg="del">
          <ac:chgData name="William Grey" userId="37b73424-c081-4fc2-b1af-363f4f3fd4f3" providerId="ADAL" clId="{0D1A2AA6-2D7F-4AE2-A79F-FCA34EEA221B}" dt="2022-08-05T20:53:28.266" v="1007" actId="478"/>
          <ac:cxnSpMkLst>
            <pc:docMk/>
            <pc:sldMk cId="1373962836" sldId="318"/>
            <ac:cxnSpMk id="53" creationId="{EB7C4896-961A-4BAE-96EE-34E057369C50}"/>
          </ac:cxnSpMkLst>
        </pc:cxnChg>
        <pc:cxnChg chg="del">
          <ac:chgData name="William Grey" userId="37b73424-c081-4fc2-b1af-363f4f3fd4f3" providerId="ADAL" clId="{0D1A2AA6-2D7F-4AE2-A79F-FCA34EEA221B}" dt="2022-08-05T20:53:28.266" v="1007" actId="478"/>
          <ac:cxnSpMkLst>
            <pc:docMk/>
            <pc:sldMk cId="1373962836" sldId="318"/>
            <ac:cxnSpMk id="54" creationId="{9E27E0DB-8573-4C2F-938A-20FB975AB54D}"/>
          </ac:cxnSpMkLst>
        </pc:cxnChg>
      </pc:sldChg>
      <pc:sldChg chg="add del">
        <pc:chgData name="William Grey" userId="37b73424-c081-4fc2-b1af-363f4f3fd4f3" providerId="ADAL" clId="{0D1A2AA6-2D7F-4AE2-A79F-FCA34EEA221B}" dt="2022-08-05T20:59:47.138" v="1039"/>
        <pc:sldMkLst>
          <pc:docMk/>
          <pc:sldMk cId="1286267393" sldId="319"/>
        </pc:sldMkLst>
      </pc:sldChg>
      <pc:sldChg chg="addSp modSp add mod">
        <pc:chgData name="William Grey" userId="37b73424-c081-4fc2-b1af-363f4f3fd4f3" providerId="ADAL" clId="{0D1A2AA6-2D7F-4AE2-A79F-FCA34EEA221B}" dt="2022-08-05T21:11:23.004" v="1165"/>
        <pc:sldMkLst>
          <pc:docMk/>
          <pc:sldMk cId="4199510425" sldId="319"/>
        </pc:sldMkLst>
        <pc:spChg chg="add mod">
          <ac:chgData name="William Grey" userId="37b73424-c081-4fc2-b1af-363f4f3fd4f3" providerId="ADAL" clId="{0D1A2AA6-2D7F-4AE2-A79F-FCA34EEA221B}" dt="2022-08-05T21:11:23.004" v="1165"/>
          <ac:spMkLst>
            <pc:docMk/>
            <pc:sldMk cId="4199510425" sldId="319"/>
            <ac:spMk id="19" creationId="{318CBD33-3D6B-4ECC-BC67-85CDA82781CB}"/>
          </ac:spMkLst>
        </pc:spChg>
        <pc:spChg chg="mod">
          <ac:chgData name="William Grey" userId="37b73424-c081-4fc2-b1af-363f4f3fd4f3" providerId="ADAL" clId="{0D1A2AA6-2D7F-4AE2-A79F-FCA34EEA221B}" dt="2022-08-05T21:04:08.781" v="1107" actId="1076"/>
          <ac:spMkLst>
            <pc:docMk/>
            <pc:sldMk cId="4199510425" sldId="319"/>
            <ac:spMk id="69" creationId="{D2DD7F3E-A97B-4A48-B57D-0E3478D362FB}"/>
          </ac:spMkLst>
        </pc:spChg>
      </pc:sldChg>
      <pc:sldChg chg="addSp modSp add mod">
        <pc:chgData name="William Grey" userId="37b73424-c081-4fc2-b1af-363f4f3fd4f3" providerId="ADAL" clId="{0D1A2AA6-2D7F-4AE2-A79F-FCA34EEA221B}" dt="2022-08-05T21:11:43.377" v="1175" actId="14100"/>
        <pc:sldMkLst>
          <pc:docMk/>
          <pc:sldMk cId="4093159995" sldId="320"/>
        </pc:sldMkLst>
        <pc:spChg chg="add mod">
          <ac:chgData name="William Grey" userId="37b73424-c081-4fc2-b1af-363f4f3fd4f3" providerId="ADAL" clId="{0D1A2AA6-2D7F-4AE2-A79F-FCA34EEA221B}" dt="2022-08-05T21:11:43.377" v="1175" actId="14100"/>
          <ac:spMkLst>
            <pc:docMk/>
            <pc:sldMk cId="4093159995" sldId="320"/>
            <ac:spMk id="19" creationId="{69CBDD83-51B6-4BB2-98AC-0E8EC1D4B4E9}"/>
          </ac:spMkLst>
        </pc:spChg>
        <pc:spChg chg="mod">
          <ac:chgData name="William Grey" userId="37b73424-c081-4fc2-b1af-363f4f3fd4f3" providerId="ADAL" clId="{0D1A2AA6-2D7F-4AE2-A79F-FCA34EEA221B}" dt="2022-08-05T21:04:26.393" v="1109" actId="1076"/>
          <ac:spMkLst>
            <pc:docMk/>
            <pc:sldMk cId="4093159995" sldId="320"/>
            <ac:spMk id="72" creationId="{A95B0F1A-FBC6-4AEA-A72E-289558180475}"/>
          </ac:spMkLst>
        </pc:spChg>
      </pc:sldChg>
      <pc:sldChg chg="addSp modSp add mod">
        <pc:chgData name="William Grey" userId="37b73424-c081-4fc2-b1af-363f4f3fd4f3" providerId="ADAL" clId="{0D1A2AA6-2D7F-4AE2-A79F-FCA34EEA221B}" dt="2022-08-05T21:11:53.068" v="1176"/>
        <pc:sldMkLst>
          <pc:docMk/>
          <pc:sldMk cId="2620170280" sldId="321"/>
        </pc:sldMkLst>
        <pc:spChg chg="add mod">
          <ac:chgData name="William Grey" userId="37b73424-c081-4fc2-b1af-363f4f3fd4f3" providerId="ADAL" clId="{0D1A2AA6-2D7F-4AE2-A79F-FCA34EEA221B}" dt="2022-08-05T21:11:53.068" v="1176"/>
          <ac:spMkLst>
            <pc:docMk/>
            <pc:sldMk cId="2620170280" sldId="321"/>
            <ac:spMk id="19" creationId="{B5B6EED6-3C25-483E-9363-8D62BE711D12}"/>
          </ac:spMkLst>
        </pc:spChg>
        <pc:spChg chg="mod">
          <ac:chgData name="William Grey" userId="37b73424-c081-4fc2-b1af-363f4f3fd4f3" providerId="ADAL" clId="{0D1A2AA6-2D7F-4AE2-A79F-FCA34EEA221B}" dt="2022-08-05T21:04:45.754" v="1111" actId="1076"/>
          <ac:spMkLst>
            <pc:docMk/>
            <pc:sldMk cId="2620170280" sldId="321"/>
            <ac:spMk id="75" creationId="{A8DC31A7-C989-4B08-ADA6-E26280E51654}"/>
          </ac:spMkLst>
        </pc:spChg>
      </pc:sldChg>
      <pc:sldChg chg="addSp modSp add mod">
        <pc:chgData name="William Grey" userId="37b73424-c081-4fc2-b1af-363f4f3fd4f3" providerId="ADAL" clId="{0D1A2AA6-2D7F-4AE2-A79F-FCA34EEA221B}" dt="2022-08-05T21:12:29.056" v="1177"/>
        <pc:sldMkLst>
          <pc:docMk/>
          <pc:sldMk cId="2232887537" sldId="322"/>
        </pc:sldMkLst>
        <pc:spChg chg="add mod">
          <ac:chgData name="William Grey" userId="37b73424-c081-4fc2-b1af-363f4f3fd4f3" providerId="ADAL" clId="{0D1A2AA6-2D7F-4AE2-A79F-FCA34EEA221B}" dt="2022-08-05T21:12:29.056" v="1177"/>
          <ac:spMkLst>
            <pc:docMk/>
            <pc:sldMk cId="2232887537" sldId="322"/>
            <ac:spMk id="19" creationId="{F313984C-0819-4991-97B6-53ABCAE0BD70}"/>
          </ac:spMkLst>
        </pc:spChg>
        <pc:spChg chg="mod">
          <ac:chgData name="William Grey" userId="37b73424-c081-4fc2-b1af-363f4f3fd4f3" providerId="ADAL" clId="{0D1A2AA6-2D7F-4AE2-A79F-FCA34EEA221B}" dt="2022-08-05T21:06:31.356" v="1116" actId="1076"/>
          <ac:spMkLst>
            <pc:docMk/>
            <pc:sldMk cId="2232887537" sldId="322"/>
            <ac:spMk id="76" creationId="{7495D612-C327-47E7-91A7-889E2667211A}"/>
          </ac:spMkLst>
        </pc:spChg>
      </pc:sldChg>
      <pc:sldChg chg="addSp modSp add mod">
        <pc:chgData name="William Grey" userId="37b73424-c081-4fc2-b1af-363f4f3fd4f3" providerId="ADAL" clId="{0D1A2AA6-2D7F-4AE2-A79F-FCA34EEA221B}" dt="2022-08-05T21:12:45.087" v="1178"/>
        <pc:sldMkLst>
          <pc:docMk/>
          <pc:sldMk cId="11242848" sldId="323"/>
        </pc:sldMkLst>
        <pc:spChg chg="add mod">
          <ac:chgData name="William Grey" userId="37b73424-c081-4fc2-b1af-363f4f3fd4f3" providerId="ADAL" clId="{0D1A2AA6-2D7F-4AE2-A79F-FCA34EEA221B}" dt="2022-08-05T21:12:45.087" v="1178"/>
          <ac:spMkLst>
            <pc:docMk/>
            <pc:sldMk cId="11242848" sldId="323"/>
            <ac:spMk id="19" creationId="{391CAE7E-CCDA-464C-86B2-E2BAC655F660}"/>
          </ac:spMkLst>
        </pc:spChg>
        <pc:spChg chg="mod">
          <ac:chgData name="William Grey" userId="37b73424-c081-4fc2-b1af-363f4f3fd4f3" providerId="ADAL" clId="{0D1A2AA6-2D7F-4AE2-A79F-FCA34EEA221B}" dt="2022-08-05T21:06:47.737" v="1118" actId="1076"/>
          <ac:spMkLst>
            <pc:docMk/>
            <pc:sldMk cId="11242848" sldId="323"/>
            <ac:spMk id="78" creationId="{A1A06556-75E6-46D0-81C3-1EBA9EC95307}"/>
          </ac:spMkLst>
        </pc:spChg>
      </pc:sldChg>
      <pc:sldChg chg="addSp modSp add mod">
        <pc:chgData name="William Grey" userId="37b73424-c081-4fc2-b1af-363f4f3fd4f3" providerId="ADAL" clId="{0D1A2AA6-2D7F-4AE2-A79F-FCA34EEA221B}" dt="2022-08-05T21:13:41.510" v="1183" actId="1076"/>
        <pc:sldMkLst>
          <pc:docMk/>
          <pc:sldMk cId="4288298793" sldId="324"/>
        </pc:sldMkLst>
        <pc:spChg chg="add mod">
          <ac:chgData name="William Grey" userId="37b73424-c081-4fc2-b1af-363f4f3fd4f3" providerId="ADAL" clId="{0D1A2AA6-2D7F-4AE2-A79F-FCA34EEA221B}" dt="2022-08-05T21:13:41.510" v="1183" actId="1076"/>
          <ac:spMkLst>
            <pc:docMk/>
            <pc:sldMk cId="4288298793" sldId="324"/>
            <ac:spMk id="19" creationId="{0F1463AC-CF95-48F6-80E0-344B5A971846}"/>
          </ac:spMkLst>
        </pc:spChg>
        <pc:spChg chg="mod">
          <ac:chgData name="William Grey" userId="37b73424-c081-4fc2-b1af-363f4f3fd4f3" providerId="ADAL" clId="{0D1A2AA6-2D7F-4AE2-A79F-FCA34EEA221B}" dt="2022-08-05T21:07:15.007" v="1121" actId="1076"/>
          <ac:spMkLst>
            <pc:docMk/>
            <pc:sldMk cId="4288298793" sldId="324"/>
            <ac:spMk id="76" creationId="{7495D612-C327-47E7-91A7-889E2667211A}"/>
          </ac:spMkLst>
        </pc:spChg>
        <pc:spChg chg="mod">
          <ac:chgData name="William Grey" userId="37b73424-c081-4fc2-b1af-363f4f3fd4f3" providerId="ADAL" clId="{0D1A2AA6-2D7F-4AE2-A79F-FCA34EEA221B}" dt="2022-08-05T21:07:36.049" v="1122" actId="1076"/>
          <ac:spMkLst>
            <pc:docMk/>
            <pc:sldMk cId="4288298793" sldId="324"/>
            <ac:spMk id="79" creationId="{324B6CD2-01F2-4E42-83F5-25B1B277353D}"/>
          </ac:spMkLst>
        </pc:spChg>
      </pc:sldChg>
      <pc:sldChg chg="addSp modSp add mod">
        <pc:chgData name="William Grey" userId="37b73424-c081-4fc2-b1af-363f4f3fd4f3" providerId="ADAL" clId="{0D1A2AA6-2D7F-4AE2-A79F-FCA34EEA221B}" dt="2022-08-05T21:14:02.170" v="1184"/>
        <pc:sldMkLst>
          <pc:docMk/>
          <pc:sldMk cId="1429356757" sldId="325"/>
        </pc:sldMkLst>
        <pc:spChg chg="add mod">
          <ac:chgData name="William Grey" userId="37b73424-c081-4fc2-b1af-363f4f3fd4f3" providerId="ADAL" clId="{0D1A2AA6-2D7F-4AE2-A79F-FCA34EEA221B}" dt="2022-08-05T21:14:02.170" v="1184"/>
          <ac:spMkLst>
            <pc:docMk/>
            <pc:sldMk cId="1429356757" sldId="325"/>
            <ac:spMk id="19" creationId="{1D77CE78-D54C-42AB-BAA4-0E0E32F3A3E6}"/>
          </ac:spMkLst>
        </pc:spChg>
        <pc:spChg chg="mod">
          <ac:chgData name="William Grey" userId="37b73424-c081-4fc2-b1af-363f4f3fd4f3" providerId="ADAL" clId="{0D1A2AA6-2D7F-4AE2-A79F-FCA34EEA221B}" dt="2022-08-05T21:08:00.843" v="1124" actId="1076"/>
          <ac:spMkLst>
            <pc:docMk/>
            <pc:sldMk cId="1429356757" sldId="325"/>
            <ac:spMk id="80" creationId="{888E9967-5EE0-42E4-A252-E5D4E4549A3E}"/>
          </ac:spMkLst>
        </pc:spChg>
      </pc:sldChg>
      <pc:sldChg chg="addSp delSp modSp add mod">
        <pc:chgData name="William Grey" userId="37b73424-c081-4fc2-b1af-363f4f3fd4f3" providerId="ADAL" clId="{0D1A2AA6-2D7F-4AE2-A79F-FCA34EEA221B}" dt="2022-08-05T21:14:32.969" v="1187"/>
        <pc:sldMkLst>
          <pc:docMk/>
          <pc:sldMk cId="391996504" sldId="326"/>
        </pc:sldMkLst>
        <pc:spChg chg="add del mod">
          <ac:chgData name="William Grey" userId="37b73424-c081-4fc2-b1af-363f4f3fd4f3" providerId="ADAL" clId="{0D1A2AA6-2D7F-4AE2-A79F-FCA34EEA221B}" dt="2022-08-05T21:14:13.245" v="1186" actId="21"/>
          <ac:spMkLst>
            <pc:docMk/>
            <pc:sldMk cId="391996504" sldId="326"/>
            <ac:spMk id="19" creationId="{5B181002-D30D-4D93-8222-F9E5A0C2EDCC}"/>
          </ac:spMkLst>
        </pc:spChg>
        <pc:spChg chg="add mod">
          <ac:chgData name="William Grey" userId="37b73424-c081-4fc2-b1af-363f4f3fd4f3" providerId="ADAL" clId="{0D1A2AA6-2D7F-4AE2-A79F-FCA34EEA221B}" dt="2022-08-05T21:14:32.969" v="1187"/>
          <ac:spMkLst>
            <pc:docMk/>
            <pc:sldMk cId="391996504" sldId="326"/>
            <ac:spMk id="20" creationId="{93869C6E-90B6-434A-9F47-A07FEC83B669}"/>
          </ac:spMkLst>
        </pc:spChg>
        <pc:spChg chg="mod">
          <ac:chgData name="William Grey" userId="37b73424-c081-4fc2-b1af-363f4f3fd4f3" providerId="ADAL" clId="{0D1A2AA6-2D7F-4AE2-A79F-FCA34EEA221B}" dt="2022-08-05T21:08:13.227" v="1126" actId="1076"/>
          <ac:spMkLst>
            <pc:docMk/>
            <pc:sldMk cId="391996504" sldId="326"/>
            <ac:spMk id="79" creationId="{324B6CD2-01F2-4E42-83F5-25B1B277353D}"/>
          </ac:spMkLst>
        </pc:spChg>
      </pc:sldChg>
      <pc:sldChg chg="addSp modSp add mod">
        <pc:chgData name="William Grey" userId="37b73424-c081-4fc2-b1af-363f4f3fd4f3" providerId="ADAL" clId="{0D1A2AA6-2D7F-4AE2-A79F-FCA34EEA221B}" dt="2022-08-05T21:14:41.622" v="1188"/>
        <pc:sldMkLst>
          <pc:docMk/>
          <pc:sldMk cId="2036743060" sldId="327"/>
        </pc:sldMkLst>
        <pc:spChg chg="add mod">
          <ac:chgData name="William Grey" userId="37b73424-c081-4fc2-b1af-363f4f3fd4f3" providerId="ADAL" clId="{0D1A2AA6-2D7F-4AE2-A79F-FCA34EEA221B}" dt="2022-08-05T21:14:41.622" v="1188"/>
          <ac:spMkLst>
            <pc:docMk/>
            <pc:sldMk cId="2036743060" sldId="327"/>
            <ac:spMk id="19" creationId="{2B81AA09-1C60-4D57-8900-0E5657072185}"/>
          </ac:spMkLst>
        </pc:spChg>
        <pc:spChg chg="mod">
          <ac:chgData name="William Grey" userId="37b73424-c081-4fc2-b1af-363f4f3fd4f3" providerId="ADAL" clId="{0D1A2AA6-2D7F-4AE2-A79F-FCA34EEA221B}" dt="2022-08-05T21:08:26.885" v="1128" actId="1076"/>
          <ac:spMkLst>
            <pc:docMk/>
            <pc:sldMk cId="2036743060" sldId="327"/>
            <ac:spMk id="72" creationId="{A95B0F1A-FBC6-4AEA-A72E-289558180475}"/>
          </ac:spMkLst>
        </pc:spChg>
      </pc:sldChg>
      <pc:sldChg chg="modSp add del mod">
        <pc:chgData name="William Grey" userId="37b73424-c081-4fc2-b1af-363f4f3fd4f3" providerId="ADAL" clId="{0D1A2AA6-2D7F-4AE2-A79F-FCA34EEA221B}" dt="2022-08-05T21:34:55.868" v="1580" actId="47"/>
        <pc:sldMkLst>
          <pc:docMk/>
          <pc:sldMk cId="2916677301" sldId="328"/>
        </pc:sldMkLst>
        <pc:spChg chg="mod">
          <ac:chgData name="William Grey" userId="37b73424-c081-4fc2-b1af-363f4f3fd4f3" providerId="ADAL" clId="{0D1A2AA6-2D7F-4AE2-A79F-FCA34EEA221B}" dt="2022-08-05T21:29:52.670" v="1446" actId="5793"/>
          <ac:spMkLst>
            <pc:docMk/>
            <pc:sldMk cId="2916677301" sldId="328"/>
            <ac:spMk id="6" creationId="{3384AE5C-7790-4C0C-BFB7-A446B9A05721}"/>
          </ac:spMkLst>
        </pc:spChg>
      </pc:sldChg>
      <pc:sldChg chg="modSp add del mod">
        <pc:chgData name="William Grey" userId="37b73424-c081-4fc2-b1af-363f4f3fd4f3" providerId="ADAL" clId="{0D1A2AA6-2D7F-4AE2-A79F-FCA34EEA221B}" dt="2022-08-05T21:34:01.799" v="1563" actId="47"/>
        <pc:sldMkLst>
          <pc:docMk/>
          <pc:sldMk cId="1985867238" sldId="329"/>
        </pc:sldMkLst>
        <pc:spChg chg="mod">
          <ac:chgData name="William Grey" userId="37b73424-c081-4fc2-b1af-363f4f3fd4f3" providerId="ADAL" clId="{0D1A2AA6-2D7F-4AE2-A79F-FCA34EEA221B}" dt="2022-08-05T21:33:28.001" v="1559" actId="20577"/>
          <ac:spMkLst>
            <pc:docMk/>
            <pc:sldMk cId="1985867238" sldId="329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0D1A2AA6-2D7F-4AE2-A79F-FCA34EEA221B}" dt="2022-08-05T21:47:38.739" v="1853" actId="20577"/>
        <pc:sldMkLst>
          <pc:docMk/>
          <pc:sldMk cId="669048307" sldId="330"/>
        </pc:sldMkLst>
        <pc:spChg chg="mod">
          <ac:chgData name="William Grey" userId="37b73424-c081-4fc2-b1af-363f4f3fd4f3" providerId="ADAL" clId="{0D1A2AA6-2D7F-4AE2-A79F-FCA34EEA221B}" dt="2022-08-05T21:17:36.565" v="1233" actId="20577"/>
          <ac:spMkLst>
            <pc:docMk/>
            <pc:sldMk cId="669048307" sldId="330"/>
            <ac:spMk id="2" creationId="{971B6668-8235-4520-AB87-9EBDF086360D}"/>
          </ac:spMkLst>
        </pc:spChg>
        <pc:spChg chg="mod">
          <ac:chgData name="William Grey" userId="37b73424-c081-4fc2-b1af-363f4f3fd4f3" providerId="ADAL" clId="{0D1A2AA6-2D7F-4AE2-A79F-FCA34EEA221B}" dt="2022-08-05T21:16:39.749" v="1216" actId="255"/>
          <ac:spMkLst>
            <pc:docMk/>
            <pc:sldMk cId="669048307" sldId="330"/>
            <ac:spMk id="6" creationId="{58379DDA-C886-43FC-A9B3-B217B7094822}"/>
          </ac:spMkLst>
        </pc:spChg>
        <pc:graphicFrameChg chg="mod modGraphic">
          <ac:chgData name="William Grey" userId="37b73424-c081-4fc2-b1af-363f4f3fd4f3" providerId="ADAL" clId="{0D1A2AA6-2D7F-4AE2-A79F-FCA34EEA221B}" dt="2022-08-05T21:47:38.739" v="1853" actId="20577"/>
          <ac:graphicFrameMkLst>
            <pc:docMk/>
            <pc:sldMk cId="669048307" sldId="330"/>
            <ac:graphicFrameMk id="5" creationId="{C11CB03A-1150-44FA-A92D-5F3D47A3C5FE}"/>
          </ac:graphicFrameMkLst>
        </pc:graphicFrameChg>
      </pc:sldChg>
      <pc:sldChg chg="modSp add mod">
        <pc:chgData name="William Grey" userId="37b73424-c081-4fc2-b1af-363f4f3fd4f3" providerId="ADAL" clId="{0D1A2AA6-2D7F-4AE2-A79F-FCA34EEA221B}" dt="2022-08-05T21:33:57.700" v="1562" actId="20577"/>
        <pc:sldMkLst>
          <pc:docMk/>
          <pc:sldMk cId="2787924286" sldId="331"/>
        </pc:sldMkLst>
        <pc:spChg chg="mod">
          <ac:chgData name="William Grey" userId="37b73424-c081-4fc2-b1af-363f4f3fd4f3" providerId="ADAL" clId="{0D1A2AA6-2D7F-4AE2-A79F-FCA34EEA221B}" dt="2022-08-05T21:33:57.700" v="1562" actId="20577"/>
          <ac:spMkLst>
            <pc:docMk/>
            <pc:sldMk cId="2787924286" sldId="331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0D1A2AA6-2D7F-4AE2-A79F-FCA34EEA221B}" dt="2022-08-05T21:34:43.824" v="1579" actId="20577"/>
        <pc:sldMkLst>
          <pc:docMk/>
          <pc:sldMk cId="2737321929" sldId="332"/>
        </pc:sldMkLst>
        <pc:spChg chg="mod">
          <ac:chgData name="William Grey" userId="37b73424-c081-4fc2-b1af-363f4f3fd4f3" providerId="ADAL" clId="{0D1A2AA6-2D7F-4AE2-A79F-FCA34EEA221B}" dt="2022-08-05T21:34:43.824" v="1579" actId="20577"/>
          <ac:spMkLst>
            <pc:docMk/>
            <pc:sldMk cId="2737321929" sldId="332"/>
            <ac:spMk id="3" creationId="{00000000-0000-0000-0000-000000000000}"/>
          </ac:spMkLst>
        </pc:spChg>
      </pc:sldChg>
      <pc:sldMasterChg chg="modSldLayout">
        <pc:chgData name="William Grey" userId="37b73424-c081-4fc2-b1af-363f4f3fd4f3" providerId="ADAL" clId="{0D1A2AA6-2D7F-4AE2-A79F-FCA34EEA221B}" dt="2022-08-03T21:31:08.819" v="62" actId="1076"/>
        <pc:sldMasterMkLst>
          <pc:docMk/>
          <pc:sldMasterMk cId="1340878462" sldId="2147483660"/>
        </pc:sldMasterMkLst>
        <pc:sldLayoutChg chg="addSp delSp modSp mod">
          <pc:chgData name="William Grey" userId="37b73424-c081-4fc2-b1af-363f4f3fd4f3" providerId="ADAL" clId="{0D1A2AA6-2D7F-4AE2-A79F-FCA34EEA221B}" dt="2022-08-03T21:31:08.819" v="62" actId="1076"/>
          <pc:sldLayoutMkLst>
            <pc:docMk/>
            <pc:sldMasterMk cId="1340878462" sldId="2147483660"/>
            <pc:sldLayoutMk cId="2674645224" sldId="2147483661"/>
          </pc:sldLayoutMkLst>
          <pc:picChg chg="del">
            <ac:chgData name="William Grey" userId="37b73424-c081-4fc2-b1af-363f4f3fd4f3" providerId="ADAL" clId="{0D1A2AA6-2D7F-4AE2-A79F-FCA34EEA221B}" dt="2022-08-03T21:30:52.434" v="55" actId="478"/>
            <ac:picMkLst>
              <pc:docMk/>
              <pc:sldMasterMk cId="1340878462" sldId="2147483660"/>
              <pc:sldLayoutMk cId="2674645224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0D1A2AA6-2D7F-4AE2-A79F-FCA34EEA221B}" dt="2022-08-03T21:31:08.819" v="62" actId="1076"/>
            <ac:picMkLst>
              <pc:docMk/>
              <pc:sldMasterMk cId="1340878462" sldId="2147483660"/>
              <pc:sldLayoutMk cId="2674645224" sldId="2147483661"/>
              <ac:picMk id="10" creationId="{C226240C-F35A-4A4F-8E4D-3B5914658087}"/>
            </ac:picMkLst>
          </pc:picChg>
        </pc:sldLayoutChg>
      </pc:sldMasterChg>
    </pc:docChg>
  </pc:docChgLst>
  <pc:docChgLst>
    <pc:chgData name="William Grey" userId="37b73424-c081-4fc2-b1af-363f4f3fd4f3" providerId="ADAL" clId="{D063250D-CADC-4298-819C-943B2DABCB49}"/>
    <pc:docChg chg="custSel modSld">
      <pc:chgData name="William Grey" userId="37b73424-c081-4fc2-b1af-363f4f3fd4f3" providerId="ADAL" clId="{D063250D-CADC-4298-819C-943B2DABCB49}" dt="2020-09-14T08:50:39.263" v="59" actId="20577"/>
      <pc:docMkLst>
        <pc:docMk/>
      </pc:docMkLst>
      <pc:sldChg chg="modSp mod">
        <pc:chgData name="William Grey" userId="37b73424-c081-4fc2-b1af-363f4f3fd4f3" providerId="ADAL" clId="{D063250D-CADC-4298-819C-943B2DABCB49}" dt="2020-09-14T08:50:39.263" v="59" actId="20577"/>
        <pc:sldMkLst>
          <pc:docMk/>
          <pc:sldMk cId="307395104" sldId="299"/>
        </pc:sldMkLst>
        <pc:spChg chg="mod">
          <ac:chgData name="William Grey" userId="37b73424-c081-4fc2-b1af-363f4f3fd4f3" providerId="ADAL" clId="{D063250D-CADC-4298-819C-943B2DABCB49}" dt="2020-09-14T08:50:39.263" v="59" actId="20577"/>
          <ac:spMkLst>
            <pc:docMk/>
            <pc:sldMk cId="307395104" sldId="299"/>
            <ac:spMk id="6" creationId="{550E99F4-545F-42F5-B8CC-C623EC6512C3}"/>
          </ac:spMkLst>
        </pc:spChg>
      </pc:sldChg>
      <pc:sldChg chg="modSp mod">
        <pc:chgData name="William Grey" userId="37b73424-c081-4fc2-b1af-363f4f3fd4f3" providerId="ADAL" clId="{D063250D-CADC-4298-819C-943B2DABCB49}" dt="2020-09-14T08:24:14.929" v="55" actId="20577"/>
        <pc:sldMkLst>
          <pc:docMk/>
          <pc:sldMk cId="413269962" sldId="307"/>
        </pc:sldMkLst>
        <pc:spChg chg="mod">
          <ac:chgData name="William Grey" userId="37b73424-c081-4fc2-b1af-363f4f3fd4f3" providerId="ADAL" clId="{D063250D-CADC-4298-819C-943B2DABCB49}" dt="2020-09-14T08:24:14.929" v="55" actId="20577"/>
          <ac:spMkLst>
            <pc:docMk/>
            <pc:sldMk cId="413269962" sldId="307"/>
            <ac:spMk id="3" creationId="{E0AB769F-37C7-495D-903F-E1DE567AF23F}"/>
          </ac:spMkLst>
        </pc:spChg>
      </pc:sldChg>
    </pc:docChg>
  </pc:docChgLst>
  <pc:docChgLst>
    <pc:chgData name="William Grey" userId="37b73424-c081-4fc2-b1af-363f4f3fd4f3" providerId="ADAL" clId="{70AC9F75-A748-4CA6-8718-039C39D4ECC6}"/>
    <pc:docChg chg="modSld">
      <pc:chgData name="William Grey" userId="37b73424-c081-4fc2-b1af-363f4f3fd4f3" providerId="ADAL" clId="{70AC9F75-A748-4CA6-8718-039C39D4ECC6}" dt="2018-11-15T21:07:57.338" v="0" actId="20577"/>
      <pc:docMkLst>
        <pc:docMk/>
      </pc:docMkLst>
      <pc:sldChg chg="modSp">
        <pc:chgData name="William Grey" userId="37b73424-c081-4fc2-b1af-363f4f3fd4f3" providerId="ADAL" clId="{70AC9F75-A748-4CA6-8718-039C39D4ECC6}" dt="2018-11-15T21:07:57.338" v="0" actId="20577"/>
        <pc:sldMkLst>
          <pc:docMk/>
          <pc:sldMk cId="918606983" sldId="282"/>
        </pc:sldMkLst>
        <pc:spChg chg="mod">
          <ac:chgData name="William Grey" userId="37b73424-c081-4fc2-b1af-363f4f3fd4f3" providerId="ADAL" clId="{70AC9F75-A748-4CA6-8718-039C39D4ECC6}" dt="2018-11-15T21:07:57.338" v="0" actId="20577"/>
          <ac:spMkLst>
            <pc:docMk/>
            <pc:sldMk cId="918606983" sldId="282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645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668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83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75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599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791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54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72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11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7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1C3FEEC7-0071-7ACB-25EC-7669FF297E5D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9A1983-8029-F9A4-5A68-419E6B4216B3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22BC1E-6A76-C88E-3041-42BBE8EF1D1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8AE98C-B42D-B204-6405-3DE31E8A2D4D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87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RPN-worksheet.doc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RPN-worksheet-answers.doc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diagnosticquestions.com/Quizzes/Go#/137919" TargetMode="External"/><Relationship Id="rId2" Type="http://schemas.openxmlformats.org/officeDocument/2006/relationships/hyperlink" Target="http://www.diagnosticquestion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dq-rpn-20.docx" TargetMode="External"/><Relationship Id="rId4" Type="http://schemas.openxmlformats.org/officeDocument/2006/relationships/hyperlink" Target="https://diagnosticquestions.com/Quizzes/Go#/137921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Reverse Polish Notation (RPN)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/>
              <a:t>Algorithm: Evaluating an expression using Reverse Polish Notation</a:t>
            </a:r>
            <a:endParaRPr lang="en-US" sz="280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99336" y="1116251"/>
            <a:ext cx="9165132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US" sz="2400" dirty="0">
                <a:cs typeface="Arial" panose="020B0604020202020204" pitchFamily="34" charset="0"/>
              </a:rPr>
              <a:t>Go through</a:t>
            </a:r>
            <a:r>
              <a:rPr kumimoji="0" lang="en-US" altLang="en-US" sz="240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 each character in</a:t>
            </a:r>
            <a:r>
              <a:rPr kumimoji="0" lang="en-US" altLang="en-US" sz="2400" i="0" u="none" strike="noStrike" cap="none" normalizeH="0" dirty="0">
                <a:ln>
                  <a:noFill/>
                </a:ln>
                <a:effectLst/>
                <a:cs typeface="Arial" panose="020B0604020202020204" pitchFamily="34" charset="0"/>
              </a:rPr>
              <a:t> the </a:t>
            </a:r>
            <a:r>
              <a:rPr kumimoji="0" lang="en-US" altLang="en-US" sz="240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postfix expression from left to right</a:t>
            </a:r>
          </a:p>
          <a:p>
            <a:pPr marL="457200" marR="0" lvl="0" indent="-4572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US" sz="2400" dirty="0">
                <a:cs typeface="Arial" panose="020B0604020202020204" pitchFamily="34" charset="0"/>
              </a:rPr>
              <a:t>If character is a number then push number onto the stack </a:t>
            </a:r>
          </a:p>
          <a:p>
            <a:pPr marL="457200" marR="0" lvl="0" indent="-4572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US" sz="2400" dirty="0">
                <a:cs typeface="Arial" panose="020B0604020202020204" pitchFamily="34" charset="0"/>
              </a:rPr>
              <a:t>Otherwise if the </a:t>
            </a:r>
            <a:r>
              <a:rPr kumimoji="0" lang="en-US" altLang="en-US" sz="240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character is an operator (+,-,/ ,X)</a:t>
            </a:r>
            <a:r>
              <a:rPr kumimoji="0" lang="en-US" altLang="en-US" sz="2400" i="0" u="none" strike="noStrike" cap="none" normalizeH="0" dirty="0">
                <a:ln>
                  <a:noFill/>
                </a:ln>
                <a:effectLst/>
                <a:cs typeface="Arial" panose="020B0604020202020204" pitchFamily="34" charset="0"/>
              </a:rPr>
              <a:t> </a:t>
            </a:r>
            <a:r>
              <a:rPr lang="en-US" altLang="en-US" sz="2400" dirty="0">
                <a:cs typeface="Arial" panose="020B0604020202020204" pitchFamily="34" charset="0"/>
              </a:rPr>
              <a:t>then pop the top 2 numbers from the stack </a:t>
            </a:r>
          </a:p>
          <a:p>
            <a:pPr marL="457200" marR="0" lvl="0" indent="-4572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US" sz="2400" dirty="0">
                <a:cs typeface="Arial" panose="020B0604020202020204" pitchFamily="34" charset="0"/>
              </a:rPr>
              <a:t>E</a:t>
            </a:r>
            <a:r>
              <a:rPr kumimoji="0" lang="en-US" altLang="en-US" sz="240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valuate the 2 numbers using the operator</a:t>
            </a:r>
          </a:p>
          <a:p>
            <a:pPr marL="457200" marR="0" lvl="0" indent="-45720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US" sz="2400" dirty="0">
                <a:cs typeface="Arial" panose="020B0604020202020204" pitchFamily="34" charset="0"/>
              </a:rPr>
              <a:t>P</a:t>
            </a:r>
            <a:r>
              <a:rPr kumimoji="0" lang="en-US" altLang="en-US" sz="240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ush result back onto the stack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740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9DD81C-8046-66EA-1C6E-A7C8659D1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492" y="1037891"/>
            <a:ext cx="11041016" cy="478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579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979" y="225394"/>
            <a:ext cx="10515600" cy="265057"/>
          </a:xfrm>
        </p:spPr>
        <p:txBody>
          <a:bodyPr>
            <a:normAutofit fontScale="90000"/>
          </a:bodyPr>
          <a:lstStyle/>
          <a:p>
            <a:r>
              <a:rPr lang="en-GB" dirty="0"/>
              <a:t>Worked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91" y="1559777"/>
            <a:ext cx="4604210" cy="9272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/>
              <a:t>		</a:t>
            </a: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181603"/>
              </p:ext>
            </p:extLst>
          </p:nvPr>
        </p:nvGraphicFramePr>
        <p:xfrm>
          <a:off x="3247737" y="2022440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053007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 dirty="0"/>
                        <a:t>Push 5 onto stack</a:t>
                      </a:r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46B8397-B4D2-477F-B184-86B41636C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265932"/>
              </p:ext>
            </p:extLst>
          </p:nvPr>
        </p:nvGraphicFramePr>
        <p:xfrm>
          <a:off x="4231969" y="2021280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85914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 dirty="0"/>
                        <a:t>Push 3 onto stack</a:t>
                      </a:r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4524D83-E52D-4CEC-9D4C-C9A76344A1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897814"/>
              </p:ext>
            </p:extLst>
          </p:nvPr>
        </p:nvGraphicFramePr>
        <p:xfrm>
          <a:off x="5216201" y="2010164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538116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 dirty="0"/>
                        <a:t>Push 1 onto stack</a:t>
                      </a:r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AC2FD1B-0067-4AAF-B435-F049EEDCD8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123763"/>
              </p:ext>
            </p:extLst>
          </p:nvPr>
        </p:nvGraphicFramePr>
        <p:xfrm>
          <a:off x="6211212" y="2010164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  <a:endParaRPr lang="en-US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(3+1)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477717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 dirty="0"/>
                        <a:t>Pop 1,3 Evaluate 1+3=4  Push result on stack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305C6BE-FCA6-4BB1-85D3-F0FEDF47A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997139"/>
              </p:ext>
            </p:extLst>
          </p:nvPr>
        </p:nvGraphicFramePr>
        <p:xfrm>
          <a:off x="7195444" y="2010164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(5-(3+1))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597930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 dirty="0"/>
                        <a:t>Pop 4,5 Evaluate 5-4=1  Push result on stack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04A1144-52A2-4D94-A330-5037F5F568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708299"/>
              </p:ext>
            </p:extLst>
          </p:nvPr>
        </p:nvGraphicFramePr>
        <p:xfrm>
          <a:off x="8179676" y="2010164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673026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 dirty="0"/>
                        <a:t>Push 6 onto stack</a:t>
                      </a:r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980AC1F-A3FC-40A6-A2C6-6DE96B1D55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891601"/>
              </p:ext>
            </p:extLst>
          </p:nvPr>
        </p:nvGraphicFramePr>
        <p:xfrm>
          <a:off x="9174687" y="2009478"/>
          <a:ext cx="995011" cy="423378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834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/>
                        <a:t>(5-(3+1))x6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850788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 dirty="0"/>
                        <a:t>Pop 6,1 Evaluate 6x1=6 Push result on stack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D8EB876-207B-45D3-810B-DC449401F9ED}"/>
              </a:ext>
            </a:extLst>
          </p:cNvPr>
          <p:cNvSpPr txBox="1"/>
          <p:nvPr/>
        </p:nvSpPr>
        <p:spPr>
          <a:xfrm>
            <a:off x="365759" y="853850"/>
            <a:ext cx="82129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Evaluate the following RPN expression: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5 3 1 +  − 6 ×</a:t>
            </a:r>
          </a:p>
          <a:p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000" dirty="0"/>
              <a:t>Stack at each step	</a:t>
            </a:r>
          </a:p>
          <a:p>
            <a:r>
              <a:rPr lang="en-US" dirty="0"/>
              <a:t>   </a:t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64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B6668-8235-4520-AB87-9EBDF0863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04" y="1466794"/>
            <a:ext cx="11353800" cy="55979"/>
          </a:xfrm>
        </p:spPr>
        <p:txBody>
          <a:bodyPr>
            <a:normAutofit fontScale="90000"/>
          </a:bodyPr>
          <a:lstStyle/>
          <a:p>
            <a:r>
              <a:rPr lang="en-GB" sz="2700" dirty="0">
                <a:latin typeface="+mn-lt"/>
              </a:rPr>
              <a:t>Convert the following RPN expression to infix: </a:t>
            </a:r>
            <a:r>
              <a:rPr lang="en-US" sz="2700" dirty="0">
                <a:latin typeface="Courier New" panose="02070309020205020404" pitchFamily="49" charset="0"/>
                <a:cs typeface="Courier New" panose="02070309020205020404" pitchFamily="49" charset="0"/>
              </a:rPr>
              <a:t>5 3 1 +  − 6 ×</a:t>
            </a:r>
            <a:br>
              <a:rPr lang="en-US" sz="27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700" dirty="0">
                <a:latin typeface="+mn-lt"/>
              </a:rPr>
              <a:t>For each evaluation put in brackets (whether you need the brackets or not) </a:t>
            </a:r>
            <a:br>
              <a:rPr lang="en-GB" sz="2800" dirty="0">
                <a:latin typeface="+mn-lt"/>
              </a:rPr>
            </a:br>
            <a:br>
              <a:rPr lang="en-US" sz="2800" dirty="0">
                <a:latin typeface="+mn-lt"/>
                <a:cs typeface="Courier New" panose="02070309020205020404" pitchFamily="49" charset="0"/>
              </a:rPr>
            </a:br>
            <a:endParaRPr lang="en-GB" sz="2700" dirty="0">
              <a:latin typeface="+mn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11CB03A-1150-44FA-A92D-5F3D47A3C5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441423"/>
              </p:ext>
            </p:extLst>
          </p:nvPr>
        </p:nvGraphicFramePr>
        <p:xfrm>
          <a:off x="862818" y="1987006"/>
          <a:ext cx="9856763" cy="41045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4381">
                  <a:extLst>
                    <a:ext uri="{9D8B030D-6E8A-4147-A177-3AD203B41FA5}">
                      <a16:colId xmlns:a16="http://schemas.microsoft.com/office/drawing/2014/main" val="1551996100"/>
                    </a:ext>
                  </a:extLst>
                </a:gridCol>
                <a:gridCol w="5181974">
                  <a:extLst>
                    <a:ext uri="{9D8B030D-6E8A-4147-A177-3AD203B41FA5}">
                      <a16:colId xmlns:a16="http://schemas.microsoft.com/office/drawing/2014/main" val="3433165194"/>
                    </a:ext>
                  </a:extLst>
                </a:gridCol>
                <a:gridCol w="3160408">
                  <a:extLst>
                    <a:ext uri="{9D8B030D-6E8A-4147-A177-3AD203B41FA5}">
                      <a16:colId xmlns:a16="http://schemas.microsoft.com/office/drawing/2014/main" val="2187917951"/>
                    </a:ext>
                  </a:extLst>
                </a:gridCol>
              </a:tblGrid>
              <a:tr h="518115">
                <a:tc>
                  <a:txBody>
                    <a:bodyPr/>
                    <a:lstStyle/>
                    <a:p>
                      <a:r>
                        <a:rPr lang="en-GB" sz="1800" b="1" dirty="0"/>
                        <a:t>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Infix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570756"/>
                  </a:ext>
                </a:extLst>
              </a:tr>
              <a:tr h="518115">
                <a:tc>
                  <a:txBody>
                    <a:bodyPr/>
                    <a:lstStyle/>
                    <a:p>
                      <a:r>
                        <a:rPr lang="en-GB" sz="1800" dirty="0"/>
                        <a:t>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Push 5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015794"/>
                  </a:ext>
                </a:extLst>
              </a:tr>
              <a:tr h="518115">
                <a:tc>
                  <a:txBody>
                    <a:bodyPr/>
                    <a:lstStyle/>
                    <a:p>
                      <a:r>
                        <a:rPr lang="en-GB" sz="1800" dirty="0"/>
                        <a:t>5 3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Push 3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754765"/>
                  </a:ext>
                </a:extLst>
              </a:tr>
              <a:tr h="518115">
                <a:tc>
                  <a:txBody>
                    <a:bodyPr/>
                    <a:lstStyle/>
                    <a:p>
                      <a:r>
                        <a:rPr lang="en-GB" sz="1800" dirty="0"/>
                        <a:t>5 3 1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Push 1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228776"/>
                  </a:ext>
                </a:extLst>
              </a:tr>
              <a:tr h="477791">
                <a:tc>
                  <a:txBody>
                    <a:bodyPr/>
                    <a:lstStyle/>
                    <a:p>
                      <a:r>
                        <a:rPr lang="en-GB" sz="1800" dirty="0"/>
                        <a:t>5 4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Pop 3 and 1, evaluate 3+1=4,  push result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(3+1)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253277"/>
                  </a:ext>
                </a:extLst>
              </a:tr>
              <a:tr h="518115">
                <a:tc>
                  <a:txBody>
                    <a:bodyPr/>
                    <a:lstStyle/>
                    <a:p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Pop 5 and 4, evaluate 5-4=1,  push result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(5-(3+1))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99559"/>
                  </a:ext>
                </a:extLst>
              </a:tr>
              <a:tr h="518115">
                <a:tc>
                  <a:txBody>
                    <a:bodyPr/>
                    <a:lstStyle/>
                    <a:p>
                      <a:r>
                        <a:rPr lang="en-GB" sz="1800" dirty="0"/>
                        <a:t> 1 6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Push 6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494459"/>
                  </a:ext>
                </a:extLst>
              </a:tr>
              <a:tr h="518115">
                <a:tc>
                  <a:txBody>
                    <a:bodyPr/>
                    <a:lstStyle/>
                    <a:p>
                      <a:r>
                        <a:rPr lang="en-GB" sz="1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Pop 1 and 6, evaluate 1x6=6, push result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(5-(3+1))x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12411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8379DDA-C886-43FC-A9B3-B217B7094822}"/>
              </a:ext>
            </a:extLst>
          </p:cNvPr>
          <p:cNvSpPr txBox="1"/>
          <p:nvPr/>
        </p:nvSpPr>
        <p:spPr>
          <a:xfrm>
            <a:off x="475247" y="86793"/>
            <a:ext cx="11219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Worked example 1 </a:t>
            </a:r>
          </a:p>
        </p:txBody>
      </p:sp>
    </p:spTree>
    <p:extLst>
      <p:ext uri="{BB962C8B-B14F-4D97-AF65-F5344CB8AC3E}">
        <p14:creationId xmlns:p14="http://schemas.microsoft.com/office/powerpoint/2010/main" val="3159451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672" y="121808"/>
            <a:ext cx="10515600" cy="472368"/>
          </a:xfrm>
        </p:spPr>
        <p:txBody>
          <a:bodyPr>
            <a:normAutofit fontScale="90000"/>
          </a:bodyPr>
          <a:lstStyle/>
          <a:p>
            <a:r>
              <a:rPr lang="en-GB" dirty="0"/>
              <a:t>Worked Example 2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299872"/>
              </p:ext>
            </p:extLst>
          </p:nvPr>
        </p:nvGraphicFramePr>
        <p:xfrm>
          <a:off x="181310" y="2274803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266009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/>
                        <a:t>Push 5 onto stack</a:t>
                      </a:r>
                    </a:p>
                    <a:p>
                      <a:endParaRPr lang="en-US"/>
                    </a:p>
                    <a:p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46B8397-B4D2-477F-B184-86B41636C6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416966"/>
              </p:ext>
            </p:extLst>
          </p:nvPr>
        </p:nvGraphicFramePr>
        <p:xfrm>
          <a:off x="1252232" y="2292470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266009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/>
                        <a:t>Push 4 onto stack</a:t>
                      </a:r>
                    </a:p>
                    <a:p>
                      <a:endParaRPr lang="en-US"/>
                    </a:p>
                    <a:p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4524D83-E52D-4CEC-9D4C-C9A76344A1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151748"/>
              </p:ext>
            </p:extLst>
          </p:nvPr>
        </p:nvGraphicFramePr>
        <p:xfrm>
          <a:off x="2310917" y="2295947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266009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/>
                        <a:t>Push 1 onto stack</a:t>
                      </a:r>
                    </a:p>
                    <a:p>
                      <a:endParaRPr lang="en-US"/>
                    </a:p>
                    <a:p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2DEECCD-D37D-458E-A098-D4AA075EE4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316479"/>
              </p:ext>
            </p:extLst>
          </p:nvPr>
        </p:nvGraphicFramePr>
        <p:xfrm>
          <a:off x="3394408" y="2273881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266009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/>
                        <a:t>Push 2 onto stack</a:t>
                      </a:r>
                    </a:p>
                    <a:p>
                      <a:endParaRPr lang="en-US"/>
                    </a:p>
                    <a:p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AC2FD1B-0067-4AAF-B435-F049EEDCD8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379443"/>
              </p:ext>
            </p:extLst>
          </p:nvPr>
        </p:nvGraphicFramePr>
        <p:xfrm>
          <a:off x="4460502" y="2273881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266009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/>
                        <a:t>Pop 2,1 Evaluate 1+2=3  Push result on stack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2305C6BE-FCA6-4BB1-85D3-F0FEDF47A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226573"/>
              </p:ext>
            </p:extLst>
          </p:nvPr>
        </p:nvGraphicFramePr>
        <p:xfrm>
          <a:off x="5524349" y="2273643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266009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/>
                        <a:t>Pop 4,3 Evaluate 4-3=1  Push result on stack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05D9834-7C92-4929-878F-91ECEC6BF5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210765"/>
              </p:ext>
            </p:extLst>
          </p:nvPr>
        </p:nvGraphicFramePr>
        <p:xfrm>
          <a:off x="6583565" y="2273643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7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266009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/>
                        <a:t>Pop 1,5 Evaluate 1x5=5  Push result on stack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04A1144-52A2-4D94-A330-5037F5F568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340133"/>
              </p:ext>
            </p:extLst>
          </p:nvPr>
        </p:nvGraphicFramePr>
        <p:xfrm>
          <a:off x="7657220" y="2273643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8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266009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/>
                        <a:t>Push 6 onto stack</a:t>
                      </a:r>
                    </a:p>
                    <a:p>
                      <a:endParaRPr lang="en-US"/>
                    </a:p>
                    <a:p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980AC1F-A3FC-40A6-A2C6-6DE96B1D55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198546"/>
              </p:ext>
            </p:extLst>
          </p:nvPr>
        </p:nvGraphicFramePr>
        <p:xfrm>
          <a:off x="8704309" y="2292126"/>
          <a:ext cx="995011" cy="423378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834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9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30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266009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/>
                        <a:t>Pop 6,5 Evaluate 6x5=30 Push result on stack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79B109D6-361C-4AA6-82EB-40DDD447D6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264513"/>
              </p:ext>
            </p:extLst>
          </p:nvPr>
        </p:nvGraphicFramePr>
        <p:xfrm>
          <a:off x="9763525" y="2292470"/>
          <a:ext cx="99501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9501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10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266009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/>
                        <a:t>Push 3 onto stack</a:t>
                      </a:r>
                    </a:p>
                    <a:p>
                      <a:endParaRPr lang="en-US"/>
                    </a:p>
                    <a:p>
                      <a:endParaRPr lang="en-US"/>
                    </a:p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B9E6CDBE-7C14-4C1B-A326-E6FC25963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860853"/>
              </p:ext>
            </p:extLst>
          </p:nvPr>
        </p:nvGraphicFramePr>
        <p:xfrm>
          <a:off x="10804185" y="2292126"/>
          <a:ext cx="1172331" cy="4233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72331">
                  <a:extLst>
                    <a:ext uri="{9D8B030D-6E8A-4147-A177-3AD203B41FA5}">
                      <a16:colId xmlns:a16="http://schemas.microsoft.com/office/drawing/2014/main" val="1999748766"/>
                    </a:ext>
                  </a:extLst>
                </a:gridCol>
              </a:tblGrid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11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3084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10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77521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33095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893122"/>
                  </a:ext>
                </a:extLst>
              </a:tr>
              <a:tr h="499148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266009"/>
                  </a:ext>
                </a:extLst>
              </a:tr>
              <a:tr h="1051865">
                <a:tc>
                  <a:txBody>
                    <a:bodyPr/>
                    <a:lstStyle/>
                    <a:p>
                      <a:r>
                        <a:rPr lang="en-US"/>
                        <a:t>Pop 30,3 Evaluate 30/3=10 Push result on stack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152276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78EEE8F-ACF2-40FC-9C4A-0E1E24CBE740}"/>
              </a:ext>
            </a:extLst>
          </p:cNvPr>
          <p:cNvSpPr txBox="1"/>
          <p:nvPr/>
        </p:nvSpPr>
        <p:spPr>
          <a:xfrm>
            <a:off x="181310" y="826158"/>
            <a:ext cx="9196014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Solve the following RPN expression: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5 4 1 2 + − x   6 × 3 / </a:t>
            </a:r>
          </a:p>
          <a:p>
            <a:r>
              <a:rPr lang="en-GB" sz="2400" dirty="0"/>
              <a:t>Infix representation: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((5x(4-(1+2)))x6)/3</a:t>
            </a:r>
          </a:p>
          <a:p>
            <a:r>
              <a:rPr lang="en-GB" sz="2400" dirty="0"/>
              <a:t>Stack at each step</a:t>
            </a:r>
            <a:endParaRPr lang="en-US" sz="3600" dirty="0"/>
          </a:p>
          <a:p>
            <a:r>
              <a:rPr lang="en-GB" sz="2400" dirty="0"/>
              <a:t> </a:t>
            </a:r>
          </a:p>
          <a:p>
            <a:r>
              <a:rPr lang="en-US" sz="2400" dirty="0"/>
              <a:t>  </a:t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44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B6668-8235-4520-AB87-9EBDF0863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9832" y="1317115"/>
            <a:ext cx="11353800" cy="55979"/>
          </a:xfrm>
        </p:spPr>
        <p:txBody>
          <a:bodyPr>
            <a:normAutofit fontScale="90000"/>
          </a:bodyPr>
          <a:lstStyle/>
          <a:p>
            <a:r>
              <a:rPr lang="en-GB" dirty="0"/>
              <a:t> </a:t>
            </a:r>
            <a:r>
              <a:rPr lang="en-GB" sz="2700" dirty="0"/>
              <a:t>Convert to infix: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5 4 1 2 + − x 6 × 3 / </a:t>
            </a:r>
            <a:b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GB" sz="27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11CB03A-1150-44FA-A92D-5F3D47A3C5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824702"/>
              </p:ext>
            </p:extLst>
          </p:nvPr>
        </p:nvGraphicFramePr>
        <p:xfrm>
          <a:off x="876887" y="1522773"/>
          <a:ext cx="9476936" cy="44212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6025">
                  <a:extLst>
                    <a:ext uri="{9D8B030D-6E8A-4147-A177-3AD203B41FA5}">
                      <a16:colId xmlns:a16="http://schemas.microsoft.com/office/drawing/2014/main" val="1551996100"/>
                    </a:ext>
                  </a:extLst>
                </a:gridCol>
                <a:gridCol w="4982288">
                  <a:extLst>
                    <a:ext uri="{9D8B030D-6E8A-4147-A177-3AD203B41FA5}">
                      <a16:colId xmlns:a16="http://schemas.microsoft.com/office/drawing/2014/main" val="3433165194"/>
                    </a:ext>
                  </a:extLst>
                </a:gridCol>
                <a:gridCol w="3038623">
                  <a:extLst>
                    <a:ext uri="{9D8B030D-6E8A-4147-A177-3AD203B41FA5}">
                      <a16:colId xmlns:a16="http://schemas.microsoft.com/office/drawing/2014/main" val="21879179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Infix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570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Push 5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015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5 4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Push 4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754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5 4 1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Push 1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228776"/>
                  </a:ext>
                </a:extLst>
              </a:tr>
              <a:tr h="341978">
                <a:tc>
                  <a:txBody>
                    <a:bodyPr/>
                    <a:lstStyle/>
                    <a:p>
                      <a:r>
                        <a:rPr lang="en-GB" sz="1600" dirty="0"/>
                        <a:t>5 4 1 2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Push 2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253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5 4 3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Pop 2 and 1, evaluate 1+2=3,  push result on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(1 + 2)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99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5 1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Pop 4 and 3, evaluate 4-3=1, push result on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(4-(1+2))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49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Pop 1 and 5, evaluate 1x5=5,  push result on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(5x(4-(1+2)))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124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5 6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Push 6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849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Pop 6 and 5, evaluate 6x5=30, push result on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((5x(4-(1+2)))x6)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071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30 3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Push 3 onto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123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Pop 30 and 3, evaluate 30/3=10, push result on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((5x(4-(1+2)))x6)/3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57240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8379DDA-C886-43FC-A9B3-B217B7094822}"/>
              </a:ext>
            </a:extLst>
          </p:cNvPr>
          <p:cNvSpPr txBox="1"/>
          <p:nvPr/>
        </p:nvSpPr>
        <p:spPr>
          <a:xfrm>
            <a:off x="475247" y="86793"/>
            <a:ext cx="11219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Worked example 2 </a:t>
            </a:r>
          </a:p>
        </p:txBody>
      </p:sp>
    </p:spTree>
    <p:extLst>
      <p:ext uri="{BB962C8B-B14F-4D97-AF65-F5344CB8AC3E}">
        <p14:creationId xmlns:p14="http://schemas.microsoft.com/office/powerpoint/2010/main" val="3802942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758" y="292936"/>
            <a:ext cx="11903242" cy="45719"/>
          </a:xfrm>
        </p:spPr>
        <p:txBody>
          <a:bodyPr>
            <a:normAutofit fontScale="90000"/>
          </a:bodyPr>
          <a:lstStyle/>
          <a:p>
            <a:r>
              <a:rPr lang="en-GB" dirty="0"/>
              <a:t>Exercise: Evaluate the following RPN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7 5 +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3 4 6 + x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7 5 2 - -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8 2 1 x -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9 5 - 2 /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2 5 + 3 x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4  2 / 9 1 + x </a:t>
            </a:r>
            <a:endParaRPr lang="en-US" sz="4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10 5 / 5 6 + + </a:t>
            </a:r>
            <a:endParaRPr lang="en-US" sz="4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14400" indent="-914400">
              <a:buFont typeface="+mj-lt"/>
              <a:buAutoNum type="arabicPeriod"/>
            </a:pPr>
            <a:r>
              <a:rPr lang="en-US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6 2 x 4 - 3 7 + x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6 4 5 + x 5 2 3 + / -</a:t>
            </a:r>
          </a:p>
          <a:p>
            <a:pPr marL="0" indent="0"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593013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758" y="292936"/>
            <a:ext cx="11903242" cy="45719"/>
          </a:xfrm>
        </p:spPr>
        <p:txBody>
          <a:bodyPr>
            <a:normAutofit fontScale="90000"/>
          </a:bodyPr>
          <a:lstStyle/>
          <a:p>
            <a:r>
              <a:rPr lang="en-GB" dirty="0"/>
              <a:t>Exercise: Evaluate the following RPN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7 5 +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3 4 6 + x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7 5 2 - -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8 2 1 x -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9 5 - 2 /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2 5 + 3 x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4  2 / 9 1 + x </a:t>
            </a:r>
            <a:endParaRPr lang="en-US" sz="4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14400" indent="-914400">
              <a:buFont typeface="+mj-lt"/>
              <a:buAutoNum type="arabicPeriod"/>
            </a:pPr>
            <a:r>
              <a:rPr lang="en-GB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10 5 / 5 6 + + </a:t>
            </a:r>
            <a:endParaRPr lang="en-US" sz="4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14400" indent="-914400">
              <a:buFont typeface="+mj-lt"/>
              <a:buAutoNum type="arabicPeriod"/>
            </a:pPr>
            <a:r>
              <a:rPr lang="en-US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6 2 x 4 - 3 7 + x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>
                <a:latin typeface="Courier New" panose="02070309020205020404" pitchFamily="49" charset="0"/>
                <a:cs typeface="Courier New" panose="02070309020205020404" pitchFamily="49" charset="0"/>
              </a:rPr>
              <a:t>6 4 5 + x 5 2 3 + / -</a:t>
            </a:r>
          </a:p>
          <a:p>
            <a:pPr marL="0" indent="0">
              <a:buNone/>
            </a:pPr>
            <a:endParaRPr lang="en-US" sz="48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3A19218-CBE4-4719-9060-1E07268F85A9}"/>
              </a:ext>
            </a:extLst>
          </p:cNvPr>
          <p:cNvSpPr txBox="1">
            <a:spLocks/>
          </p:cNvSpPr>
          <p:nvPr/>
        </p:nvSpPr>
        <p:spPr>
          <a:xfrm>
            <a:off x="8188911" y="1825625"/>
            <a:ext cx="25530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         </a:t>
            </a:r>
          </a:p>
          <a:p>
            <a:pPr marL="0" indent="0">
              <a:buNone/>
            </a:pPr>
            <a:r>
              <a:rPr lang="en-GB" sz="4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30</a:t>
            </a:r>
          </a:p>
          <a:p>
            <a:pPr marL="0" indent="0">
              <a:buNone/>
            </a:pPr>
            <a:r>
              <a:rPr lang="en-GB" sz="4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marL="0" indent="0">
              <a:buNone/>
            </a:pPr>
            <a:r>
              <a:rPr lang="en-GB" sz="4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</a:p>
          <a:p>
            <a:pPr marL="0" indent="0">
              <a:buNone/>
            </a:pPr>
            <a:r>
              <a:rPr lang="en-GB" sz="4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</a:p>
          <a:p>
            <a:pPr marL="0" indent="0">
              <a:buNone/>
            </a:pPr>
            <a:r>
              <a:rPr lang="en-GB" sz="4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21</a:t>
            </a:r>
          </a:p>
          <a:p>
            <a:pPr marL="0" indent="0">
              <a:buNone/>
            </a:pPr>
            <a:r>
              <a:rPr lang="en-GB" sz="4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endParaRPr lang="en-US" sz="48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4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13</a:t>
            </a:r>
            <a:endParaRPr lang="en-US" sz="48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4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80</a:t>
            </a:r>
          </a:p>
          <a:p>
            <a:pPr marL="0" indent="0">
              <a:buNone/>
            </a:pPr>
            <a:r>
              <a:rPr lang="en-US" sz="4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53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211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758" y="292936"/>
            <a:ext cx="11903242" cy="45719"/>
          </a:xfrm>
        </p:spPr>
        <p:txBody>
          <a:bodyPr>
            <a:normAutofit fontScale="90000"/>
          </a:bodyPr>
          <a:lstStyle/>
          <a:p>
            <a:r>
              <a:rPr lang="en-GB" dirty="0"/>
              <a:t>Exercise: Convert the following to infix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914400" indent="-914400">
              <a:buFont typeface="+mj-lt"/>
              <a:buAutoNum type="arabicPeriod"/>
            </a:pPr>
            <a:r>
              <a:rPr lang="en-GB" sz="4800" dirty="0"/>
              <a:t>7    5     +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3    4    6    +    x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7    5    2    -    -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8    2    1    x   -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9    5   -   2   /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2   5   +   3   x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4    2    /    9    1   +   x </a:t>
            </a:r>
            <a:endParaRPr lang="en-US" sz="4800" dirty="0"/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10    5    /   5  6  +  + </a:t>
            </a:r>
            <a:endParaRPr lang="en-US" sz="4800" dirty="0"/>
          </a:p>
          <a:p>
            <a:pPr marL="914400" indent="-914400">
              <a:buFont typeface="+mj-lt"/>
              <a:buAutoNum type="arabicPeriod"/>
            </a:pPr>
            <a:r>
              <a:rPr lang="en-US" sz="4800" dirty="0"/>
              <a:t>6   2   x   4   -   3   7   +   x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/>
              <a:t>6   4   5   +  x    5   2   3   +   /   -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a    b    +    c  /   d  ^ </a:t>
            </a:r>
          </a:p>
          <a:p>
            <a:pPr marL="0" indent="0"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15956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Convert the following to infix notation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914400" indent="-914400">
              <a:buFont typeface="+mj-lt"/>
              <a:buAutoNum type="arabicPeriod"/>
            </a:pPr>
            <a:r>
              <a:rPr lang="en-GB" sz="4800" dirty="0"/>
              <a:t>7    5     +  			      </a:t>
            </a:r>
            <a:r>
              <a:rPr lang="en-GB" sz="4800" dirty="0">
                <a:solidFill>
                  <a:srgbClr val="FF0000"/>
                </a:solidFill>
              </a:rPr>
              <a:t>= 7 + 5 = 12         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3    4    6    +    x 		      </a:t>
            </a:r>
            <a:r>
              <a:rPr lang="en-GB" sz="4800" dirty="0">
                <a:solidFill>
                  <a:srgbClr val="FF0000"/>
                </a:solidFill>
              </a:rPr>
              <a:t>= 3 x (4 + 6) = 30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7    5    2    -    -  			      </a:t>
            </a:r>
            <a:r>
              <a:rPr lang="en-GB" sz="4800" dirty="0">
                <a:solidFill>
                  <a:srgbClr val="FF0000"/>
                </a:solidFill>
              </a:rPr>
              <a:t>= 7- (5 - 2) = 4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8    2    1    x   -    	                    </a:t>
            </a:r>
            <a:r>
              <a:rPr lang="en-GB" sz="4800" dirty="0">
                <a:solidFill>
                  <a:srgbClr val="FF0000"/>
                </a:solidFill>
              </a:rPr>
              <a:t>= 8 - (2 x 1)   = 6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 9    5   -   2   /                                      </a:t>
            </a:r>
            <a:r>
              <a:rPr lang="en-GB" sz="4800" dirty="0">
                <a:solidFill>
                  <a:srgbClr val="FF0000"/>
                </a:solidFill>
              </a:rPr>
              <a:t>=  (9 – 5) / 2 = 2 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2   5   +   3   x                                       </a:t>
            </a:r>
            <a:r>
              <a:rPr lang="en-GB" sz="4800" dirty="0">
                <a:solidFill>
                  <a:srgbClr val="FF0000"/>
                </a:solidFill>
              </a:rPr>
              <a:t>= ( 2 + 5 ) x 3 =  21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4    2    /    9    1   +   x                         </a:t>
            </a:r>
            <a:r>
              <a:rPr lang="en-GB" sz="4800" dirty="0">
                <a:solidFill>
                  <a:srgbClr val="FF0000"/>
                </a:solidFill>
              </a:rPr>
              <a:t>= (4 / 2) x (9 + 1) = 20</a:t>
            </a:r>
            <a:endParaRPr lang="en-US" sz="4800" dirty="0">
              <a:solidFill>
                <a:srgbClr val="FF0000"/>
              </a:solidFill>
            </a:endParaRP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10    5    /   5  6  +  +                            </a:t>
            </a:r>
            <a:r>
              <a:rPr lang="en-GB" sz="4800" dirty="0">
                <a:solidFill>
                  <a:srgbClr val="FF0000"/>
                </a:solidFill>
              </a:rPr>
              <a:t>= (10 / 5) + (5+6) = 13</a:t>
            </a:r>
            <a:endParaRPr lang="en-US" sz="4800" dirty="0">
              <a:solidFill>
                <a:srgbClr val="FF0000"/>
              </a:solidFill>
            </a:endParaRPr>
          </a:p>
          <a:p>
            <a:pPr marL="914400" indent="-914400">
              <a:buFont typeface="+mj-lt"/>
              <a:buAutoNum type="arabicPeriod"/>
            </a:pPr>
            <a:r>
              <a:rPr lang="en-US" sz="4800" dirty="0"/>
              <a:t>6   2   x   4   -   3   7   +   x                    </a:t>
            </a:r>
            <a:r>
              <a:rPr lang="en-US" sz="4800" dirty="0">
                <a:solidFill>
                  <a:srgbClr val="FF0000"/>
                </a:solidFill>
              </a:rPr>
              <a:t>=  ((6 x 2) – 4) x (3 + 7) =  80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/>
              <a:t>6   4   5   +  x    5   2   3   +   /   -          </a:t>
            </a:r>
            <a:r>
              <a:rPr lang="en-US" sz="4800" dirty="0">
                <a:solidFill>
                  <a:srgbClr val="FF0000"/>
                </a:solidFill>
              </a:rPr>
              <a:t>= ((4+5) x 6)  - (5/ (2 + 3)) = 53</a:t>
            </a:r>
          </a:p>
          <a:p>
            <a:pPr marL="914400" indent="-914400">
              <a:buFont typeface="+mj-lt"/>
              <a:buAutoNum type="arabicPeriod"/>
            </a:pPr>
            <a:r>
              <a:rPr lang="en-GB" sz="4800" dirty="0"/>
              <a:t>a    b    +    c  /   d  ^                             </a:t>
            </a:r>
            <a:r>
              <a:rPr lang="en-GB" sz="4800" dirty="0">
                <a:solidFill>
                  <a:srgbClr val="FF0000"/>
                </a:solidFill>
              </a:rPr>
              <a:t>= ((a + b)/c)</a:t>
            </a:r>
            <a:r>
              <a:rPr lang="en-GB" sz="4800" baseline="30000" dirty="0">
                <a:solidFill>
                  <a:srgbClr val="FF0000"/>
                </a:solidFill>
              </a:rPr>
              <a:t>d</a:t>
            </a:r>
          </a:p>
          <a:p>
            <a:pPr marL="0" indent="0">
              <a:buNone/>
            </a:pP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147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/>
              <a:t>Explain what Reverse Polish Notation is and why it is used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Evaluate RPN expressions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Convert between infix and RPN</a:t>
            </a:r>
          </a:p>
        </p:txBody>
      </p:sp>
    </p:spTree>
    <p:extLst>
      <p:ext uri="{BB962C8B-B14F-4D97-AF65-F5344CB8AC3E}">
        <p14:creationId xmlns:p14="http://schemas.microsoft.com/office/powerpoint/2010/main" val="3411961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B6668-8235-4520-AB87-9EBDF0863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700" dirty="0"/>
              <a:t>Worked example: Convert the following infix expression to RPN: 3 + 5 x 3 / (7-4)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50E99F4-545F-42F5-B8CC-C623EC651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9653337" cy="504219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Step 1: add brackets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(3 + ((5  x  3) / (7  –  4)))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Step 2: write out the operands with spaces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3       5        3       7        4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Step 3: Starting with the inner most brackets move the operator to after the operands from between the operands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3 5 3 x 7 4 – 		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(3 + ( 15 / 3 ))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3 5 3 x 7 4 –  / 		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(3 + 5)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3 5 3 x 7 4 – / +		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>
                <a:latin typeface="Courier New" panose="02070309020205020404" pitchFamily="49" charset="0"/>
                <a:cs typeface="Courier New" panose="02070309020205020404" pitchFamily="49" charset="0"/>
              </a:rPr>
              <a:t>3 5 3 x 7 4 - / +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951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73566-7F4A-4BF8-951D-618C02954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/>
              <a:t>Shunting Yard Algorithm to convert from infix to postfix notation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36418-2189-459D-91AB-E48EF3024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726" y="1488741"/>
            <a:ext cx="10515600" cy="435133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/>
              <a:t>If symbol is a number push onto output queue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If symbol is an operator push onto operator stack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0" i="0" dirty="0">
                <a:solidFill>
                  <a:srgbClr val="202122"/>
                </a:solidFill>
                <a:effectLst/>
              </a:rPr>
              <a:t>If the precedence of the operator that is being pushed onto the stack is lower </a:t>
            </a:r>
            <a:r>
              <a:rPr lang="en-GB" sz="2400" dirty="0">
                <a:solidFill>
                  <a:srgbClr val="202122"/>
                </a:solidFill>
              </a:rPr>
              <a:t>than or equal to </a:t>
            </a:r>
            <a:r>
              <a:rPr lang="en-GB" sz="2400" b="0" i="0" dirty="0">
                <a:solidFill>
                  <a:srgbClr val="202122"/>
                </a:solidFill>
                <a:effectLst/>
              </a:rPr>
              <a:t>that of the operator at the top of the stack then the operator on the stack is popped off and added to the output queue.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0" i="0" dirty="0">
                <a:solidFill>
                  <a:srgbClr val="202122"/>
                </a:solidFill>
                <a:effectLst/>
              </a:rPr>
              <a:t>Pop the remaining operators off the stack and add to the output </a:t>
            </a:r>
            <a:r>
              <a:rPr lang="en-GB" sz="2400" dirty="0"/>
              <a:t>queue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Note that this version of the algorithm does not deal with brackets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sz="2000" dirty="0"/>
          </a:p>
          <a:p>
            <a:pPr>
              <a:buFont typeface="Wingdings" panose="05000000000000000000" pitchFamily="2" charset="2"/>
              <a:buChar char="ü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894685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9E8437-DC1A-2025-8866-5BBC46A58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966" y="1090286"/>
            <a:ext cx="11060068" cy="467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115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D08A0-ADCB-4D8C-8712-BEADFE61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Shunting Yard Algorithm to convert from infix to postfix notation: 2 + 5 x 3 / 2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7BFFE-AA80-428B-916A-15942DAD3966}"/>
              </a:ext>
            </a:extLst>
          </p:cNvPr>
          <p:cNvCxnSpPr>
            <a:cxnSpLocks/>
          </p:cNvCxnSpPr>
          <p:nvPr/>
        </p:nvCxnSpPr>
        <p:spPr>
          <a:xfrm>
            <a:off x="2292178" y="2689330"/>
            <a:ext cx="5573927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AECBD9F-6390-4665-9381-0AC94E361C47}"/>
              </a:ext>
            </a:extLst>
          </p:cNvPr>
          <p:cNvSpPr/>
          <p:nvPr/>
        </p:nvSpPr>
        <p:spPr>
          <a:xfrm>
            <a:off x="3002692" y="2697730"/>
            <a:ext cx="20764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F11CBCA-7DC7-4B59-8048-94EE00A6DC33}"/>
              </a:ext>
            </a:extLst>
          </p:cNvPr>
          <p:cNvSpPr/>
          <p:nvPr/>
        </p:nvSpPr>
        <p:spPr>
          <a:xfrm flipH="1">
            <a:off x="5079142" y="2697730"/>
            <a:ext cx="14668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5AB35E-531F-4C35-8A2F-0E465576BD14}"/>
              </a:ext>
            </a:extLst>
          </p:cNvPr>
          <p:cNvCxnSpPr>
            <a:cxnSpLocks/>
          </p:cNvCxnSpPr>
          <p:nvPr/>
        </p:nvCxnSpPr>
        <p:spPr>
          <a:xfrm>
            <a:off x="5079657" y="3970979"/>
            <a:ext cx="0" cy="15651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583790-9598-4071-AD00-A96F538B13F5}"/>
              </a:ext>
            </a:extLst>
          </p:cNvPr>
          <p:cNvSpPr txBox="1"/>
          <p:nvPr/>
        </p:nvSpPr>
        <p:spPr>
          <a:xfrm>
            <a:off x="2292178" y="2932164"/>
            <a:ext cx="1971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Output Queue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A01C1-92E7-4020-9F1D-33FF23DE34FF}"/>
              </a:ext>
            </a:extLst>
          </p:cNvPr>
          <p:cNvSpPr txBox="1"/>
          <p:nvPr/>
        </p:nvSpPr>
        <p:spPr>
          <a:xfrm>
            <a:off x="5889692" y="3023716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D7235-185A-4390-A9F1-16BCD02296D3}"/>
              </a:ext>
            </a:extLst>
          </p:cNvPr>
          <p:cNvSpPr txBox="1"/>
          <p:nvPr/>
        </p:nvSpPr>
        <p:spPr>
          <a:xfrm>
            <a:off x="5295181" y="5143611"/>
            <a:ext cx="2076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Operator Stack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2DD7F3E-A97B-4A48-B57D-0E3478D362FB}"/>
              </a:ext>
            </a:extLst>
          </p:cNvPr>
          <p:cNvSpPr/>
          <p:nvPr/>
        </p:nvSpPr>
        <p:spPr>
          <a:xfrm>
            <a:off x="5812567" y="1971565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95B0F1A-FBC6-4AEA-A72E-289558180475}"/>
              </a:ext>
            </a:extLst>
          </p:cNvPr>
          <p:cNvSpPr/>
          <p:nvPr/>
        </p:nvSpPr>
        <p:spPr>
          <a:xfrm>
            <a:off x="6136159" y="1960127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8DC31A7-C989-4B08-ADA6-E26280E51654}"/>
              </a:ext>
            </a:extLst>
          </p:cNvPr>
          <p:cNvSpPr/>
          <p:nvPr/>
        </p:nvSpPr>
        <p:spPr>
          <a:xfrm>
            <a:off x="6430229" y="196012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5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495D612-C327-47E7-91A7-889E2667211A}"/>
              </a:ext>
            </a:extLst>
          </p:cNvPr>
          <p:cNvSpPr/>
          <p:nvPr/>
        </p:nvSpPr>
        <p:spPr>
          <a:xfrm>
            <a:off x="6746676" y="1951439"/>
            <a:ext cx="38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1A06556-75E6-46D0-81C3-1EBA9EC95307}"/>
              </a:ext>
            </a:extLst>
          </p:cNvPr>
          <p:cNvSpPr/>
          <p:nvPr/>
        </p:nvSpPr>
        <p:spPr>
          <a:xfrm>
            <a:off x="7063743" y="1971565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4B6CD2-01F2-4E42-83F5-25B1B277353D}"/>
              </a:ext>
            </a:extLst>
          </p:cNvPr>
          <p:cNvSpPr/>
          <p:nvPr/>
        </p:nvSpPr>
        <p:spPr>
          <a:xfrm>
            <a:off x="7371251" y="1982809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/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8E9967-5EE0-42E4-A252-E5D4E4549A3E}"/>
              </a:ext>
            </a:extLst>
          </p:cNvPr>
          <p:cNvSpPr/>
          <p:nvPr/>
        </p:nvSpPr>
        <p:spPr>
          <a:xfrm>
            <a:off x="7681405" y="1991691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73962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D08A0-ADCB-4D8C-8712-BEADFE61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Shunting Yard Algorithm to convert from infix to postfix notation: 2 + 5 x 3 / 2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7BFFE-AA80-428B-916A-15942DAD3966}"/>
              </a:ext>
            </a:extLst>
          </p:cNvPr>
          <p:cNvCxnSpPr>
            <a:cxnSpLocks/>
          </p:cNvCxnSpPr>
          <p:nvPr/>
        </p:nvCxnSpPr>
        <p:spPr>
          <a:xfrm>
            <a:off x="2292178" y="2689330"/>
            <a:ext cx="5573927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AECBD9F-6390-4665-9381-0AC94E361C47}"/>
              </a:ext>
            </a:extLst>
          </p:cNvPr>
          <p:cNvSpPr/>
          <p:nvPr/>
        </p:nvSpPr>
        <p:spPr>
          <a:xfrm>
            <a:off x="3002692" y="2697730"/>
            <a:ext cx="20764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F11CBCA-7DC7-4B59-8048-94EE00A6DC33}"/>
              </a:ext>
            </a:extLst>
          </p:cNvPr>
          <p:cNvSpPr/>
          <p:nvPr/>
        </p:nvSpPr>
        <p:spPr>
          <a:xfrm flipH="1">
            <a:off x="5079142" y="2697730"/>
            <a:ext cx="14668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5AB35E-531F-4C35-8A2F-0E465576BD14}"/>
              </a:ext>
            </a:extLst>
          </p:cNvPr>
          <p:cNvCxnSpPr>
            <a:cxnSpLocks/>
          </p:cNvCxnSpPr>
          <p:nvPr/>
        </p:nvCxnSpPr>
        <p:spPr>
          <a:xfrm>
            <a:off x="5079657" y="3970979"/>
            <a:ext cx="0" cy="15651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583790-9598-4071-AD00-A96F538B13F5}"/>
              </a:ext>
            </a:extLst>
          </p:cNvPr>
          <p:cNvSpPr txBox="1"/>
          <p:nvPr/>
        </p:nvSpPr>
        <p:spPr>
          <a:xfrm>
            <a:off x="2292178" y="2932164"/>
            <a:ext cx="1971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Output Queue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A01C1-92E7-4020-9F1D-33FF23DE34FF}"/>
              </a:ext>
            </a:extLst>
          </p:cNvPr>
          <p:cNvSpPr txBox="1"/>
          <p:nvPr/>
        </p:nvSpPr>
        <p:spPr>
          <a:xfrm>
            <a:off x="5889692" y="3023716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D7235-185A-4390-A9F1-16BCD02296D3}"/>
              </a:ext>
            </a:extLst>
          </p:cNvPr>
          <p:cNvSpPr txBox="1"/>
          <p:nvPr/>
        </p:nvSpPr>
        <p:spPr>
          <a:xfrm>
            <a:off x="5295181" y="5143611"/>
            <a:ext cx="2076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Operator Stack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2DD7F3E-A97B-4A48-B57D-0E3478D362FB}"/>
              </a:ext>
            </a:extLst>
          </p:cNvPr>
          <p:cNvSpPr/>
          <p:nvPr/>
        </p:nvSpPr>
        <p:spPr>
          <a:xfrm>
            <a:off x="2299386" y="1982809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95B0F1A-FBC6-4AEA-A72E-289558180475}"/>
              </a:ext>
            </a:extLst>
          </p:cNvPr>
          <p:cNvSpPr/>
          <p:nvPr/>
        </p:nvSpPr>
        <p:spPr>
          <a:xfrm>
            <a:off x="6136159" y="1960127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8DC31A7-C989-4B08-ADA6-E26280E51654}"/>
              </a:ext>
            </a:extLst>
          </p:cNvPr>
          <p:cNvSpPr/>
          <p:nvPr/>
        </p:nvSpPr>
        <p:spPr>
          <a:xfrm>
            <a:off x="6430229" y="196012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5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495D612-C327-47E7-91A7-889E2667211A}"/>
              </a:ext>
            </a:extLst>
          </p:cNvPr>
          <p:cNvSpPr/>
          <p:nvPr/>
        </p:nvSpPr>
        <p:spPr>
          <a:xfrm>
            <a:off x="6746676" y="1951439"/>
            <a:ext cx="38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1A06556-75E6-46D0-81C3-1EBA9EC95307}"/>
              </a:ext>
            </a:extLst>
          </p:cNvPr>
          <p:cNvSpPr/>
          <p:nvPr/>
        </p:nvSpPr>
        <p:spPr>
          <a:xfrm>
            <a:off x="7063743" y="1971565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4B6CD2-01F2-4E42-83F5-25B1B277353D}"/>
              </a:ext>
            </a:extLst>
          </p:cNvPr>
          <p:cNvSpPr/>
          <p:nvPr/>
        </p:nvSpPr>
        <p:spPr>
          <a:xfrm>
            <a:off x="7371251" y="1982809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/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8E9967-5EE0-42E4-A252-E5D4E4549A3E}"/>
              </a:ext>
            </a:extLst>
          </p:cNvPr>
          <p:cNvSpPr/>
          <p:nvPr/>
        </p:nvSpPr>
        <p:spPr>
          <a:xfrm>
            <a:off x="7681405" y="1991691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8CBD33-3D6B-4ECC-BC67-85CDA82781CB}"/>
              </a:ext>
            </a:extLst>
          </p:cNvPr>
          <p:cNvSpPr txBox="1"/>
          <p:nvPr/>
        </p:nvSpPr>
        <p:spPr>
          <a:xfrm>
            <a:off x="2760448" y="970225"/>
            <a:ext cx="61042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Push operand onto output queue</a:t>
            </a:r>
          </a:p>
        </p:txBody>
      </p:sp>
    </p:spTree>
    <p:extLst>
      <p:ext uri="{BB962C8B-B14F-4D97-AF65-F5344CB8AC3E}">
        <p14:creationId xmlns:p14="http://schemas.microsoft.com/office/powerpoint/2010/main" val="41995104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D08A0-ADCB-4D8C-8712-BEADFE61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Shunting Yard Algorithm to convert from infix to postfix notation: 2 + 5 x 3 / 2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7BFFE-AA80-428B-916A-15942DAD3966}"/>
              </a:ext>
            </a:extLst>
          </p:cNvPr>
          <p:cNvCxnSpPr>
            <a:cxnSpLocks/>
          </p:cNvCxnSpPr>
          <p:nvPr/>
        </p:nvCxnSpPr>
        <p:spPr>
          <a:xfrm>
            <a:off x="2292178" y="2689330"/>
            <a:ext cx="5573927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AECBD9F-6390-4665-9381-0AC94E361C47}"/>
              </a:ext>
            </a:extLst>
          </p:cNvPr>
          <p:cNvSpPr/>
          <p:nvPr/>
        </p:nvSpPr>
        <p:spPr>
          <a:xfrm>
            <a:off x="3002692" y="2697730"/>
            <a:ext cx="20764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F11CBCA-7DC7-4B59-8048-94EE00A6DC33}"/>
              </a:ext>
            </a:extLst>
          </p:cNvPr>
          <p:cNvSpPr/>
          <p:nvPr/>
        </p:nvSpPr>
        <p:spPr>
          <a:xfrm flipH="1">
            <a:off x="5079142" y="2697730"/>
            <a:ext cx="14668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5AB35E-531F-4C35-8A2F-0E465576BD14}"/>
              </a:ext>
            </a:extLst>
          </p:cNvPr>
          <p:cNvCxnSpPr>
            <a:cxnSpLocks/>
          </p:cNvCxnSpPr>
          <p:nvPr/>
        </p:nvCxnSpPr>
        <p:spPr>
          <a:xfrm>
            <a:off x="5079657" y="3970979"/>
            <a:ext cx="0" cy="15651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583790-9598-4071-AD00-A96F538B13F5}"/>
              </a:ext>
            </a:extLst>
          </p:cNvPr>
          <p:cNvSpPr txBox="1"/>
          <p:nvPr/>
        </p:nvSpPr>
        <p:spPr>
          <a:xfrm>
            <a:off x="2292178" y="2932164"/>
            <a:ext cx="1971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Output Queue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A01C1-92E7-4020-9F1D-33FF23DE34FF}"/>
              </a:ext>
            </a:extLst>
          </p:cNvPr>
          <p:cNvSpPr txBox="1"/>
          <p:nvPr/>
        </p:nvSpPr>
        <p:spPr>
          <a:xfrm>
            <a:off x="5889692" y="3023716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D7235-185A-4390-A9F1-16BCD02296D3}"/>
              </a:ext>
            </a:extLst>
          </p:cNvPr>
          <p:cNvSpPr txBox="1"/>
          <p:nvPr/>
        </p:nvSpPr>
        <p:spPr>
          <a:xfrm>
            <a:off x="5295181" y="5143611"/>
            <a:ext cx="2076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Operator Stack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2DD7F3E-A97B-4A48-B57D-0E3478D362FB}"/>
              </a:ext>
            </a:extLst>
          </p:cNvPr>
          <p:cNvSpPr/>
          <p:nvPr/>
        </p:nvSpPr>
        <p:spPr>
          <a:xfrm>
            <a:off x="2299386" y="1982809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95B0F1A-FBC6-4AEA-A72E-289558180475}"/>
              </a:ext>
            </a:extLst>
          </p:cNvPr>
          <p:cNvSpPr/>
          <p:nvPr/>
        </p:nvSpPr>
        <p:spPr>
          <a:xfrm>
            <a:off x="5087717" y="4601226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8DC31A7-C989-4B08-ADA6-E26280E51654}"/>
              </a:ext>
            </a:extLst>
          </p:cNvPr>
          <p:cNvSpPr/>
          <p:nvPr/>
        </p:nvSpPr>
        <p:spPr>
          <a:xfrm>
            <a:off x="6430229" y="196012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5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495D612-C327-47E7-91A7-889E2667211A}"/>
              </a:ext>
            </a:extLst>
          </p:cNvPr>
          <p:cNvSpPr/>
          <p:nvPr/>
        </p:nvSpPr>
        <p:spPr>
          <a:xfrm>
            <a:off x="6746676" y="1951439"/>
            <a:ext cx="38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1A06556-75E6-46D0-81C3-1EBA9EC95307}"/>
              </a:ext>
            </a:extLst>
          </p:cNvPr>
          <p:cNvSpPr/>
          <p:nvPr/>
        </p:nvSpPr>
        <p:spPr>
          <a:xfrm>
            <a:off x="7063743" y="1971565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4B6CD2-01F2-4E42-83F5-25B1B277353D}"/>
              </a:ext>
            </a:extLst>
          </p:cNvPr>
          <p:cNvSpPr/>
          <p:nvPr/>
        </p:nvSpPr>
        <p:spPr>
          <a:xfrm>
            <a:off x="7371251" y="1982809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/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8E9967-5EE0-42E4-A252-E5D4E4549A3E}"/>
              </a:ext>
            </a:extLst>
          </p:cNvPr>
          <p:cNvSpPr/>
          <p:nvPr/>
        </p:nvSpPr>
        <p:spPr>
          <a:xfrm>
            <a:off x="7681405" y="1991691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CBDD83-51B6-4BB2-98AC-0E8EC1D4B4E9}"/>
              </a:ext>
            </a:extLst>
          </p:cNvPr>
          <p:cNvSpPr txBox="1"/>
          <p:nvPr/>
        </p:nvSpPr>
        <p:spPr>
          <a:xfrm>
            <a:off x="2760448" y="970225"/>
            <a:ext cx="43032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Push operator onto stack</a:t>
            </a:r>
          </a:p>
        </p:txBody>
      </p:sp>
    </p:spTree>
    <p:extLst>
      <p:ext uri="{BB962C8B-B14F-4D97-AF65-F5344CB8AC3E}">
        <p14:creationId xmlns:p14="http://schemas.microsoft.com/office/powerpoint/2010/main" val="40931599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D08A0-ADCB-4D8C-8712-BEADFE61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Shunting Yard Algorithm to convert from infix to postfix notation: 2 + 5 x 3 / 2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7BFFE-AA80-428B-916A-15942DAD3966}"/>
              </a:ext>
            </a:extLst>
          </p:cNvPr>
          <p:cNvCxnSpPr>
            <a:cxnSpLocks/>
          </p:cNvCxnSpPr>
          <p:nvPr/>
        </p:nvCxnSpPr>
        <p:spPr>
          <a:xfrm>
            <a:off x="2292178" y="2689330"/>
            <a:ext cx="5573927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AECBD9F-6390-4665-9381-0AC94E361C47}"/>
              </a:ext>
            </a:extLst>
          </p:cNvPr>
          <p:cNvSpPr/>
          <p:nvPr/>
        </p:nvSpPr>
        <p:spPr>
          <a:xfrm>
            <a:off x="3002692" y="2697730"/>
            <a:ext cx="20764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F11CBCA-7DC7-4B59-8048-94EE00A6DC33}"/>
              </a:ext>
            </a:extLst>
          </p:cNvPr>
          <p:cNvSpPr/>
          <p:nvPr/>
        </p:nvSpPr>
        <p:spPr>
          <a:xfrm flipH="1">
            <a:off x="5079142" y="2697730"/>
            <a:ext cx="14668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5AB35E-531F-4C35-8A2F-0E465576BD14}"/>
              </a:ext>
            </a:extLst>
          </p:cNvPr>
          <p:cNvCxnSpPr>
            <a:cxnSpLocks/>
          </p:cNvCxnSpPr>
          <p:nvPr/>
        </p:nvCxnSpPr>
        <p:spPr>
          <a:xfrm>
            <a:off x="5079657" y="3970979"/>
            <a:ext cx="0" cy="15651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583790-9598-4071-AD00-A96F538B13F5}"/>
              </a:ext>
            </a:extLst>
          </p:cNvPr>
          <p:cNvSpPr txBox="1"/>
          <p:nvPr/>
        </p:nvSpPr>
        <p:spPr>
          <a:xfrm>
            <a:off x="2292178" y="2932164"/>
            <a:ext cx="1971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Output Queue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A01C1-92E7-4020-9F1D-33FF23DE34FF}"/>
              </a:ext>
            </a:extLst>
          </p:cNvPr>
          <p:cNvSpPr txBox="1"/>
          <p:nvPr/>
        </p:nvSpPr>
        <p:spPr>
          <a:xfrm>
            <a:off x="5889692" y="3023716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D7235-185A-4390-A9F1-16BCD02296D3}"/>
              </a:ext>
            </a:extLst>
          </p:cNvPr>
          <p:cNvSpPr txBox="1"/>
          <p:nvPr/>
        </p:nvSpPr>
        <p:spPr>
          <a:xfrm>
            <a:off x="5295181" y="5143611"/>
            <a:ext cx="2076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Operator Stack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2DD7F3E-A97B-4A48-B57D-0E3478D362FB}"/>
              </a:ext>
            </a:extLst>
          </p:cNvPr>
          <p:cNvSpPr/>
          <p:nvPr/>
        </p:nvSpPr>
        <p:spPr>
          <a:xfrm>
            <a:off x="2299386" y="1982809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95B0F1A-FBC6-4AEA-A72E-289558180475}"/>
              </a:ext>
            </a:extLst>
          </p:cNvPr>
          <p:cNvSpPr/>
          <p:nvPr/>
        </p:nvSpPr>
        <p:spPr>
          <a:xfrm>
            <a:off x="5087717" y="4601226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8DC31A7-C989-4B08-ADA6-E26280E51654}"/>
              </a:ext>
            </a:extLst>
          </p:cNvPr>
          <p:cNvSpPr/>
          <p:nvPr/>
        </p:nvSpPr>
        <p:spPr>
          <a:xfrm>
            <a:off x="2633982" y="199423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5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495D612-C327-47E7-91A7-889E2667211A}"/>
              </a:ext>
            </a:extLst>
          </p:cNvPr>
          <p:cNvSpPr/>
          <p:nvPr/>
        </p:nvSpPr>
        <p:spPr>
          <a:xfrm>
            <a:off x="6746676" y="1951439"/>
            <a:ext cx="38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1A06556-75E6-46D0-81C3-1EBA9EC95307}"/>
              </a:ext>
            </a:extLst>
          </p:cNvPr>
          <p:cNvSpPr/>
          <p:nvPr/>
        </p:nvSpPr>
        <p:spPr>
          <a:xfrm>
            <a:off x="7063743" y="1971565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4B6CD2-01F2-4E42-83F5-25B1B277353D}"/>
              </a:ext>
            </a:extLst>
          </p:cNvPr>
          <p:cNvSpPr/>
          <p:nvPr/>
        </p:nvSpPr>
        <p:spPr>
          <a:xfrm>
            <a:off x="7371251" y="1982809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/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8E9967-5EE0-42E4-A252-E5D4E4549A3E}"/>
              </a:ext>
            </a:extLst>
          </p:cNvPr>
          <p:cNvSpPr/>
          <p:nvPr/>
        </p:nvSpPr>
        <p:spPr>
          <a:xfrm>
            <a:off x="7681405" y="1991691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B6EED6-3C25-483E-9363-8D62BE711D12}"/>
              </a:ext>
            </a:extLst>
          </p:cNvPr>
          <p:cNvSpPr txBox="1"/>
          <p:nvPr/>
        </p:nvSpPr>
        <p:spPr>
          <a:xfrm>
            <a:off x="2760448" y="970225"/>
            <a:ext cx="61042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Push operand onto output queue</a:t>
            </a:r>
          </a:p>
        </p:txBody>
      </p:sp>
    </p:spTree>
    <p:extLst>
      <p:ext uri="{BB962C8B-B14F-4D97-AF65-F5344CB8AC3E}">
        <p14:creationId xmlns:p14="http://schemas.microsoft.com/office/powerpoint/2010/main" val="26201702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D08A0-ADCB-4D8C-8712-BEADFE61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Shunting Yard Algorithm to convert from infix to postfix notation: 2 + 5 x 3 / 2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7BFFE-AA80-428B-916A-15942DAD3966}"/>
              </a:ext>
            </a:extLst>
          </p:cNvPr>
          <p:cNvCxnSpPr>
            <a:cxnSpLocks/>
          </p:cNvCxnSpPr>
          <p:nvPr/>
        </p:nvCxnSpPr>
        <p:spPr>
          <a:xfrm>
            <a:off x="2292178" y="2689330"/>
            <a:ext cx="5573927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AECBD9F-6390-4665-9381-0AC94E361C47}"/>
              </a:ext>
            </a:extLst>
          </p:cNvPr>
          <p:cNvSpPr/>
          <p:nvPr/>
        </p:nvSpPr>
        <p:spPr>
          <a:xfrm>
            <a:off x="3002692" y="2697730"/>
            <a:ext cx="20764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F11CBCA-7DC7-4B59-8048-94EE00A6DC33}"/>
              </a:ext>
            </a:extLst>
          </p:cNvPr>
          <p:cNvSpPr/>
          <p:nvPr/>
        </p:nvSpPr>
        <p:spPr>
          <a:xfrm flipH="1">
            <a:off x="5079142" y="2697730"/>
            <a:ext cx="14668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5AB35E-531F-4C35-8A2F-0E465576BD14}"/>
              </a:ext>
            </a:extLst>
          </p:cNvPr>
          <p:cNvCxnSpPr>
            <a:cxnSpLocks/>
          </p:cNvCxnSpPr>
          <p:nvPr/>
        </p:nvCxnSpPr>
        <p:spPr>
          <a:xfrm>
            <a:off x="5079657" y="3970979"/>
            <a:ext cx="0" cy="15651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583790-9598-4071-AD00-A96F538B13F5}"/>
              </a:ext>
            </a:extLst>
          </p:cNvPr>
          <p:cNvSpPr txBox="1"/>
          <p:nvPr/>
        </p:nvSpPr>
        <p:spPr>
          <a:xfrm>
            <a:off x="2292178" y="2932164"/>
            <a:ext cx="1971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Output Queue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A01C1-92E7-4020-9F1D-33FF23DE34FF}"/>
              </a:ext>
            </a:extLst>
          </p:cNvPr>
          <p:cNvSpPr txBox="1"/>
          <p:nvPr/>
        </p:nvSpPr>
        <p:spPr>
          <a:xfrm>
            <a:off x="5889692" y="3023716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D7235-185A-4390-A9F1-16BCD02296D3}"/>
              </a:ext>
            </a:extLst>
          </p:cNvPr>
          <p:cNvSpPr txBox="1"/>
          <p:nvPr/>
        </p:nvSpPr>
        <p:spPr>
          <a:xfrm>
            <a:off x="5295181" y="5143611"/>
            <a:ext cx="2076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Operator Stack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2DD7F3E-A97B-4A48-B57D-0E3478D362FB}"/>
              </a:ext>
            </a:extLst>
          </p:cNvPr>
          <p:cNvSpPr/>
          <p:nvPr/>
        </p:nvSpPr>
        <p:spPr>
          <a:xfrm>
            <a:off x="2299386" y="1982809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95B0F1A-FBC6-4AEA-A72E-289558180475}"/>
              </a:ext>
            </a:extLst>
          </p:cNvPr>
          <p:cNvSpPr/>
          <p:nvPr/>
        </p:nvSpPr>
        <p:spPr>
          <a:xfrm>
            <a:off x="5087717" y="4601226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8DC31A7-C989-4B08-ADA6-E26280E51654}"/>
              </a:ext>
            </a:extLst>
          </p:cNvPr>
          <p:cNvSpPr/>
          <p:nvPr/>
        </p:nvSpPr>
        <p:spPr>
          <a:xfrm>
            <a:off x="2633982" y="199423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5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495D612-C327-47E7-91A7-889E2667211A}"/>
              </a:ext>
            </a:extLst>
          </p:cNvPr>
          <p:cNvSpPr/>
          <p:nvPr/>
        </p:nvSpPr>
        <p:spPr>
          <a:xfrm>
            <a:off x="5099375" y="4169915"/>
            <a:ext cx="38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1A06556-75E6-46D0-81C3-1EBA9EC95307}"/>
              </a:ext>
            </a:extLst>
          </p:cNvPr>
          <p:cNvSpPr/>
          <p:nvPr/>
        </p:nvSpPr>
        <p:spPr>
          <a:xfrm>
            <a:off x="7063743" y="1971565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4B6CD2-01F2-4E42-83F5-25B1B277353D}"/>
              </a:ext>
            </a:extLst>
          </p:cNvPr>
          <p:cNvSpPr/>
          <p:nvPr/>
        </p:nvSpPr>
        <p:spPr>
          <a:xfrm>
            <a:off x="7371251" y="1982809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/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8E9967-5EE0-42E4-A252-E5D4E4549A3E}"/>
              </a:ext>
            </a:extLst>
          </p:cNvPr>
          <p:cNvSpPr/>
          <p:nvPr/>
        </p:nvSpPr>
        <p:spPr>
          <a:xfrm>
            <a:off x="7681405" y="1991691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13984C-0819-4991-97B6-53ABCAE0BD70}"/>
              </a:ext>
            </a:extLst>
          </p:cNvPr>
          <p:cNvSpPr txBox="1"/>
          <p:nvPr/>
        </p:nvSpPr>
        <p:spPr>
          <a:xfrm>
            <a:off x="2760448" y="970225"/>
            <a:ext cx="75511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Push operator onto stack: X has greater precedence than +</a:t>
            </a:r>
          </a:p>
        </p:txBody>
      </p:sp>
    </p:spTree>
    <p:extLst>
      <p:ext uri="{BB962C8B-B14F-4D97-AF65-F5344CB8AC3E}">
        <p14:creationId xmlns:p14="http://schemas.microsoft.com/office/powerpoint/2010/main" val="22328875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D08A0-ADCB-4D8C-8712-BEADFE61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Shunting Yard Algorithm to convert from infix to postfix notation: 2 + 5 x 3 / 2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7BFFE-AA80-428B-916A-15942DAD3966}"/>
              </a:ext>
            </a:extLst>
          </p:cNvPr>
          <p:cNvCxnSpPr>
            <a:cxnSpLocks/>
          </p:cNvCxnSpPr>
          <p:nvPr/>
        </p:nvCxnSpPr>
        <p:spPr>
          <a:xfrm>
            <a:off x="2292178" y="2689330"/>
            <a:ext cx="5573927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AECBD9F-6390-4665-9381-0AC94E361C47}"/>
              </a:ext>
            </a:extLst>
          </p:cNvPr>
          <p:cNvSpPr/>
          <p:nvPr/>
        </p:nvSpPr>
        <p:spPr>
          <a:xfrm>
            <a:off x="3002692" y="2697730"/>
            <a:ext cx="20764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F11CBCA-7DC7-4B59-8048-94EE00A6DC33}"/>
              </a:ext>
            </a:extLst>
          </p:cNvPr>
          <p:cNvSpPr/>
          <p:nvPr/>
        </p:nvSpPr>
        <p:spPr>
          <a:xfrm flipH="1">
            <a:off x="5079142" y="2697730"/>
            <a:ext cx="14668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5AB35E-531F-4C35-8A2F-0E465576BD14}"/>
              </a:ext>
            </a:extLst>
          </p:cNvPr>
          <p:cNvCxnSpPr>
            <a:cxnSpLocks/>
          </p:cNvCxnSpPr>
          <p:nvPr/>
        </p:nvCxnSpPr>
        <p:spPr>
          <a:xfrm>
            <a:off x="5079657" y="3970979"/>
            <a:ext cx="0" cy="15651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583790-9598-4071-AD00-A96F538B13F5}"/>
              </a:ext>
            </a:extLst>
          </p:cNvPr>
          <p:cNvSpPr txBox="1"/>
          <p:nvPr/>
        </p:nvSpPr>
        <p:spPr>
          <a:xfrm>
            <a:off x="2292178" y="2932164"/>
            <a:ext cx="1971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Output Queue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A01C1-92E7-4020-9F1D-33FF23DE34FF}"/>
              </a:ext>
            </a:extLst>
          </p:cNvPr>
          <p:cNvSpPr txBox="1"/>
          <p:nvPr/>
        </p:nvSpPr>
        <p:spPr>
          <a:xfrm>
            <a:off x="5889692" y="3023716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D7235-185A-4390-A9F1-16BCD02296D3}"/>
              </a:ext>
            </a:extLst>
          </p:cNvPr>
          <p:cNvSpPr txBox="1"/>
          <p:nvPr/>
        </p:nvSpPr>
        <p:spPr>
          <a:xfrm>
            <a:off x="5295181" y="5143611"/>
            <a:ext cx="2076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Operator Stack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2DD7F3E-A97B-4A48-B57D-0E3478D362FB}"/>
              </a:ext>
            </a:extLst>
          </p:cNvPr>
          <p:cNvSpPr/>
          <p:nvPr/>
        </p:nvSpPr>
        <p:spPr>
          <a:xfrm>
            <a:off x="2299386" y="1982809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95B0F1A-FBC6-4AEA-A72E-289558180475}"/>
              </a:ext>
            </a:extLst>
          </p:cNvPr>
          <p:cNvSpPr/>
          <p:nvPr/>
        </p:nvSpPr>
        <p:spPr>
          <a:xfrm>
            <a:off x="5087717" y="4601226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8DC31A7-C989-4B08-ADA6-E26280E51654}"/>
              </a:ext>
            </a:extLst>
          </p:cNvPr>
          <p:cNvSpPr/>
          <p:nvPr/>
        </p:nvSpPr>
        <p:spPr>
          <a:xfrm>
            <a:off x="2633982" y="199423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5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495D612-C327-47E7-91A7-889E2667211A}"/>
              </a:ext>
            </a:extLst>
          </p:cNvPr>
          <p:cNvSpPr/>
          <p:nvPr/>
        </p:nvSpPr>
        <p:spPr>
          <a:xfrm>
            <a:off x="5099375" y="4169915"/>
            <a:ext cx="38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1A06556-75E6-46D0-81C3-1EBA9EC95307}"/>
              </a:ext>
            </a:extLst>
          </p:cNvPr>
          <p:cNvSpPr/>
          <p:nvPr/>
        </p:nvSpPr>
        <p:spPr>
          <a:xfrm>
            <a:off x="2968578" y="2002636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4B6CD2-01F2-4E42-83F5-25B1B277353D}"/>
              </a:ext>
            </a:extLst>
          </p:cNvPr>
          <p:cNvSpPr/>
          <p:nvPr/>
        </p:nvSpPr>
        <p:spPr>
          <a:xfrm>
            <a:off x="7371251" y="1982809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/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8E9967-5EE0-42E4-A252-E5D4E4549A3E}"/>
              </a:ext>
            </a:extLst>
          </p:cNvPr>
          <p:cNvSpPr/>
          <p:nvPr/>
        </p:nvSpPr>
        <p:spPr>
          <a:xfrm>
            <a:off x="7681405" y="1991691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1CAE7E-CCDA-464C-86B2-E2BAC655F660}"/>
              </a:ext>
            </a:extLst>
          </p:cNvPr>
          <p:cNvSpPr txBox="1"/>
          <p:nvPr/>
        </p:nvSpPr>
        <p:spPr>
          <a:xfrm>
            <a:off x="2760448" y="970225"/>
            <a:ext cx="61042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Push operand onto output queue</a:t>
            </a:r>
          </a:p>
        </p:txBody>
      </p:sp>
    </p:spTree>
    <p:extLst>
      <p:ext uri="{BB962C8B-B14F-4D97-AF65-F5344CB8AC3E}">
        <p14:creationId xmlns:p14="http://schemas.microsoft.com/office/powerpoint/2010/main" val="112428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D08A0-ADCB-4D8C-8712-BEADFE61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Shunting Yard Algorithm to convert from infix to postfix notation: 2 + 5 x 3 / 2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7BFFE-AA80-428B-916A-15942DAD3966}"/>
              </a:ext>
            </a:extLst>
          </p:cNvPr>
          <p:cNvCxnSpPr>
            <a:cxnSpLocks/>
          </p:cNvCxnSpPr>
          <p:nvPr/>
        </p:nvCxnSpPr>
        <p:spPr>
          <a:xfrm>
            <a:off x="2292178" y="2689330"/>
            <a:ext cx="5573927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AECBD9F-6390-4665-9381-0AC94E361C47}"/>
              </a:ext>
            </a:extLst>
          </p:cNvPr>
          <p:cNvSpPr/>
          <p:nvPr/>
        </p:nvSpPr>
        <p:spPr>
          <a:xfrm>
            <a:off x="3002692" y="2697730"/>
            <a:ext cx="20764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F11CBCA-7DC7-4B59-8048-94EE00A6DC33}"/>
              </a:ext>
            </a:extLst>
          </p:cNvPr>
          <p:cNvSpPr/>
          <p:nvPr/>
        </p:nvSpPr>
        <p:spPr>
          <a:xfrm flipH="1">
            <a:off x="5079142" y="2697730"/>
            <a:ext cx="14668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5AB35E-531F-4C35-8A2F-0E465576BD14}"/>
              </a:ext>
            </a:extLst>
          </p:cNvPr>
          <p:cNvCxnSpPr>
            <a:cxnSpLocks/>
          </p:cNvCxnSpPr>
          <p:nvPr/>
        </p:nvCxnSpPr>
        <p:spPr>
          <a:xfrm>
            <a:off x="5079657" y="3970979"/>
            <a:ext cx="0" cy="15651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583790-9598-4071-AD00-A96F538B13F5}"/>
              </a:ext>
            </a:extLst>
          </p:cNvPr>
          <p:cNvSpPr txBox="1"/>
          <p:nvPr/>
        </p:nvSpPr>
        <p:spPr>
          <a:xfrm>
            <a:off x="2292178" y="2932164"/>
            <a:ext cx="1971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Output Queue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A01C1-92E7-4020-9F1D-33FF23DE34FF}"/>
              </a:ext>
            </a:extLst>
          </p:cNvPr>
          <p:cNvSpPr txBox="1"/>
          <p:nvPr/>
        </p:nvSpPr>
        <p:spPr>
          <a:xfrm>
            <a:off x="5889692" y="3023716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D7235-185A-4390-A9F1-16BCD02296D3}"/>
              </a:ext>
            </a:extLst>
          </p:cNvPr>
          <p:cNvSpPr txBox="1"/>
          <p:nvPr/>
        </p:nvSpPr>
        <p:spPr>
          <a:xfrm>
            <a:off x="5295181" y="5143611"/>
            <a:ext cx="2076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Operator Stack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2DD7F3E-A97B-4A48-B57D-0E3478D362FB}"/>
              </a:ext>
            </a:extLst>
          </p:cNvPr>
          <p:cNvSpPr/>
          <p:nvPr/>
        </p:nvSpPr>
        <p:spPr>
          <a:xfrm>
            <a:off x="2299386" y="1982809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95B0F1A-FBC6-4AEA-A72E-289558180475}"/>
              </a:ext>
            </a:extLst>
          </p:cNvPr>
          <p:cNvSpPr/>
          <p:nvPr/>
        </p:nvSpPr>
        <p:spPr>
          <a:xfrm>
            <a:off x="5087717" y="4601226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8DC31A7-C989-4B08-ADA6-E26280E51654}"/>
              </a:ext>
            </a:extLst>
          </p:cNvPr>
          <p:cNvSpPr/>
          <p:nvPr/>
        </p:nvSpPr>
        <p:spPr>
          <a:xfrm>
            <a:off x="2633982" y="199423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5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495D612-C327-47E7-91A7-889E2667211A}"/>
              </a:ext>
            </a:extLst>
          </p:cNvPr>
          <p:cNvSpPr/>
          <p:nvPr/>
        </p:nvSpPr>
        <p:spPr>
          <a:xfrm>
            <a:off x="3277956" y="1991691"/>
            <a:ext cx="38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1A06556-75E6-46D0-81C3-1EBA9EC95307}"/>
              </a:ext>
            </a:extLst>
          </p:cNvPr>
          <p:cNvSpPr/>
          <p:nvPr/>
        </p:nvSpPr>
        <p:spPr>
          <a:xfrm>
            <a:off x="2968578" y="2002636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4B6CD2-01F2-4E42-83F5-25B1B277353D}"/>
              </a:ext>
            </a:extLst>
          </p:cNvPr>
          <p:cNvSpPr/>
          <p:nvPr/>
        </p:nvSpPr>
        <p:spPr>
          <a:xfrm>
            <a:off x="5147072" y="4169915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/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8E9967-5EE0-42E4-A252-E5D4E4549A3E}"/>
              </a:ext>
            </a:extLst>
          </p:cNvPr>
          <p:cNvSpPr/>
          <p:nvPr/>
        </p:nvSpPr>
        <p:spPr>
          <a:xfrm>
            <a:off x="7681405" y="1991691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1463AC-CF95-48F6-80E0-344B5A971846}"/>
              </a:ext>
            </a:extLst>
          </p:cNvPr>
          <p:cNvSpPr txBox="1"/>
          <p:nvPr/>
        </p:nvSpPr>
        <p:spPr>
          <a:xfrm>
            <a:off x="2152067" y="936178"/>
            <a:ext cx="77086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/>
              <a:t>Pop stack to output, x has same precedence as 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/>
              <a:t>Push on operator stack, / has higher precedence than +</a:t>
            </a:r>
          </a:p>
        </p:txBody>
      </p:sp>
    </p:spTree>
    <p:extLst>
      <p:ext uri="{BB962C8B-B14F-4D97-AF65-F5344CB8AC3E}">
        <p14:creationId xmlns:p14="http://schemas.microsoft.com/office/powerpoint/2010/main" val="4288298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AE0C5-789C-434E-ABBF-5F875F0C8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Keywords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598AC-9808-4E60-BB3A-3B312F1FE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Operand – The value on which an operation is carried out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Infix notation – Operator placed is between the operands 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Postfix notation – Operator is placed after the operands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Reverse Polish notation - Operator is placed after the operands</a:t>
            </a:r>
          </a:p>
        </p:txBody>
      </p:sp>
    </p:spTree>
    <p:extLst>
      <p:ext uri="{BB962C8B-B14F-4D97-AF65-F5344CB8AC3E}">
        <p14:creationId xmlns:p14="http://schemas.microsoft.com/office/powerpoint/2010/main" val="30676099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D08A0-ADCB-4D8C-8712-BEADFE61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Shunting Yard Algorithm to convert from infix to postfix notation: 2 + 5 x 3 / 2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7BFFE-AA80-428B-916A-15942DAD3966}"/>
              </a:ext>
            </a:extLst>
          </p:cNvPr>
          <p:cNvCxnSpPr>
            <a:cxnSpLocks/>
          </p:cNvCxnSpPr>
          <p:nvPr/>
        </p:nvCxnSpPr>
        <p:spPr>
          <a:xfrm>
            <a:off x="2292178" y="2689330"/>
            <a:ext cx="5573927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AECBD9F-6390-4665-9381-0AC94E361C47}"/>
              </a:ext>
            </a:extLst>
          </p:cNvPr>
          <p:cNvSpPr/>
          <p:nvPr/>
        </p:nvSpPr>
        <p:spPr>
          <a:xfrm>
            <a:off x="3002692" y="2697730"/>
            <a:ext cx="20764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F11CBCA-7DC7-4B59-8048-94EE00A6DC33}"/>
              </a:ext>
            </a:extLst>
          </p:cNvPr>
          <p:cNvSpPr/>
          <p:nvPr/>
        </p:nvSpPr>
        <p:spPr>
          <a:xfrm flipH="1">
            <a:off x="5079142" y="2697730"/>
            <a:ext cx="14668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5AB35E-531F-4C35-8A2F-0E465576BD14}"/>
              </a:ext>
            </a:extLst>
          </p:cNvPr>
          <p:cNvCxnSpPr>
            <a:cxnSpLocks/>
          </p:cNvCxnSpPr>
          <p:nvPr/>
        </p:nvCxnSpPr>
        <p:spPr>
          <a:xfrm>
            <a:off x="5079657" y="3970979"/>
            <a:ext cx="0" cy="15651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583790-9598-4071-AD00-A96F538B13F5}"/>
              </a:ext>
            </a:extLst>
          </p:cNvPr>
          <p:cNvSpPr txBox="1"/>
          <p:nvPr/>
        </p:nvSpPr>
        <p:spPr>
          <a:xfrm>
            <a:off x="2292178" y="2932164"/>
            <a:ext cx="1971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Output Queue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A01C1-92E7-4020-9F1D-33FF23DE34FF}"/>
              </a:ext>
            </a:extLst>
          </p:cNvPr>
          <p:cNvSpPr txBox="1"/>
          <p:nvPr/>
        </p:nvSpPr>
        <p:spPr>
          <a:xfrm>
            <a:off x="5889692" y="3023716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D7235-185A-4390-A9F1-16BCD02296D3}"/>
              </a:ext>
            </a:extLst>
          </p:cNvPr>
          <p:cNvSpPr txBox="1"/>
          <p:nvPr/>
        </p:nvSpPr>
        <p:spPr>
          <a:xfrm>
            <a:off x="5295181" y="5143611"/>
            <a:ext cx="2076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Operator Stack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2DD7F3E-A97B-4A48-B57D-0E3478D362FB}"/>
              </a:ext>
            </a:extLst>
          </p:cNvPr>
          <p:cNvSpPr/>
          <p:nvPr/>
        </p:nvSpPr>
        <p:spPr>
          <a:xfrm>
            <a:off x="2299386" y="1982809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95B0F1A-FBC6-4AEA-A72E-289558180475}"/>
              </a:ext>
            </a:extLst>
          </p:cNvPr>
          <p:cNvSpPr/>
          <p:nvPr/>
        </p:nvSpPr>
        <p:spPr>
          <a:xfrm>
            <a:off x="5087717" y="4601226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8DC31A7-C989-4B08-ADA6-E26280E51654}"/>
              </a:ext>
            </a:extLst>
          </p:cNvPr>
          <p:cNvSpPr/>
          <p:nvPr/>
        </p:nvSpPr>
        <p:spPr>
          <a:xfrm>
            <a:off x="2633982" y="199423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5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495D612-C327-47E7-91A7-889E2667211A}"/>
              </a:ext>
            </a:extLst>
          </p:cNvPr>
          <p:cNvSpPr/>
          <p:nvPr/>
        </p:nvSpPr>
        <p:spPr>
          <a:xfrm>
            <a:off x="3277956" y="1991691"/>
            <a:ext cx="38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1A06556-75E6-46D0-81C3-1EBA9EC95307}"/>
              </a:ext>
            </a:extLst>
          </p:cNvPr>
          <p:cNvSpPr/>
          <p:nvPr/>
        </p:nvSpPr>
        <p:spPr>
          <a:xfrm>
            <a:off x="2968578" y="2002636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4B6CD2-01F2-4E42-83F5-25B1B277353D}"/>
              </a:ext>
            </a:extLst>
          </p:cNvPr>
          <p:cNvSpPr/>
          <p:nvPr/>
        </p:nvSpPr>
        <p:spPr>
          <a:xfrm>
            <a:off x="5147072" y="4169915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/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8E9967-5EE0-42E4-A252-E5D4E4549A3E}"/>
              </a:ext>
            </a:extLst>
          </p:cNvPr>
          <p:cNvSpPr/>
          <p:nvPr/>
        </p:nvSpPr>
        <p:spPr>
          <a:xfrm>
            <a:off x="3528444" y="2002636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77CE78-D54C-42AB-BAA4-0E0E32F3A3E6}"/>
              </a:ext>
            </a:extLst>
          </p:cNvPr>
          <p:cNvSpPr txBox="1"/>
          <p:nvPr/>
        </p:nvSpPr>
        <p:spPr>
          <a:xfrm>
            <a:off x="2760448" y="970225"/>
            <a:ext cx="61042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Push operand onto output queue</a:t>
            </a:r>
          </a:p>
        </p:txBody>
      </p:sp>
    </p:spTree>
    <p:extLst>
      <p:ext uri="{BB962C8B-B14F-4D97-AF65-F5344CB8AC3E}">
        <p14:creationId xmlns:p14="http://schemas.microsoft.com/office/powerpoint/2010/main" val="14293567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D08A0-ADCB-4D8C-8712-BEADFE61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Shunting Yard Algorithm to convert from infix to postfix notation: 2 + 5 x 3 / 2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7BFFE-AA80-428B-916A-15942DAD3966}"/>
              </a:ext>
            </a:extLst>
          </p:cNvPr>
          <p:cNvCxnSpPr>
            <a:cxnSpLocks/>
          </p:cNvCxnSpPr>
          <p:nvPr/>
        </p:nvCxnSpPr>
        <p:spPr>
          <a:xfrm>
            <a:off x="2292178" y="2689330"/>
            <a:ext cx="5573927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AECBD9F-6390-4665-9381-0AC94E361C47}"/>
              </a:ext>
            </a:extLst>
          </p:cNvPr>
          <p:cNvSpPr/>
          <p:nvPr/>
        </p:nvSpPr>
        <p:spPr>
          <a:xfrm>
            <a:off x="3002692" y="2697730"/>
            <a:ext cx="20764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F11CBCA-7DC7-4B59-8048-94EE00A6DC33}"/>
              </a:ext>
            </a:extLst>
          </p:cNvPr>
          <p:cNvSpPr/>
          <p:nvPr/>
        </p:nvSpPr>
        <p:spPr>
          <a:xfrm flipH="1">
            <a:off x="5079142" y="2697730"/>
            <a:ext cx="14668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5AB35E-531F-4C35-8A2F-0E465576BD14}"/>
              </a:ext>
            </a:extLst>
          </p:cNvPr>
          <p:cNvCxnSpPr>
            <a:cxnSpLocks/>
          </p:cNvCxnSpPr>
          <p:nvPr/>
        </p:nvCxnSpPr>
        <p:spPr>
          <a:xfrm>
            <a:off x="5079657" y="3970979"/>
            <a:ext cx="0" cy="15651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583790-9598-4071-AD00-A96F538B13F5}"/>
              </a:ext>
            </a:extLst>
          </p:cNvPr>
          <p:cNvSpPr txBox="1"/>
          <p:nvPr/>
        </p:nvSpPr>
        <p:spPr>
          <a:xfrm>
            <a:off x="2292178" y="2932164"/>
            <a:ext cx="1971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Output Queue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A01C1-92E7-4020-9F1D-33FF23DE34FF}"/>
              </a:ext>
            </a:extLst>
          </p:cNvPr>
          <p:cNvSpPr txBox="1"/>
          <p:nvPr/>
        </p:nvSpPr>
        <p:spPr>
          <a:xfrm>
            <a:off x="5889692" y="3023716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D7235-185A-4390-A9F1-16BCD02296D3}"/>
              </a:ext>
            </a:extLst>
          </p:cNvPr>
          <p:cNvSpPr txBox="1"/>
          <p:nvPr/>
        </p:nvSpPr>
        <p:spPr>
          <a:xfrm>
            <a:off x="5295181" y="5143611"/>
            <a:ext cx="2076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Operator Stack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2DD7F3E-A97B-4A48-B57D-0E3478D362FB}"/>
              </a:ext>
            </a:extLst>
          </p:cNvPr>
          <p:cNvSpPr/>
          <p:nvPr/>
        </p:nvSpPr>
        <p:spPr>
          <a:xfrm>
            <a:off x="2299386" y="1982809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95B0F1A-FBC6-4AEA-A72E-289558180475}"/>
              </a:ext>
            </a:extLst>
          </p:cNvPr>
          <p:cNvSpPr/>
          <p:nvPr/>
        </p:nvSpPr>
        <p:spPr>
          <a:xfrm>
            <a:off x="5087717" y="4601226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8DC31A7-C989-4B08-ADA6-E26280E51654}"/>
              </a:ext>
            </a:extLst>
          </p:cNvPr>
          <p:cNvSpPr/>
          <p:nvPr/>
        </p:nvSpPr>
        <p:spPr>
          <a:xfrm>
            <a:off x="2633982" y="199423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5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495D612-C327-47E7-91A7-889E2667211A}"/>
              </a:ext>
            </a:extLst>
          </p:cNvPr>
          <p:cNvSpPr/>
          <p:nvPr/>
        </p:nvSpPr>
        <p:spPr>
          <a:xfrm>
            <a:off x="3277956" y="1991691"/>
            <a:ext cx="38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1A06556-75E6-46D0-81C3-1EBA9EC95307}"/>
              </a:ext>
            </a:extLst>
          </p:cNvPr>
          <p:cNvSpPr/>
          <p:nvPr/>
        </p:nvSpPr>
        <p:spPr>
          <a:xfrm>
            <a:off x="2968578" y="2002636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4B6CD2-01F2-4E42-83F5-25B1B277353D}"/>
              </a:ext>
            </a:extLst>
          </p:cNvPr>
          <p:cNvSpPr/>
          <p:nvPr/>
        </p:nvSpPr>
        <p:spPr>
          <a:xfrm>
            <a:off x="3859617" y="1982808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/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8E9967-5EE0-42E4-A252-E5D4E4549A3E}"/>
              </a:ext>
            </a:extLst>
          </p:cNvPr>
          <p:cNvSpPr/>
          <p:nvPr/>
        </p:nvSpPr>
        <p:spPr>
          <a:xfrm>
            <a:off x="3528444" y="2002636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869C6E-90B6-434A-9F47-A07FEC83B669}"/>
              </a:ext>
            </a:extLst>
          </p:cNvPr>
          <p:cNvSpPr txBox="1"/>
          <p:nvPr/>
        </p:nvSpPr>
        <p:spPr>
          <a:xfrm>
            <a:off x="2760448" y="970225"/>
            <a:ext cx="43032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Push operator onto stack</a:t>
            </a:r>
          </a:p>
        </p:txBody>
      </p:sp>
    </p:spTree>
    <p:extLst>
      <p:ext uri="{BB962C8B-B14F-4D97-AF65-F5344CB8AC3E}">
        <p14:creationId xmlns:p14="http://schemas.microsoft.com/office/powerpoint/2010/main" val="3919965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D08A0-ADCB-4D8C-8712-BEADFE61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Shunting Yard Algorithm to convert from infix to postfix notation: 2 + 5 x 3 / 2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7BFFE-AA80-428B-916A-15942DAD3966}"/>
              </a:ext>
            </a:extLst>
          </p:cNvPr>
          <p:cNvCxnSpPr>
            <a:cxnSpLocks/>
          </p:cNvCxnSpPr>
          <p:nvPr/>
        </p:nvCxnSpPr>
        <p:spPr>
          <a:xfrm>
            <a:off x="2292178" y="2689330"/>
            <a:ext cx="5573927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:a16="http://schemas.microsoft.com/office/drawing/2014/main" id="{1AECBD9F-6390-4665-9381-0AC94E361C47}"/>
              </a:ext>
            </a:extLst>
          </p:cNvPr>
          <p:cNvSpPr/>
          <p:nvPr/>
        </p:nvSpPr>
        <p:spPr>
          <a:xfrm>
            <a:off x="3002692" y="2697730"/>
            <a:ext cx="20764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F11CBCA-7DC7-4B59-8048-94EE00A6DC33}"/>
              </a:ext>
            </a:extLst>
          </p:cNvPr>
          <p:cNvSpPr/>
          <p:nvPr/>
        </p:nvSpPr>
        <p:spPr>
          <a:xfrm flipH="1">
            <a:off x="5079142" y="2697730"/>
            <a:ext cx="1466850" cy="2838438"/>
          </a:xfrm>
          <a:prstGeom prst="arc">
            <a:avLst>
              <a:gd name="adj1" fmla="val 16200000"/>
              <a:gd name="adj2" fmla="val 21535146"/>
            </a:avLst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5AB35E-531F-4C35-8A2F-0E465576BD14}"/>
              </a:ext>
            </a:extLst>
          </p:cNvPr>
          <p:cNvCxnSpPr>
            <a:cxnSpLocks/>
          </p:cNvCxnSpPr>
          <p:nvPr/>
        </p:nvCxnSpPr>
        <p:spPr>
          <a:xfrm>
            <a:off x="5079657" y="3970979"/>
            <a:ext cx="0" cy="15651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F583790-9598-4071-AD00-A96F538B13F5}"/>
              </a:ext>
            </a:extLst>
          </p:cNvPr>
          <p:cNvSpPr txBox="1"/>
          <p:nvPr/>
        </p:nvSpPr>
        <p:spPr>
          <a:xfrm>
            <a:off x="2292178" y="2932164"/>
            <a:ext cx="1971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Output Queue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EA01C1-92E7-4020-9F1D-33FF23DE34FF}"/>
              </a:ext>
            </a:extLst>
          </p:cNvPr>
          <p:cNvSpPr txBox="1"/>
          <p:nvPr/>
        </p:nvSpPr>
        <p:spPr>
          <a:xfrm>
            <a:off x="5889692" y="3023716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Input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3D7235-185A-4390-A9F1-16BCD02296D3}"/>
              </a:ext>
            </a:extLst>
          </p:cNvPr>
          <p:cNvSpPr txBox="1"/>
          <p:nvPr/>
        </p:nvSpPr>
        <p:spPr>
          <a:xfrm>
            <a:off x="5295181" y="5143611"/>
            <a:ext cx="2076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Operator Stack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2DD7F3E-A97B-4A48-B57D-0E3478D362FB}"/>
              </a:ext>
            </a:extLst>
          </p:cNvPr>
          <p:cNvSpPr/>
          <p:nvPr/>
        </p:nvSpPr>
        <p:spPr>
          <a:xfrm>
            <a:off x="2299386" y="1982809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95B0F1A-FBC6-4AEA-A72E-289558180475}"/>
              </a:ext>
            </a:extLst>
          </p:cNvPr>
          <p:cNvSpPr/>
          <p:nvPr/>
        </p:nvSpPr>
        <p:spPr>
          <a:xfrm>
            <a:off x="4143767" y="2023171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+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8DC31A7-C989-4B08-ADA6-E26280E51654}"/>
              </a:ext>
            </a:extLst>
          </p:cNvPr>
          <p:cNvSpPr/>
          <p:nvPr/>
        </p:nvSpPr>
        <p:spPr>
          <a:xfrm>
            <a:off x="2633982" y="199423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5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495D612-C327-47E7-91A7-889E2667211A}"/>
              </a:ext>
            </a:extLst>
          </p:cNvPr>
          <p:cNvSpPr/>
          <p:nvPr/>
        </p:nvSpPr>
        <p:spPr>
          <a:xfrm>
            <a:off x="3277956" y="1991691"/>
            <a:ext cx="3850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1A06556-75E6-46D0-81C3-1EBA9EC95307}"/>
              </a:ext>
            </a:extLst>
          </p:cNvPr>
          <p:cNvSpPr/>
          <p:nvPr/>
        </p:nvSpPr>
        <p:spPr>
          <a:xfrm>
            <a:off x="2968578" y="2002636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3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24B6CD2-01F2-4E42-83F5-25B1B277353D}"/>
              </a:ext>
            </a:extLst>
          </p:cNvPr>
          <p:cNvSpPr/>
          <p:nvPr/>
        </p:nvSpPr>
        <p:spPr>
          <a:xfrm>
            <a:off x="3859617" y="1982808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/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8E9967-5EE0-42E4-A252-E5D4E4549A3E}"/>
              </a:ext>
            </a:extLst>
          </p:cNvPr>
          <p:cNvSpPr/>
          <p:nvPr/>
        </p:nvSpPr>
        <p:spPr>
          <a:xfrm>
            <a:off x="3528444" y="2002636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81AA09-1C60-4D57-8900-0E5657072185}"/>
              </a:ext>
            </a:extLst>
          </p:cNvPr>
          <p:cNvSpPr txBox="1"/>
          <p:nvPr/>
        </p:nvSpPr>
        <p:spPr>
          <a:xfrm>
            <a:off x="2760448" y="970225"/>
            <a:ext cx="43032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Push operator onto stack</a:t>
            </a:r>
          </a:p>
        </p:txBody>
      </p:sp>
    </p:spTree>
    <p:extLst>
      <p:ext uri="{BB962C8B-B14F-4D97-AF65-F5344CB8AC3E}">
        <p14:creationId xmlns:p14="http://schemas.microsoft.com/office/powerpoint/2010/main" val="20367430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B6668-8235-4520-AB87-9EBDF0863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7118" y="1077964"/>
            <a:ext cx="11353800" cy="55979"/>
          </a:xfrm>
        </p:spPr>
        <p:txBody>
          <a:bodyPr>
            <a:normAutofit fontScale="90000"/>
          </a:bodyPr>
          <a:lstStyle/>
          <a:p>
            <a:r>
              <a:rPr lang="en-GB" dirty="0"/>
              <a:t> </a:t>
            </a:r>
            <a:r>
              <a:rPr lang="en-GB" sz="2700" dirty="0"/>
              <a:t>Convert the following expression to RPN: 2 + 5 x 3 / 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11CB03A-1150-44FA-A92D-5F3D47A3C5FE}"/>
              </a:ext>
            </a:extLst>
          </p:cNvPr>
          <p:cNvGraphicFramePr>
            <a:graphicFrameLocks noGrp="1"/>
          </p:cNvGraphicFramePr>
          <p:nvPr/>
        </p:nvGraphicFramePr>
        <p:xfrm>
          <a:off x="1814747" y="1663450"/>
          <a:ext cx="7595286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9225">
                  <a:extLst>
                    <a:ext uri="{9D8B030D-6E8A-4147-A177-3AD203B41FA5}">
                      <a16:colId xmlns:a16="http://schemas.microsoft.com/office/drawing/2014/main" val="1551996100"/>
                    </a:ext>
                  </a:extLst>
                </a:gridCol>
                <a:gridCol w="3920318">
                  <a:extLst>
                    <a:ext uri="{9D8B030D-6E8A-4147-A177-3AD203B41FA5}">
                      <a16:colId xmlns:a16="http://schemas.microsoft.com/office/drawing/2014/main" val="3433165194"/>
                    </a:ext>
                  </a:extLst>
                </a:gridCol>
                <a:gridCol w="1491808">
                  <a:extLst>
                    <a:ext uri="{9D8B030D-6E8A-4147-A177-3AD203B41FA5}">
                      <a16:colId xmlns:a16="http://schemas.microsoft.com/office/drawing/2014/main" val="2187917951"/>
                    </a:ext>
                  </a:extLst>
                </a:gridCol>
                <a:gridCol w="1093935">
                  <a:extLst>
                    <a:ext uri="{9D8B030D-6E8A-4147-A177-3AD203B41FA5}">
                      <a16:colId xmlns:a16="http://schemas.microsoft.com/office/drawing/2014/main" val="1789055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Output queue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Operator stack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570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Push operand onto output queue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015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Push operator onto operator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754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/>
                        <a:t>Push operand onto output queue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228776"/>
                  </a:ext>
                </a:extLst>
              </a:tr>
              <a:tr h="565435">
                <a:tc>
                  <a:txBody>
                    <a:bodyPr/>
                    <a:lstStyle/>
                    <a:p>
                      <a:r>
                        <a:rPr lang="en-GB" sz="160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Push operand onto operator stack, x has higher precedence than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x 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253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Push operand onto output queue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2 5 3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x 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99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Pop stack to output, x has same precedence as 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Push on operator stack, / has higher precedence than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 5 3 x</a:t>
                      </a:r>
                    </a:p>
                    <a:p>
                      <a:r>
                        <a:rPr lang="en-GB" sz="1600" dirty="0"/>
                        <a:t>2 5 3 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+</a:t>
                      </a:r>
                    </a:p>
                    <a:p>
                      <a:r>
                        <a:rPr lang="en-GB" sz="1600" dirty="0"/>
                        <a:t>/ 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49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/>
                        <a:t>Push operand onto output queue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2 5 3 x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/ 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124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Pop whole stack onto output queue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 5 3 x 2 /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84927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8379DDA-C886-43FC-A9B3-B217B7094822}"/>
              </a:ext>
            </a:extLst>
          </p:cNvPr>
          <p:cNvSpPr txBox="1"/>
          <p:nvPr/>
        </p:nvSpPr>
        <p:spPr>
          <a:xfrm>
            <a:off x="475247" y="86793"/>
            <a:ext cx="11219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Worked example: Shunting Yard Algorithm to convert from infix to postfix notation</a:t>
            </a:r>
          </a:p>
        </p:txBody>
      </p:sp>
    </p:spTree>
    <p:extLst>
      <p:ext uri="{BB962C8B-B14F-4D97-AF65-F5344CB8AC3E}">
        <p14:creationId xmlns:p14="http://schemas.microsoft.com/office/powerpoint/2010/main" val="8154340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Convert the following from infix notation to RPN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4519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4 + 5                             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3 / 2                             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3 x 2 + 4                       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7 + 5 x 4                       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6 – 4 x 3                       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8 – 3 + 1                       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4 / 2 x 4                        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2^2 + 1</a:t>
            </a:r>
          </a:p>
        </p:txBody>
      </p:sp>
    </p:spTree>
    <p:extLst>
      <p:ext uri="{BB962C8B-B14F-4D97-AF65-F5344CB8AC3E}">
        <p14:creationId xmlns:p14="http://schemas.microsoft.com/office/powerpoint/2010/main" val="27373219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Convert the following from infix notation to RPN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4519"/>
            <a:ext cx="10515600" cy="4351338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4 + 5                          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4 5 +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3 / 2                          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3 2 /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3 x 2 + 4                      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3  2  x  4  +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7 + 5 x 4                      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7  5  4  x  +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6 – 4 x 3                      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6  4 3 x -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8 – 3 + 1                      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8 3 – 1 +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4 / 2 x 4                      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4 2 / 4 x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2^2 + 1                        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2 2 ^ 1 +</a:t>
            </a:r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9242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B6668-8235-4520-AB87-9EBDF0863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7118" y="1077964"/>
            <a:ext cx="11353800" cy="55979"/>
          </a:xfrm>
        </p:spPr>
        <p:txBody>
          <a:bodyPr>
            <a:normAutofit fontScale="90000"/>
          </a:bodyPr>
          <a:lstStyle/>
          <a:p>
            <a:r>
              <a:rPr lang="en-GB" dirty="0"/>
              <a:t> </a:t>
            </a:r>
            <a:r>
              <a:rPr lang="en-GB" sz="2700" dirty="0"/>
              <a:t>Convert the following expression to RPN: 2 x (2 + 5)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11CB03A-1150-44FA-A92D-5F3D47A3C5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409321"/>
              </p:ext>
            </p:extLst>
          </p:nvPr>
        </p:nvGraphicFramePr>
        <p:xfrm>
          <a:off x="1814747" y="1663450"/>
          <a:ext cx="7595286" cy="3754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9225">
                  <a:extLst>
                    <a:ext uri="{9D8B030D-6E8A-4147-A177-3AD203B41FA5}">
                      <a16:colId xmlns:a16="http://schemas.microsoft.com/office/drawing/2014/main" val="1551996100"/>
                    </a:ext>
                  </a:extLst>
                </a:gridCol>
                <a:gridCol w="3920318">
                  <a:extLst>
                    <a:ext uri="{9D8B030D-6E8A-4147-A177-3AD203B41FA5}">
                      <a16:colId xmlns:a16="http://schemas.microsoft.com/office/drawing/2014/main" val="3433165194"/>
                    </a:ext>
                  </a:extLst>
                </a:gridCol>
                <a:gridCol w="1491808">
                  <a:extLst>
                    <a:ext uri="{9D8B030D-6E8A-4147-A177-3AD203B41FA5}">
                      <a16:colId xmlns:a16="http://schemas.microsoft.com/office/drawing/2014/main" val="2187917951"/>
                    </a:ext>
                  </a:extLst>
                </a:gridCol>
                <a:gridCol w="1093935">
                  <a:extLst>
                    <a:ext uri="{9D8B030D-6E8A-4147-A177-3AD203B41FA5}">
                      <a16:colId xmlns:a16="http://schemas.microsoft.com/office/drawing/2014/main" val="1789055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Output queue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Operator stack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570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Push operand onto output queue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015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Push operator onto operator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754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(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Push bracket onto operator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x (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7494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Push operand onto output queue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x (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124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Push operator onto operator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2 2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x ( +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721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Push operand onto output queue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2 2 5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x ( + 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849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Push operator onto operator stack and remove brackets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 2 5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0172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Push operator onto operator stack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 2 5 + 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04913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8379DDA-C886-43FC-A9B3-B217B7094822}"/>
              </a:ext>
            </a:extLst>
          </p:cNvPr>
          <p:cNvSpPr txBox="1"/>
          <p:nvPr/>
        </p:nvSpPr>
        <p:spPr>
          <a:xfrm>
            <a:off x="475247" y="86793"/>
            <a:ext cx="112194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Worked example: Shunting Yard Algorithm to convert from infix to postfix notation with brackets</a:t>
            </a:r>
          </a:p>
        </p:txBody>
      </p:sp>
    </p:spTree>
    <p:extLst>
      <p:ext uri="{BB962C8B-B14F-4D97-AF65-F5344CB8AC3E}">
        <p14:creationId xmlns:p14="http://schemas.microsoft.com/office/powerpoint/2010/main" val="6690483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Convert the following from infix notation to RPN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A311133-19C6-4250-A655-2D071C20C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404519"/>
            <a:ext cx="1022721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(6 – 4) x 3	                 	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4 / (2 – 4)                	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(a + b) / (c - d)           	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u * (v + w) * (x + y) * z		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 + (3 x 4) ) – 3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	 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(a – b)  x c + d / e   		</a:t>
            </a:r>
            <a:endParaRPr lang="en-GB" sz="20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 * b + (b * d + c * e) ^ c 	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lphaLcParenR"/>
            </a:pP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67427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Convert the following from infix notation to RPN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" y="1404519"/>
            <a:ext cx="1198567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(6 – 4) x 3	                 	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6 4 – 3 x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4 / (2 – 4)                	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4 2 4 - /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(a + b) / (c - d)           	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a b + c d - /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u * (v + w) * (x + y) * z		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v w + u * x y + * z *</a:t>
            </a: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(2 + (3 x 4) ) – 3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	=  2  3  4 x + 3 -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(a – b)  x c + d / e   		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a b – c x d e / +     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 * b + (b * d + c * e) ^ c 	</a:t>
            </a:r>
            <a:r>
              <a:rPr lang="en-GB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a  b * b d * c e * + c ^ +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lphaLcParenR"/>
            </a:pP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7430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1D26E-6C21-4DF4-A57B-8EF255F29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 (see </a:t>
            </a:r>
            <a:r>
              <a:rPr lang="en-GB" dirty="0">
                <a:hlinkClick r:id="rId2"/>
              </a:rPr>
              <a:t>RPN-worksheet.docx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7B984-80DA-4C02-B6C8-69F4FE753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dirty="0"/>
              <a:t>What is the purpose of RPN?</a:t>
            </a:r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r>
              <a:rPr lang="en-GB" dirty="0"/>
              <a:t>Explain how the stack is used for converting from infix to RPN</a:t>
            </a:r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r>
              <a:rPr lang="en-GB" dirty="0"/>
              <a:t>Convert the following expression to infix and evaluate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5 3 -	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 3 4 + *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7 5 + 2 /</a:t>
            </a:r>
          </a:p>
          <a:p>
            <a:pPr marL="457200" lvl="1" indent="0">
              <a:buNone/>
            </a:pPr>
            <a:endParaRPr lang="en-GB" dirty="0"/>
          </a:p>
          <a:p>
            <a:pPr marL="514350" indent="-514350">
              <a:buAutoNum type="arabicParenR" startAt="4"/>
            </a:pPr>
            <a:r>
              <a:rPr lang="en-GB" dirty="0"/>
              <a:t>Convert the following infix expressions to RPN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5 - (9 + 3) / 3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5 x 2 + 4 / 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764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Infix notation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5836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Consider the following expression: 3 + 6 / 3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This gives us the answer of 5 because the divide operation is performed before the addition, when we follow BODMAS.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However if we wish perform the addition operation prior to the divide then we need to use parenthesis (brackets) as follows: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(3+6) / 3  which now gives a different answer of 3.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This is the notation that we are all familiar with and is called infix notation where the operators appear between the operands (</a:t>
            </a:r>
            <a:r>
              <a:rPr lang="en-GB" dirty="0" err="1"/>
              <a:t>ie</a:t>
            </a:r>
            <a:r>
              <a:rPr lang="en-GB" dirty="0"/>
              <a:t> the numbers) that you want to apply the operator to.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0168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1D26E-6C21-4DF4-A57B-8EF255F29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464" y="0"/>
            <a:ext cx="10515600" cy="657558"/>
          </a:xfrm>
        </p:spPr>
        <p:txBody>
          <a:bodyPr>
            <a:normAutofit fontScale="90000"/>
          </a:bodyPr>
          <a:lstStyle/>
          <a:p>
            <a:r>
              <a:rPr lang="en-GB" dirty="0"/>
              <a:t>Plenary (see </a:t>
            </a:r>
            <a:r>
              <a:rPr lang="en-GB" dirty="0">
                <a:hlinkClick r:id="rId2"/>
              </a:rPr>
              <a:t>RPN-worksheet-answers.docx 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7B984-80DA-4C02-B6C8-69F4FE753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821" y="1163888"/>
            <a:ext cx="10515600" cy="501132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What is the purpose of RPN?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no need for brackets, no need to backtrack when evaluating expression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2)         Explain how the stack is used for converting from infix to RPN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Go through each character in the postfix expression from left to right</a:t>
            </a:r>
            <a:r>
              <a:rPr lang="en-GB" dirty="0"/>
              <a:t>, </a:t>
            </a:r>
            <a:r>
              <a:rPr lang="en-US" dirty="0"/>
              <a:t>If character is a number then push number onto the stack, Otherwise if the character is an operator (+,-,/ ,X) then pop the top 2 numbers from the stack. Evaluate the 2 numbers using the operator Push result back onto the stack </a:t>
            </a: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3)            Convert the following expression to infix and evaluate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5 3 -	5-3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 3 4 + *      		(3+4)*2 = 14</a:t>
            </a:r>
          </a:p>
          <a:p>
            <a:pPr marL="971550" lvl="1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7 5 + 2 /       		(7 + 5) / 2 = 6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GB" dirty="0"/>
          </a:p>
          <a:p>
            <a:pPr marL="514350" indent="-514350">
              <a:lnSpc>
                <a:spcPct val="120000"/>
              </a:lnSpc>
              <a:buAutoNum type="arabicParenR" startAt="4"/>
            </a:pPr>
            <a:r>
              <a:rPr lang="en-GB" dirty="0"/>
              <a:t>Convert the following infix expressions to RPN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5 - (9 + 3) / 3     	5   9   3 +  3/ - </a:t>
            </a:r>
          </a:p>
          <a:p>
            <a:pPr marL="914400" lvl="1" indent="-457200">
              <a:lnSpc>
                <a:spcPct val="120000"/>
              </a:lnSpc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5 x 2 + 4 / 2        	5  2 x  4  2 / +</a:t>
            </a: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2464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7F43A-059D-452F-BCBE-770A51FFC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Homework: </a:t>
            </a:r>
            <a:r>
              <a:rPr lang="en-GB" dirty="0" err="1"/>
              <a:t>diagnosticquestions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0542C-513D-49A4-A000-7162E571E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638" y="878577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1600" dirty="0">
                <a:hlinkClick r:id="rId2"/>
              </a:rPr>
              <a:t>www.diagnosticquestions.com</a:t>
            </a:r>
            <a:endParaRPr lang="en-GB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1600" dirty="0"/>
              <a:t>Author: </a:t>
            </a:r>
            <a:r>
              <a:rPr lang="en-GB" sz="1600" dirty="0" err="1"/>
              <a:t>MangoLearning</a:t>
            </a:r>
            <a:endParaRPr lang="en-GB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1600" dirty="0"/>
              <a:t>Quiz 1: </a:t>
            </a:r>
            <a:r>
              <a:rPr lang="en-GB" sz="1600" dirty="0">
                <a:hlinkClick r:id="rId3"/>
              </a:rPr>
              <a:t>https://diagnosticquestions.com/Quizzes/Go#/137919</a:t>
            </a:r>
            <a:endParaRPr lang="en-GB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1600" dirty="0"/>
              <a:t>Quiz 2: </a:t>
            </a:r>
            <a:r>
              <a:rPr lang="en-GB" sz="1600" dirty="0">
                <a:hlinkClick r:id="rId4"/>
              </a:rPr>
              <a:t>https://diagnosticquestions.com/Quizzes/Go#/137921</a:t>
            </a:r>
            <a:r>
              <a:rPr lang="en-GB" sz="1600" dirty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600" dirty="0"/>
              <a:t>Alternatively use: </a:t>
            </a:r>
            <a:r>
              <a:rPr lang="en-GB" sz="1600" dirty="0">
                <a:hlinkClick r:id="rId5"/>
              </a:rPr>
              <a:t>dq-rpn-20.docx</a:t>
            </a: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788F5F-35EF-4BCB-AB99-36A495273D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6956" y="2308328"/>
            <a:ext cx="788940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1655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DE87C-166D-474E-B0DC-0DB85ADF4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Homework: Create a 1 page revision guide on RPN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F4BAA-572E-4B4D-97F6-899F81982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870" y="1180166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/>
              <a:t>What is RPN?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Why use RPN?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Explain how to convert from postfix to infix notation, with 1 or 2 worked examples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Explain how to convert from infix to postfix notation, with 1 or 2 examples.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4F829F-A44D-4250-A229-9B6432C0E743}"/>
              </a:ext>
            </a:extLst>
          </p:cNvPr>
          <p:cNvSpPr txBox="1"/>
          <p:nvPr/>
        </p:nvSpPr>
        <p:spPr>
          <a:xfrm>
            <a:off x="6678706" y="3981070"/>
            <a:ext cx="45047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Keywords:</a:t>
            </a:r>
          </a:p>
          <a:p>
            <a:r>
              <a:rPr lang="en-GB"/>
              <a:t>Postfix</a:t>
            </a:r>
          </a:p>
          <a:p>
            <a:r>
              <a:rPr lang="en-GB"/>
              <a:t>Infix</a:t>
            </a:r>
          </a:p>
          <a:p>
            <a:r>
              <a:rPr lang="en-GB"/>
              <a:t>Stack</a:t>
            </a:r>
          </a:p>
          <a:p>
            <a:r>
              <a:rPr lang="en-GB"/>
              <a:t>Push</a:t>
            </a:r>
          </a:p>
          <a:p>
            <a:r>
              <a:rPr lang="en-GB"/>
              <a:t>Pop</a:t>
            </a:r>
          </a:p>
          <a:p>
            <a:r>
              <a:rPr lang="en-GB"/>
              <a:t>Operator</a:t>
            </a:r>
          </a:p>
          <a:p>
            <a:r>
              <a:rPr lang="en-GB"/>
              <a:t>Operand</a:t>
            </a:r>
          </a:p>
        </p:txBody>
      </p:sp>
    </p:spTree>
    <p:extLst>
      <p:ext uri="{BB962C8B-B14F-4D97-AF65-F5344CB8AC3E}">
        <p14:creationId xmlns:p14="http://schemas.microsoft.com/office/powerpoint/2010/main" val="14754884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AQA past paper questions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/>
              <a:t>Paper 1 Q5 Specimen 2016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Paper 3 Q2 June 2016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Paper 1 Q2 June 2018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Paper 3 Q5 June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97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"/>
            <a:ext cx="10846869" cy="822960"/>
          </a:xfrm>
        </p:spPr>
        <p:txBody>
          <a:bodyPr>
            <a:normAutofit/>
          </a:bodyPr>
          <a:lstStyle/>
          <a:p>
            <a:r>
              <a:rPr lang="en-GB" sz="3600"/>
              <a:t>Reverse Polish Notation (RPN) – Postfix notation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66739"/>
            <a:ext cx="10515600" cy="533876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800"/>
              <a:t>RPN does away with the need for brackets.  This is advantageous because it allows us to use an efficient algorithm to solve an expression.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800"/>
              <a:t>RPN uses </a:t>
            </a:r>
            <a:r>
              <a:rPr lang="en-GB" sz="1800" b="1"/>
              <a:t>postfix</a:t>
            </a:r>
            <a:r>
              <a:rPr lang="en-GB" sz="1800"/>
              <a:t> notation where the operators follow the operand. Using infix notation to add two numbers we get: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800">
                <a:latin typeface="Courier New" panose="02070309020205020404" pitchFamily="49" charset="0"/>
                <a:cs typeface="Courier New" panose="02070309020205020404" pitchFamily="49" charset="0"/>
              </a:rPr>
              <a:t>&lt;operand&gt; &lt;operator&gt; &lt;operand&gt;   3 + 4 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800"/>
          </a:p>
          <a:p>
            <a:pPr marL="0" indent="0">
              <a:lnSpc>
                <a:spcPct val="120000"/>
              </a:lnSpc>
              <a:buNone/>
            </a:pPr>
            <a:r>
              <a:rPr lang="en-GB" sz="1800"/>
              <a:t>In RPN (postfix notation) this becomes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800">
                <a:latin typeface="Courier New" panose="02070309020205020404" pitchFamily="49" charset="0"/>
                <a:cs typeface="Courier New" panose="02070309020205020404" pitchFamily="49" charset="0"/>
              </a:rPr>
              <a:t>&lt;operand&gt; &lt;operand&gt; &lt;operator&gt;   3 4 +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800"/>
          </a:p>
          <a:p>
            <a:pPr marL="0" indent="0">
              <a:lnSpc>
                <a:spcPct val="120000"/>
              </a:lnSpc>
              <a:buNone/>
            </a:pPr>
            <a:r>
              <a:rPr lang="en-GB" sz="1800"/>
              <a:t>Many interpreters and compiler automatically convert between infix notation to postfix notation, so there is no requirement to write code using the less familiar postfix notation. </a:t>
            </a:r>
          </a:p>
          <a:p>
            <a:pPr marL="0" indent="0">
              <a:buNone/>
            </a:pPr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918606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B6668-8235-4520-AB87-9EBDF0863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 </a:t>
            </a:r>
            <a:r>
              <a:rPr lang="en-GB" sz="2700"/>
              <a:t>Examples: infix versus postfix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64EA1D10-99F8-4D7B-B0AB-F97F32377F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678034"/>
              </p:ext>
            </p:extLst>
          </p:nvPr>
        </p:nvGraphicFramePr>
        <p:xfrm>
          <a:off x="1779336" y="1345307"/>
          <a:ext cx="9193464" cy="2575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96732">
                  <a:extLst>
                    <a:ext uri="{9D8B030D-6E8A-4147-A177-3AD203B41FA5}">
                      <a16:colId xmlns:a16="http://schemas.microsoft.com/office/drawing/2014/main" val="4294502761"/>
                    </a:ext>
                  </a:extLst>
                </a:gridCol>
                <a:gridCol w="4596732">
                  <a:extLst>
                    <a:ext uri="{9D8B030D-6E8A-4147-A177-3AD203B41FA5}">
                      <a16:colId xmlns:a16="http://schemas.microsoft.com/office/drawing/2014/main" val="2942302660"/>
                    </a:ext>
                  </a:extLst>
                </a:gridCol>
              </a:tblGrid>
              <a:tr h="553824">
                <a:tc>
                  <a:txBody>
                    <a:bodyPr/>
                    <a:lstStyle/>
                    <a:p>
                      <a:r>
                        <a:rPr lang="en-GB" b="1"/>
                        <a:t>Postfix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Infix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966102"/>
                  </a:ext>
                </a:extLst>
              </a:tr>
              <a:tr h="553824"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 5 –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&lt;operand&gt;&lt;operand&gt;&lt;operator&gt;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 – 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&lt;operand&gt;&lt;operator&gt;&lt;operand&gt;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8056963"/>
                  </a:ext>
                </a:extLst>
              </a:tr>
              <a:tr h="553824">
                <a:tc>
                  <a:txBody>
                    <a:bodyPr/>
                    <a:lstStyle/>
                    <a:p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 3 2 + 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 x (3 + 2)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76418"/>
                  </a:ext>
                </a:extLst>
              </a:tr>
              <a:tr h="553824">
                <a:tc>
                  <a:txBody>
                    <a:bodyPr/>
                    <a:lstStyle/>
                    <a:p>
                      <a:r>
                        <a:rPr lang="en-GB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 2 / 3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8 / 2 + 3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10980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FE50193-7F11-4A96-B7F8-9434178C78E4}"/>
              </a:ext>
            </a:extLst>
          </p:cNvPr>
          <p:cNvSpPr txBox="1"/>
          <p:nvPr/>
        </p:nvSpPr>
        <p:spPr>
          <a:xfrm>
            <a:off x="709863" y="4138863"/>
            <a:ext cx="84461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 careful when subtracting or dividing numbers and know which way round the two numbers should be.</a:t>
            </a:r>
          </a:p>
          <a:p>
            <a:endParaRPr lang="en-GB" dirty="0"/>
          </a:p>
          <a:p>
            <a:r>
              <a:rPr lang="en-GB" dirty="0"/>
              <a:t>A postfix expression should always have at least 2 operands on the left of the expression and an operator on the right of the expression</a:t>
            </a:r>
          </a:p>
        </p:txBody>
      </p:sp>
    </p:spTree>
    <p:extLst>
      <p:ext uri="{BB962C8B-B14F-4D97-AF65-F5344CB8AC3E}">
        <p14:creationId xmlns:p14="http://schemas.microsoft.com/office/powerpoint/2010/main" val="2697974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93E54-4963-4707-B826-3288B76DA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Valid or invalid RPN?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74622-77F6-4FDB-9B89-385271545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7 3 – 2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8 9 2 +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6 3 + +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5 + 6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 + 3 4 -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6 7 -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 9 3 + x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 7 + 3 /</a:t>
            </a: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9879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93E54-4963-4707-B826-3288B76DA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Valid or invalid RPN? Answers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74622-77F6-4FDB-9B89-385271545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7 3 – 2   		Invalid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8 9 2 +		Invalid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6 3 + +		Invalid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5 + 6 			Invalid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 + 3 4 - 		Invalid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6 7 - 			Valid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 9 3 + x		Valid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 7 + 3 /		Valid</a:t>
            </a: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9362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44DB7-E5CA-47F0-81A4-33A0FF2BE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Advantages of postfix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B769F-37C7-495D-903F-E1DE567AF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/>
              <a:t>Simpler for computer to evaluate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Do not need brackets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Operators appear in correct order for computation without having to backtrack across the expression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No need for order of precedence of operators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In postfix notation the expression is evaluated sequentially from left to right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6996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1042</TotalTime>
  <Words>3176</Words>
  <Application>Microsoft Office PowerPoint</Application>
  <PresentationFormat>Widescreen</PresentationFormat>
  <Paragraphs>584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Reverse Polish Notation (RPN)</vt:lpstr>
      <vt:lpstr>Learning objectives</vt:lpstr>
      <vt:lpstr>Keywords</vt:lpstr>
      <vt:lpstr>Infix notation</vt:lpstr>
      <vt:lpstr>Reverse Polish Notation (RPN) – Postfix notation</vt:lpstr>
      <vt:lpstr> Examples: infix versus postfix</vt:lpstr>
      <vt:lpstr>Valid or invalid RPN?</vt:lpstr>
      <vt:lpstr>Valid or invalid RPN? Answers</vt:lpstr>
      <vt:lpstr>Advantages of postfix</vt:lpstr>
      <vt:lpstr>Algorithm: Evaluating an expression using Reverse Polish Notation</vt:lpstr>
      <vt:lpstr>PowerPoint Presentation</vt:lpstr>
      <vt:lpstr>Worked Example</vt:lpstr>
      <vt:lpstr>Convert the following RPN expression to infix: 5 3 1 +  − 6 × For each evaluation put in brackets (whether you need the brackets or not)   </vt:lpstr>
      <vt:lpstr>Worked Example 2</vt:lpstr>
      <vt:lpstr> Convert to infix: 5 4 1 2 + − x 6 × 3 /  </vt:lpstr>
      <vt:lpstr>Exercise: Evaluate the following RPN expressions</vt:lpstr>
      <vt:lpstr>Exercise: Evaluate the following RPN expressions</vt:lpstr>
      <vt:lpstr>Exercise: Convert the following to infix notation</vt:lpstr>
      <vt:lpstr>Convert the following to infix notation</vt:lpstr>
      <vt:lpstr>Worked example: Convert the following infix expression to RPN: 3 + 5 x 3 / (7-4)</vt:lpstr>
      <vt:lpstr>Shunting Yard Algorithm to convert from infix to postfix notation</vt:lpstr>
      <vt:lpstr>PowerPoint Presentation</vt:lpstr>
      <vt:lpstr>Shunting Yard Algorithm to convert from infix to postfix notation: 2 + 5 x 3 / 2</vt:lpstr>
      <vt:lpstr>Shunting Yard Algorithm to convert from infix to postfix notation: 2 + 5 x 3 / 2</vt:lpstr>
      <vt:lpstr>Shunting Yard Algorithm to convert from infix to postfix notation: 2 + 5 x 3 / 2</vt:lpstr>
      <vt:lpstr>Shunting Yard Algorithm to convert from infix to postfix notation: 2 + 5 x 3 / 2</vt:lpstr>
      <vt:lpstr>Shunting Yard Algorithm to convert from infix to postfix notation: 2 + 5 x 3 / 2</vt:lpstr>
      <vt:lpstr>Shunting Yard Algorithm to convert from infix to postfix notation: 2 + 5 x 3 / 2</vt:lpstr>
      <vt:lpstr>Shunting Yard Algorithm to convert from infix to postfix notation: 2 + 5 x 3 / 2</vt:lpstr>
      <vt:lpstr>Shunting Yard Algorithm to convert from infix to postfix notation: 2 + 5 x 3 / 2</vt:lpstr>
      <vt:lpstr>Shunting Yard Algorithm to convert from infix to postfix notation: 2 + 5 x 3 / 2</vt:lpstr>
      <vt:lpstr>Shunting Yard Algorithm to convert from infix to postfix notation: 2 + 5 x 3 / 2</vt:lpstr>
      <vt:lpstr> Convert the following expression to RPN: 2 + 5 x 3 / 2</vt:lpstr>
      <vt:lpstr>Convert the following from infix notation to RPN</vt:lpstr>
      <vt:lpstr>Convert the following from infix notation to RPN</vt:lpstr>
      <vt:lpstr> Convert the following expression to RPN: 2 x (2 + 5)</vt:lpstr>
      <vt:lpstr>Convert the following from infix notation to RPN</vt:lpstr>
      <vt:lpstr>Convert the following from infix notation to RPN</vt:lpstr>
      <vt:lpstr>Plenary (see RPN-worksheet.docx)</vt:lpstr>
      <vt:lpstr>Plenary (see RPN-worksheet-answers.docx )</vt:lpstr>
      <vt:lpstr>Homework: diagnosticquestions</vt:lpstr>
      <vt:lpstr>Homework: Create a 1 page revision guide on RPN</vt:lpstr>
      <vt:lpstr>AQA past paper questions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4</cp:revision>
  <cp:lastPrinted>2016-09-16T11:32:46Z</cp:lastPrinted>
  <dcterms:created xsi:type="dcterms:W3CDTF">2016-09-09T07:37:57Z</dcterms:created>
  <dcterms:modified xsi:type="dcterms:W3CDTF">2025-03-26T14:34:59Z</dcterms:modified>
</cp:coreProperties>
</file>