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9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5" r:id="rId18"/>
    <p:sldId id="304" r:id="rId19"/>
    <p:sldId id="306" r:id="rId20"/>
    <p:sldId id="307" r:id="rId21"/>
    <p:sldId id="308" r:id="rId22"/>
    <p:sldId id="27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765F5F-91C0-4A4F-B4EB-A9A0EF1D3028}" v="6" dt="2022-08-03T21:17:42.1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60" d="100"/>
          <a:sy n="60" d="100"/>
        </p:scale>
        <p:origin x="66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EB81CE2D-825B-4BA3-A80A-5F7B910FE357}"/>
    <pc:docChg chg="custSel addSld delSld modSld sldOrd">
      <pc:chgData name="William Grey" userId="37b73424-c081-4fc2-b1af-363f4f3fd4f3" providerId="ADAL" clId="{EB81CE2D-825B-4BA3-A80A-5F7B910FE357}" dt="2019-06-04T20:56:23.244" v="1996" actId="20577"/>
      <pc:docMkLst>
        <pc:docMk/>
      </pc:docMkLst>
      <pc:sldChg chg="modSp add">
        <pc:chgData name="William Grey" userId="37b73424-c081-4fc2-b1af-363f4f3fd4f3" providerId="ADAL" clId="{EB81CE2D-825B-4BA3-A80A-5F7B910FE357}" dt="2019-06-04T20:56:23.244" v="1996" actId="20577"/>
        <pc:sldMkLst>
          <pc:docMk/>
          <pc:sldMk cId="730207865" sldId="271"/>
        </pc:sldMkLst>
        <pc:spChg chg="mod">
          <ac:chgData name="William Grey" userId="37b73424-c081-4fc2-b1af-363f4f3fd4f3" providerId="ADAL" clId="{EB81CE2D-825B-4BA3-A80A-5F7B910FE357}" dt="2019-06-04T19:59:54.411" v="1722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EB81CE2D-825B-4BA3-A80A-5F7B910FE357}" dt="2019-06-04T20:56:23.244" v="1996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add">
        <pc:chgData name="William Grey" userId="37b73424-c081-4fc2-b1af-363f4f3fd4f3" providerId="ADAL" clId="{EB81CE2D-825B-4BA3-A80A-5F7B910FE357}" dt="2019-06-04T20:55:56.490" v="1992" actId="20577"/>
        <pc:sldMkLst>
          <pc:docMk/>
          <pc:sldMk cId="4014492051" sldId="289"/>
        </pc:sldMkLst>
        <pc:spChg chg="mod">
          <ac:chgData name="William Grey" userId="37b73424-c081-4fc2-b1af-363f4f3fd4f3" providerId="ADAL" clId="{EB81CE2D-825B-4BA3-A80A-5F7B910FE357}" dt="2019-06-04T20:35:13.016" v="1917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20:55:56.490" v="19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C9195EF7-9F42-466E-800F-2D096F49E868}"/>
    <pc:docChg chg="custSel addSld delSld modSld">
      <pc:chgData name="William Grey" userId="37b73424-c081-4fc2-b1af-363f4f3fd4f3" providerId="ADAL" clId="{C9195EF7-9F42-466E-800F-2D096F49E868}" dt="2019-06-06T09:15:00.424" v="579" actId="20577"/>
      <pc:docMkLst>
        <pc:docMk/>
      </pc:docMkLst>
      <pc:sldChg chg="del">
        <pc:chgData name="William Grey" userId="37b73424-c081-4fc2-b1af-363f4f3fd4f3" providerId="ADAL" clId="{C9195EF7-9F42-466E-800F-2D096F49E868}" dt="2019-06-06T08:30:43.748" v="2" actId="2696"/>
        <pc:sldMkLst>
          <pc:docMk/>
          <pc:sldMk cId="1581637103" sldId="257"/>
        </pc:sldMkLst>
      </pc:sldChg>
      <pc:sldChg chg="del">
        <pc:chgData name="William Grey" userId="37b73424-c081-4fc2-b1af-363f4f3fd4f3" providerId="ADAL" clId="{C9195EF7-9F42-466E-800F-2D096F49E868}" dt="2019-06-06T08:30:44.199" v="3" actId="2696"/>
        <pc:sldMkLst>
          <pc:docMk/>
          <pc:sldMk cId="3615449765" sldId="259"/>
        </pc:sldMkLst>
      </pc:sldChg>
      <pc:sldChg chg="del">
        <pc:chgData name="William Grey" userId="37b73424-c081-4fc2-b1af-363f4f3fd4f3" providerId="ADAL" clId="{C9195EF7-9F42-466E-800F-2D096F49E868}" dt="2019-06-06T08:30:44.267" v="4" actId="2696"/>
        <pc:sldMkLst>
          <pc:docMk/>
          <pc:sldMk cId="2578033351" sldId="264"/>
        </pc:sldMkLst>
      </pc:sldChg>
      <pc:sldChg chg="del">
        <pc:chgData name="William Grey" userId="37b73424-c081-4fc2-b1af-363f4f3fd4f3" providerId="ADAL" clId="{C9195EF7-9F42-466E-800F-2D096F49E868}" dt="2019-06-06T08:30:44.321" v="5" actId="2696"/>
        <pc:sldMkLst>
          <pc:docMk/>
          <pc:sldMk cId="2628038937" sldId="265"/>
        </pc:sldMkLst>
      </pc:sldChg>
      <pc:sldChg chg="del">
        <pc:chgData name="William Grey" userId="37b73424-c081-4fc2-b1af-363f4f3fd4f3" providerId="ADAL" clId="{C9195EF7-9F42-466E-800F-2D096F49E868}" dt="2019-06-06T08:30:44.475" v="8" actId="2696"/>
        <pc:sldMkLst>
          <pc:docMk/>
          <pc:sldMk cId="3729430959" sldId="266"/>
        </pc:sldMkLst>
      </pc:sldChg>
      <pc:sldChg chg="del">
        <pc:chgData name="William Grey" userId="37b73424-c081-4fc2-b1af-363f4f3fd4f3" providerId="ADAL" clId="{C9195EF7-9F42-466E-800F-2D096F49E868}" dt="2019-06-06T08:30:44.429" v="7" actId="2696"/>
        <pc:sldMkLst>
          <pc:docMk/>
          <pc:sldMk cId="2304145351" sldId="267"/>
        </pc:sldMkLst>
      </pc:sldChg>
      <pc:sldChg chg="modSp">
        <pc:chgData name="William Grey" userId="37b73424-c081-4fc2-b1af-363f4f3fd4f3" providerId="ADAL" clId="{C9195EF7-9F42-466E-800F-2D096F49E868}" dt="2019-06-06T09:15:00.424" v="579" actId="20577"/>
        <pc:sldMkLst>
          <pc:docMk/>
          <pc:sldMk cId="730207865" sldId="271"/>
        </pc:sldMkLst>
        <pc:spChg chg="mod">
          <ac:chgData name="William Grey" userId="37b73424-c081-4fc2-b1af-363f4f3fd4f3" providerId="ADAL" clId="{C9195EF7-9F42-466E-800F-2D096F49E868}" dt="2019-06-06T09:15:00.424" v="579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del">
        <pc:chgData name="William Grey" userId="37b73424-c081-4fc2-b1af-363f4f3fd4f3" providerId="ADAL" clId="{C9195EF7-9F42-466E-800F-2D096F49E868}" dt="2019-06-06T08:30:44.371" v="6" actId="2696"/>
        <pc:sldMkLst>
          <pc:docMk/>
          <pc:sldMk cId="874554728" sldId="272"/>
        </pc:sldMkLst>
      </pc:sldChg>
      <pc:sldChg chg="del">
        <pc:chgData name="William Grey" userId="37b73424-c081-4fc2-b1af-363f4f3fd4f3" providerId="ADAL" clId="{C9195EF7-9F42-466E-800F-2D096F49E868}" dt="2019-06-06T08:30:44.527" v="9" actId="2696"/>
        <pc:sldMkLst>
          <pc:docMk/>
          <pc:sldMk cId="19600031" sldId="273"/>
        </pc:sldMkLst>
      </pc:sldChg>
      <pc:sldChg chg="del">
        <pc:chgData name="William Grey" userId="37b73424-c081-4fc2-b1af-363f4f3fd4f3" providerId="ADAL" clId="{C9195EF7-9F42-466E-800F-2D096F49E868}" dt="2019-06-06T08:30:44.568" v="10" actId="2696"/>
        <pc:sldMkLst>
          <pc:docMk/>
          <pc:sldMk cId="2347249514" sldId="274"/>
        </pc:sldMkLst>
      </pc:sldChg>
      <pc:sldChg chg="del">
        <pc:chgData name="William Grey" userId="37b73424-c081-4fc2-b1af-363f4f3fd4f3" providerId="ADAL" clId="{C9195EF7-9F42-466E-800F-2D096F49E868}" dt="2019-06-06T08:30:44.654" v="12" actId="2696"/>
        <pc:sldMkLst>
          <pc:docMk/>
          <pc:sldMk cId="965884637" sldId="275"/>
        </pc:sldMkLst>
      </pc:sldChg>
      <pc:sldChg chg="del">
        <pc:chgData name="William Grey" userId="37b73424-c081-4fc2-b1af-363f4f3fd4f3" providerId="ADAL" clId="{C9195EF7-9F42-466E-800F-2D096F49E868}" dt="2019-06-06T08:30:44.612" v="11" actId="2696"/>
        <pc:sldMkLst>
          <pc:docMk/>
          <pc:sldMk cId="1407244246" sldId="276"/>
        </pc:sldMkLst>
      </pc:sldChg>
      <pc:sldChg chg="del">
        <pc:chgData name="William Grey" userId="37b73424-c081-4fc2-b1af-363f4f3fd4f3" providerId="ADAL" clId="{C9195EF7-9F42-466E-800F-2D096F49E868}" dt="2019-06-06T08:30:44.702" v="13" actId="2696"/>
        <pc:sldMkLst>
          <pc:docMk/>
          <pc:sldMk cId="1469354924" sldId="277"/>
        </pc:sldMkLst>
      </pc:sldChg>
      <pc:sldChg chg="del">
        <pc:chgData name="William Grey" userId="37b73424-c081-4fc2-b1af-363f4f3fd4f3" providerId="ADAL" clId="{C9195EF7-9F42-466E-800F-2D096F49E868}" dt="2019-06-06T08:30:44.758" v="14" actId="2696"/>
        <pc:sldMkLst>
          <pc:docMk/>
          <pc:sldMk cId="1211114574" sldId="278"/>
        </pc:sldMkLst>
      </pc:sldChg>
      <pc:sldChg chg="del">
        <pc:chgData name="William Grey" userId="37b73424-c081-4fc2-b1af-363f4f3fd4f3" providerId="ADAL" clId="{C9195EF7-9F42-466E-800F-2D096F49E868}" dt="2019-06-06T08:30:44.817" v="15" actId="2696"/>
        <pc:sldMkLst>
          <pc:docMk/>
          <pc:sldMk cId="2691719898" sldId="279"/>
        </pc:sldMkLst>
      </pc:sldChg>
      <pc:sldChg chg="del">
        <pc:chgData name="William Grey" userId="37b73424-c081-4fc2-b1af-363f4f3fd4f3" providerId="ADAL" clId="{C9195EF7-9F42-466E-800F-2D096F49E868}" dt="2019-06-06T08:30:44.876" v="16" actId="2696"/>
        <pc:sldMkLst>
          <pc:docMk/>
          <pc:sldMk cId="3179641151" sldId="280"/>
        </pc:sldMkLst>
      </pc:sldChg>
      <pc:sldChg chg="del">
        <pc:chgData name="William Grey" userId="37b73424-c081-4fc2-b1af-363f4f3fd4f3" providerId="ADAL" clId="{C9195EF7-9F42-466E-800F-2D096F49E868}" dt="2019-06-06T08:30:44.939" v="17" actId="2696"/>
        <pc:sldMkLst>
          <pc:docMk/>
          <pc:sldMk cId="3707013561" sldId="281"/>
        </pc:sldMkLst>
      </pc:sldChg>
      <pc:sldChg chg="del">
        <pc:chgData name="William Grey" userId="37b73424-c081-4fc2-b1af-363f4f3fd4f3" providerId="ADAL" clId="{C9195EF7-9F42-466E-800F-2D096F49E868}" dt="2019-06-06T08:30:45.633" v="18" actId="2696"/>
        <pc:sldMkLst>
          <pc:docMk/>
          <pc:sldMk cId="2432954209" sldId="282"/>
        </pc:sldMkLst>
      </pc:sldChg>
      <pc:sldChg chg="del">
        <pc:chgData name="William Grey" userId="37b73424-c081-4fc2-b1af-363f4f3fd4f3" providerId="ADAL" clId="{C9195EF7-9F42-466E-800F-2D096F49E868}" dt="2019-06-06T08:30:45.803" v="19" actId="2696"/>
        <pc:sldMkLst>
          <pc:docMk/>
          <pc:sldMk cId="3730776327" sldId="283"/>
        </pc:sldMkLst>
      </pc:sldChg>
      <pc:sldChg chg="del">
        <pc:chgData name="William Grey" userId="37b73424-c081-4fc2-b1af-363f4f3fd4f3" providerId="ADAL" clId="{C9195EF7-9F42-466E-800F-2D096F49E868}" dt="2019-06-06T08:30:45.969" v="20" actId="2696"/>
        <pc:sldMkLst>
          <pc:docMk/>
          <pc:sldMk cId="3788638316" sldId="284"/>
        </pc:sldMkLst>
      </pc:sldChg>
      <pc:sldChg chg="del">
        <pc:chgData name="William Grey" userId="37b73424-c081-4fc2-b1af-363f4f3fd4f3" providerId="ADAL" clId="{C9195EF7-9F42-466E-800F-2D096F49E868}" dt="2019-06-06T08:30:46.493" v="21" actId="2696"/>
        <pc:sldMkLst>
          <pc:docMk/>
          <pc:sldMk cId="2956268580" sldId="285"/>
        </pc:sldMkLst>
      </pc:sldChg>
      <pc:sldChg chg="del">
        <pc:chgData name="William Grey" userId="37b73424-c081-4fc2-b1af-363f4f3fd4f3" providerId="ADAL" clId="{C9195EF7-9F42-466E-800F-2D096F49E868}" dt="2019-06-06T08:30:46.667" v="22" actId="2696"/>
        <pc:sldMkLst>
          <pc:docMk/>
          <pc:sldMk cId="2444708933" sldId="286"/>
        </pc:sldMkLst>
      </pc:sldChg>
      <pc:sldChg chg="del">
        <pc:chgData name="William Grey" userId="37b73424-c081-4fc2-b1af-363f4f3fd4f3" providerId="ADAL" clId="{C9195EF7-9F42-466E-800F-2D096F49E868}" dt="2019-06-06T08:30:46.822" v="23" actId="2696"/>
        <pc:sldMkLst>
          <pc:docMk/>
          <pc:sldMk cId="267906151" sldId="287"/>
        </pc:sldMkLst>
      </pc:sldChg>
      <pc:sldChg chg="del">
        <pc:chgData name="William Grey" userId="37b73424-c081-4fc2-b1af-363f4f3fd4f3" providerId="ADAL" clId="{C9195EF7-9F42-466E-800F-2D096F49E868}" dt="2019-06-06T08:30:47.144" v="24" actId="2696"/>
        <pc:sldMkLst>
          <pc:docMk/>
          <pc:sldMk cId="2575748757" sldId="288"/>
        </pc:sldMkLst>
      </pc:sldChg>
      <pc:sldChg chg="modSp">
        <pc:chgData name="William Grey" userId="37b73424-c081-4fc2-b1af-363f4f3fd4f3" providerId="ADAL" clId="{C9195EF7-9F42-466E-800F-2D096F49E868}" dt="2019-06-06T09:09:25.914" v="484" actId="20577"/>
        <pc:sldMkLst>
          <pc:docMk/>
          <pc:sldMk cId="4014492051" sldId="289"/>
        </pc:sldMkLst>
        <pc:spChg chg="mod">
          <ac:chgData name="William Grey" userId="37b73424-c081-4fc2-b1af-363f4f3fd4f3" providerId="ADAL" clId="{C9195EF7-9F42-466E-800F-2D096F49E868}" dt="2019-06-06T09:09:25.914" v="484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32:53.189" v="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9195EF7-9F42-466E-800F-2D096F49E868}" dt="2019-06-06T08:34:04.753" v="112" actId="20577"/>
        <pc:sldMkLst>
          <pc:docMk/>
          <pc:sldMk cId="1370447732" sldId="290"/>
        </pc:sldMkLst>
        <pc:spChg chg="mod">
          <ac:chgData name="William Grey" userId="37b73424-c081-4fc2-b1af-363f4f3fd4f3" providerId="ADAL" clId="{C9195EF7-9F42-466E-800F-2D096F49E868}" dt="2019-06-06T08:33:38.677" v="108" actId="20577"/>
          <ac:spMkLst>
            <pc:docMk/>
            <pc:sldMk cId="1370447732" sldId="29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34:04.753" v="112" actId="20577"/>
          <ac:graphicFrameMkLst>
            <pc:docMk/>
            <pc:sldMk cId="1370447732" sldId="290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9195EF7-9F42-466E-800F-2D096F49E868}" dt="2019-06-06T09:09:32.185" v="486" actId="20577"/>
        <pc:sldMkLst>
          <pc:docMk/>
          <pc:sldMk cId="1803868714" sldId="291"/>
        </pc:sldMkLst>
        <pc:spChg chg="mod">
          <ac:chgData name="William Grey" userId="37b73424-c081-4fc2-b1af-363f4f3fd4f3" providerId="ADAL" clId="{C9195EF7-9F42-466E-800F-2D096F49E868}" dt="2019-06-06T09:09:32.185" v="486" actId="20577"/>
          <ac:spMkLst>
            <pc:docMk/>
            <pc:sldMk cId="1803868714" sldId="29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42:00.902" v="303" actId="20577"/>
          <ac:graphicFrameMkLst>
            <pc:docMk/>
            <pc:sldMk cId="1803868714" sldId="291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9195EF7-9F42-466E-800F-2D096F49E868}" dt="2019-06-06T09:09:37.056" v="488" actId="20577"/>
        <pc:sldMkLst>
          <pc:docMk/>
          <pc:sldMk cId="2237585292" sldId="292"/>
        </pc:sldMkLst>
        <pc:spChg chg="mod">
          <ac:chgData name="William Grey" userId="37b73424-c081-4fc2-b1af-363f4f3fd4f3" providerId="ADAL" clId="{C9195EF7-9F42-466E-800F-2D096F49E868}" dt="2019-06-06T09:09:37.056" v="488" actId="20577"/>
          <ac:spMkLst>
            <pc:docMk/>
            <pc:sldMk cId="2237585292" sldId="29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54:56.151" v="351" actId="20577"/>
          <ac:graphicFrameMkLst>
            <pc:docMk/>
            <pc:sldMk cId="2237585292" sldId="292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9195EF7-9F42-466E-800F-2D096F49E868}" dt="2019-06-06T08:44:17.177" v="322" actId="255"/>
        <pc:sldMkLst>
          <pc:docMk/>
          <pc:sldMk cId="2901148311" sldId="293"/>
        </pc:sldMkLst>
        <pc:spChg chg="mod">
          <ac:chgData name="William Grey" userId="37b73424-c081-4fc2-b1af-363f4f3fd4f3" providerId="ADAL" clId="{C9195EF7-9F42-466E-800F-2D096F49E868}" dt="2019-06-06T08:43:19.176" v="307" actId="20577"/>
          <ac:spMkLst>
            <pc:docMk/>
            <pc:sldMk cId="2901148311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44:17.177" v="322" actId="255"/>
          <ac:graphicFrameMkLst>
            <pc:docMk/>
            <pc:sldMk cId="2901148311" sldId="293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9195EF7-9F42-466E-800F-2D096F49E868}" dt="2019-06-06T08:58:51.801" v="369" actId="20577"/>
        <pc:sldMkLst>
          <pc:docMk/>
          <pc:sldMk cId="695446081" sldId="294"/>
        </pc:sldMkLst>
        <pc:spChg chg="mod">
          <ac:chgData name="William Grey" userId="37b73424-c081-4fc2-b1af-363f4f3fd4f3" providerId="ADAL" clId="{C9195EF7-9F42-466E-800F-2D096F49E868}" dt="2019-06-06T08:57:57.309" v="355"/>
          <ac:spMkLst>
            <pc:docMk/>
            <pc:sldMk cId="695446081" sldId="29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58:51.801" v="369" actId="20577"/>
          <ac:graphicFrameMkLst>
            <pc:docMk/>
            <pc:sldMk cId="695446081" sldId="294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9195EF7-9F42-466E-800F-2D096F49E868}" dt="2019-06-06T09:04:02.064" v="393" actId="20577"/>
        <pc:sldMkLst>
          <pc:docMk/>
          <pc:sldMk cId="491582457" sldId="295"/>
        </pc:sldMkLst>
        <pc:spChg chg="mod">
          <ac:chgData name="William Grey" userId="37b73424-c081-4fc2-b1af-363f4f3fd4f3" providerId="ADAL" clId="{C9195EF7-9F42-466E-800F-2D096F49E868}" dt="2019-06-06T09:03:38.293" v="391" actId="20577"/>
          <ac:spMkLst>
            <pc:docMk/>
            <pc:sldMk cId="491582457" sldId="29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9:04:02.064" v="393" actId="20577"/>
          <ac:graphicFrameMkLst>
            <pc:docMk/>
            <pc:sldMk cId="491582457" sldId="295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9195EF7-9F42-466E-800F-2D096F49E868}" dt="2019-06-06T09:14:54.316" v="577" actId="20577"/>
        <pc:sldMkLst>
          <pc:docMk/>
          <pc:sldMk cId="2422244760" sldId="296"/>
        </pc:sldMkLst>
        <pc:spChg chg="mod">
          <ac:chgData name="William Grey" userId="37b73424-c081-4fc2-b1af-363f4f3fd4f3" providerId="ADAL" clId="{C9195EF7-9F42-466E-800F-2D096F49E868}" dt="2019-06-06T09:12:01.931" v="546" actId="20577"/>
          <ac:spMkLst>
            <pc:docMk/>
            <pc:sldMk cId="2422244760" sldId="29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9:14:54.316" v="577" actId="20577"/>
          <ac:graphicFrameMkLst>
            <pc:docMk/>
            <pc:sldMk cId="2422244760" sldId="296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9195EF7-9F42-466E-800F-2D096F49E868}" dt="2019-06-06T09:06:11.115" v="454" actId="20577"/>
        <pc:sldMkLst>
          <pc:docMk/>
          <pc:sldMk cId="1885438871" sldId="297"/>
        </pc:sldMkLst>
        <pc:spChg chg="mod">
          <ac:chgData name="William Grey" userId="37b73424-c081-4fc2-b1af-363f4f3fd4f3" providerId="ADAL" clId="{C9195EF7-9F42-466E-800F-2D096F49E868}" dt="2019-06-06T09:04:33.749" v="396" actId="20577"/>
          <ac:spMkLst>
            <pc:docMk/>
            <pc:sldMk cId="1885438871" sldId="297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9:06:11.115" v="454" actId="20577"/>
          <ac:graphicFrameMkLst>
            <pc:docMk/>
            <pc:sldMk cId="1885438871" sldId="297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C9195EF7-9F42-466E-800F-2D096F49E868}" dt="2019-06-06T09:11:28.837" v="542" actId="20577"/>
        <pc:sldMkLst>
          <pc:docMk/>
          <pc:sldMk cId="926681502" sldId="298"/>
        </pc:sldMkLst>
        <pc:spChg chg="mod">
          <ac:chgData name="William Grey" userId="37b73424-c081-4fc2-b1af-363f4f3fd4f3" providerId="ADAL" clId="{C9195EF7-9F42-466E-800F-2D096F49E868}" dt="2019-06-06T09:09:20.300" v="482" actId="20577"/>
          <ac:spMkLst>
            <pc:docMk/>
            <pc:sldMk cId="926681502" sldId="29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9:11:28.837" v="542" actId="20577"/>
          <ac:graphicFrameMkLst>
            <pc:docMk/>
            <pc:sldMk cId="926681502" sldId="298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C2ED447C-7C05-405D-B0F6-F29FD107E1DA}"/>
    <pc:docChg chg="custSel modSld">
      <pc:chgData name="William Grey" userId="37b73424-c081-4fc2-b1af-363f4f3fd4f3" providerId="ADAL" clId="{C2ED447C-7C05-405D-B0F6-F29FD107E1DA}" dt="2021-09-07T20:54:12.756" v="53" actId="1076"/>
      <pc:docMkLst>
        <pc:docMk/>
      </pc:docMkLst>
      <pc:sldChg chg="modSp mod">
        <pc:chgData name="William Grey" userId="37b73424-c081-4fc2-b1af-363f4f3fd4f3" providerId="ADAL" clId="{C2ED447C-7C05-405D-B0F6-F29FD107E1DA}" dt="2021-09-07T20:09:33.602" v="10" actId="27636"/>
        <pc:sldMkLst>
          <pc:docMk/>
          <pc:sldMk cId="730207865" sldId="271"/>
        </pc:sldMkLst>
        <pc:spChg chg="mod">
          <ac:chgData name="William Grey" userId="37b73424-c081-4fc2-b1af-363f4f3fd4f3" providerId="ADAL" clId="{C2ED447C-7C05-405D-B0F6-F29FD107E1DA}" dt="2021-09-07T20:09:33.602" v="10" actId="27636"/>
          <ac:spMkLst>
            <pc:docMk/>
            <pc:sldMk cId="730207865" sldId="271"/>
            <ac:spMk id="2" creationId="{327644AE-6E07-4FD8-B9FC-49DAD932B14A}"/>
          </ac:spMkLst>
        </pc:spChg>
      </pc:sldChg>
      <pc:sldChg chg="modSp mod">
        <pc:chgData name="William Grey" userId="37b73424-c081-4fc2-b1af-363f4f3fd4f3" providerId="ADAL" clId="{C2ED447C-7C05-405D-B0F6-F29FD107E1DA}" dt="2021-09-07T20:48:50.038" v="13" actId="20577"/>
        <pc:sldMkLst>
          <pc:docMk/>
          <pc:sldMk cId="4014492051" sldId="289"/>
        </pc:sldMkLst>
        <pc:spChg chg="mod">
          <ac:chgData name="William Grey" userId="37b73424-c081-4fc2-b1af-363f4f3fd4f3" providerId="ADAL" clId="{C2ED447C-7C05-405D-B0F6-F29FD107E1DA}" dt="2021-09-07T20:48:50.038" v="13" actId="20577"/>
          <ac:spMkLst>
            <pc:docMk/>
            <pc:sldMk cId="4014492051" sldId="289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48:53.849" v="15" actId="20577"/>
        <pc:sldMkLst>
          <pc:docMk/>
          <pc:sldMk cId="1370447732" sldId="290"/>
        </pc:sldMkLst>
        <pc:spChg chg="mod">
          <ac:chgData name="William Grey" userId="37b73424-c081-4fc2-b1af-363f4f3fd4f3" providerId="ADAL" clId="{C2ED447C-7C05-405D-B0F6-F29FD107E1DA}" dt="2021-09-07T20:48:53.849" v="15" actId="20577"/>
          <ac:spMkLst>
            <pc:docMk/>
            <pc:sldMk cId="1370447732" sldId="290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48:57.144" v="16" actId="20577"/>
        <pc:sldMkLst>
          <pc:docMk/>
          <pc:sldMk cId="1803868714" sldId="291"/>
        </pc:sldMkLst>
        <pc:spChg chg="mod">
          <ac:chgData name="William Grey" userId="37b73424-c081-4fc2-b1af-363f4f3fd4f3" providerId="ADAL" clId="{C2ED447C-7C05-405D-B0F6-F29FD107E1DA}" dt="2021-09-07T20:48:57.144" v="16" actId="20577"/>
          <ac:spMkLst>
            <pc:docMk/>
            <pc:sldMk cId="1803868714" sldId="291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49:10.487" v="19" actId="1076"/>
        <pc:sldMkLst>
          <pc:docMk/>
          <pc:sldMk cId="2237585292" sldId="292"/>
        </pc:sldMkLst>
        <pc:spChg chg="mod">
          <ac:chgData name="William Grey" userId="37b73424-c081-4fc2-b1af-363f4f3fd4f3" providerId="ADAL" clId="{C2ED447C-7C05-405D-B0F6-F29FD107E1DA}" dt="2021-09-07T20:49:10.487" v="19" actId="1076"/>
          <ac:spMkLst>
            <pc:docMk/>
            <pc:sldMk cId="2237585292" sldId="292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49:28.246" v="23" actId="1076"/>
        <pc:sldMkLst>
          <pc:docMk/>
          <pc:sldMk cId="2901148311" sldId="293"/>
        </pc:sldMkLst>
        <pc:spChg chg="mod">
          <ac:chgData name="William Grey" userId="37b73424-c081-4fc2-b1af-363f4f3fd4f3" providerId="ADAL" clId="{C2ED447C-7C05-405D-B0F6-F29FD107E1DA}" dt="2021-09-07T20:49:28.246" v="23" actId="1076"/>
          <ac:spMkLst>
            <pc:docMk/>
            <pc:sldMk cId="2901148311" sldId="293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49:49.798" v="28" actId="1076"/>
        <pc:sldMkLst>
          <pc:docMk/>
          <pc:sldMk cId="695446081" sldId="294"/>
        </pc:sldMkLst>
        <pc:spChg chg="mod">
          <ac:chgData name="William Grey" userId="37b73424-c081-4fc2-b1af-363f4f3fd4f3" providerId="ADAL" clId="{C2ED447C-7C05-405D-B0F6-F29FD107E1DA}" dt="2021-09-07T20:49:49.798" v="28" actId="1076"/>
          <ac:spMkLst>
            <pc:docMk/>
            <pc:sldMk cId="695446081" sldId="294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0:01.331" v="31" actId="1076"/>
        <pc:sldMkLst>
          <pc:docMk/>
          <pc:sldMk cId="491582457" sldId="295"/>
        </pc:sldMkLst>
        <pc:spChg chg="mod">
          <ac:chgData name="William Grey" userId="37b73424-c081-4fc2-b1af-363f4f3fd4f3" providerId="ADAL" clId="{C2ED447C-7C05-405D-B0F6-F29FD107E1DA}" dt="2021-09-07T20:50:01.331" v="31" actId="1076"/>
          <ac:spMkLst>
            <pc:docMk/>
            <pc:sldMk cId="491582457" sldId="295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0:17.496" v="34" actId="1076"/>
        <pc:sldMkLst>
          <pc:docMk/>
          <pc:sldMk cId="2422244760" sldId="296"/>
        </pc:sldMkLst>
        <pc:spChg chg="mod">
          <ac:chgData name="William Grey" userId="37b73424-c081-4fc2-b1af-363f4f3fd4f3" providerId="ADAL" clId="{C2ED447C-7C05-405D-B0F6-F29FD107E1DA}" dt="2021-09-07T20:50:17.496" v="34" actId="1076"/>
          <ac:spMkLst>
            <pc:docMk/>
            <pc:sldMk cId="2422244760" sldId="296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0:40.623" v="39" actId="1076"/>
        <pc:sldMkLst>
          <pc:docMk/>
          <pc:sldMk cId="1885438871" sldId="297"/>
        </pc:sldMkLst>
        <pc:spChg chg="mod">
          <ac:chgData name="William Grey" userId="37b73424-c081-4fc2-b1af-363f4f3fd4f3" providerId="ADAL" clId="{C2ED447C-7C05-405D-B0F6-F29FD107E1DA}" dt="2021-09-07T20:50:40.623" v="39" actId="1076"/>
          <ac:spMkLst>
            <pc:docMk/>
            <pc:sldMk cId="1885438871" sldId="297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09:33.583" v="9" actId="27636"/>
        <pc:sldMkLst>
          <pc:docMk/>
          <pc:sldMk cId="926681502" sldId="298"/>
        </pc:sldMkLst>
        <pc:spChg chg="mod">
          <ac:chgData name="William Grey" userId="37b73424-c081-4fc2-b1af-363f4f3fd4f3" providerId="ADAL" clId="{C2ED447C-7C05-405D-B0F6-F29FD107E1DA}" dt="2021-09-07T20:09:33.583" v="9" actId="27636"/>
          <ac:spMkLst>
            <pc:docMk/>
            <pc:sldMk cId="926681502" sldId="298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2:19.996" v="41" actId="1076"/>
        <pc:sldMkLst>
          <pc:docMk/>
          <pc:sldMk cId="3109899583" sldId="302"/>
        </pc:sldMkLst>
        <pc:spChg chg="mod">
          <ac:chgData name="William Grey" userId="37b73424-c081-4fc2-b1af-363f4f3fd4f3" providerId="ADAL" clId="{C2ED447C-7C05-405D-B0F6-F29FD107E1DA}" dt="2021-09-07T20:52:19.996" v="41" actId="1076"/>
          <ac:spMkLst>
            <pc:docMk/>
            <pc:sldMk cId="3109899583" sldId="302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2:31.635" v="43" actId="1076"/>
        <pc:sldMkLst>
          <pc:docMk/>
          <pc:sldMk cId="3782034048" sldId="303"/>
        </pc:sldMkLst>
        <pc:spChg chg="mod">
          <ac:chgData name="William Grey" userId="37b73424-c081-4fc2-b1af-363f4f3fd4f3" providerId="ADAL" clId="{C2ED447C-7C05-405D-B0F6-F29FD107E1DA}" dt="2021-09-07T20:52:31.635" v="43" actId="1076"/>
          <ac:spMkLst>
            <pc:docMk/>
            <pc:sldMk cId="3782034048" sldId="303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3:06.076" v="47" actId="1076"/>
        <pc:sldMkLst>
          <pc:docMk/>
          <pc:sldMk cId="633668425" sldId="304"/>
        </pc:sldMkLst>
        <pc:spChg chg="mod">
          <ac:chgData name="William Grey" userId="37b73424-c081-4fc2-b1af-363f4f3fd4f3" providerId="ADAL" clId="{C2ED447C-7C05-405D-B0F6-F29FD107E1DA}" dt="2021-09-07T20:53:06.076" v="47" actId="1076"/>
          <ac:spMkLst>
            <pc:docMk/>
            <pc:sldMk cId="633668425" sldId="304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2:49.157" v="45" actId="1076"/>
        <pc:sldMkLst>
          <pc:docMk/>
          <pc:sldMk cId="3454825112" sldId="305"/>
        </pc:sldMkLst>
        <pc:spChg chg="mod">
          <ac:chgData name="William Grey" userId="37b73424-c081-4fc2-b1af-363f4f3fd4f3" providerId="ADAL" clId="{C2ED447C-7C05-405D-B0F6-F29FD107E1DA}" dt="2021-09-07T20:52:49.157" v="45" actId="1076"/>
          <ac:spMkLst>
            <pc:docMk/>
            <pc:sldMk cId="3454825112" sldId="305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3:20.994" v="49" actId="1076"/>
        <pc:sldMkLst>
          <pc:docMk/>
          <pc:sldMk cId="345051687" sldId="306"/>
        </pc:sldMkLst>
        <pc:spChg chg="mod">
          <ac:chgData name="William Grey" userId="37b73424-c081-4fc2-b1af-363f4f3fd4f3" providerId="ADAL" clId="{C2ED447C-7C05-405D-B0F6-F29FD107E1DA}" dt="2021-09-07T20:53:20.994" v="49" actId="1076"/>
          <ac:spMkLst>
            <pc:docMk/>
            <pc:sldMk cId="345051687" sldId="306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3:42.550" v="51" actId="1076"/>
        <pc:sldMkLst>
          <pc:docMk/>
          <pc:sldMk cId="1900156148" sldId="307"/>
        </pc:sldMkLst>
        <pc:spChg chg="mod">
          <ac:chgData name="William Grey" userId="37b73424-c081-4fc2-b1af-363f4f3fd4f3" providerId="ADAL" clId="{C2ED447C-7C05-405D-B0F6-F29FD107E1DA}" dt="2021-09-07T20:53:42.550" v="51" actId="1076"/>
          <ac:spMkLst>
            <pc:docMk/>
            <pc:sldMk cId="1900156148" sldId="307"/>
            <ac:spMk id="2" creationId="{1E8DB0A9-EFE9-493E-825C-FAB9269EFBF6}"/>
          </ac:spMkLst>
        </pc:spChg>
      </pc:sldChg>
      <pc:sldChg chg="modSp mod">
        <pc:chgData name="William Grey" userId="37b73424-c081-4fc2-b1af-363f4f3fd4f3" providerId="ADAL" clId="{C2ED447C-7C05-405D-B0F6-F29FD107E1DA}" dt="2021-09-07T20:54:12.756" v="53" actId="1076"/>
        <pc:sldMkLst>
          <pc:docMk/>
          <pc:sldMk cId="2485571812" sldId="308"/>
        </pc:sldMkLst>
        <pc:spChg chg="mod">
          <ac:chgData name="William Grey" userId="37b73424-c081-4fc2-b1af-363f4f3fd4f3" providerId="ADAL" clId="{C2ED447C-7C05-405D-B0F6-F29FD107E1DA}" dt="2021-09-07T20:54:12.756" v="53" actId="1076"/>
          <ac:spMkLst>
            <pc:docMk/>
            <pc:sldMk cId="2485571812" sldId="308"/>
            <ac:spMk id="2" creationId="{1E8DB0A9-EFE9-493E-825C-FAB9269EFBF6}"/>
          </ac:spMkLst>
        </pc:spChg>
      </pc:sldChg>
    </pc:docChg>
  </pc:docChgLst>
  <pc:docChgLst>
    <pc:chgData name="William Grey" userId="37b73424-c081-4fc2-b1af-363f4f3fd4f3" providerId="ADAL" clId="{9D3DAF26-BAAC-4DAB-8EC2-A2BA6A659332}"/>
    <pc:docChg chg="custSel addSld modSld sldOrd">
      <pc:chgData name="William Grey" userId="37b73424-c081-4fc2-b1af-363f4f3fd4f3" providerId="ADAL" clId="{9D3DAF26-BAAC-4DAB-8EC2-A2BA6A659332}" dt="2019-06-06T14:18:50.392" v="611" actId="20577"/>
      <pc:docMkLst>
        <pc:docMk/>
      </pc:docMkLst>
      <pc:sldChg chg="modSp">
        <pc:chgData name="William Grey" userId="37b73424-c081-4fc2-b1af-363f4f3fd4f3" providerId="ADAL" clId="{9D3DAF26-BAAC-4DAB-8EC2-A2BA6A659332}" dt="2019-06-06T14:13:41.700" v="525" actId="20577"/>
        <pc:sldMkLst>
          <pc:docMk/>
          <pc:sldMk cId="730207865" sldId="271"/>
        </pc:sldMkLst>
        <pc:spChg chg="mod">
          <ac:chgData name="William Grey" userId="37b73424-c081-4fc2-b1af-363f4f3fd4f3" providerId="ADAL" clId="{9D3DAF26-BAAC-4DAB-8EC2-A2BA6A659332}" dt="2019-06-06T14:13:41.700" v="525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add">
        <pc:chgData name="William Grey" userId="37b73424-c081-4fc2-b1af-363f4f3fd4f3" providerId="ADAL" clId="{9D3DAF26-BAAC-4DAB-8EC2-A2BA6A659332}" dt="2019-06-06T13:33:43.545" v="164" actId="20577"/>
        <pc:sldMkLst>
          <pc:docMk/>
          <pc:sldMk cId="3631524237" sldId="299"/>
        </pc:sldMkLst>
        <pc:spChg chg="mod">
          <ac:chgData name="William Grey" userId="37b73424-c081-4fc2-b1af-363f4f3fd4f3" providerId="ADAL" clId="{9D3DAF26-BAAC-4DAB-8EC2-A2BA6A659332}" dt="2019-06-06T13:32:56.733" v="128" actId="20577"/>
          <ac:spMkLst>
            <pc:docMk/>
            <pc:sldMk cId="3631524237" sldId="29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3:33:43.545" v="164" actId="20577"/>
          <ac:graphicFrameMkLst>
            <pc:docMk/>
            <pc:sldMk cId="3631524237" sldId="299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9D3DAF26-BAAC-4DAB-8EC2-A2BA6A659332}" dt="2019-06-06T14:08:29.938" v="444" actId="20577"/>
        <pc:sldMkLst>
          <pc:docMk/>
          <pc:sldMk cId="279047427" sldId="300"/>
        </pc:sldMkLst>
        <pc:spChg chg="mod">
          <ac:chgData name="William Grey" userId="37b73424-c081-4fc2-b1af-363f4f3fd4f3" providerId="ADAL" clId="{9D3DAF26-BAAC-4DAB-8EC2-A2BA6A659332}" dt="2019-06-06T13:40:29.610" v="223" actId="20577"/>
          <ac:spMkLst>
            <pc:docMk/>
            <pc:sldMk cId="279047427" sldId="30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4:08:29.938" v="444" actId="20577"/>
          <ac:graphicFrameMkLst>
            <pc:docMk/>
            <pc:sldMk cId="279047427" sldId="300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9D3DAF26-BAAC-4DAB-8EC2-A2BA6A659332}" dt="2019-06-06T14:09:28.252" v="471" actId="20577"/>
        <pc:sldMkLst>
          <pc:docMk/>
          <pc:sldMk cId="2051709355" sldId="301"/>
        </pc:sldMkLst>
        <pc:spChg chg="mod">
          <ac:chgData name="William Grey" userId="37b73424-c081-4fc2-b1af-363f4f3fd4f3" providerId="ADAL" clId="{9D3DAF26-BAAC-4DAB-8EC2-A2BA6A659332}" dt="2019-06-06T13:37:23.294" v="179" actId="20577"/>
          <ac:spMkLst>
            <pc:docMk/>
            <pc:sldMk cId="2051709355" sldId="30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4:09:28.252" v="471" actId="20577"/>
          <ac:graphicFrameMkLst>
            <pc:docMk/>
            <pc:sldMk cId="2051709355" sldId="301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9D3DAF26-BAAC-4DAB-8EC2-A2BA6A659332}" dt="2019-06-06T14:10:15.828" v="490" actId="20577"/>
        <pc:sldMkLst>
          <pc:docMk/>
          <pc:sldMk cId="3109899583" sldId="302"/>
        </pc:sldMkLst>
        <pc:spChg chg="mod">
          <ac:chgData name="William Grey" userId="37b73424-c081-4fc2-b1af-363f4f3fd4f3" providerId="ADAL" clId="{9D3DAF26-BAAC-4DAB-8EC2-A2BA6A659332}" dt="2019-06-06T13:39:09.635" v="213" actId="20577"/>
          <ac:spMkLst>
            <pc:docMk/>
            <pc:sldMk cId="3109899583" sldId="30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4:10:15.828" v="490" actId="20577"/>
          <ac:graphicFrameMkLst>
            <pc:docMk/>
            <pc:sldMk cId="3109899583" sldId="302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9D3DAF26-BAAC-4DAB-8EC2-A2BA6A659332}" dt="2019-06-06T14:15:45.843" v="570" actId="20577"/>
        <pc:sldMkLst>
          <pc:docMk/>
          <pc:sldMk cId="3782034048" sldId="303"/>
        </pc:sldMkLst>
        <pc:spChg chg="mod">
          <ac:chgData name="William Grey" userId="37b73424-c081-4fc2-b1af-363f4f3fd4f3" providerId="ADAL" clId="{9D3DAF26-BAAC-4DAB-8EC2-A2BA6A659332}" dt="2019-06-06T13:56:20.650" v="285" actId="20577"/>
          <ac:spMkLst>
            <pc:docMk/>
            <pc:sldMk cId="3782034048" sldId="30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4:15:45.843" v="570" actId="20577"/>
          <ac:graphicFrameMkLst>
            <pc:docMk/>
            <pc:sldMk cId="3782034048" sldId="303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9D3DAF26-BAAC-4DAB-8EC2-A2BA6A659332}" dt="2019-06-06T14:17:54.086" v="589" actId="20577"/>
        <pc:sldMkLst>
          <pc:docMk/>
          <pc:sldMk cId="633668425" sldId="304"/>
        </pc:sldMkLst>
        <pc:spChg chg="mod">
          <ac:chgData name="William Grey" userId="37b73424-c081-4fc2-b1af-363f4f3fd4f3" providerId="ADAL" clId="{9D3DAF26-BAAC-4DAB-8EC2-A2BA6A659332}" dt="2019-06-06T13:59:42.835" v="343" actId="20577"/>
          <ac:spMkLst>
            <pc:docMk/>
            <pc:sldMk cId="633668425" sldId="30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4:17:54.086" v="589" actId="20577"/>
          <ac:graphicFrameMkLst>
            <pc:docMk/>
            <pc:sldMk cId="633668425" sldId="304"/>
            <ac:graphicFrameMk id="4" creationId="{3B069E90-A34B-49C8-B407-E7259ECD4383}"/>
          </ac:graphicFrameMkLst>
        </pc:graphicFrameChg>
      </pc:sldChg>
      <pc:sldChg chg="modSp add ord">
        <pc:chgData name="William Grey" userId="37b73424-c081-4fc2-b1af-363f4f3fd4f3" providerId="ADAL" clId="{9D3DAF26-BAAC-4DAB-8EC2-A2BA6A659332}" dt="2019-06-06T14:14:28.157" v="547" actId="20577"/>
        <pc:sldMkLst>
          <pc:docMk/>
          <pc:sldMk cId="3454825112" sldId="305"/>
        </pc:sldMkLst>
        <pc:spChg chg="mod">
          <ac:chgData name="William Grey" userId="37b73424-c081-4fc2-b1af-363f4f3fd4f3" providerId="ADAL" clId="{9D3DAF26-BAAC-4DAB-8EC2-A2BA6A659332}" dt="2019-06-06T14:02:55.205" v="361" actId="20577"/>
          <ac:spMkLst>
            <pc:docMk/>
            <pc:sldMk cId="3454825112" sldId="30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4:14:28.157" v="547" actId="20577"/>
          <ac:graphicFrameMkLst>
            <pc:docMk/>
            <pc:sldMk cId="3454825112" sldId="305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9D3DAF26-BAAC-4DAB-8EC2-A2BA6A659332}" dt="2019-06-06T14:18:50.392" v="611" actId="20577"/>
        <pc:sldMkLst>
          <pc:docMk/>
          <pc:sldMk cId="345051687" sldId="306"/>
        </pc:sldMkLst>
        <pc:spChg chg="mod">
          <ac:chgData name="William Grey" userId="37b73424-c081-4fc2-b1af-363f4f3fd4f3" providerId="ADAL" clId="{9D3DAF26-BAAC-4DAB-8EC2-A2BA6A659332}" dt="2019-06-06T14:04:01.369" v="386" actId="20577"/>
          <ac:spMkLst>
            <pc:docMk/>
            <pc:sldMk cId="345051687" sldId="30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4:18:50.392" v="611" actId="20577"/>
          <ac:graphicFrameMkLst>
            <pc:docMk/>
            <pc:sldMk cId="345051687" sldId="306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9D3DAF26-BAAC-4DAB-8EC2-A2BA6A659332}" dt="2019-06-06T14:12:24.422" v="519" actId="20577"/>
        <pc:sldMkLst>
          <pc:docMk/>
          <pc:sldMk cId="1900156148" sldId="307"/>
        </pc:sldMkLst>
        <pc:spChg chg="mod">
          <ac:chgData name="William Grey" userId="37b73424-c081-4fc2-b1af-363f4f3fd4f3" providerId="ADAL" clId="{9D3DAF26-BAAC-4DAB-8EC2-A2BA6A659332}" dt="2019-06-06T13:58:57.058" v="327"/>
          <ac:spMkLst>
            <pc:docMk/>
            <pc:sldMk cId="1900156148" sldId="307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4:12:24.422" v="519" actId="20577"/>
          <ac:graphicFrameMkLst>
            <pc:docMk/>
            <pc:sldMk cId="1900156148" sldId="307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9D3DAF26-BAAC-4DAB-8EC2-A2BA6A659332}" dt="2019-06-06T14:13:23.918" v="522"/>
        <pc:sldMkLst>
          <pc:docMk/>
          <pc:sldMk cId="2485571812" sldId="308"/>
        </pc:sldMkLst>
        <pc:spChg chg="mod">
          <ac:chgData name="William Grey" userId="37b73424-c081-4fc2-b1af-363f4f3fd4f3" providerId="ADAL" clId="{9D3DAF26-BAAC-4DAB-8EC2-A2BA6A659332}" dt="2019-06-06T13:55:19.097" v="261" actId="20577"/>
          <ac:spMkLst>
            <pc:docMk/>
            <pc:sldMk cId="2485571812" sldId="30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9D3DAF26-BAAC-4DAB-8EC2-A2BA6A659332}" dt="2019-06-06T14:13:23.918" v="522"/>
          <ac:graphicFrameMkLst>
            <pc:docMk/>
            <pc:sldMk cId="2485571812" sldId="308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FC765F5F-91C0-4A4F-B4EB-A9A0EF1D3028}"/>
    <pc:docChg chg="undo custSel addSld delSld modSld sldOrd">
      <pc:chgData name="William Grey" userId="37b73424-c081-4fc2-b1af-363f4f3fd4f3" providerId="ADAL" clId="{FC765F5F-91C0-4A4F-B4EB-A9A0EF1D3028}" dt="2022-08-03T21:20:19.756" v="216" actId="5793"/>
      <pc:docMkLst>
        <pc:docMk/>
      </pc:docMkLst>
      <pc:sldChg chg="modSp mod">
        <pc:chgData name="William Grey" userId="37b73424-c081-4fc2-b1af-363f4f3fd4f3" providerId="ADAL" clId="{FC765F5F-91C0-4A4F-B4EB-A9A0EF1D3028}" dt="2022-08-03T21:20:19.756" v="216" actId="5793"/>
        <pc:sldMkLst>
          <pc:docMk/>
          <pc:sldMk cId="730207865" sldId="271"/>
        </pc:sldMkLst>
        <pc:spChg chg="mod">
          <ac:chgData name="William Grey" userId="37b73424-c081-4fc2-b1af-363f4f3fd4f3" providerId="ADAL" clId="{FC765F5F-91C0-4A4F-B4EB-A9A0EF1D3028}" dt="2022-08-03T21:20:19.756" v="216" actId="5793"/>
          <ac:spMkLst>
            <pc:docMk/>
            <pc:sldMk cId="730207865" sldId="271"/>
            <ac:spMk id="3" creationId="{1A7159A5-BBC1-47B3-ACCB-D354696F9263}"/>
          </ac:spMkLst>
        </pc:spChg>
      </pc:sldChg>
      <pc:sldChg chg="modSp mod">
        <pc:chgData name="William Grey" userId="37b73424-c081-4fc2-b1af-363f4f3fd4f3" providerId="ADAL" clId="{FC765F5F-91C0-4A4F-B4EB-A9A0EF1D3028}" dt="2022-08-03T21:06:34.790" v="0" actId="1076"/>
        <pc:sldMkLst>
          <pc:docMk/>
          <pc:sldMk cId="4014492051" sldId="289"/>
        </pc:sldMkLst>
        <pc:graphicFrameChg chg="mod">
          <ac:chgData name="William Grey" userId="37b73424-c081-4fc2-b1af-363f4f3fd4f3" providerId="ADAL" clId="{FC765F5F-91C0-4A4F-B4EB-A9A0EF1D3028}" dt="2022-08-03T21:06:34.790" v="0" actId="1076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6:39.419" v="1" actId="1076"/>
        <pc:sldMkLst>
          <pc:docMk/>
          <pc:sldMk cId="1370447732" sldId="290"/>
        </pc:sldMkLst>
        <pc:graphicFrameChg chg="mod">
          <ac:chgData name="William Grey" userId="37b73424-c081-4fc2-b1af-363f4f3fd4f3" providerId="ADAL" clId="{FC765F5F-91C0-4A4F-B4EB-A9A0EF1D3028}" dt="2022-08-03T21:06:39.419" v="1" actId="1076"/>
          <ac:graphicFrameMkLst>
            <pc:docMk/>
            <pc:sldMk cId="1370447732" sldId="290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6:43.888" v="2" actId="1076"/>
        <pc:sldMkLst>
          <pc:docMk/>
          <pc:sldMk cId="1803868714" sldId="291"/>
        </pc:sldMkLst>
        <pc:graphicFrameChg chg="mod">
          <ac:chgData name="William Grey" userId="37b73424-c081-4fc2-b1af-363f4f3fd4f3" providerId="ADAL" clId="{FC765F5F-91C0-4A4F-B4EB-A9A0EF1D3028}" dt="2022-08-03T21:06:43.888" v="2" actId="1076"/>
          <ac:graphicFrameMkLst>
            <pc:docMk/>
            <pc:sldMk cId="1803868714" sldId="291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6:48.487" v="3" actId="1076"/>
        <pc:sldMkLst>
          <pc:docMk/>
          <pc:sldMk cId="2237585292" sldId="292"/>
        </pc:sldMkLst>
        <pc:graphicFrameChg chg="mod">
          <ac:chgData name="William Grey" userId="37b73424-c081-4fc2-b1af-363f4f3fd4f3" providerId="ADAL" clId="{FC765F5F-91C0-4A4F-B4EB-A9A0EF1D3028}" dt="2022-08-03T21:06:48.487" v="3" actId="1076"/>
          <ac:graphicFrameMkLst>
            <pc:docMk/>
            <pc:sldMk cId="2237585292" sldId="292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7:03.045" v="4" actId="1076"/>
        <pc:sldMkLst>
          <pc:docMk/>
          <pc:sldMk cId="695446081" sldId="294"/>
        </pc:sldMkLst>
        <pc:graphicFrameChg chg="mod">
          <ac:chgData name="William Grey" userId="37b73424-c081-4fc2-b1af-363f4f3fd4f3" providerId="ADAL" clId="{FC765F5F-91C0-4A4F-B4EB-A9A0EF1D3028}" dt="2022-08-03T21:07:03.045" v="4" actId="1076"/>
          <ac:graphicFrameMkLst>
            <pc:docMk/>
            <pc:sldMk cId="695446081" sldId="294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7:11.008" v="5" actId="1076"/>
        <pc:sldMkLst>
          <pc:docMk/>
          <pc:sldMk cId="491582457" sldId="295"/>
        </pc:sldMkLst>
        <pc:graphicFrameChg chg="mod">
          <ac:chgData name="William Grey" userId="37b73424-c081-4fc2-b1af-363f4f3fd4f3" providerId="ADAL" clId="{FC765F5F-91C0-4A4F-B4EB-A9A0EF1D3028}" dt="2022-08-03T21:07:11.008" v="5" actId="1076"/>
          <ac:graphicFrameMkLst>
            <pc:docMk/>
            <pc:sldMk cId="491582457" sldId="295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7:15.089" v="6" actId="1076"/>
        <pc:sldMkLst>
          <pc:docMk/>
          <pc:sldMk cId="2422244760" sldId="296"/>
        </pc:sldMkLst>
        <pc:graphicFrameChg chg="mod">
          <ac:chgData name="William Grey" userId="37b73424-c081-4fc2-b1af-363f4f3fd4f3" providerId="ADAL" clId="{FC765F5F-91C0-4A4F-B4EB-A9A0EF1D3028}" dt="2022-08-03T21:07:15.089" v="6" actId="1076"/>
          <ac:graphicFrameMkLst>
            <pc:docMk/>
            <pc:sldMk cId="2422244760" sldId="296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7:21.455" v="7" actId="1076"/>
        <pc:sldMkLst>
          <pc:docMk/>
          <pc:sldMk cId="1885438871" sldId="297"/>
        </pc:sldMkLst>
        <pc:graphicFrameChg chg="mod">
          <ac:chgData name="William Grey" userId="37b73424-c081-4fc2-b1af-363f4f3fd4f3" providerId="ADAL" clId="{FC765F5F-91C0-4A4F-B4EB-A9A0EF1D3028}" dt="2022-08-03T21:07:21.455" v="7" actId="1076"/>
          <ac:graphicFrameMkLst>
            <pc:docMk/>
            <pc:sldMk cId="1885438871" sldId="297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8:03.025" v="18" actId="1076"/>
        <pc:sldMkLst>
          <pc:docMk/>
          <pc:sldMk cId="926681502" sldId="298"/>
        </pc:sldMkLst>
        <pc:spChg chg="mod">
          <ac:chgData name="William Grey" userId="37b73424-c081-4fc2-b1af-363f4f3fd4f3" providerId="ADAL" clId="{FC765F5F-91C0-4A4F-B4EB-A9A0EF1D3028}" dt="2022-08-03T21:08:03.025" v="18" actId="1076"/>
          <ac:spMkLst>
            <pc:docMk/>
            <pc:sldMk cId="926681502" sldId="29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FC765F5F-91C0-4A4F-B4EB-A9A0EF1D3028}" dt="2022-08-03T21:07:25.885" v="8" actId="1076"/>
          <ac:graphicFrameMkLst>
            <pc:docMk/>
            <pc:sldMk cId="926681502" sldId="298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8:23.752" v="21" actId="1076"/>
        <pc:sldMkLst>
          <pc:docMk/>
          <pc:sldMk cId="3631524237" sldId="299"/>
        </pc:sldMkLst>
        <pc:spChg chg="mod">
          <ac:chgData name="William Grey" userId="37b73424-c081-4fc2-b1af-363f4f3fd4f3" providerId="ADAL" clId="{FC765F5F-91C0-4A4F-B4EB-A9A0EF1D3028}" dt="2022-08-03T21:08:20.320" v="20" actId="1076"/>
          <ac:spMkLst>
            <pc:docMk/>
            <pc:sldMk cId="3631524237" sldId="29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FC765F5F-91C0-4A4F-B4EB-A9A0EF1D3028}" dt="2022-08-03T21:08:23.752" v="21" actId="1076"/>
          <ac:graphicFrameMkLst>
            <pc:docMk/>
            <pc:sldMk cId="3631524237" sldId="299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8:40.672" v="24" actId="1076"/>
        <pc:sldMkLst>
          <pc:docMk/>
          <pc:sldMk cId="279047427" sldId="300"/>
        </pc:sldMkLst>
        <pc:spChg chg="mod">
          <ac:chgData name="William Grey" userId="37b73424-c081-4fc2-b1af-363f4f3fd4f3" providerId="ADAL" clId="{FC765F5F-91C0-4A4F-B4EB-A9A0EF1D3028}" dt="2022-08-03T21:08:37.849" v="23" actId="1076"/>
          <ac:spMkLst>
            <pc:docMk/>
            <pc:sldMk cId="279047427" sldId="30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FC765F5F-91C0-4A4F-B4EB-A9A0EF1D3028}" dt="2022-08-03T21:08:40.672" v="24" actId="1076"/>
          <ac:graphicFrameMkLst>
            <pc:docMk/>
            <pc:sldMk cId="279047427" sldId="300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9:00.719" v="27" actId="1076"/>
        <pc:sldMkLst>
          <pc:docMk/>
          <pc:sldMk cId="2051709355" sldId="301"/>
        </pc:sldMkLst>
        <pc:spChg chg="mod">
          <ac:chgData name="William Grey" userId="37b73424-c081-4fc2-b1af-363f4f3fd4f3" providerId="ADAL" clId="{FC765F5F-91C0-4A4F-B4EB-A9A0EF1D3028}" dt="2022-08-03T21:08:57.570" v="26" actId="1076"/>
          <ac:spMkLst>
            <pc:docMk/>
            <pc:sldMk cId="2051709355" sldId="30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FC765F5F-91C0-4A4F-B4EB-A9A0EF1D3028}" dt="2022-08-03T21:09:00.719" v="27" actId="1076"/>
          <ac:graphicFrameMkLst>
            <pc:docMk/>
            <pc:sldMk cId="2051709355" sldId="301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9:07.208" v="28" actId="1076"/>
        <pc:sldMkLst>
          <pc:docMk/>
          <pc:sldMk cId="3109899583" sldId="302"/>
        </pc:sldMkLst>
        <pc:graphicFrameChg chg="mod">
          <ac:chgData name="William Grey" userId="37b73424-c081-4fc2-b1af-363f4f3fd4f3" providerId="ADAL" clId="{FC765F5F-91C0-4A4F-B4EB-A9A0EF1D3028}" dt="2022-08-03T21:09:07.208" v="28" actId="1076"/>
          <ac:graphicFrameMkLst>
            <pc:docMk/>
            <pc:sldMk cId="3109899583" sldId="302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9:10.915" v="29" actId="1076"/>
        <pc:sldMkLst>
          <pc:docMk/>
          <pc:sldMk cId="3782034048" sldId="303"/>
        </pc:sldMkLst>
        <pc:graphicFrameChg chg="mod">
          <ac:chgData name="William Grey" userId="37b73424-c081-4fc2-b1af-363f4f3fd4f3" providerId="ADAL" clId="{FC765F5F-91C0-4A4F-B4EB-A9A0EF1D3028}" dt="2022-08-03T21:09:10.915" v="29" actId="1076"/>
          <ac:graphicFrameMkLst>
            <pc:docMk/>
            <pc:sldMk cId="3782034048" sldId="303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9:22.685" v="31" actId="1076"/>
        <pc:sldMkLst>
          <pc:docMk/>
          <pc:sldMk cId="633668425" sldId="304"/>
        </pc:sldMkLst>
        <pc:graphicFrameChg chg="mod">
          <ac:chgData name="William Grey" userId="37b73424-c081-4fc2-b1af-363f4f3fd4f3" providerId="ADAL" clId="{FC765F5F-91C0-4A4F-B4EB-A9A0EF1D3028}" dt="2022-08-03T21:09:22.685" v="31" actId="1076"/>
          <ac:graphicFrameMkLst>
            <pc:docMk/>
            <pc:sldMk cId="633668425" sldId="304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9:18.447" v="30" actId="1076"/>
        <pc:sldMkLst>
          <pc:docMk/>
          <pc:sldMk cId="3454825112" sldId="305"/>
        </pc:sldMkLst>
        <pc:graphicFrameChg chg="mod">
          <ac:chgData name="William Grey" userId="37b73424-c081-4fc2-b1af-363f4f3fd4f3" providerId="ADAL" clId="{FC765F5F-91C0-4A4F-B4EB-A9A0EF1D3028}" dt="2022-08-03T21:09:18.447" v="30" actId="1076"/>
          <ac:graphicFrameMkLst>
            <pc:docMk/>
            <pc:sldMk cId="3454825112" sldId="305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9:27.355" v="32" actId="1076"/>
        <pc:sldMkLst>
          <pc:docMk/>
          <pc:sldMk cId="345051687" sldId="306"/>
        </pc:sldMkLst>
        <pc:graphicFrameChg chg="mod">
          <ac:chgData name="William Grey" userId="37b73424-c081-4fc2-b1af-363f4f3fd4f3" providerId="ADAL" clId="{FC765F5F-91C0-4A4F-B4EB-A9A0EF1D3028}" dt="2022-08-03T21:09:27.355" v="32" actId="1076"/>
          <ac:graphicFrameMkLst>
            <pc:docMk/>
            <pc:sldMk cId="345051687" sldId="306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9:33.356" v="33" actId="1076"/>
        <pc:sldMkLst>
          <pc:docMk/>
          <pc:sldMk cId="1900156148" sldId="307"/>
        </pc:sldMkLst>
        <pc:graphicFrameChg chg="mod">
          <ac:chgData name="William Grey" userId="37b73424-c081-4fc2-b1af-363f4f3fd4f3" providerId="ADAL" clId="{FC765F5F-91C0-4A4F-B4EB-A9A0EF1D3028}" dt="2022-08-03T21:09:33.356" v="33" actId="1076"/>
          <ac:graphicFrameMkLst>
            <pc:docMk/>
            <pc:sldMk cId="1900156148" sldId="307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FC765F5F-91C0-4A4F-B4EB-A9A0EF1D3028}" dt="2022-08-03T21:09:37.897" v="34" actId="1076"/>
        <pc:sldMkLst>
          <pc:docMk/>
          <pc:sldMk cId="2485571812" sldId="308"/>
        </pc:sldMkLst>
        <pc:graphicFrameChg chg="mod">
          <ac:chgData name="William Grey" userId="37b73424-c081-4fc2-b1af-363f4f3fd4f3" providerId="ADAL" clId="{FC765F5F-91C0-4A4F-B4EB-A9A0EF1D3028}" dt="2022-08-03T21:09:37.897" v="34" actId="1076"/>
          <ac:graphicFrameMkLst>
            <pc:docMk/>
            <pc:sldMk cId="2485571812" sldId="308"/>
            <ac:graphicFrameMk id="4" creationId="{3B069E90-A34B-49C8-B407-E7259ECD4383}"/>
          </ac:graphicFrameMkLst>
        </pc:graphicFrameChg>
      </pc:sldChg>
      <pc:sldChg chg="add del">
        <pc:chgData name="William Grey" userId="37b73424-c081-4fc2-b1af-363f4f3fd4f3" providerId="ADAL" clId="{FC765F5F-91C0-4A4F-B4EB-A9A0EF1D3028}" dt="2022-08-03T21:17:42.172" v="202"/>
        <pc:sldMkLst>
          <pc:docMk/>
          <pc:sldMk cId="1332524781" sldId="309"/>
        </pc:sldMkLst>
      </pc:sldChg>
      <pc:sldChg chg="modSp new del mod ord">
        <pc:chgData name="William Grey" userId="37b73424-c081-4fc2-b1af-363f4f3fd4f3" providerId="ADAL" clId="{FC765F5F-91C0-4A4F-B4EB-A9A0EF1D3028}" dt="2022-08-03T21:17:18.367" v="200" actId="2696"/>
        <pc:sldMkLst>
          <pc:docMk/>
          <pc:sldMk cId="2625270519" sldId="309"/>
        </pc:sldMkLst>
        <pc:spChg chg="mod">
          <ac:chgData name="William Grey" userId="37b73424-c081-4fc2-b1af-363f4f3fd4f3" providerId="ADAL" clId="{FC765F5F-91C0-4A4F-B4EB-A9A0EF1D3028}" dt="2022-08-03T21:10:31.776" v="82" actId="20577"/>
          <ac:spMkLst>
            <pc:docMk/>
            <pc:sldMk cId="2625270519" sldId="309"/>
            <ac:spMk id="2" creationId="{A437F43A-059D-452F-BCBE-770A51FFC4E6}"/>
          </ac:spMkLst>
        </pc:spChg>
        <pc:spChg chg="mod">
          <ac:chgData name="William Grey" userId="37b73424-c081-4fc2-b1af-363f4f3fd4f3" providerId="ADAL" clId="{FC765F5F-91C0-4A4F-B4EB-A9A0EF1D3028}" dt="2022-08-03T21:15:59.381" v="194" actId="1076"/>
          <ac:spMkLst>
            <pc:docMk/>
            <pc:sldMk cId="2625270519" sldId="309"/>
            <ac:spMk id="3" creationId="{6530542C-513D-49A4-A000-7162E571E062}"/>
          </ac:spMkLst>
        </pc:spChg>
      </pc:sldChg>
      <pc:sldChg chg="addSp modSp add mod ord">
        <pc:chgData name="William Grey" userId="37b73424-c081-4fc2-b1af-363f4f3fd4f3" providerId="ADAL" clId="{FC765F5F-91C0-4A4F-B4EB-A9A0EF1D3028}" dt="2022-08-03T21:19:20.366" v="214"/>
        <pc:sldMkLst>
          <pc:docMk/>
          <pc:sldMk cId="3600165556" sldId="309"/>
        </pc:sldMkLst>
        <pc:spChg chg="mod">
          <ac:chgData name="William Grey" userId="37b73424-c081-4fc2-b1af-363f4f3fd4f3" providerId="ADAL" clId="{FC765F5F-91C0-4A4F-B4EB-A9A0EF1D3028}" dt="2022-08-03T21:19:05.805" v="210" actId="255"/>
          <ac:spMkLst>
            <pc:docMk/>
            <pc:sldMk cId="3600165556" sldId="309"/>
            <ac:spMk id="3" creationId="{6530542C-513D-49A4-A000-7162E571E062}"/>
          </ac:spMkLst>
        </pc:spChg>
        <pc:picChg chg="add mod">
          <ac:chgData name="William Grey" userId="37b73424-c081-4fc2-b1af-363f4f3fd4f3" providerId="ADAL" clId="{FC765F5F-91C0-4A4F-B4EB-A9A0EF1D3028}" dt="2022-08-03T21:19:11.312" v="212" actId="14100"/>
          <ac:picMkLst>
            <pc:docMk/>
            <pc:sldMk cId="3600165556" sldId="309"/>
            <ac:picMk id="5" creationId="{4B788F5F-35EF-4BCB-AB99-36A495273DA2}"/>
          </ac:picMkLst>
        </pc:picChg>
      </pc:sldChg>
      <pc:sldChg chg="new del">
        <pc:chgData name="William Grey" userId="37b73424-c081-4fc2-b1af-363f4f3fd4f3" providerId="ADAL" clId="{FC765F5F-91C0-4A4F-B4EB-A9A0EF1D3028}" dt="2022-08-03T21:10:00.862" v="36" actId="47"/>
        <pc:sldMkLst>
          <pc:docMk/>
          <pc:sldMk cId="3697058172" sldId="309"/>
        </pc:sldMkLst>
      </pc:sldChg>
      <pc:sldChg chg="new del">
        <pc:chgData name="William Grey" userId="37b73424-c081-4fc2-b1af-363f4f3fd4f3" providerId="ADAL" clId="{FC765F5F-91C0-4A4F-B4EB-A9A0EF1D3028}" dt="2022-08-03T21:17:14.780" v="199" actId="47"/>
        <pc:sldMkLst>
          <pc:docMk/>
          <pc:sldMk cId="1251959569" sldId="310"/>
        </pc:sldMkLst>
      </pc:sldChg>
      <pc:sldChg chg="new del">
        <pc:chgData name="William Grey" userId="37b73424-c081-4fc2-b1af-363f4f3fd4f3" providerId="ADAL" clId="{FC765F5F-91C0-4A4F-B4EB-A9A0EF1D3028}" dt="2022-08-03T21:17:14.780" v="199" actId="47"/>
        <pc:sldMkLst>
          <pc:docMk/>
          <pc:sldMk cId="71801810" sldId="311"/>
        </pc:sldMkLst>
      </pc:sldChg>
      <pc:sldChg chg="new del">
        <pc:chgData name="William Grey" userId="37b73424-c081-4fc2-b1af-363f4f3fd4f3" providerId="ADAL" clId="{FC765F5F-91C0-4A4F-B4EB-A9A0EF1D3028}" dt="2022-08-03T21:17:14.780" v="199" actId="47"/>
        <pc:sldMkLst>
          <pc:docMk/>
          <pc:sldMk cId="1972242365" sldId="312"/>
        </pc:sldMkLst>
      </pc:sldChg>
      <pc:sldChg chg="new del">
        <pc:chgData name="William Grey" userId="37b73424-c081-4fc2-b1af-363f4f3fd4f3" providerId="ADAL" clId="{FC765F5F-91C0-4A4F-B4EB-A9A0EF1D3028}" dt="2022-08-03T21:17:14.780" v="199" actId="47"/>
        <pc:sldMkLst>
          <pc:docMk/>
          <pc:sldMk cId="746666423" sldId="31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30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63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60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34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b * c 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a * a * b / c </a:t>
          </a:r>
        </a:p>
        <a:p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(a * a) * (c / b)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a * a * c / b</a:t>
          </a:r>
        </a:p>
        <a:p>
          <a:endParaRPr lang="en-GB" sz="3200" dirty="0"/>
        </a:p>
        <a:p>
          <a:endParaRPr lang="en-GB" sz="3200" dirty="0"/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2 3 + * 4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2 3 4 + *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2 + 3 4 *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2 3 + 4 *</a:t>
          </a:r>
        </a:p>
        <a:p>
          <a:endParaRPr lang="en-GB" sz="3200" dirty="0"/>
        </a:p>
        <a:p>
          <a:endParaRPr lang="en-GB" sz="3200" dirty="0"/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4 * 2 3 -</a:t>
          </a:r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4 2 * 3 -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4 * 2 - 3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4 2 3 * -</a:t>
          </a:r>
          <a:endParaRPr lang="en-GB" sz="3200" dirty="0"/>
        </a:p>
        <a:p>
          <a:endParaRPr lang="en-GB" sz="3200" dirty="0"/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1 + 6 4 3 + *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1 6 + 4 + 3 *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1 6 4 + + 3 *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1 6 + 4 3 + *</a:t>
          </a:r>
          <a:endParaRPr lang="en-GB" sz="3200" dirty="0"/>
        </a:p>
        <a:p>
          <a:endParaRPr lang="en-GB" sz="3200" dirty="0"/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 custLinFactNeighborX="-396" custLinFactNeighborY="148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9 2 3 * + 4 -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9 2 3 * 4 + -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9 2 3 4 * + -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9 * 2 3 + 4 -</a:t>
          </a:r>
          <a:endParaRPr lang="en-GB" sz="3200" dirty="0"/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 custLinFactNeighborX="-396" custLinFactNeighborY="148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5 ^ 2 3 2 / +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 </a:t>
          </a:r>
        </a:p>
        <a:p>
          <a:r>
            <a:rPr lang="en-GB" sz="3600" dirty="0"/>
            <a:t>5 2 ^ 3 / 2 +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5 2 ^ 3 2 / +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5 ^ 2 3 / 2 +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 custLinFactNeighborX="-396" custLinFactNeighborY="148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2 3 ^ 6 3 / +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2 ^ 3 6 3 / +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2 3 ^ 6 3 + /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2 3 ^ 6 / 3 +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 custLinFactNeighborX="-396" custLinFactNeighborY="148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1 + 2 3 - 4 5 + /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1 2 3 + 4 - 5 + /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1 2 3 + - 4 5 + /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1 2 3 + - 4 + 5 /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 custLinFactNeighborX="-396" custLinFactNeighborY="148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6 2 * * 3 3 + 1 -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 </a:t>
          </a:r>
        </a:p>
        <a:p>
          <a:r>
            <a:rPr lang="en-GB" sz="3600" dirty="0"/>
            <a:t>6 2 * 3 * 3 + 1 -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6 2 * 3 * + 3 1 -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6 2 * 3 * 3 1 + -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 custLinFactNeighborX="-396" custLinFactNeighborY="148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200" dirty="0"/>
            <a:t>4 ^ 3 2 7 + 8 6 + /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C)</a:t>
          </a:r>
        </a:p>
        <a:p>
          <a:r>
            <a:rPr lang="en-GB" sz="3200" dirty="0"/>
            <a:t>4 3 2 ^ 7 8 + 6 + /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200" dirty="0"/>
            <a:t>4 3 2 ^ 7 + 8 + 6 /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4 3 2 ^ 7 + 8 6 + /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ScaleX="102717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 custLinFactNeighborX="-396" custLinFactNeighborY="148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2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9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8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4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pt-BR" sz="3600" dirty="0"/>
            <a:t>a b + c + d e + *</a:t>
          </a:r>
          <a:endParaRPr lang="en-GB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pt-BR" sz="3600" dirty="0"/>
            <a:t>a b + c * d e + +</a:t>
          </a:r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pt-BR" sz="3600" dirty="0"/>
            <a:t>a b + c + d e * +</a:t>
          </a:r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pt-BR" sz="3600" dirty="0"/>
            <a:t>a b c d + + e + *</a:t>
          </a:r>
          <a:endParaRPr lang="en-GB" sz="3600" dirty="0"/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396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 custLinFactNeighborX="-396" custLinFactNeighborY="148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-12</a:t>
          </a:r>
        </a:p>
        <a:p>
          <a:r>
            <a:rPr lang="en-GB" sz="3600" dirty="0"/>
            <a:t> 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21 </a:t>
          </a:r>
        </a:p>
        <a:p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-21</a:t>
          </a:r>
        </a:p>
        <a:p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12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</a:t>
          </a:r>
        </a:p>
        <a:p>
          <a:r>
            <a:rPr lang="en-GB" sz="3600" dirty="0"/>
            <a:t>9 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3/18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18</a:t>
          </a:r>
        </a:p>
        <a:p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1/9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A) </a:t>
          </a:r>
        </a:p>
        <a:p>
          <a:r>
            <a:rPr lang="en-GB" sz="3600" dirty="0"/>
            <a:t>4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-6 </a:t>
          </a:r>
        </a:p>
        <a:p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6</a:t>
          </a:r>
        </a:p>
        <a:p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-4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3 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2 </a:t>
          </a:r>
        </a:p>
        <a:p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-2</a:t>
          </a:r>
        </a:p>
        <a:p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200" dirty="0"/>
            <a:t>B)</a:t>
          </a:r>
        </a:p>
        <a:p>
          <a:r>
            <a:rPr lang="en-GB" sz="3200" dirty="0"/>
            <a:t>-3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0 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6 </a:t>
          </a:r>
        </a:p>
        <a:p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-6</a:t>
          </a:r>
        </a:p>
        <a:p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-1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endParaRPr lang="en-GB" sz="3600" dirty="0"/>
        </a:p>
        <a:p>
          <a:endParaRPr lang="en-GB" sz="3600" dirty="0"/>
        </a:p>
        <a:p>
          <a:r>
            <a:rPr lang="en-GB" sz="3600" dirty="0"/>
            <a:t>A)</a:t>
          </a:r>
        </a:p>
        <a:p>
          <a:r>
            <a:rPr lang="en-GB" sz="3600" dirty="0"/>
            <a:t>13</a:t>
          </a:r>
        </a:p>
        <a:p>
          <a:r>
            <a:rPr lang="en-GB" sz="3600" dirty="0"/>
            <a:t> 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C)</a:t>
          </a:r>
        </a:p>
        <a:p>
          <a:r>
            <a:rPr lang="en-GB" sz="3600" dirty="0"/>
            <a:t>15 </a:t>
          </a:r>
        </a:p>
        <a:p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D)</a:t>
          </a:r>
        </a:p>
        <a:p>
          <a:r>
            <a:rPr lang="en-GB" sz="3600" dirty="0"/>
            <a:t>16</a:t>
          </a:r>
        </a:p>
        <a:p>
          <a:endParaRPr lang="en-GB" sz="36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endParaRPr lang="en-GB" sz="3200" dirty="0"/>
        </a:p>
        <a:p>
          <a:r>
            <a:rPr lang="en-GB" sz="3600" dirty="0"/>
            <a:t>B)</a:t>
          </a:r>
        </a:p>
        <a:p>
          <a:r>
            <a:rPr lang="en-GB" sz="3600" dirty="0"/>
            <a:t>14</a:t>
          </a:r>
        </a:p>
        <a:p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</a:t>
          </a:r>
        </a:p>
        <a:p>
          <a:r>
            <a:rPr lang="en-GB" sz="3600" dirty="0"/>
            <a:t>a / b + c - d  </a:t>
          </a:r>
        </a:p>
        <a:p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(a + b) / (c - d) </a:t>
          </a:r>
        </a:p>
        <a:p>
          <a:endParaRPr lang="en-GB" sz="36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(a/b) - (c / d)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(a-b) + (c / d) 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30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34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63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60 </a:t>
          </a:r>
        </a:p>
      </dsp:txBody>
      <dsp:txXfrm>
        <a:off x="5424930" y="2342799"/>
        <a:ext cx="3342605" cy="20055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 * c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 * a * c / b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 * a * b / c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(a * a) * (c / b)</a:t>
          </a:r>
        </a:p>
      </dsp:txBody>
      <dsp:txXfrm>
        <a:off x="5424930" y="2342799"/>
        <a:ext cx="3342605" cy="200556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 3 + * 4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 3 + 4 *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34827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 3 4 + *</a:t>
          </a:r>
        </a:p>
      </dsp:txBody>
      <dsp:txXfrm>
        <a:off x="1734827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 + 3 4 *</a:t>
          </a:r>
        </a:p>
      </dsp:txBody>
      <dsp:txXfrm>
        <a:off x="5424930" y="2342799"/>
        <a:ext cx="3342605" cy="200556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 * 2 3 -</a:t>
          </a: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 2 3 * -</a:t>
          </a: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34827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 2 * 3 -</a:t>
          </a:r>
        </a:p>
      </dsp:txBody>
      <dsp:txXfrm>
        <a:off x="1734827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 * 2 - 3</a:t>
          </a:r>
        </a:p>
      </dsp:txBody>
      <dsp:txXfrm>
        <a:off x="5424930" y="2342799"/>
        <a:ext cx="3342605" cy="200556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 + 6 4 3 + *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 6 + 4 3 + *</a:t>
          </a: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34827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 6 + 4 + 3 *</a:t>
          </a:r>
        </a:p>
      </dsp:txBody>
      <dsp:txXfrm>
        <a:off x="1734827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11693" y="2345767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 6 4 + + 3 *</a:t>
          </a:r>
        </a:p>
      </dsp:txBody>
      <dsp:txXfrm>
        <a:off x="5411693" y="2345767"/>
        <a:ext cx="3342605" cy="200556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9 2 3 * + 4 -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9 * 2 3 + 4 -</a:t>
          </a: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34827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9 2 3 * 4 + -</a:t>
          </a:r>
        </a:p>
      </dsp:txBody>
      <dsp:txXfrm>
        <a:off x="1734827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11693" y="2345767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9 2 3 4 * + -</a:t>
          </a:r>
        </a:p>
      </dsp:txBody>
      <dsp:txXfrm>
        <a:off x="5411693" y="2345767"/>
        <a:ext cx="3342605" cy="200556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5 ^ 2 3 2 / +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5 ^ 2 3 / 2 +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34827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5 2 ^ 3 / 2 +</a:t>
          </a:r>
        </a:p>
      </dsp:txBody>
      <dsp:txXfrm>
        <a:off x="1734827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11693" y="2345767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5 2 ^ 3 2 / +</a:t>
          </a:r>
        </a:p>
      </dsp:txBody>
      <dsp:txXfrm>
        <a:off x="5411693" y="2345767"/>
        <a:ext cx="3342605" cy="200556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 3 ^ 6 3 / +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 3 ^ 6 / 3 +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34827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 ^ 3 6 3 / +</a:t>
          </a:r>
        </a:p>
      </dsp:txBody>
      <dsp:txXfrm>
        <a:off x="1734827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11693" y="2345767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 3 ^ 6 3 + /</a:t>
          </a:r>
        </a:p>
      </dsp:txBody>
      <dsp:txXfrm>
        <a:off x="5411693" y="2345767"/>
        <a:ext cx="3342605" cy="200556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 + 2 3 - 4 5 + /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 2 3 + - 4 + 5 /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34827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 2 3 + 4 - 5 + /</a:t>
          </a:r>
        </a:p>
      </dsp:txBody>
      <dsp:txXfrm>
        <a:off x="1734827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11693" y="2345767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 2 3 + - 4 5 + /</a:t>
          </a:r>
        </a:p>
      </dsp:txBody>
      <dsp:txXfrm>
        <a:off x="5411693" y="2345767"/>
        <a:ext cx="3342605" cy="200556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6 2 * * 3 3 + 1 -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6 2 * 3 * 3 1 + -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34827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6 2 * 3 * 3 + 1 -</a:t>
          </a:r>
        </a:p>
      </dsp:txBody>
      <dsp:txXfrm>
        <a:off x="1734827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11693" y="2345767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6 2 * 3 * + 3 1 -</a:t>
          </a:r>
        </a:p>
      </dsp:txBody>
      <dsp:txXfrm>
        <a:off x="5411693" y="2345767"/>
        <a:ext cx="3342605" cy="200556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4 ^ 3 2 7 + 8 6 + /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4 3 2 ^ 7 + 8 6 + /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689418" y="2345767"/>
          <a:ext cx="3433423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4 3 2 ^ 7 8 + 6 + /</a:t>
          </a:r>
        </a:p>
      </dsp:txBody>
      <dsp:txXfrm>
        <a:off x="1689418" y="2345767"/>
        <a:ext cx="3433423" cy="2005563"/>
      </dsp:txXfrm>
    </dsp:sp>
    <dsp:sp modelId="{BB1AC0AA-143E-4C69-8C52-4816C1E65646}">
      <dsp:nvSpPr>
        <dsp:cNvPr id="0" name=""/>
        <dsp:cNvSpPr/>
      </dsp:nvSpPr>
      <dsp:spPr>
        <a:xfrm>
          <a:off x="5457102" y="2345767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4 3 2 ^ 7 + 8 + 6 /</a:t>
          </a:r>
        </a:p>
      </dsp:txBody>
      <dsp:txXfrm>
        <a:off x="5457102" y="2345767"/>
        <a:ext cx="3342605" cy="2005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4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9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8</a:t>
          </a:r>
        </a:p>
      </dsp:txBody>
      <dsp:txXfrm>
        <a:off x="5424930" y="2342799"/>
        <a:ext cx="3342605" cy="200556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 dirty="0"/>
            <a:t>a b + c + d e + *</a:t>
          </a:r>
          <a:endParaRPr lang="en-GB" sz="3200" kern="1200" dirty="0"/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 dirty="0"/>
            <a:t>a b c d + + e + *</a:t>
          </a:r>
          <a:endParaRPr lang="en-GB" sz="36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34827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 dirty="0"/>
            <a:t>a b + c * d e + +</a:t>
          </a:r>
          <a:endParaRPr lang="en-GB" sz="3600" kern="1200" dirty="0"/>
        </a:p>
      </dsp:txBody>
      <dsp:txXfrm>
        <a:off x="1734827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11693" y="2345767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600" kern="1200" dirty="0"/>
            <a:t>a b + c + d e * +</a:t>
          </a:r>
          <a:endParaRPr lang="en-GB" sz="3600" kern="1200" dirty="0"/>
        </a:p>
      </dsp:txBody>
      <dsp:txXfrm>
        <a:off x="5411693" y="2345767"/>
        <a:ext cx="3342605" cy="20055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-12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12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21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-21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424930" y="2342799"/>
        <a:ext cx="3342605" cy="2005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9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1/9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3/18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18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424930" y="2342799"/>
        <a:ext cx="3342605" cy="20055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-4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-6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6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424930" y="2342799"/>
        <a:ext cx="3342605" cy="20055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-3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-2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424930" y="2342799"/>
        <a:ext cx="3342605" cy="20055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-1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6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-6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424930" y="2342799"/>
        <a:ext cx="3342605" cy="20055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13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200" kern="1200" dirty="0"/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14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15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16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424930" y="2342799"/>
        <a:ext cx="3342605" cy="20055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 / b + c - d 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(a-b) + (c / d) 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(a + b) / (c - 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(a/b) - (c / d) </a:t>
          </a:r>
        </a:p>
      </dsp:txBody>
      <dsp:txXfrm>
        <a:off x="5424930" y="2342799"/>
        <a:ext cx="3342605" cy="200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198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92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2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42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62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81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35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21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042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484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86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AF137A6-C675-BE76-0A81-9F71A223A9ED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FD5373-BED1-90C5-C558-4DE5F49C15BB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C46BDC-7201-5A06-F4E6-4FB408CD427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33E139-DAE2-E0A9-C9B3-AD86EE3263BD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3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7F43A-059D-452F-BCBE-770A51FFC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Reverse Polish Notation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0542C-513D-49A4-A000-7162E571E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638" y="878577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788F5F-35EF-4BCB-AB99-36A495273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735" y="1334878"/>
            <a:ext cx="788940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65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451" y="-237758"/>
            <a:ext cx="11717215" cy="1205766"/>
          </a:xfrm>
        </p:spPr>
        <p:txBody>
          <a:bodyPr>
            <a:normAutofit/>
          </a:bodyPr>
          <a:lstStyle/>
          <a:p>
            <a:r>
              <a:rPr lang="en-GB" dirty="0"/>
              <a:t>Evaluate the following RPN expression: a b + c d -/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344333"/>
              </p:ext>
            </p:extLst>
          </p:nvPr>
        </p:nvGraphicFramePr>
        <p:xfrm>
          <a:off x="563451" y="152021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5438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304801" y="0"/>
            <a:ext cx="11582398" cy="712224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Evaluate the following RPN expression:  a b c * a / *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3444107"/>
              </p:ext>
            </p:extLst>
          </p:nvPr>
        </p:nvGraphicFramePr>
        <p:xfrm>
          <a:off x="563451" y="164916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6681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451" y="-297657"/>
            <a:ext cx="10969487" cy="1325563"/>
          </a:xfrm>
        </p:spPr>
        <p:txBody>
          <a:bodyPr>
            <a:normAutofit/>
          </a:bodyPr>
          <a:lstStyle/>
          <a:p>
            <a:r>
              <a:rPr lang="en-GB" sz="2800" dirty="0"/>
              <a:t>Convert the following from infix to post fix (RPN) notation: (2 + 3) * 4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5166548"/>
              </p:ext>
            </p:extLst>
          </p:nvPr>
        </p:nvGraphicFramePr>
        <p:xfrm>
          <a:off x="563451" y="157882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1524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256" y="-297657"/>
            <a:ext cx="10969487" cy="1325563"/>
          </a:xfrm>
        </p:spPr>
        <p:txBody>
          <a:bodyPr>
            <a:normAutofit/>
          </a:bodyPr>
          <a:lstStyle/>
          <a:p>
            <a:r>
              <a:rPr lang="en-GB" sz="2400" dirty="0"/>
              <a:t>Convert the following from infix to post fix (RPN) notation: 4 - 2 * 3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601474"/>
              </p:ext>
            </p:extLst>
          </p:nvPr>
        </p:nvGraphicFramePr>
        <p:xfrm>
          <a:off x="611256" y="136781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047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451" y="-297657"/>
            <a:ext cx="10969487" cy="1325563"/>
          </a:xfrm>
        </p:spPr>
        <p:txBody>
          <a:bodyPr>
            <a:normAutofit/>
          </a:bodyPr>
          <a:lstStyle/>
          <a:p>
            <a:r>
              <a:rPr lang="en-GB" sz="2800" dirty="0"/>
              <a:t>Convert the following from infix to post fix (RPN) notation: (1 + 6) * (4 + 3)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2266421"/>
              </p:ext>
            </p:extLst>
          </p:nvPr>
        </p:nvGraphicFramePr>
        <p:xfrm>
          <a:off x="563451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1709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246" y="-297657"/>
            <a:ext cx="10969487" cy="1325563"/>
          </a:xfrm>
        </p:spPr>
        <p:txBody>
          <a:bodyPr>
            <a:normAutofit/>
          </a:bodyPr>
          <a:lstStyle/>
          <a:p>
            <a:r>
              <a:rPr lang="en-GB" sz="2400" dirty="0"/>
              <a:t>Convert the following from infix to post fix (RPN) notation: 9 + 2 * 3 - 4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3840488"/>
              </p:ext>
            </p:extLst>
          </p:nvPr>
        </p:nvGraphicFramePr>
        <p:xfrm>
          <a:off x="563451" y="146159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9899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645" y="-297657"/>
            <a:ext cx="10969487" cy="1325563"/>
          </a:xfrm>
        </p:spPr>
        <p:txBody>
          <a:bodyPr>
            <a:normAutofit/>
          </a:bodyPr>
          <a:lstStyle/>
          <a:p>
            <a:r>
              <a:rPr lang="en-GB" sz="2400" dirty="0"/>
              <a:t>Convert the following from infix to post fix (RPN) notation: 5^2 + 3 / 2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410142"/>
              </p:ext>
            </p:extLst>
          </p:nvPr>
        </p:nvGraphicFramePr>
        <p:xfrm>
          <a:off x="551728" y="139126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2034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922" y="-297657"/>
            <a:ext cx="10969487" cy="1325563"/>
          </a:xfrm>
        </p:spPr>
        <p:txBody>
          <a:bodyPr>
            <a:normAutofit/>
          </a:bodyPr>
          <a:lstStyle/>
          <a:p>
            <a:r>
              <a:rPr lang="en-GB" sz="2400" dirty="0"/>
              <a:t>Convert the following from infix to post fix (RPN) notation: 2 ^ 3 + 6 / 3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138862"/>
              </p:ext>
            </p:extLst>
          </p:nvPr>
        </p:nvGraphicFramePr>
        <p:xfrm>
          <a:off x="540005" y="15084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4825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753" y="-297657"/>
            <a:ext cx="10969487" cy="1325563"/>
          </a:xfrm>
        </p:spPr>
        <p:txBody>
          <a:bodyPr>
            <a:normAutofit/>
          </a:bodyPr>
          <a:lstStyle/>
          <a:p>
            <a:r>
              <a:rPr lang="en-GB" sz="2400" dirty="0"/>
              <a:t>Convert the following from infix to post fix (RPN) notation: (1 – (2 + 3)) / (4 + 5)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103819"/>
              </p:ext>
            </p:extLst>
          </p:nvPr>
        </p:nvGraphicFramePr>
        <p:xfrm>
          <a:off x="516558" y="146159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3668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645" y="-297657"/>
            <a:ext cx="10969487" cy="1325563"/>
          </a:xfrm>
        </p:spPr>
        <p:txBody>
          <a:bodyPr>
            <a:normAutofit/>
          </a:bodyPr>
          <a:lstStyle/>
          <a:p>
            <a:r>
              <a:rPr lang="en-GB" sz="2400" dirty="0"/>
              <a:t>Convert the following from infix to post fix (RPN) notation: 6 * 2 * 3 + 3 - 1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3090739"/>
              </p:ext>
            </p:extLst>
          </p:nvPr>
        </p:nvGraphicFramePr>
        <p:xfrm>
          <a:off x="528282" y="160227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051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471031" cy="162412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Evaluate the following RPN expression:  9 7 * 3 +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8268791"/>
              </p:ext>
            </p:extLst>
          </p:nvPr>
        </p:nvGraphicFramePr>
        <p:xfrm>
          <a:off x="551728" y="141470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44920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522" y="-396875"/>
            <a:ext cx="10969487" cy="1325563"/>
          </a:xfrm>
        </p:spPr>
        <p:txBody>
          <a:bodyPr>
            <a:normAutofit/>
          </a:bodyPr>
          <a:lstStyle/>
          <a:p>
            <a:r>
              <a:rPr lang="en-GB" sz="2400" dirty="0"/>
              <a:t>Convert the following from infix to post fix (RPN) notation: (4 – 3 ^ 2 + 7) / (8 + 6)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139801"/>
              </p:ext>
            </p:extLst>
          </p:nvPr>
        </p:nvGraphicFramePr>
        <p:xfrm>
          <a:off x="563451" y="140298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0156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753" y="-297657"/>
            <a:ext cx="10969487" cy="1325563"/>
          </a:xfrm>
        </p:spPr>
        <p:txBody>
          <a:bodyPr>
            <a:normAutofit/>
          </a:bodyPr>
          <a:lstStyle/>
          <a:p>
            <a:r>
              <a:rPr lang="en-GB" sz="2400" dirty="0"/>
              <a:t>Convert the following from infix to post fix (RPN) notation: (a + b + c) * (d + e)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882044"/>
              </p:ext>
            </p:extLst>
          </p:nvPr>
        </p:nvGraphicFramePr>
        <p:xfrm>
          <a:off x="563451" y="147332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55718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207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Evaluate the following RPN expression:  2 3 ^ 4 /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4519420"/>
              </p:ext>
            </p:extLst>
          </p:nvPr>
        </p:nvGraphicFramePr>
        <p:xfrm>
          <a:off x="528282" y="161399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0447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Evaluate the following RPN expression: 2 9 3 - *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2175757"/>
              </p:ext>
            </p:extLst>
          </p:nvPr>
        </p:nvGraphicFramePr>
        <p:xfrm>
          <a:off x="563451" y="159055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3868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392" y="84626"/>
            <a:ext cx="10955215" cy="560997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Evaluate the following RPN expression: 2 6 2 1 + * /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8213453"/>
              </p:ext>
            </p:extLst>
          </p:nvPr>
        </p:nvGraphicFramePr>
        <p:xfrm>
          <a:off x="618392" y="15084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7585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125657"/>
            <a:ext cx="11353800" cy="478936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Evaluate the following RPN expression:  3 1 + 3 9 4 - + -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0998520"/>
              </p:ext>
            </p:extLst>
          </p:nvPr>
        </p:nvGraphicFramePr>
        <p:xfrm>
          <a:off x="563451" y="21415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114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451" y="-255343"/>
            <a:ext cx="11693769" cy="1240936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Evaluate the following RPN expression: 8 3 1 4 9 + - / *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3872916"/>
              </p:ext>
            </p:extLst>
          </p:nvPr>
        </p:nvGraphicFramePr>
        <p:xfrm>
          <a:off x="563451" y="159055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5446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84" y="204422"/>
            <a:ext cx="11435862" cy="185859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Evaluate the following RPN expression: 6 2 / 8 7 4 + - +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7671181"/>
              </p:ext>
            </p:extLst>
          </p:nvPr>
        </p:nvGraphicFramePr>
        <p:xfrm>
          <a:off x="528282" y="15319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1582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169" y="254611"/>
            <a:ext cx="11553092" cy="221028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Evaluate the following RPN expression: 8 6 1 + 3 4 - + +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7203705"/>
              </p:ext>
            </p:extLst>
          </p:nvPr>
        </p:nvGraphicFramePr>
        <p:xfrm>
          <a:off x="563451" y="156710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224476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</TotalTime>
  <Words>982</Words>
  <Application>Microsoft Office PowerPoint</Application>
  <PresentationFormat>Widescreen</PresentationFormat>
  <Paragraphs>329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Reverse Polish Notation</vt:lpstr>
      <vt:lpstr>Evaluate the following RPN expression:  9 7 * 3 + </vt:lpstr>
      <vt:lpstr>Evaluate the following RPN expression:  2 3 ^ 4 / </vt:lpstr>
      <vt:lpstr>Evaluate the following RPN expression: 2 9 3 - *</vt:lpstr>
      <vt:lpstr>Evaluate the following RPN expression: 2 6 2 1 + * /</vt:lpstr>
      <vt:lpstr>Evaluate the following RPN expression:  3 1 + 3 9 4 - + -</vt:lpstr>
      <vt:lpstr>Evaluate the following RPN expression: 8 3 1 4 9 + - / *</vt:lpstr>
      <vt:lpstr>Evaluate the following RPN expression: 6 2 / 8 7 4 + - +</vt:lpstr>
      <vt:lpstr>Evaluate the following RPN expression: 8 6 1 + 3 4 - + +</vt:lpstr>
      <vt:lpstr>Evaluate the following RPN expression: a b + c d -/</vt:lpstr>
      <vt:lpstr>Evaluate the following RPN expression:  a b c * a / *</vt:lpstr>
      <vt:lpstr>Convert the following from infix to post fix (RPN) notation: (2 + 3) * 4</vt:lpstr>
      <vt:lpstr>Convert the following from infix to post fix (RPN) notation: 4 - 2 * 3</vt:lpstr>
      <vt:lpstr>Convert the following from infix to post fix (RPN) notation: (1 + 6) * (4 + 3)</vt:lpstr>
      <vt:lpstr>Convert the following from infix to post fix (RPN) notation: 9 + 2 * 3 - 4</vt:lpstr>
      <vt:lpstr>Convert the following from infix to post fix (RPN) notation: 5^2 + 3 / 2</vt:lpstr>
      <vt:lpstr>Convert the following from infix to post fix (RPN) notation: 2 ^ 3 + 6 / 3</vt:lpstr>
      <vt:lpstr>Convert the following from infix to post fix (RPN) notation: (1 – (2 + 3)) / (4 + 5)</vt:lpstr>
      <vt:lpstr>Convert the following from infix to post fix (RPN) notation: 6 * 2 * 3 + 3 - 1</vt:lpstr>
      <vt:lpstr>Convert the following from infix to post fix (RPN) notation: (4 – 3 ^ 2 + 7) / (8 + 6)</vt:lpstr>
      <vt:lpstr>Convert the following from infix to post fix (RPN) notation: (a + b + c) * (d + e)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2</cp:revision>
  <dcterms:created xsi:type="dcterms:W3CDTF">2019-03-29T09:08:03Z</dcterms:created>
  <dcterms:modified xsi:type="dcterms:W3CDTF">2025-03-26T14:34:12Z</dcterms:modified>
</cp:coreProperties>
</file>