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06" r:id="rId3"/>
    <p:sldId id="307" r:id="rId4"/>
    <p:sldId id="298" r:id="rId5"/>
    <p:sldId id="300" r:id="rId6"/>
    <p:sldId id="311" r:id="rId7"/>
    <p:sldId id="313" r:id="rId8"/>
    <p:sldId id="312" r:id="rId9"/>
    <p:sldId id="314" r:id="rId10"/>
    <p:sldId id="316" r:id="rId11"/>
    <p:sldId id="318" r:id="rId12"/>
    <p:sldId id="319" r:id="rId13"/>
    <p:sldId id="301" r:id="rId14"/>
    <p:sldId id="302" r:id="rId15"/>
    <p:sldId id="303" r:id="rId16"/>
    <p:sldId id="304" r:id="rId17"/>
    <p:sldId id="317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4F39D8-8A35-4CC3-81DB-3750E688F8D8}" v="2" dt="2021-09-30T10:27:56.8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6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FF83867E-2C3D-453D-A84A-9E5BCB8678BB}"/>
    <pc:docChg chg="undo custSel addSld delSld modSld sldOrd">
      <pc:chgData name="William Grey" userId="37b73424-c081-4fc2-b1af-363f4f3fd4f3" providerId="ADAL" clId="{FF83867E-2C3D-453D-A84A-9E5BCB8678BB}" dt="2019-03-18T15:30:23.816" v="660" actId="20577"/>
      <pc:docMkLst>
        <pc:docMk/>
      </pc:docMkLst>
      <pc:sldChg chg="del">
        <pc:chgData name="William Grey" userId="37b73424-c081-4fc2-b1af-363f4f3fd4f3" providerId="ADAL" clId="{FF83867E-2C3D-453D-A84A-9E5BCB8678BB}" dt="2019-03-18T09:30:45.306" v="0" actId="2696"/>
        <pc:sldMkLst>
          <pc:docMk/>
          <pc:sldMk cId="222047521" sldId="280"/>
        </pc:sldMkLst>
      </pc:sldChg>
      <pc:sldChg chg="del">
        <pc:chgData name="William Grey" userId="37b73424-c081-4fc2-b1af-363f4f3fd4f3" providerId="ADAL" clId="{FF83867E-2C3D-453D-A84A-9E5BCB8678BB}" dt="2019-03-18T09:30:45.931" v="1" actId="2696"/>
        <pc:sldMkLst>
          <pc:docMk/>
          <pc:sldMk cId="3620174472" sldId="282"/>
        </pc:sldMkLst>
      </pc:sldChg>
      <pc:sldChg chg="del">
        <pc:chgData name="William Grey" userId="37b73424-c081-4fc2-b1af-363f4f3fd4f3" providerId="ADAL" clId="{FF83867E-2C3D-453D-A84A-9E5BCB8678BB}" dt="2019-03-18T09:30:51.414" v="8" actId="2696"/>
        <pc:sldMkLst>
          <pc:docMk/>
          <pc:sldMk cId="2696717296" sldId="285"/>
        </pc:sldMkLst>
      </pc:sldChg>
      <pc:sldChg chg="del">
        <pc:chgData name="William Grey" userId="37b73424-c081-4fc2-b1af-363f4f3fd4f3" providerId="ADAL" clId="{FF83867E-2C3D-453D-A84A-9E5BCB8678BB}" dt="2019-03-18T09:30:52.258" v="9" actId="2696"/>
        <pc:sldMkLst>
          <pc:docMk/>
          <pc:sldMk cId="1326602366" sldId="286"/>
        </pc:sldMkLst>
      </pc:sldChg>
      <pc:sldChg chg="del">
        <pc:chgData name="William Grey" userId="37b73424-c081-4fc2-b1af-363f4f3fd4f3" providerId="ADAL" clId="{FF83867E-2C3D-453D-A84A-9E5BCB8678BB}" dt="2019-03-18T09:30:46.478" v="2" actId="2696"/>
        <pc:sldMkLst>
          <pc:docMk/>
          <pc:sldMk cId="2700742016" sldId="287"/>
        </pc:sldMkLst>
      </pc:sldChg>
      <pc:sldChg chg="del">
        <pc:chgData name="William Grey" userId="37b73424-c081-4fc2-b1af-363f4f3fd4f3" providerId="ADAL" clId="{FF83867E-2C3D-453D-A84A-9E5BCB8678BB}" dt="2019-03-18T09:30:47.337" v="3" actId="2696"/>
        <pc:sldMkLst>
          <pc:docMk/>
          <pc:sldMk cId="2028013181" sldId="288"/>
        </pc:sldMkLst>
      </pc:sldChg>
      <pc:sldChg chg="del">
        <pc:chgData name="William Grey" userId="37b73424-c081-4fc2-b1af-363f4f3fd4f3" providerId="ADAL" clId="{FF83867E-2C3D-453D-A84A-9E5BCB8678BB}" dt="2019-03-18T09:30:48.040" v="4" actId="2696"/>
        <pc:sldMkLst>
          <pc:docMk/>
          <pc:sldMk cId="3675047259" sldId="289"/>
        </pc:sldMkLst>
      </pc:sldChg>
      <pc:sldChg chg="del">
        <pc:chgData name="William Grey" userId="37b73424-c081-4fc2-b1af-363f4f3fd4f3" providerId="ADAL" clId="{FF83867E-2C3D-453D-A84A-9E5BCB8678BB}" dt="2019-03-18T09:30:48.977" v="5" actId="2696"/>
        <pc:sldMkLst>
          <pc:docMk/>
          <pc:sldMk cId="978195862" sldId="290"/>
        </pc:sldMkLst>
      </pc:sldChg>
      <pc:sldChg chg="del">
        <pc:chgData name="William Grey" userId="37b73424-c081-4fc2-b1af-363f4f3fd4f3" providerId="ADAL" clId="{FF83867E-2C3D-453D-A84A-9E5BCB8678BB}" dt="2019-03-18T09:30:53.960" v="10" actId="2696"/>
        <pc:sldMkLst>
          <pc:docMk/>
          <pc:sldMk cId="2977500058" sldId="291"/>
        </pc:sldMkLst>
      </pc:sldChg>
      <pc:sldChg chg="del">
        <pc:chgData name="William Grey" userId="37b73424-c081-4fc2-b1af-363f4f3fd4f3" providerId="ADAL" clId="{FF83867E-2C3D-453D-A84A-9E5BCB8678BB}" dt="2019-03-18T09:30:50.633" v="6" actId="2696"/>
        <pc:sldMkLst>
          <pc:docMk/>
          <pc:sldMk cId="2513810876" sldId="292"/>
        </pc:sldMkLst>
      </pc:sldChg>
      <pc:sldChg chg="del">
        <pc:chgData name="William Grey" userId="37b73424-c081-4fc2-b1af-363f4f3fd4f3" providerId="ADAL" clId="{FF83867E-2C3D-453D-A84A-9E5BCB8678BB}" dt="2019-03-18T09:30:51.086" v="7" actId="2696"/>
        <pc:sldMkLst>
          <pc:docMk/>
          <pc:sldMk cId="1339840080" sldId="294"/>
        </pc:sldMkLst>
      </pc:sldChg>
      <pc:sldChg chg="del">
        <pc:chgData name="William Grey" userId="37b73424-c081-4fc2-b1af-363f4f3fd4f3" providerId="ADAL" clId="{FF83867E-2C3D-453D-A84A-9E5BCB8678BB}" dt="2019-03-18T09:30:59.100" v="13" actId="2696"/>
        <pc:sldMkLst>
          <pc:docMk/>
          <pc:sldMk cId="4279679157" sldId="295"/>
        </pc:sldMkLst>
      </pc:sldChg>
      <pc:sldChg chg="del">
        <pc:chgData name="William Grey" userId="37b73424-c081-4fc2-b1af-363f4f3fd4f3" providerId="ADAL" clId="{FF83867E-2C3D-453D-A84A-9E5BCB8678BB}" dt="2019-03-18T09:30:54.507" v="11" actId="2696"/>
        <pc:sldMkLst>
          <pc:docMk/>
          <pc:sldMk cId="1531841208" sldId="296"/>
        </pc:sldMkLst>
      </pc:sldChg>
      <pc:sldChg chg="del">
        <pc:chgData name="William Grey" userId="37b73424-c081-4fc2-b1af-363f4f3fd4f3" providerId="ADAL" clId="{FF83867E-2C3D-453D-A84A-9E5BCB8678BB}" dt="2019-03-18T09:30:55.366" v="12" actId="2696"/>
        <pc:sldMkLst>
          <pc:docMk/>
          <pc:sldMk cId="3228552865" sldId="297"/>
        </pc:sldMkLst>
      </pc:sldChg>
      <pc:sldChg chg="modSp ord">
        <pc:chgData name="William Grey" userId="37b73424-c081-4fc2-b1af-363f4f3fd4f3" providerId="ADAL" clId="{FF83867E-2C3D-453D-A84A-9E5BCB8678BB}" dt="2019-03-18T15:12:28.123" v="613"/>
        <pc:sldMkLst>
          <pc:docMk/>
          <pc:sldMk cId="4015964036" sldId="298"/>
        </pc:sldMkLst>
        <pc:spChg chg="mod">
          <ac:chgData name="William Grey" userId="37b73424-c081-4fc2-b1af-363f4f3fd4f3" providerId="ADAL" clId="{FF83867E-2C3D-453D-A84A-9E5BCB8678BB}" dt="2019-03-18T15:05:16.200" v="559" actId="20577"/>
          <ac:spMkLst>
            <pc:docMk/>
            <pc:sldMk cId="4015964036" sldId="298"/>
            <ac:spMk id="2" creationId="{123B0DEF-9086-45F9-8EA8-74DF14149563}"/>
          </ac:spMkLst>
        </pc:spChg>
        <pc:spChg chg="mod">
          <ac:chgData name="William Grey" userId="37b73424-c081-4fc2-b1af-363f4f3fd4f3" providerId="ADAL" clId="{FF83867E-2C3D-453D-A84A-9E5BCB8678BB}" dt="2019-03-18T15:12:25.077" v="612" actId="20577"/>
          <ac:spMkLst>
            <pc:docMk/>
            <pc:sldMk cId="4015964036" sldId="298"/>
            <ac:spMk id="3" creationId="{50DEDD90-887B-4E52-A02F-A92BEFC14A96}"/>
          </ac:spMkLst>
        </pc:spChg>
      </pc:sldChg>
      <pc:sldChg chg="modSp">
        <pc:chgData name="William Grey" userId="37b73424-c081-4fc2-b1af-363f4f3fd4f3" providerId="ADAL" clId="{FF83867E-2C3D-453D-A84A-9E5BCB8678BB}" dt="2019-03-18T15:12:18.188" v="610" actId="20577"/>
        <pc:sldMkLst>
          <pc:docMk/>
          <pc:sldMk cId="382910221" sldId="300"/>
        </pc:sldMkLst>
        <pc:spChg chg="mod">
          <ac:chgData name="William Grey" userId="37b73424-c081-4fc2-b1af-363f4f3fd4f3" providerId="ADAL" clId="{FF83867E-2C3D-453D-A84A-9E5BCB8678BB}" dt="2019-03-18T15:05:27.729" v="564" actId="20577"/>
          <ac:spMkLst>
            <pc:docMk/>
            <pc:sldMk cId="382910221" sldId="300"/>
            <ac:spMk id="2" creationId="{123B0DEF-9086-45F9-8EA8-74DF14149563}"/>
          </ac:spMkLst>
        </pc:spChg>
        <pc:spChg chg="mod">
          <ac:chgData name="William Grey" userId="37b73424-c081-4fc2-b1af-363f4f3fd4f3" providerId="ADAL" clId="{FF83867E-2C3D-453D-A84A-9E5BCB8678BB}" dt="2019-03-18T15:12:18.188" v="610" actId="20577"/>
          <ac:spMkLst>
            <pc:docMk/>
            <pc:sldMk cId="382910221" sldId="300"/>
            <ac:spMk id="3" creationId="{50DEDD90-887B-4E52-A02F-A92BEFC14A96}"/>
          </ac:spMkLst>
        </pc:spChg>
      </pc:sldChg>
      <pc:sldChg chg="del">
        <pc:chgData name="William Grey" userId="37b73424-c081-4fc2-b1af-363f4f3fd4f3" providerId="ADAL" clId="{FF83867E-2C3D-453D-A84A-9E5BCB8678BB}" dt="2019-03-18T09:31:37.841" v="17" actId="2696"/>
        <pc:sldMkLst>
          <pc:docMk/>
          <pc:sldMk cId="250445218" sldId="301"/>
        </pc:sldMkLst>
      </pc:sldChg>
      <pc:sldChg chg="modSp add del">
        <pc:chgData name="William Grey" userId="37b73424-c081-4fc2-b1af-363f4f3fd4f3" providerId="ADAL" clId="{FF83867E-2C3D-453D-A84A-9E5BCB8678BB}" dt="2019-03-18T15:04:39.209" v="548" actId="2696"/>
        <pc:sldMkLst>
          <pc:docMk/>
          <pc:sldMk cId="1020107914" sldId="301"/>
        </pc:sldMkLst>
        <pc:spChg chg="mod">
          <ac:chgData name="William Grey" userId="37b73424-c081-4fc2-b1af-363f4f3fd4f3" providerId="ADAL" clId="{FF83867E-2C3D-453D-A84A-9E5BCB8678BB}" dt="2019-03-18T09:34:03.542" v="91" actId="20577"/>
          <ac:spMkLst>
            <pc:docMk/>
            <pc:sldMk cId="1020107914" sldId="301"/>
            <ac:spMk id="3" creationId="{50DEDD90-887B-4E52-A02F-A92BEFC14A96}"/>
          </ac:spMkLst>
        </pc:spChg>
      </pc:sldChg>
      <pc:sldChg chg="add">
        <pc:chgData name="William Grey" userId="37b73424-c081-4fc2-b1af-363f4f3fd4f3" providerId="ADAL" clId="{FF83867E-2C3D-453D-A84A-9E5BCB8678BB}" dt="2019-03-18T15:04:44.114" v="550"/>
        <pc:sldMkLst>
          <pc:docMk/>
          <pc:sldMk cId="3379206063" sldId="301"/>
        </pc:sldMkLst>
      </pc:sldChg>
      <pc:sldChg chg="modSp add del">
        <pc:chgData name="William Grey" userId="37b73424-c081-4fc2-b1af-363f4f3fd4f3" providerId="ADAL" clId="{FF83867E-2C3D-453D-A84A-9E5BCB8678BB}" dt="2019-03-18T15:04:39.271" v="549" actId="2696"/>
        <pc:sldMkLst>
          <pc:docMk/>
          <pc:sldMk cId="697859480" sldId="302"/>
        </pc:sldMkLst>
        <pc:spChg chg="mod">
          <ac:chgData name="William Grey" userId="37b73424-c081-4fc2-b1af-363f4f3fd4f3" providerId="ADAL" clId="{FF83867E-2C3D-453D-A84A-9E5BCB8678BB}" dt="2019-03-18T09:34:18.007" v="92" actId="11"/>
          <ac:spMkLst>
            <pc:docMk/>
            <pc:sldMk cId="697859480" sldId="302"/>
            <ac:spMk id="3" creationId="{50DEDD90-887B-4E52-A02F-A92BEFC14A96}"/>
          </ac:spMkLst>
        </pc:spChg>
      </pc:sldChg>
      <pc:sldChg chg="del">
        <pc:chgData name="William Grey" userId="37b73424-c081-4fc2-b1af-363f4f3fd4f3" providerId="ADAL" clId="{FF83867E-2C3D-453D-A84A-9E5BCB8678BB}" dt="2019-03-18T09:31:37.778" v="16" actId="2696"/>
        <pc:sldMkLst>
          <pc:docMk/>
          <pc:sldMk cId="984771177" sldId="302"/>
        </pc:sldMkLst>
      </pc:sldChg>
      <pc:sldChg chg="add">
        <pc:chgData name="William Grey" userId="37b73424-c081-4fc2-b1af-363f4f3fd4f3" providerId="ADAL" clId="{FF83867E-2C3D-453D-A84A-9E5BCB8678BB}" dt="2019-03-18T15:04:44.114" v="550"/>
        <pc:sldMkLst>
          <pc:docMk/>
          <pc:sldMk cId="2937701602" sldId="302"/>
        </pc:sldMkLst>
      </pc:sldChg>
      <pc:sldChg chg="add">
        <pc:chgData name="William Grey" userId="37b73424-c081-4fc2-b1af-363f4f3fd4f3" providerId="ADAL" clId="{FF83867E-2C3D-453D-A84A-9E5BCB8678BB}" dt="2019-03-18T15:04:44.114" v="550"/>
        <pc:sldMkLst>
          <pc:docMk/>
          <pc:sldMk cId="1584948706" sldId="303"/>
        </pc:sldMkLst>
      </pc:sldChg>
      <pc:sldChg chg="modSp add del">
        <pc:chgData name="William Grey" userId="37b73424-c081-4fc2-b1af-363f4f3fd4f3" providerId="ADAL" clId="{FF83867E-2C3D-453D-A84A-9E5BCB8678BB}" dt="2019-03-18T15:04:39.146" v="547" actId="2696"/>
        <pc:sldMkLst>
          <pc:docMk/>
          <pc:sldMk cId="2040007903" sldId="303"/>
        </pc:sldMkLst>
        <pc:spChg chg="mod">
          <ac:chgData name="William Grey" userId="37b73424-c081-4fc2-b1af-363f4f3fd4f3" providerId="ADAL" clId="{FF83867E-2C3D-453D-A84A-9E5BCB8678BB}" dt="2019-03-18T09:34:25.052" v="93" actId="11"/>
          <ac:spMkLst>
            <pc:docMk/>
            <pc:sldMk cId="2040007903" sldId="303"/>
            <ac:spMk id="3" creationId="{50DEDD90-887B-4E52-A02F-A92BEFC14A96}"/>
          </ac:spMkLst>
        </pc:spChg>
      </pc:sldChg>
      <pc:sldChg chg="del">
        <pc:chgData name="William Grey" userId="37b73424-c081-4fc2-b1af-363f4f3fd4f3" providerId="ADAL" clId="{FF83867E-2C3D-453D-A84A-9E5BCB8678BB}" dt="2019-03-18T09:31:37.716" v="15" actId="2696"/>
        <pc:sldMkLst>
          <pc:docMk/>
          <pc:sldMk cId="3889417775" sldId="303"/>
        </pc:sldMkLst>
      </pc:sldChg>
      <pc:sldChg chg="modSp add del">
        <pc:chgData name="William Grey" userId="37b73424-c081-4fc2-b1af-363f4f3fd4f3" providerId="ADAL" clId="{FF83867E-2C3D-453D-A84A-9E5BCB8678BB}" dt="2019-03-18T15:04:39.100" v="546" actId="2696"/>
        <pc:sldMkLst>
          <pc:docMk/>
          <pc:sldMk cId="1187775848" sldId="304"/>
        </pc:sldMkLst>
        <pc:spChg chg="mod">
          <ac:chgData name="William Grey" userId="37b73424-c081-4fc2-b1af-363f4f3fd4f3" providerId="ADAL" clId="{FF83867E-2C3D-453D-A84A-9E5BCB8678BB}" dt="2019-03-18T15:03:27.014" v="542" actId="11"/>
          <ac:spMkLst>
            <pc:docMk/>
            <pc:sldMk cId="1187775848" sldId="304"/>
            <ac:spMk id="3" creationId="{50DEDD90-887B-4E52-A02F-A92BEFC14A96}"/>
          </ac:spMkLst>
        </pc:spChg>
      </pc:sldChg>
      <pc:sldChg chg="add">
        <pc:chgData name="William Grey" userId="37b73424-c081-4fc2-b1af-363f4f3fd4f3" providerId="ADAL" clId="{FF83867E-2C3D-453D-A84A-9E5BCB8678BB}" dt="2019-03-18T15:04:44.114" v="550"/>
        <pc:sldMkLst>
          <pc:docMk/>
          <pc:sldMk cId="2904894470" sldId="304"/>
        </pc:sldMkLst>
      </pc:sldChg>
      <pc:sldChg chg="del">
        <pc:chgData name="William Grey" userId="37b73424-c081-4fc2-b1af-363f4f3fd4f3" providerId="ADAL" clId="{FF83867E-2C3D-453D-A84A-9E5BCB8678BB}" dt="2019-03-18T09:31:37.653" v="14" actId="2696"/>
        <pc:sldMkLst>
          <pc:docMk/>
          <pc:sldMk cId="3352042657" sldId="304"/>
        </pc:sldMkLst>
      </pc:sldChg>
      <pc:sldChg chg="del">
        <pc:chgData name="William Grey" userId="37b73424-c081-4fc2-b1af-363f4f3fd4f3" providerId="ADAL" clId="{FF83867E-2C3D-453D-A84A-9E5BCB8678BB}" dt="2019-03-18T09:32:05.038" v="21" actId="2696"/>
        <pc:sldMkLst>
          <pc:docMk/>
          <pc:sldMk cId="2858960536" sldId="305"/>
        </pc:sldMkLst>
      </pc:sldChg>
      <pc:sldChg chg="modSp add">
        <pc:chgData name="William Grey" userId="37b73424-c081-4fc2-b1af-363f4f3fd4f3" providerId="ADAL" clId="{FF83867E-2C3D-453D-A84A-9E5BCB8678BB}" dt="2019-03-18T09:33:35.517" v="85" actId="11"/>
        <pc:sldMkLst>
          <pc:docMk/>
          <pc:sldMk cId="3526984140" sldId="305"/>
        </pc:sldMkLst>
        <pc:spChg chg="mod">
          <ac:chgData name="William Grey" userId="37b73424-c081-4fc2-b1af-363f4f3fd4f3" providerId="ADAL" clId="{FF83867E-2C3D-453D-A84A-9E5BCB8678BB}" dt="2019-03-18T09:33:35.517" v="85" actId="11"/>
          <ac:spMkLst>
            <pc:docMk/>
            <pc:sldMk cId="3526984140" sldId="305"/>
            <ac:spMk id="3" creationId="{A2C94509-FE9A-4144-BA34-ED16CFF7D20E}"/>
          </ac:spMkLst>
        </pc:spChg>
      </pc:sldChg>
      <pc:sldChg chg="modSp add">
        <pc:chgData name="William Grey" userId="37b73424-c081-4fc2-b1af-363f4f3fd4f3" providerId="ADAL" clId="{FF83867E-2C3D-453D-A84A-9E5BCB8678BB}" dt="2019-03-18T09:33:47.826" v="86" actId="11"/>
        <pc:sldMkLst>
          <pc:docMk/>
          <pc:sldMk cId="459962957" sldId="306"/>
        </pc:sldMkLst>
        <pc:spChg chg="mod">
          <ac:chgData name="William Grey" userId="37b73424-c081-4fc2-b1af-363f4f3fd4f3" providerId="ADAL" clId="{FF83867E-2C3D-453D-A84A-9E5BCB8678BB}" dt="2019-03-18T09:33:47.826" v="86" actId="11"/>
          <ac:spMkLst>
            <pc:docMk/>
            <pc:sldMk cId="459962957" sldId="306"/>
            <ac:spMk id="3" creationId="{A2C94509-FE9A-4144-BA34-ED16CFF7D20E}"/>
          </ac:spMkLst>
        </pc:spChg>
      </pc:sldChg>
      <pc:sldChg chg="del">
        <pc:chgData name="William Grey" userId="37b73424-c081-4fc2-b1af-363f4f3fd4f3" providerId="ADAL" clId="{FF83867E-2C3D-453D-A84A-9E5BCB8678BB}" dt="2019-03-18T09:32:05.022" v="20" actId="2696"/>
        <pc:sldMkLst>
          <pc:docMk/>
          <pc:sldMk cId="1644316458" sldId="306"/>
        </pc:sldMkLst>
      </pc:sldChg>
      <pc:sldChg chg="modSp add">
        <pc:chgData name="William Grey" userId="37b73424-c081-4fc2-b1af-363f4f3fd4f3" providerId="ADAL" clId="{FF83867E-2C3D-453D-A84A-9E5BCB8678BB}" dt="2019-03-18T09:33:53.278" v="87" actId="11"/>
        <pc:sldMkLst>
          <pc:docMk/>
          <pc:sldMk cId="299815243" sldId="307"/>
        </pc:sldMkLst>
        <pc:spChg chg="mod">
          <ac:chgData name="William Grey" userId="37b73424-c081-4fc2-b1af-363f4f3fd4f3" providerId="ADAL" clId="{FF83867E-2C3D-453D-A84A-9E5BCB8678BB}" dt="2019-03-18T09:33:53.278" v="87" actId="11"/>
          <ac:spMkLst>
            <pc:docMk/>
            <pc:sldMk cId="299815243" sldId="307"/>
            <ac:spMk id="3" creationId="{A2C94509-FE9A-4144-BA34-ED16CFF7D20E}"/>
          </ac:spMkLst>
        </pc:spChg>
      </pc:sldChg>
      <pc:sldChg chg="del">
        <pc:chgData name="William Grey" userId="37b73424-c081-4fc2-b1af-363f4f3fd4f3" providerId="ADAL" clId="{FF83867E-2C3D-453D-A84A-9E5BCB8678BB}" dt="2019-03-18T09:32:05.006" v="19" actId="2696"/>
        <pc:sldMkLst>
          <pc:docMk/>
          <pc:sldMk cId="2217518542" sldId="307"/>
        </pc:sldMkLst>
      </pc:sldChg>
      <pc:sldChg chg="add del">
        <pc:chgData name="William Grey" userId="37b73424-c081-4fc2-b1af-363f4f3fd4f3" providerId="ADAL" clId="{FF83867E-2C3D-453D-A84A-9E5BCB8678BB}" dt="2019-03-18T09:37:37.576" v="192" actId="2696"/>
        <pc:sldMkLst>
          <pc:docMk/>
          <pc:sldMk cId="3605565325" sldId="308"/>
        </pc:sldMkLst>
      </pc:sldChg>
      <pc:sldChg chg="add del">
        <pc:chgData name="William Grey" userId="37b73424-c081-4fc2-b1af-363f4f3fd4f3" providerId="ADAL" clId="{FF83867E-2C3D-453D-A84A-9E5BCB8678BB}" dt="2019-03-18T09:37:40.529" v="193" actId="2696"/>
        <pc:sldMkLst>
          <pc:docMk/>
          <pc:sldMk cId="2272998177" sldId="309"/>
        </pc:sldMkLst>
      </pc:sldChg>
      <pc:sldChg chg="add del">
        <pc:chgData name="William Grey" userId="37b73424-c081-4fc2-b1af-363f4f3fd4f3" providerId="ADAL" clId="{FF83867E-2C3D-453D-A84A-9E5BCB8678BB}" dt="2019-03-18T09:37:42.638" v="194" actId="2696"/>
        <pc:sldMkLst>
          <pc:docMk/>
          <pc:sldMk cId="1022730961" sldId="310"/>
        </pc:sldMkLst>
      </pc:sldChg>
      <pc:sldChg chg="modSp add ord">
        <pc:chgData name="William Grey" userId="37b73424-c081-4fc2-b1af-363f4f3fd4f3" providerId="ADAL" clId="{FF83867E-2C3D-453D-A84A-9E5BCB8678BB}" dt="2019-03-18T15:30:23.816" v="660" actId="20577"/>
        <pc:sldMkLst>
          <pc:docMk/>
          <pc:sldMk cId="4171588279" sldId="311"/>
        </pc:sldMkLst>
        <pc:spChg chg="mod">
          <ac:chgData name="William Grey" userId="37b73424-c081-4fc2-b1af-363f4f3fd4f3" providerId="ADAL" clId="{FF83867E-2C3D-453D-A84A-9E5BCB8678BB}" dt="2019-03-18T15:28:41.506" v="657" actId="20577"/>
          <ac:spMkLst>
            <pc:docMk/>
            <pc:sldMk cId="4171588279" sldId="311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5:30:23.816" v="660" actId="20577"/>
          <ac:spMkLst>
            <pc:docMk/>
            <pc:sldMk cId="4171588279" sldId="311"/>
            <ac:spMk id="3" creationId="{BF1445DC-9894-4D6A-AE46-BBFCF06EAE69}"/>
          </ac:spMkLst>
        </pc:spChg>
      </pc:sldChg>
      <pc:sldChg chg="modSp add ord">
        <pc:chgData name="William Grey" userId="37b73424-c081-4fc2-b1af-363f4f3fd4f3" providerId="ADAL" clId="{FF83867E-2C3D-453D-A84A-9E5BCB8678BB}" dt="2019-03-18T15:13:49.510" v="626" actId="20577"/>
        <pc:sldMkLst>
          <pc:docMk/>
          <pc:sldMk cId="3915396433" sldId="312"/>
        </pc:sldMkLst>
        <pc:spChg chg="mod">
          <ac:chgData name="William Grey" userId="37b73424-c081-4fc2-b1af-363f4f3fd4f3" providerId="ADAL" clId="{FF83867E-2C3D-453D-A84A-9E5BCB8678BB}" dt="2019-03-18T09:39:06.803" v="231" actId="20577"/>
          <ac:spMkLst>
            <pc:docMk/>
            <pc:sldMk cId="3915396433" sldId="312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5:13:49.510" v="626" actId="20577"/>
          <ac:spMkLst>
            <pc:docMk/>
            <pc:sldMk cId="3915396433" sldId="312"/>
            <ac:spMk id="3" creationId="{BF1445DC-9894-4D6A-AE46-BBFCF06EAE69}"/>
          </ac:spMkLst>
        </pc:spChg>
      </pc:sldChg>
      <pc:sldChg chg="modSp add ord">
        <pc:chgData name="William Grey" userId="37b73424-c081-4fc2-b1af-363f4f3fd4f3" providerId="ADAL" clId="{FF83867E-2C3D-453D-A84A-9E5BCB8678BB}" dt="2019-03-18T14:59:49.979" v="531" actId="20577"/>
        <pc:sldMkLst>
          <pc:docMk/>
          <pc:sldMk cId="535824938" sldId="313"/>
        </pc:sldMkLst>
        <pc:spChg chg="mod">
          <ac:chgData name="William Grey" userId="37b73424-c081-4fc2-b1af-363f4f3fd4f3" providerId="ADAL" clId="{FF83867E-2C3D-453D-A84A-9E5BCB8678BB}" dt="2019-03-18T09:39:01.836" v="230" actId="20577"/>
          <ac:spMkLst>
            <pc:docMk/>
            <pc:sldMk cId="535824938" sldId="313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4:59:49.979" v="531" actId="20577"/>
          <ac:spMkLst>
            <pc:docMk/>
            <pc:sldMk cId="535824938" sldId="313"/>
            <ac:spMk id="3" creationId="{BF1445DC-9894-4D6A-AE46-BBFCF06EAE69}"/>
          </ac:spMkLst>
        </pc:spChg>
      </pc:sldChg>
      <pc:sldChg chg="modSp add ord">
        <pc:chgData name="William Grey" userId="37b73424-c081-4fc2-b1af-363f4f3fd4f3" providerId="ADAL" clId="{FF83867E-2C3D-453D-A84A-9E5BCB8678BB}" dt="2019-03-18T15:04:09.544" v="545" actId="20577"/>
        <pc:sldMkLst>
          <pc:docMk/>
          <pc:sldMk cId="2437117825" sldId="314"/>
        </pc:sldMkLst>
        <pc:spChg chg="mod">
          <ac:chgData name="William Grey" userId="37b73424-c081-4fc2-b1af-363f4f3fd4f3" providerId="ADAL" clId="{FF83867E-2C3D-453D-A84A-9E5BCB8678BB}" dt="2019-03-18T09:41:12.973" v="265" actId="20577"/>
          <ac:spMkLst>
            <pc:docMk/>
            <pc:sldMk cId="2437117825" sldId="314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5:04:09.544" v="545" actId="20577"/>
          <ac:spMkLst>
            <pc:docMk/>
            <pc:sldMk cId="2437117825" sldId="314"/>
            <ac:spMk id="3" creationId="{BF1445DC-9894-4D6A-AE46-BBFCF06EAE69}"/>
          </ac:spMkLst>
        </pc:spChg>
      </pc:sldChg>
      <pc:sldChg chg="modSp add del ord">
        <pc:chgData name="William Grey" userId="37b73424-c081-4fc2-b1af-363f4f3fd4f3" providerId="ADAL" clId="{FF83867E-2C3D-453D-A84A-9E5BCB8678BB}" dt="2019-03-18T14:56:26.527" v="417" actId="2696"/>
        <pc:sldMkLst>
          <pc:docMk/>
          <pc:sldMk cId="41036289" sldId="315"/>
        </pc:sldMkLst>
        <pc:spChg chg="mod">
          <ac:chgData name="William Grey" userId="37b73424-c081-4fc2-b1af-363f4f3fd4f3" providerId="ADAL" clId="{FF83867E-2C3D-453D-A84A-9E5BCB8678BB}" dt="2019-03-18T14:51:50.201" v="300" actId="20577"/>
          <ac:spMkLst>
            <pc:docMk/>
            <pc:sldMk cId="41036289" sldId="315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4:55:11.763" v="413" actId="20577"/>
          <ac:spMkLst>
            <pc:docMk/>
            <pc:sldMk cId="41036289" sldId="315"/>
            <ac:spMk id="3" creationId="{BF1445DC-9894-4D6A-AE46-BBFCF06EAE69}"/>
          </ac:spMkLst>
        </pc:spChg>
      </pc:sldChg>
      <pc:sldChg chg="modSp add ord">
        <pc:chgData name="William Grey" userId="37b73424-c081-4fc2-b1af-363f4f3fd4f3" providerId="ADAL" clId="{FF83867E-2C3D-453D-A84A-9E5BCB8678BB}" dt="2019-03-18T15:14:35.093" v="639" actId="20577"/>
        <pc:sldMkLst>
          <pc:docMk/>
          <pc:sldMk cId="1745094092" sldId="316"/>
        </pc:sldMkLst>
        <pc:spChg chg="mod">
          <ac:chgData name="William Grey" userId="37b73424-c081-4fc2-b1af-363f4f3fd4f3" providerId="ADAL" clId="{FF83867E-2C3D-453D-A84A-9E5BCB8678BB}" dt="2019-03-18T14:51:28.956" v="294" actId="20577"/>
          <ac:spMkLst>
            <pc:docMk/>
            <pc:sldMk cId="1745094092" sldId="316"/>
            <ac:spMk id="2" creationId="{EA16B48D-01A1-48D3-93D7-1F4EF0D2F8A6}"/>
          </ac:spMkLst>
        </pc:spChg>
        <pc:spChg chg="mod">
          <ac:chgData name="William Grey" userId="37b73424-c081-4fc2-b1af-363f4f3fd4f3" providerId="ADAL" clId="{FF83867E-2C3D-453D-A84A-9E5BCB8678BB}" dt="2019-03-18T15:14:35.093" v="639" actId="20577"/>
          <ac:spMkLst>
            <pc:docMk/>
            <pc:sldMk cId="1745094092" sldId="316"/>
            <ac:spMk id="3" creationId="{BF1445DC-9894-4D6A-AE46-BBFCF06EAE69}"/>
          </ac:spMkLst>
        </pc:spChg>
      </pc:sldChg>
      <pc:sldChg chg="modSp add">
        <pc:chgData name="William Grey" userId="37b73424-c081-4fc2-b1af-363f4f3fd4f3" providerId="ADAL" clId="{FF83867E-2C3D-453D-A84A-9E5BCB8678BB}" dt="2019-03-18T15:15:19.161" v="649" actId="20577"/>
        <pc:sldMkLst>
          <pc:docMk/>
          <pc:sldMk cId="4149965345" sldId="317"/>
        </pc:sldMkLst>
        <pc:spChg chg="mod">
          <ac:chgData name="William Grey" userId="37b73424-c081-4fc2-b1af-363f4f3fd4f3" providerId="ADAL" clId="{FF83867E-2C3D-453D-A84A-9E5BCB8678BB}" dt="2019-03-18T15:15:19.161" v="649" actId="20577"/>
          <ac:spMkLst>
            <pc:docMk/>
            <pc:sldMk cId="4149965345" sldId="317"/>
            <ac:spMk id="2" creationId="{BAB6263E-8B3B-40B5-9351-4B26D318FFAD}"/>
          </ac:spMkLst>
        </pc:spChg>
        <pc:spChg chg="mod">
          <ac:chgData name="William Grey" userId="37b73424-c081-4fc2-b1af-363f4f3fd4f3" providerId="ADAL" clId="{FF83867E-2C3D-453D-A84A-9E5BCB8678BB}" dt="2019-03-18T15:14:59.868" v="642" actId="255"/>
          <ac:spMkLst>
            <pc:docMk/>
            <pc:sldMk cId="4149965345" sldId="317"/>
            <ac:spMk id="3" creationId="{34FCBBAC-CA5C-4AF6-B946-ED30D5B1CE3C}"/>
          </ac:spMkLst>
        </pc:spChg>
      </pc:sldChg>
    </pc:docChg>
  </pc:docChgLst>
  <pc:docChgLst>
    <pc:chgData name="William Grey" userId="37b73424-c081-4fc2-b1af-363f4f3fd4f3" providerId="ADAL" clId="{31D21B37-4D02-4D07-90D4-4C945E484820}"/>
    <pc:docChg chg="custSel modSld">
      <pc:chgData name="William Grey" userId="37b73424-c081-4fc2-b1af-363f4f3fd4f3" providerId="ADAL" clId="{31D21B37-4D02-4D07-90D4-4C945E484820}" dt="2019-03-18T09:23:14.384" v="78" actId="20577"/>
      <pc:docMkLst>
        <pc:docMk/>
      </pc:docMkLst>
      <pc:sldChg chg="modSp">
        <pc:chgData name="William Grey" userId="37b73424-c081-4fc2-b1af-363f4f3fd4f3" providerId="ADAL" clId="{31D21B37-4D02-4D07-90D4-4C945E484820}" dt="2019-03-18T09:23:14.384" v="78" actId="20577"/>
        <pc:sldMkLst>
          <pc:docMk/>
          <pc:sldMk cId="2700742016" sldId="287"/>
        </pc:sldMkLst>
        <pc:spChg chg="mod">
          <ac:chgData name="William Grey" userId="37b73424-c081-4fc2-b1af-363f4f3fd4f3" providerId="ADAL" clId="{31D21B37-4D02-4D07-90D4-4C945E484820}" dt="2019-03-18T09:23:14.384" v="78" actId="20577"/>
          <ac:spMkLst>
            <pc:docMk/>
            <pc:sldMk cId="2700742016" sldId="287"/>
            <ac:spMk id="3" creationId="{C489CAAB-4E71-46D4-938B-D469247B751C}"/>
          </ac:spMkLst>
        </pc:spChg>
      </pc:sldChg>
    </pc:docChg>
  </pc:docChgLst>
  <pc:docChgLst>
    <pc:chgData name="William Grey" userId="37b73424-c081-4fc2-b1af-363f4f3fd4f3" providerId="ADAL" clId="{C070EED7-D3C2-4328-B66B-946B949BBECC}"/>
    <pc:docChg chg="undo custSel addSld modSld">
      <pc:chgData name="William Grey" userId="37b73424-c081-4fc2-b1af-363f4f3fd4f3" providerId="ADAL" clId="{C070EED7-D3C2-4328-B66B-946B949BBECC}" dt="2019-09-13T07:39:56.928" v="334" actId="20577"/>
      <pc:docMkLst>
        <pc:docMk/>
      </pc:docMkLst>
      <pc:sldChg chg="modSp">
        <pc:chgData name="William Grey" userId="37b73424-c081-4fc2-b1af-363f4f3fd4f3" providerId="ADAL" clId="{C070EED7-D3C2-4328-B66B-946B949BBECC}" dt="2019-09-13T07:39:56.928" v="334" actId="20577"/>
        <pc:sldMkLst>
          <pc:docMk/>
          <pc:sldMk cId="3915396433" sldId="312"/>
        </pc:sldMkLst>
        <pc:spChg chg="mod">
          <ac:chgData name="William Grey" userId="37b73424-c081-4fc2-b1af-363f4f3fd4f3" providerId="ADAL" clId="{C070EED7-D3C2-4328-B66B-946B949BBECC}" dt="2019-09-13T07:39:56.928" v="334" actId="20577"/>
          <ac:spMkLst>
            <pc:docMk/>
            <pc:sldMk cId="3915396433" sldId="312"/>
            <ac:spMk id="3" creationId="{BF1445DC-9894-4D6A-AE46-BBFCF06EAE69}"/>
          </ac:spMkLst>
        </pc:spChg>
      </pc:sldChg>
      <pc:sldChg chg="modSp add">
        <pc:chgData name="William Grey" userId="37b73424-c081-4fc2-b1af-363f4f3fd4f3" providerId="ADAL" clId="{C070EED7-D3C2-4328-B66B-946B949BBECC}" dt="2019-09-11T18:22:52.080" v="323" actId="20577"/>
        <pc:sldMkLst>
          <pc:docMk/>
          <pc:sldMk cId="335683956" sldId="318"/>
        </pc:sldMkLst>
        <pc:spChg chg="mod">
          <ac:chgData name="William Grey" userId="37b73424-c081-4fc2-b1af-363f4f3fd4f3" providerId="ADAL" clId="{C070EED7-D3C2-4328-B66B-946B949BBECC}" dt="2019-09-11T18:22:04.911" v="234" actId="20577"/>
          <ac:spMkLst>
            <pc:docMk/>
            <pc:sldMk cId="335683956" sldId="318"/>
            <ac:spMk id="2" creationId="{EA16B48D-01A1-48D3-93D7-1F4EF0D2F8A6}"/>
          </ac:spMkLst>
        </pc:spChg>
        <pc:spChg chg="mod">
          <ac:chgData name="William Grey" userId="37b73424-c081-4fc2-b1af-363f4f3fd4f3" providerId="ADAL" clId="{C070EED7-D3C2-4328-B66B-946B949BBECC}" dt="2019-09-11T18:22:52.080" v="323" actId="20577"/>
          <ac:spMkLst>
            <pc:docMk/>
            <pc:sldMk cId="335683956" sldId="318"/>
            <ac:spMk id="3" creationId="{BF1445DC-9894-4D6A-AE46-BBFCF06EAE69}"/>
          </ac:spMkLst>
        </pc:spChg>
      </pc:sldChg>
      <pc:sldChg chg="modSp add">
        <pc:chgData name="William Grey" userId="37b73424-c081-4fc2-b1af-363f4f3fd4f3" providerId="ADAL" clId="{C070EED7-D3C2-4328-B66B-946B949BBECC}" dt="2019-09-11T13:56:55.696" v="228" actId="5793"/>
        <pc:sldMkLst>
          <pc:docMk/>
          <pc:sldMk cId="2371120962" sldId="319"/>
        </pc:sldMkLst>
        <pc:spChg chg="mod">
          <ac:chgData name="William Grey" userId="37b73424-c081-4fc2-b1af-363f4f3fd4f3" providerId="ADAL" clId="{C070EED7-D3C2-4328-B66B-946B949BBECC}" dt="2019-09-11T12:53:06.210" v="101" actId="20577"/>
          <ac:spMkLst>
            <pc:docMk/>
            <pc:sldMk cId="2371120962" sldId="319"/>
            <ac:spMk id="2" creationId="{EA16B48D-01A1-48D3-93D7-1F4EF0D2F8A6}"/>
          </ac:spMkLst>
        </pc:spChg>
        <pc:spChg chg="mod">
          <ac:chgData name="William Grey" userId="37b73424-c081-4fc2-b1af-363f4f3fd4f3" providerId="ADAL" clId="{C070EED7-D3C2-4328-B66B-946B949BBECC}" dt="2019-09-11T13:56:55.696" v="228" actId="5793"/>
          <ac:spMkLst>
            <pc:docMk/>
            <pc:sldMk cId="2371120962" sldId="319"/>
            <ac:spMk id="3" creationId="{BF1445DC-9894-4D6A-AE46-BBFCF06EAE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5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26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27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3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81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9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31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5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9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35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52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63B23BC-115F-952B-1AA1-12EF127C71A9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6D6366-F80A-8479-5DA2-2897659CF58E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9A2C6D-2E09-8A18-03F1-F7EC866CDD0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BCFDE8-0BF1-6EE5-DEBF-1B612B43FD6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1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38FA9-14E1-4DD1-8A23-A6971F6A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natural number?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94509-FE9A-4144-BA34-ED16CFF7D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cannot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negative or positive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zero or greater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984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6B48D-01A1-48D3-93D7-1F4EF0D2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0.6̅: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natural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real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integer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irrational</a:t>
            </a:r>
          </a:p>
        </p:txBody>
      </p:sp>
    </p:spTree>
    <p:extLst>
      <p:ext uri="{BB962C8B-B14F-4D97-AF65-F5344CB8AC3E}">
        <p14:creationId xmlns:p14="http://schemas.microsoft.com/office/powerpoint/2010/main" val="1745094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6B48D-01A1-48D3-93D7-1F4EF0D2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0.1253245….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is a natural number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is a rational number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is an integer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is an </a:t>
            </a:r>
            <a:r>
              <a:rPr lang="en-GB"/>
              <a:t>irrational 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83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6B48D-01A1-48D3-93D7-1F4EF0D2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is an irrational number: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0. 3333 ….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0.2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18.37281923 ….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1.01010101 …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120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symbols represents rational numbers?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N</a:t>
                </a:r>
                <a:r>
                  <a:rPr lang="en-GB" sz="3200" dirty="0"/>
                  <a:t>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Z</a:t>
                </a:r>
                <a:endParaRPr lang="en-GB" sz="3200" dirty="0"/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R</a:t>
                </a:r>
                <a:r>
                  <a:rPr lang="en-GB" sz="3200" i="1" dirty="0">
                    <a:latin typeface="Cambria Math" panose="02040503050406030204" pitchFamily="18" charset="0"/>
                  </a:rPr>
                  <a:t> 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Q</a:t>
                </a:r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206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symbols represents natural numbers?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N</a:t>
                </a:r>
                <a:r>
                  <a:rPr lang="en-GB" sz="3200" dirty="0"/>
                  <a:t>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Z</a:t>
                </a:r>
                <a:endParaRPr lang="en-GB" sz="3200" dirty="0"/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R</a:t>
                </a:r>
                <a:r>
                  <a:rPr lang="en-GB" sz="3200" i="1" dirty="0">
                    <a:latin typeface="Cambria Math" panose="02040503050406030204" pitchFamily="18" charset="0"/>
                  </a:rPr>
                  <a:t> 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Q</a:t>
                </a:r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7701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symbols represents real numbers?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N</a:t>
                </a:r>
                <a:r>
                  <a:rPr lang="en-GB" sz="3200" dirty="0"/>
                  <a:t>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Z</a:t>
                </a:r>
                <a:endParaRPr lang="en-GB" sz="3200" dirty="0"/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R</a:t>
                </a:r>
                <a:r>
                  <a:rPr lang="en-GB" sz="3200" i="1" dirty="0">
                    <a:latin typeface="Cambria Math" panose="02040503050406030204" pitchFamily="18" charset="0"/>
                  </a:rPr>
                  <a:t> 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Q</a:t>
                </a:r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948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symbols represents integers numbers?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N</a:t>
                </a:r>
                <a:r>
                  <a:rPr lang="en-GB" sz="3200" dirty="0"/>
                  <a:t>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 </a:t>
                </a:r>
                <a:r>
                  <a:rPr lang="en-GB" sz="3200" dirty="0">
                    <a:latin typeface="Castellar" panose="020A0402060406010301" pitchFamily="18" charset="0"/>
                  </a:rPr>
                  <a:t>Z</a:t>
                </a:r>
                <a:endParaRPr lang="en-GB" sz="3200" dirty="0"/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R</a:t>
                </a:r>
                <a:r>
                  <a:rPr lang="en-GB" sz="3200" i="1" dirty="0">
                    <a:latin typeface="Cambria Math" panose="02040503050406030204" pitchFamily="18" charset="0"/>
                  </a:rPr>
                  <a:t> 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200" dirty="0">
                    <a:latin typeface="Castellar" panose="020A0402060406010301" pitchFamily="18" charset="0"/>
                  </a:rPr>
                  <a:t>Q</a:t>
                </a:r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4894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6263E-8B3B-40B5-9351-4B26D318F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CBBAC-CA5C-4AF6-B946-ED30D5B1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B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A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A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B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  <a:p>
            <a:pPr marL="514350" indent="-514350">
              <a:buFont typeface="+mj-lt"/>
              <a:buAutoNum type="arabicPeriod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4996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38FA9-14E1-4DD1-8A23-A6971F6A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an irrational number?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94509-FE9A-4144-BA34-ED16CFF7D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cannot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negative or positive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zero or greater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962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38FA9-14E1-4DD1-8A23-A6971F6A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/>
              <a:t>an rational </a:t>
            </a:r>
            <a:r>
              <a:rPr lang="en-GB" dirty="0"/>
              <a:t>number?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94509-FE9A-4144-BA34-ED16CFF7D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 number that cannot be represented by a fraction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negative or positive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An integer value that can be zero or greater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15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is an irrational number?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21 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3.75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32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5964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0DEF-9086-45F9-8EA8-74DF1414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is a natural number?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LcParenR"/>
                </a:pPr>
                <a:endParaRPr lang="en-GB" sz="1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GB" sz="3200" dirty="0"/>
                  <a:t> 1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2.5</a:t>
                </a: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 smtClean="0"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GB" sz="320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sz="32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+mj-lt"/>
                  <a:buAutoNum type="alphaUcPeriod"/>
                </a:pPr>
                <a:r>
                  <a:rPr lang="en-GB" sz="3200" b="0" dirty="0"/>
                  <a:t> 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3200" i="1" dirty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DEDD90-887B-4E52-A02F-A92BEFC14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910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is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integer, rational, irrational &amp; real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</a:t>
            </a:r>
            <a:r>
              <a:rPr lang="en-GB"/>
              <a:t>, rational &amp; </a:t>
            </a:r>
            <a:r>
              <a:rPr lang="en-GB" dirty="0"/>
              <a:t>irrational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integer, rational &amp; real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integer, irrational &amp; real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588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6B48D-01A1-48D3-93D7-1F4EF0D2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-17 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 &amp; rational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integer, irrational &amp; real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natural, integer &amp; real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integer, rational &amp; real</a:t>
            </a:r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824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is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natural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rational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irrational</a:t>
            </a:r>
          </a:p>
          <a:p>
            <a:pPr marL="514350" indent="-514350">
              <a:buFont typeface="+mj-lt"/>
              <a:buAutoNum type="alphaUcPeriod"/>
            </a:pPr>
            <a:r>
              <a:rPr lang="en-GB"/>
              <a:t>integer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39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dirty="0"/>
                  <a:t> is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A16B48D-01A1-48D3-93D7-1F4EF0D2F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45DC-9894-4D6A-AE46-BBFCF06EA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natural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integer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rational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irrational</a:t>
            </a:r>
          </a:p>
        </p:txBody>
      </p:sp>
    </p:spTree>
    <p:extLst>
      <p:ext uri="{BB962C8B-B14F-4D97-AF65-F5344CB8AC3E}">
        <p14:creationId xmlns:p14="http://schemas.microsoft.com/office/powerpoint/2010/main" val="24371178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5050</TotalTime>
  <Words>348</Words>
  <Application>Microsoft Office PowerPoint</Application>
  <PresentationFormat>Widescreen</PresentationFormat>
  <Paragraphs>110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Castellar</vt:lpstr>
      <vt:lpstr>gg sans</vt:lpstr>
      <vt:lpstr>Times New Roman</vt:lpstr>
      <vt:lpstr>1_Office Theme</vt:lpstr>
      <vt:lpstr>What is a natural number?</vt:lpstr>
      <vt:lpstr>What is an irrational number?</vt:lpstr>
      <vt:lpstr>What is an rational number?</vt:lpstr>
      <vt:lpstr>Which of the following is an irrational number?</vt:lpstr>
      <vt:lpstr>Which of the following is a natural number?</vt:lpstr>
      <vt:lpstr>9/3 is</vt:lpstr>
      <vt:lpstr>-17 is</vt:lpstr>
      <vt:lpstr>π is</vt:lpstr>
      <vt:lpstr>4/11 is</vt:lpstr>
      <vt:lpstr>0.6̅:</vt:lpstr>
      <vt:lpstr>0.1253245….</vt:lpstr>
      <vt:lpstr>Which of the following is an irrational number:</vt:lpstr>
      <vt:lpstr>Which of the following symbols represents rational numbers?</vt:lpstr>
      <vt:lpstr>Which of the following symbols represents natural numbers?</vt:lpstr>
      <vt:lpstr>Which of the following symbols represents real numbers?</vt:lpstr>
      <vt:lpstr>Which of the following symbols represents integers numbers?</vt:lpstr>
      <vt:lpstr>Answers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137</cp:revision>
  <cp:lastPrinted>2017-07-04T10:11:26Z</cp:lastPrinted>
  <dcterms:created xsi:type="dcterms:W3CDTF">2016-09-09T07:37:57Z</dcterms:created>
  <dcterms:modified xsi:type="dcterms:W3CDTF">2025-03-25T11:20:07Z</dcterms:modified>
</cp:coreProperties>
</file>