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306" r:id="rId2"/>
    <p:sldId id="331" r:id="rId3"/>
    <p:sldId id="257" r:id="rId4"/>
    <p:sldId id="332" r:id="rId5"/>
    <p:sldId id="264" r:id="rId6"/>
    <p:sldId id="262" r:id="rId7"/>
    <p:sldId id="313" r:id="rId8"/>
    <p:sldId id="276" r:id="rId9"/>
    <p:sldId id="277" r:id="rId10"/>
    <p:sldId id="265" r:id="rId11"/>
    <p:sldId id="268" r:id="rId12"/>
    <p:sldId id="271" r:id="rId13"/>
    <p:sldId id="273" r:id="rId14"/>
    <p:sldId id="274" r:id="rId15"/>
    <p:sldId id="321" r:id="rId16"/>
    <p:sldId id="295" r:id="rId17"/>
    <p:sldId id="259" r:id="rId18"/>
    <p:sldId id="322" r:id="rId19"/>
    <p:sldId id="323" r:id="rId20"/>
    <p:sldId id="324" r:id="rId21"/>
    <p:sldId id="329" r:id="rId22"/>
    <p:sldId id="300" r:id="rId23"/>
    <p:sldId id="330" r:id="rId24"/>
    <p:sldId id="299" r:id="rId25"/>
    <p:sldId id="304" r:id="rId26"/>
    <p:sldId id="294" r:id="rId27"/>
    <p:sldId id="303" r:id="rId28"/>
    <p:sldId id="320" r:id="rId29"/>
    <p:sldId id="284" r:id="rId30"/>
    <p:sldId id="285" r:id="rId31"/>
    <p:sldId id="275"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7C3F10-5D8E-49DC-AEB9-2CEEE76F685F}" v="350" dt="2023-01-13T19:30:05.30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84" y="6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8CF4C522-AC80-43D3-AD8A-3EE1B466991F}"/>
    <pc:docChg chg="undo custSel addSld delSld modSld sldOrd">
      <pc:chgData name="William Grey" userId="37b73424-c081-4fc2-b1af-363f4f3fd4f3" providerId="ADAL" clId="{8CF4C522-AC80-43D3-AD8A-3EE1B466991F}" dt="2021-11-30T14:28:54.840" v="4818" actId="20577"/>
      <pc:docMkLst>
        <pc:docMk/>
      </pc:docMkLst>
      <pc:sldChg chg="modSp mod ord">
        <pc:chgData name="William Grey" userId="37b73424-c081-4fc2-b1af-363f4f3fd4f3" providerId="ADAL" clId="{8CF4C522-AC80-43D3-AD8A-3EE1B466991F}" dt="2021-11-30T14:28:54.840" v="4818" actId="20577"/>
        <pc:sldMkLst>
          <pc:docMk/>
          <pc:sldMk cId="763271215" sldId="257"/>
        </pc:sldMkLst>
        <pc:spChg chg="mod">
          <ac:chgData name="William Grey" userId="37b73424-c081-4fc2-b1af-363f4f3fd4f3" providerId="ADAL" clId="{8CF4C522-AC80-43D3-AD8A-3EE1B466991F}" dt="2021-08-09T22:11:13.149" v="1" actId="27636"/>
          <ac:spMkLst>
            <pc:docMk/>
            <pc:sldMk cId="763271215" sldId="257"/>
            <ac:spMk id="2" creationId="{00000000-0000-0000-0000-000000000000}"/>
          </ac:spMkLst>
        </pc:spChg>
        <pc:spChg chg="mod">
          <ac:chgData name="William Grey" userId="37b73424-c081-4fc2-b1af-363f4f3fd4f3" providerId="ADAL" clId="{8CF4C522-AC80-43D3-AD8A-3EE1B466991F}" dt="2021-11-30T14:28:54.840" v="4818" actId="20577"/>
          <ac:spMkLst>
            <pc:docMk/>
            <pc:sldMk cId="763271215" sldId="257"/>
            <ac:spMk id="3" creationId="{00000000-0000-0000-0000-000000000000}"/>
          </ac:spMkLst>
        </pc:spChg>
      </pc:sldChg>
      <pc:sldChg chg="delSp modSp del mod">
        <pc:chgData name="William Grey" userId="37b73424-c081-4fc2-b1af-363f4f3fd4f3" providerId="ADAL" clId="{8CF4C522-AC80-43D3-AD8A-3EE1B466991F}" dt="2021-11-30T14:28:12.191" v="4801" actId="47"/>
        <pc:sldMkLst>
          <pc:docMk/>
          <pc:sldMk cId="0" sldId="259"/>
        </pc:sldMkLst>
        <pc:spChg chg="mod">
          <ac:chgData name="William Grey" userId="37b73424-c081-4fc2-b1af-363f4f3fd4f3" providerId="ADAL" clId="{8CF4C522-AC80-43D3-AD8A-3EE1B466991F}" dt="2021-11-26T20:53:40.659" v="2161" actId="1076"/>
          <ac:spMkLst>
            <pc:docMk/>
            <pc:sldMk cId="0" sldId="259"/>
            <ac:spMk id="19458" creationId="{00000000-0000-0000-0000-000000000000}"/>
          </ac:spMkLst>
        </pc:spChg>
        <pc:graphicFrameChg chg="mod">
          <ac:chgData name="William Grey" userId="37b73424-c081-4fc2-b1af-363f4f3fd4f3" providerId="ADAL" clId="{8CF4C522-AC80-43D3-AD8A-3EE1B466991F}" dt="2021-11-26T20:55:53.094" v="2218" actId="14100"/>
          <ac:graphicFrameMkLst>
            <pc:docMk/>
            <pc:sldMk cId="0" sldId="259"/>
            <ac:graphicFrameMk id="4" creationId="{00000000-0000-0000-0000-000000000000}"/>
          </ac:graphicFrameMkLst>
        </pc:graphicFrameChg>
        <pc:graphicFrameChg chg="mod">
          <ac:chgData name="William Grey" userId="37b73424-c081-4fc2-b1af-363f4f3fd4f3" providerId="ADAL" clId="{8CF4C522-AC80-43D3-AD8A-3EE1B466991F}" dt="2021-11-26T20:57:02.042" v="2225" actId="14100"/>
          <ac:graphicFrameMkLst>
            <pc:docMk/>
            <pc:sldMk cId="0" sldId="259"/>
            <ac:graphicFrameMk id="9" creationId="{00000000-0000-0000-0000-000000000000}"/>
          </ac:graphicFrameMkLst>
        </pc:graphicFrameChg>
        <pc:graphicFrameChg chg="del mod">
          <ac:chgData name="William Grey" userId="37b73424-c081-4fc2-b1af-363f4f3fd4f3" providerId="ADAL" clId="{8CF4C522-AC80-43D3-AD8A-3EE1B466991F}" dt="2021-11-26T20:55:41.843" v="2215" actId="478"/>
          <ac:graphicFrameMkLst>
            <pc:docMk/>
            <pc:sldMk cId="0" sldId="259"/>
            <ac:graphicFrameMk id="13" creationId="{00000000-0000-0000-0000-000000000000}"/>
          </ac:graphicFrameMkLst>
        </pc:graphicFrameChg>
      </pc:sldChg>
      <pc:sldChg chg="add del">
        <pc:chgData name="William Grey" userId="37b73424-c081-4fc2-b1af-363f4f3fd4f3" providerId="ADAL" clId="{8CF4C522-AC80-43D3-AD8A-3EE1B466991F}" dt="2021-11-26T16:26:49.927" v="1930" actId="47"/>
        <pc:sldMkLst>
          <pc:docMk/>
          <pc:sldMk cId="3369820387" sldId="260"/>
        </pc:sldMkLst>
      </pc:sldChg>
      <pc:sldChg chg="modSp del mod">
        <pc:chgData name="William Grey" userId="37b73424-c081-4fc2-b1af-363f4f3fd4f3" providerId="ADAL" clId="{8CF4C522-AC80-43D3-AD8A-3EE1B466991F}" dt="2021-11-26T16:27:54.268" v="1947" actId="47"/>
        <pc:sldMkLst>
          <pc:docMk/>
          <pc:sldMk cId="1404969898" sldId="261"/>
        </pc:sldMkLst>
        <pc:spChg chg="mod">
          <ac:chgData name="William Grey" userId="37b73424-c081-4fc2-b1af-363f4f3fd4f3" providerId="ADAL" clId="{8CF4C522-AC80-43D3-AD8A-3EE1B466991F}" dt="2021-08-09T22:11:13.249" v="9" actId="27636"/>
          <ac:spMkLst>
            <pc:docMk/>
            <pc:sldMk cId="1404969898" sldId="261"/>
            <ac:spMk id="2" creationId="{00000000-0000-0000-0000-000000000000}"/>
          </ac:spMkLst>
        </pc:spChg>
      </pc:sldChg>
      <pc:sldChg chg="modSp mod">
        <pc:chgData name="William Grey" userId="37b73424-c081-4fc2-b1af-363f4f3fd4f3" providerId="ADAL" clId="{8CF4C522-AC80-43D3-AD8A-3EE1B466991F}" dt="2021-11-26T16:00:50.676" v="887" actId="20577"/>
        <pc:sldMkLst>
          <pc:docMk/>
          <pc:sldMk cId="2617867532" sldId="262"/>
        </pc:sldMkLst>
        <pc:spChg chg="mod">
          <ac:chgData name="William Grey" userId="37b73424-c081-4fc2-b1af-363f4f3fd4f3" providerId="ADAL" clId="{8CF4C522-AC80-43D3-AD8A-3EE1B466991F}" dt="2021-08-09T22:11:13.196" v="4" actId="27636"/>
          <ac:spMkLst>
            <pc:docMk/>
            <pc:sldMk cId="2617867532" sldId="262"/>
            <ac:spMk id="2" creationId="{00000000-0000-0000-0000-000000000000}"/>
          </ac:spMkLst>
        </pc:spChg>
        <pc:spChg chg="mod">
          <ac:chgData name="William Grey" userId="37b73424-c081-4fc2-b1af-363f4f3fd4f3" providerId="ADAL" clId="{8CF4C522-AC80-43D3-AD8A-3EE1B466991F}" dt="2021-11-26T16:00:50.676" v="887" actId="20577"/>
          <ac:spMkLst>
            <pc:docMk/>
            <pc:sldMk cId="2617867532" sldId="262"/>
            <ac:spMk id="3" creationId="{00000000-0000-0000-0000-000000000000}"/>
          </ac:spMkLst>
        </pc:spChg>
      </pc:sldChg>
      <pc:sldChg chg="modSp del mod">
        <pc:chgData name="William Grey" userId="37b73424-c081-4fc2-b1af-363f4f3fd4f3" providerId="ADAL" clId="{8CF4C522-AC80-43D3-AD8A-3EE1B466991F}" dt="2021-11-09T20:43:35.631" v="110" actId="2696"/>
        <pc:sldMkLst>
          <pc:docMk/>
          <pc:sldMk cId="1279628442" sldId="264"/>
        </pc:sldMkLst>
        <pc:spChg chg="mod">
          <ac:chgData name="William Grey" userId="37b73424-c081-4fc2-b1af-363f4f3fd4f3" providerId="ADAL" clId="{8CF4C522-AC80-43D3-AD8A-3EE1B466991F}" dt="2021-08-09T22:11:13.169" v="2" actId="27636"/>
          <ac:spMkLst>
            <pc:docMk/>
            <pc:sldMk cId="1279628442" sldId="264"/>
            <ac:spMk id="2" creationId="{4D51049B-E6F5-4A1B-8C9C-5A3DE8AE7FB4}"/>
          </ac:spMkLst>
        </pc:spChg>
      </pc:sldChg>
      <pc:sldChg chg="modSp add del mod modAnim">
        <pc:chgData name="William Grey" userId="37b73424-c081-4fc2-b1af-363f4f3fd4f3" providerId="ADAL" clId="{8CF4C522-AC80-43D3-AD8A-3EE1B466991F}" dt="2021-11-30T14:28:13.829" v="4809" actId="47"/>
        <pc:sldMkLst>
          <pc:docMk/>
          <pc:sldMk cId="1542321948" sldId="264"/>
        </pc:sldMkLst>
        <pc:spChg chg="mod">
          <ac:chgData name="William Grey" userId="37b73424-c081-4fc2-b1af-363f4f3fd4f3" providerId="ADAL" clId="{8CF4C522-AC80-43D3-AD8A-3EE1B466991F}" dt="2021-11-26T14:17:24.370" v="456" actId="313"/>
          <ac:spMkLst>
            <pc:docMk/>
            <pc:sldMk cId="1542321948" sldId="264"/>
            <ac:spMk id="3" creationId="{442EF8AF-CE8C-4346-AFAC-9A1A7E06BD26}"/>
          </ac:spMkLst>
        </pc:spChg>
      </pc:sldChg>
      <pc:sldChg chg="modSp mod">
        <pc:chgData name="William Grey" userId="37b73424-c081-4fc2-b1af-363f4f3fd4f3" providerId="ADAL" clId="{8CF4C522-AC80-43D3-AD8A-3EE1B466991F}" dt="2021-11-26T16:12:14.278" v="1247" actId="207"/>
        <pc:sldMkLst>
          <pc:docMk/>
          <pc:sldMk cId="1869360109" sldId="265"/>
        </pc:sldMkLst>
        <pc:spChg chg="mod">
          <ac:chgData name="William Grey" userId="37b73424-c081-4fc2-b1af-363f4f3fd4f3" providerId="ADAL" clId="{8CF4C522-AC80-43D3-AD8A-3EE1B466991F}" dt="2021-11-26T16:06:03.316" v="1188" actId="20577"/>
          <ac:spMkLst>
            <pc:docMk/>
            <pc:sldMk cId="1869360109" sldId="265"/>
            <ac:spMk id="2" creationId="{00000000-0000-0000-0000-000000000000}"/>
          </ac:spMkLst>
        </pc:spChg>
        <pc:spChg chg="mod">
          <ac:chgData name="William Grey" userId="37b73424-c081-4fc2-b1af-363f4f3fd4f3" providerId="ADAL" clId="{8CF4C522-AC80-43D3-AD8A-3EE1B466991F}" dt="2021-11-26T16:12:14.278" v="1247" actId="207"/>
          <ac:spMkLst>
            <pc:docMk/>
            <pc:sldMk cId="1869360109" sldId="265"/>
            <ac:spMk id="3" creationId="{00000000-0000-0000-0000-000000000000}"/>
          </ac:spMkLst>
        </pc:spChg>
      </pc:sldChg>
      <pc:sldChg chg="modSp mod">
        <pc:chgData name="William Grey" userId="37b73424-c081-4fc2-b1af-363f4f3fd4f3" providerId="ADAL" clId="{8CF4C522-AC80-43D3-AD8A-3EE1B466991F}" dt="2021-11-26T16:04:20.180" v="990" actId="20577"/>
        <pc:sldMkLst>
          <pc:docMk/>
          <pc:sldMk cId="4018934658" sldId="268"/>
        </pc:sldMkLst>
        <pc:spChg chg="mod">
          <ac:chgData name="William Grey" userId="37b73424-c081-4fc2-b1af-363f4f3fd4f3" providerId="ADAL" clId="{8CF4C522-AC80-43D3-AD8A-3EE1B466991F}" dt="2021-11-26T14:07:54.650" v="211" actId="27636"/>
          <ac:spMkLst>
            <pc:docMk/>
            <pc:sldMk cId="4018934658" sldId="268"/>
            <ac:spMk id="2" creationId="{00000000-0000-0000-0000-000000000000}"/>
          </ac:spMkLst>
        </pc:spChg>
        <pc:spChg chg="mod">
          <ac:chgData name="William Grey" userId="37b73424-c081-4fc2-b1af-363f4f3fd4f3" providerId="ADAL" clId="{8CF4C522-AC80-43D3-AD8A-3EE1B466991F}" dt="2021-11-26T16:04:20.180" v="990" actId="20577"/>
          <ac:spMkLst>
            <pc:docMk/>
            <pc:sldMk cId="4018934658" sldId="268"/>
            <ac:spMk id="3" creationId="{00000000-0000-0000-0000-000000000000}"/>
          </ac:spMkLst>
        </pc:spChg>
      </pc:sldChg>
      <pc:sldChg chg="del">
        <pc:chgData name="William Grey" userId="37b73424-c081-4fc2-b1af-363f4f3fd4f3" providerId="ADAL" clId="{8CF4C522-AC80-43D3-AD8A-3EE1B466991F}" dt="2021-11-26T16:25:53.846" v="1924" actId="47"/>
        <pc:sldMkLst>
          <pc:docMk/>
          <pc:sldMk cId="1736004212" sldId="269"/>
        </pc:sldMkLst>
      </pc:sldChg>
      <pc:sldChg chg="modSp del mod">
        <pc:chgData name="William Grey" userId="37b73424-c081-4fc2-b1af-363f4f3fd4f3" providerId="ADAL" clId="{8CF4C522-AC80-43D3-AD8A-3EE1B466991F}" dt="2021-11-26T16:26:17.379" v="1925" actId="47"/>
        <pc:sldMkLst>
          <pc:docMk/>
          <pc:sldMk cId="3548008061" sldId="270"/>
        </pc:sldMkLst>
        <pc:spChg chg="mod">
          <ac:chgData name="William Grey" userId="37b73424-c081-4fc2-b1af-363f4f3fd4f3" providerId="ADAL" clId="{8CF4C522-AC80-43D3-AD8A-3EE1B466991F}" dt="2021-08-09T22:11:13.255" v="10" actId="27636"/>
          <ac:spMkLst>
            <pc:docMk/>
            <pc:sldMk cId="3548008061" sldId="270"/>
            <ac:spMk id="2" creationId="{00000000-0000-0000-0000-000000000000}"/>
          </ac:spMkLst>
        </pc:spChg>
      </pc:sldChg>
      <pc:sldChg chg="add del">
        <pc:chgData name="William Grey" userId="37b73424-c081-4fc2-b1af-363f4f3fd4f3" providerId="ADAL" clId="{8CF4C522-AC80-43D3-AD8A-3EE1B466991F}" dt="2021-11-26T16:12:53.708" v="1249" actId="2696"/>
        <pc:sldMkLst>
          <pc:docMk/>
          <pc:sldMk cId="793504677" sldId="271"/>
        </pc:sldMkLst>
      </pc:sldChg>
      <pc:sldChg chg="modSp add mod">
        <pc:chgData name="William Grey" userId="37b73424-c081-4fc2-b1af-363f4f3fd4f3" providerId="ADAL" clId="{8CF4C522-AC80-43D3-AD8A-3EE1B466991F}" dt="2021-11-26T16:29:25.809" v="1955" actId="255"/>
        <pc:sldMkLst>
          <pc:docMk/>
          <pc:sldMk cId="2283935214" sldId="271"/>
        </pc:sldMkLst>
        <pc:spChg chg="mod">
          <ac:chgData name="William Grey" userId="37b73424-c081-4fc2-b1af-363f4f3fd4f3" providerId="ADAL" clId="{8CF4C522-AC80-43D3-AD8A-3EE1B466991F}" dt="2021-11-26T16:29:25.809" v="1955" actId="255"/>
          <ac:spMkLst>
            <pc:docMk/>
            <pc:sldMk cId="2283935214" sldId="271"/>
            <ac:spMk id="6" creationId="{6579EF81-DA4B-46EC-9E9A-2FF761A9B549}"/>
          </ac:spMkLst>
        </pc:spChg>
      </pc:sldChg>
      <pc:sldChg chg="modSp add mod">
        <pc:chgData name="William Grey" userId="37b73424-c081-4fc2-b1af-363f4f3fd4f3" providerId="ADAL" clId="{8CF4C522-AC80-43D3-AD8A-3EE1B466991F}" dt="2021-11-26T16:14:26.785" v="1286" actId="20577"/>
        <pc:sldMkLst>
          <pc:docMk/>
          <pc:sldMk cId="2800509440" sldId="272"/>
        </pc:sldMkLst>
        <pc:spChg chg="mod">
          <ac:chgData name="William Grey" userId="37b73424-c081-4fc2-b1af-363f4f3fd4f3" providerId="ADAL" clId="{8CF4C522-AC80-43D3-AD8A-3EE1B466991F}" dt="2021-11-26T16:14:26.785" v="1286" actId="20577"/>
          <ac:spMkLst>
            <pc:docMk/>
            <pc:sldMk cId="2800509440" sldId="272"/>
            <ac:spMk id="2" creationId="{171DE491-6A9E-4DB1-9C1C-8A2B896D9412}"/>
          </ac:spMkLst>
        </pc:spChg>
      </pc:sldChg>
      <pc:sldChg chg="add del">
        <pc:chgData name="William Grey" userId="37b73424-c081-4fc2-b1af-363f4f3fd4f3" providerId="ADAL" clId="{8CF4C522-AC80-43D3-AD8A-3EE1B466991F}" dt="2021-11-26T16:12:53.708" v="1249" actId="2696"/>
        <pc:sldMkLst>
          <pc:docMk/>
          <pc:sldMk cId="3436438264" sldId="272"/>
        </pc:sldMkLst>
      </pc:sldChg>
      <pc:sldChg chg="add del">
        <pc:chgData name="William Grey" userId="37b73424-c081-4fc2-b1af-363f4f3fd4f3" providerId="ADAL" clId="{8CF4C522-AC80-43D3-AD8A-3EE1B466991F}" dt="2021-11-26T16:12:53.708" v="1249" actId="2696"/>
        <pc:sldMkLst>
          <pc:docMk/>
          <pc:sldMk cId="57953319" sldId="273"/>
        </pc:sldMkLst>
      </pc:sldChg>
      <pc:sldChg chg="modSp add mod">
        <pc:chgData name="William Grey" userId="37b73424-c081-4fc2-b1af-363f4f3fd4f3" providerId="ADAL" clId="{8CF4C522-AC80-43D3-AD8A-3EE1B466991F}" dt="2021-11-26T16:16:35.394" v="1409" actId="27636"/>
        <pc:sldMkLst>
          <pc:docMk/>
          <pc:sldMk cId="1915416116" sldId="273"/>
        </pc:sldMkLst>
        <pc:spChg chg="mod">
          <ac:chgData name="William Grey" userId="37b73424-c081-4fc2-b1af-363f4f3fd4f3" providerId="ADAL" clId="{8CF4C522-AC80-43D3-AD8A-3EE1B466991F}" dt="2021-11-26T16:16:07.843" v="1404" actId="1076"/>
          <ac:spMkLst>
            <pc:docMk/>
            <pc:sldMk cId="1915416116" sldId="273"/>
            <ac:spMk id="2" creationId="{718B8F64-E40D-4911-81E6-2EC409030221}"/>
          </ac:spMkLst>
        </pc:spChg>
        <pc:spChg chg="mod">
          <ac:chgData name="William Grey" userId="37b73424-c081-4fc2-b1af-363f4f3fd4f3" providerId="ADAL" clId="{8CF4C522-AC80-43D3-AD8A-3EE1B466991F}" dt="2021-11-26T16:16:35.394" v="1409" actId="27636"/>
          <ac:spMkLst>
            <pc:docMk/>
            <pc:sldMk cId="1915416116" sldId="273"/>
            <ac:spMk id="6" creationId="{6579EF81-DA4B-46EC-9E9A-2FF761A9B549}"/>
          </ac:spMkLst>
        </pc:spChg>
      </pc:sldChg>
      <pc:sldChg chg="add del">
        <pc:chgData name="William Grey" userId="37b73424-c081-4fc2-b1af-363f4f3fd4f3" providerId="ADAL" clId="{8CF4C522-AC80-43D3-AD8A-3EE1B466991F}" dt="2021-11-26T16:12:53.708" v="1249" actId="2696"/>
        <pc:sldMkLst>
          <pc:docMk/>
          <pc:sldMk cId="2087760500" sldId="274"/>
        </pc:sldMkLst>
      </pc:sldChg>
      <pc:sldChg chg="modSp add mod ord">
        <pc:chgData name="William Grey" userId="37b73424-c081-4fc2-b1af-363f4f3fd4f3" providerId="ADAL" clId="{8CF4C522-AC80-43D3-AD8A-3EE1B466991F}" dt="2021-11-26T16:27:37.040" v="1945" actId="20577"/>
        <pc:sldMkLst>
          <pc:docMk/>
          <pc:sldMk cId="4132965664" sldId="274"/>
        </pc:sldMkLst>
        <pc:spChg chg="mod">
          <ac:chgData name="William Grey" userId="37b73424-c081-4fc2-b1af-363f4f3fd4f3" providerId="ADAL" clId="{8CF4C522-AC80-43D3-AD8A-3EE1B466991F}" dt="2021-11-26T16:17:04.692" v="1412" actId="1076"/>
          <ac:spMkLst>
            <pc:docMk/>
            <pc:sldMk cId="4132965664" sldId="274"/>
            <ac:spMk id="2" creationId="{718B8F64-E40D-4911-81E6-2EC409030221}"/>
          </ac:spMkLst>
        </pc:spChg>
        <pc:spChg chg="mod">
          <ac:chgData name="William Grey" userId="37b73424-c081-4fc2-b1af-363f4f3fd4f3" providerId="ADAL" clId="{8CF4C522-AC80-43D3-AD8A-3EE1B466991F}" dt="2021-11-26T16:27:37.040" v="1945" actId="20577"/>
          <ac:spMkLst>
            <pc:docMk/>
            <pc:sldMk cId="4132965664" sldId="274"/>
            <ac:spMk id="6" creationId="{6579EF81-DA4B-46EC-9E9A-2FF761A9B549}"/>
          </ac:spMkLst>
        </pc:spChg>
      </pc:sldChg>
      <pc:sldChg chg="modSp mod modAnim">
        <pc:chgData name="William Grey" userId="37b73424-c081-4fc2-b1af-363f4f3fd4f3" providerId="ADAL" clId="{8CF4C522-AC80-43D3-AD8A-3EE1B466991F}" dt="2021-11-26T20:47:58.654" v="2101" actId="20577"/>
        <pc:sldMkLst>
          <pc:docMk/>
          <pc:sldMk cId="3309022381" sldId="275"/>
        </pc:sldMkLst>
        <pc:spChg chg="mod">
          <ac:chgData name="William Grey" userId="37b73424-c081-4fc2-b1af-363f4f3fd4f3" providerId="ADAL" clId="{8CF4C522-AC80-43D3-AD8A-3EE1B466991F}" dt="2021-08-09T22:11:13.290" v="12" actId="27636"/>
          <ac:spMkLst>
            <pc:docMk/>
            <pc:sldMk cId="3309022381" sldId="275"/>
            <ac:spMk id="2" creationId="{00000000-0000-0000-0000-000000000000}"/>
          </ac:spMkLst>
        </pc:spChg>
        <pc:spChg chg="mod">
          <ac:chgData name="William Grey" userId="37b73424-c081-4fc2-b1af-363f4f3fd4f3" providerId="ADAL" clId="{8CF4C522-AC80-43D3-AD8A-3EE1B466991F}" dt="2021-11-26T20:47:58.654" v="2101" actId="20577"/>
          <ac:spMkLst>
            <pc:docMk/>
            <pc:sldMk cId="3309022381" sldId="275"/>
            <ac:spMk id="3" creationId="{00000000-0000-0000-0000-000000000000}"/>
          </ac:spMkLst>
        </pc:spChg>
        <pc:spChg chg="mod">
          <ac:chgData name="William Grey" userId="37b73424-c081-4fc2-b1af-363f4f3fd4f3" providerId="ADAL" clId="{8CF4C522-AC80-43D3-AD8A-3EE1B466991F}" dt="2021-11-26T16:35:31.067" v="2015" actId="27636"/>
          <ac:spMkLst>
            <pc:docMk/>
            <pc:sldMk cId="3309022381" sldId="275"/>
            <ac:spMk id="4" creationId="{00000000-0000-0000-0000-000000000000}"/>
          </ac:spMkLst>
        </pc:spChg>
      </pc:sldChg>
      <pc:sldChg chg="modSp mod">
        <pc:chgData name="William Grey" userId="37b73424-c081-4fc2-b1af-363f4f3fd4f3" providerId="ADAL" clId="{8CF4C522-AC80-43D3-AD8A-3EE1B466991F}" dt="2021-11-26T14:09:53.700" v="235" actId="1076"/>
        <pc:sldMkLst>
          <pc:docMk/>
          <pc:sldMk cId="3635970633" sldId="276"/>
        </pc:sldMkLst>
        <pc:spChg chg="mod">
          <ac:chgData name="William Grey" userId="37b73424-c081-4fc2-b1af-363f4f3fd4f3" providerId="ADAL" clId="{8CF4C522-AC80-43D3-AD8A-3EE1B466991F}" dt="2021-11-26T14:06:35.190" v="200" actId="1076"/>
          <ac:spMkLst>
            <pc:docMk/>
            <pc:sldMk cId="3635970633" sldId="276"/>
            <ac:spMk id="2" creationId="{00000000-0000-0000-0000-000000000000}"/>
          </ac:spMkLst>
        </pc:spChg>
        <pc:graphicFrameChg chg="mod">
          <ac:chgData name="William Grey" userId="37b73424-c081-4fc2-b1af-363f4f3fd4f3" providerId="ADAL" clId="{8CF4C522-AC80-43D3-AD8A-3EE1B466991F}" dt="2021-11-26T14:09:53.700" v="235" actId="1076"/>
          <ac:graphicFrameMkLst>
            <pc:docMk/>
            <pc:sldMk cId="3635970633" sldId="276"/>
            <ac:graphicFrameMk id="4" creationId="{00000000-0000-0000-0000-000000000000}"/>
          </ac:graphicFrameMkLst>
        </pc:graphicFrameChg>
      </pc:sldChg>
      <pc:sldChg chg="modSp mod">
        <pc:chgData name="William Grey" userId="37b73424-c081-4fc2-b1af-363f4f3fd4f3" providerId="ADAL" clId="{8CF4C522-AC80-43D3-AD8A-3EE1B466991F}" dt="2021-11-26T14:06:53.312" v="203" actId="1076"/>
        <pc:sldMkLst>
          <pc:docMk/>
          <pc:sldMk cId="3361216853" sldId="277"/>
        </pc:sldMkLst>
        <pc:spChg chg="mod">
          <ac:chgData name="William Grey" userId="37b73424-c081-4fc2-b1af-363f4f3fd4f3" providerId="ADAL" clId="{8CF4C522-AC80-43D3-AD8A-3EE1B466991F}" dt="2021-11-26T14:06:47.254" v="202" actId="27636"/>
          <ac:spMkLst>
            <pc:docMk/>
            <pc:sldMk cId="3361216853" sldId="277"/>
            <ac:spMk id="2" creationId="{00000000-0000-0000-0000-000000000000}"/>
          </ac:spMkLst>
        </pc:spChg>
        <pc:graphicFrameChg chg="mod">
          <ac:chgData name="William Grey" userId="37b73424-c081-4fc2-b1af-363f4f3fd4f3" providerId="ADAL" clId="{8CF4C522-AC80-43D3-AD8A-3EE1B466991F}" dt="2021-11-26T14:06:53.312" v="203" actId="1076"/>
          <ac:graphicFrameMkLst>
            <pc:docMk/>
            <pc:sldMk cId="3361216853" sldId="277"/>
            <ac:graphicFrameMk id="4" creationId="{00000000-0000-0000-0000-000000000000}"/>
          </ac:graphicFrameMkLst>
        </pc:graphicFrameChg>
      </pc:sldChg>
      <pc:sldChg chg="del">
        <pc:chgData name="William Grey" userId="37b73424-c081-4fc2-b1af-363f4f3fd4f3" providerId="ADAL" clId="{8CF4C522-AC80-43D3-AD8A-3EE1B466991F}" dt="2021-11-26T21:10:32.663" v="2507" actId="47"/>
        <pc:sldMkLst>
          <pc:docMk/>
          <pc:sldMk cId="4040456747" sldId="279"/>
        </pc:sldMkLst>
      </pc:sldChg>
      <pc:sldChg chg="modSp del mod">
        <pc:chgData name="William Grey" userId="37b73424-c081-4fc2-b1af-363f4f3fd4f3" providerId="ADAL" clId="{8CF4C522-AC80-43D3-AD8A-3EE1B466991F}" dt="2021-11-26T16:27:52.320" v="1946" actId="47"/>
        <pc:sldMkLst>
          <pc:docMk/>
          <pc:sldMk cId="282562208" sldId="280"/>
        </pc:sldMkLst>
        <pc:spChg chg="mod">
          <ac:chgData name="William Grey" userId="37b73424-c081-4fc2-b1af-363f4f3fd4f3" providerId="ADAL" clId="{8CF4C522-AC80-43D3-AD8A-3EE1B466991F}" dt="2021-08-09T22:11:13.235" v="8" actId="27636"/>
          <ac:spMkLst>
            <pc:docMk/>
            <pc:sldMk cId="282562208" sldId="280"/>
            <ac:spMk id="2" creationId="{00000000-0000-0000-0000-000000000000}"/>
          </ac:spMkLst>
        </pc:spChg>
      </pc:sldChg>
      <pc:sldChg chg="modSp del mod">
        <pc:chgData name="William Grey" userId="37b73424-c081-4fc2-b1af-363f4f3fd4f3" providerId="ADAL" clId="{8CF4C522-AC80-43D3-AD8A-3EE1B466991F}" dt="2021-11-26T16:26:23.353" v="1926" actId="47"/>
        <pc:sldMkLst>
          <pc:docMk/>
          <pc:sldMk cId="2009353572" sldId="282"/>
        </pc:sldMkLst>
        <pc:spChg chg="mod">
          <ac:chgData name="William Grey" userId="37b73424-c081-4fc2-b1af-363f4f3fd4f3" providerId="ADAL" clId="{8CF4C522-AC80-43D3-AD8A-3EE1B466991F}" dt="2021-08-09T22:11:13.268" v="11" actId="27636"/>
          <ac:spMkLst>
            <pc:docMk/>
            <pc:sldMk cId="2009353572" sldId="282"/>
            <ac:spMk id="2" creationId="{00000000-0000-0000-0000-000000000000}"/>
          </ac:spMkLst>
        </pc:spChg>
      </pc:sldChg>
      <pc:sldChg chg="addSp delSp modSp del mod">
        <pc:chgData name="William Grey" userId="37b73424-c081-4fc2-b1af-363f4f3fd4f3" providerId="ADAL" clId="{8CF4C522-AC80-43D3-AD8A-3EE1B466991F}" dt="2021-11-26T21:12:00.639" v="2519" actId="47"/>
        <pc:sldMkLst>
          <pc:docMk/>
          <pc:sldMk cId="416793264" sldId="283"/>
        </pc:sldMkLst>
        <pc:spChg chg="mod">
          <ac:chgData name="William Grey" userId="37b73424-c081-4fc2-b1af-363f4f3fd4f3" providerId="ADAL" clId="{8CF4C522-AC80-43D3-AD8A-3EE1B466991F}" dt="2021-11-26T20:30:15.654" v="2088" actId="20577"/>
          <ac:spMkLst>
            <pc:docMk/>
            <pc:sldMk cId="416793264" sldId="283"/>
            <ac:spMk id="2" creationId="{00000000-0000-0000-0000-000000000000}"/>
          </ac:spMkLst>
        </pc:spChg>
        <pc:spChg chg="mod">
          <ac:chgData name="William Grey" userId="37b73424-c081-4fc2-b1af-363f4f3fd4f3" providerId="ADAL" clId="{8CF4C522-AC80-43D3-AD8A-3EE1B466991F}" dt="2021-11-26T20:30:12.465" v="2087" actId="20577"/>
          <ac:spMkLst>
            <pc:docMk/>
            <pc:sldMk cId="416793264" sldId="283"/>
            <ac:spMk id="3" creationId="{00000000-0000-0000-0000-000000000000}"/>
          </ac:spMkLst>
        </pc:spChg>
        <pc:spChg chg="add del">
          <ac:chgData name="William Grey" userId="37b73424-c081-4fc2-b1af-363f4f3fd4f3" providerId="ADAL" clId="{8CF4C522-AC80-43D3-AD8A-3EE1B466991F}" dt="2021-11-26T21:11:23.430" v="2514"/>
          <ac:spMkLst>
            <pc:docMk/>
            <pc:sldMk cId="416793264" sldId="283"/>
            <ac:spMk id="4" creationId="{FD801BD1-9FC3-459F-A7C7-54BC47C831B1}"/>
          </ac:spMkLst>
        </pc:spChg>
      </pc:sldChg>
      <pc:sldChg chg="modSp mod ord">
        <pc:chgData name="William Grey" userId="37b73424-c081-4fc2-b1af-363f4f3fd4f3" providerId="ADAL" clId="{8CF4C522-AC80-43D3-AD8A-3EE1B466991F}" dt="2021-11-26T20:52:25.131" v="2147"/>
        <pc:sldMkLst>
          <pc:docMk/>
          <pc:sldMk cId="4080122109" sldId="284"/>
        </pc:sldMkLst>
        <pc:spChg chg="mod">
          <ac:chgData name="William Grey" userId="37b73424-c081-4fc2-b1af-363f4f3fd4f3" providerId="ADAL" clId="{8CF4C522-AC80-43D3-AD8A-3EE1B466991F}" dt="2021-11-26T20:52:08.207" v="2143" actId="20577"/>
          <ac:spMkLst>
            <pc:docMk/>
            <pc:sldMk cId="4080122109" sldId="284"/>
            <ac:spMk id="2" creationId="{00000000-0000-0000-0000-000000000000}"/>
          </ac:spMkLst>
        </pc:spChg>
        <pc:spChg chg="mod">
          <ac:chgData name="William Grey" userId="37b73424-c081-4fc2-b1af-363f4f3fd4f3" providerId="ADAL" clId="{8CF4C522-AC80-43D3-AD8A-3EE1B466991F}" dt="2021-11-26T20:47:06.858" v="2100" actId="20577"/>
          <ac:spMkLst>
            <pc:docMk/>
            <pc:sldMk cId="4080122109" sldId="284"/>
            <ac:spMk id="3" creationId="{00000000-0000-0000-0000-000000000000}"/>
          </ac:spMkLst>
        </pc:spChg>
      </pc:sldChg>
      <pc:sldChg chg="addSp delSp modSp mod ord modAnim">
        <pc:chgData name="William Grey" userId="37b73424-c081-4fc2-b1af-363f4f3fd4f3" providerId="ADAL" clId="{8CF4C522-AC80-43D3-AD8A-3EE1B466991F}" dt="2021-11-26T20:52:13.806" v="2145"/>
        <pc:sldMkLst>
          <pc:docMk/>
          <pc:sldMk cId="1550990645" sldId="285"/>
        </pc:sldMkLst>
        <pc:spChg chg="mod">
          <ac:chgData name="William Grey" userId="37b73424-c081-4fc2-b1af-363f4f3fd4f3" providerId="ADAL" clId="{8CF4C522-AC80-43D3-AD8A-3EE1B466991F}" dt="2021-11-26T20:30:53.357" v="2090" actId="20577"/>
          <ac:spMkLst>
            <pc:docMk/>
            <pc:sldMk cId="1550990645" sldId="285"/>
            <ac:spMk id="2" creationId="{00000000-0000-0000-0000-000000000000}"/>
          </ac:spMkLst>
        </pc:spChg>
        <pc:spChg chg="mod">
          <ac:chgData name="William Grey" userId="37b73424-c081-4fc2-b1af-363f4f3fd4f3" providerId="ADAL" clId="{8CF4C522-AC80-43D3-AD8A-3EE1B466991F}" dt="2021-11-26T20:24:39.836" v="2050" actId="5793"/>
          <ac:spMkLst>
            <pc:docMk/>
            <pc:sldMk cId="1550990645" sldId="285"/>
            <ac:spMk id="3" creationId="{00000000-0000-0000-0000-000000000000}"/>
          </ac:spMkLst>
        </pc:spChg>
        <pc:spChg chg="add mod">
          <ac:chgData name="William Grey" userId="37b73424-c081-4fc2-b1af-363f4f3fd4f3" providerId="ADAL" clId="{8CF4C522-AC80-43D3-AD8A-3EE1B466991F}" dt="2021-11-26T16:38:09.150" v="2049" actId="113"/>
          <ac:spMkLst>
            <pc:docMk/>
            <pc:sldMk cId="1550990645" sldId="285"/>
            <ac:spMk id="5" creationId="{E4888270-EF4F-4ACC-BDCB-A57874F717A3}"/>
          </ac:spMkLst>
        </pc:spChg>
        <pc:graphicFrameChg chg="add del mod">
          <ac:chgData name="William Grey" userId="37b73424-c081-4fc2-b1af-363f4f3fd4f3" providerId="ADAL" clId="{8CF4C522-AC80-43D3-AD8A-3EE1B466991F}" dt="2021-11-26T20:29:09.271" v="2064" actId="14100"/>
          <ac:graphicFrameMkLst>
            <pc:docMk/>
            <pc:sldMk cId="1550990645" sldId="285"/>
            <ac:graphicFrameMk id="4" creationId="{00000000-0000-0000-0000-000000000000}"/>
          </ac:graphicFrameMkLst>
        </pc:graphicFrameChg>
        <pc:graphicFrameChg chg="add del mod">
          <ac:chgData name="William Grey" userId="37b73424-c081-4fc2-b1af-363f4f3fd4f3" providerId="ADAL" clId="{8CF4C522-AC80-43D3-AD8A-3EE1B466991F}" dt="2021-11-26T20:28:42.524" v="2057" actId="1032"/>
          <ac:graphicFrameMkLst>
            <pc:docMk/>
            <pc:sldMk cId="1550990645" sldId="285"/>
            <ac:graphicFrameMk id="6" creationId="{7174C891-E495-4544-8DEF-9E6D84DA873B}"/>
          </ac:graphicFrameMkLst>
        </pc:graphicFrameChg>
      </pc:sldChg>
      <pc:sldChg chg="addSp delSp modSp del mod">
        <pc:chgData name="William Grey" userId="37b73424-c081-4fc2-b1af-363f4f3fd4f3" providerId="ADAL" clId="{8CF4C522-AC80-43D3-AD8A-3EE1B466991F}" dt="2021-11-26T21:10:58.430" v="2511" actId="47"/>
        <pc:sldMkLst>
          <pc:docMk/>
          <pc:sldMk cId="0" sldId="288"/>
        </pc:sldMkLst>
        <pc:spChg chg="add mod">
          <ac:chgData name="William Grey" userId="37b73424-c081-4fc2-b1af-363f4f3fd4f3" providerId="ADAL" clId="{8CF4C522-AC80-43D3-AD8A-3EE1B466991F}" dt="2021-11-26T20:50:54.652" v="2116" actId="478"/>
          <ac:spMkLst>
            <pc:docMk/>
            <pc:sldMk cId="0" sldId="288"/>
            <ac:spMk id="3" creationId="{92ECA56C-C802-4B6D-BC6D-167031A67712}"/>
          </ac:spMkLst>
        </pc:spChg>
        <pc:spChg chg="mod">
          <ac:chgData name="William Grey" userId="37b73424-c081-4fc2-b1af-363f4f3fd4f3" providerId="ADAL" clId="{8CF4C522-AC80-43D3-AD8A-3EE1B466991F}" dt="2021-11-26T21:10:49.698" v="2509" actId="21"/>
          <ac:spMkLst>
            <pc:docMk/>
            <pc:sldMk cId="0" sldId="288"/>
            <ac:spMk id="3074" creationId="{00000000-0000-0000-0000-000000000000}"/>
          </ac:spMkLst>
        </pc:spChg>
        <pc:spChg chg="del">
          <ac:chgData name="William Grey" userId="37b73424-c081-4fc2-b1af-363f4f3fd4f3" providerId="ADAL" clId="{8CF4C522-AC80-43D3-AD8A-3EE1B466991F}" dt="2021-11-26T20:50:54.652" v="2116" actId="478"/>
          <ac:spMkLst>
            <pc:docMk/>
            <pc:sldMk cId="0" sldId="288"/>
            <ac:spMk id="3075" creationId="{00000000-0000-0000-0000-000000000000}"/>
          </ac:spMkLst>
        </pc:spChg>
      </pc:sldChg>
      <pc:sldChg chg="del">
        <pc:chgData name="William Grey" userId="37b73424-c081-4fc2-b1af-363f4f3fd4f3" providerId="ADAL" clId="{8CF4C522-AC80-43D3-AD8A-3EE1B466991F}" dt="2021-11-26T20:50:26.399" v="2109" actId="47"/>
        <pc:sldMkLst>
          <pc:docMk/>
          <pc:sldMk cId="0" sldId="289"/>
        </pc:sldMkLst>
      </pc:sldChg>
      <pc:sldChg chg="modSp del mod">
        <pc:chgData name="William Grey" userId="37b73424-c081-4fc2-b1af-363f4f3fd4f3" providerId="ADAL" clId="{8CF4C522-AC80-43D3-AD8A-3EE1B466991F}" dt="2021-11-26T20:49:51.697" v="2102" actId="47"/>
        <pc:sldMkLst>
          <pc:docMk/>
          <pc:sldMk cId="1527016351" sldId="290"/>
        </pc:sldMkLst>
        <pc:spChg chg="mod">
          <ac:chgData name="William Grey" userId="37b73424-c081-4fc2-b1af-363f4f3fd4f3" providerId="ADAL" clId="{8CF4C522-AC80-43D3-AD8A-3EE1B466991F}" dt="2021-08-09T22:11:13.322" v="16" actId="27636"/>
          <ac:spMkLst>
            <pc:docMk/>
            <pc:sldMk cId="1527016351" sldId="290"/>
            <ac:spMk id="6146" creationId="{00000000-0000-0000-0000-000000000000}"/>
          </ac:spMkLst>
        </pc:spChg>
      </pc:sldChg>
      <pc:sldChg chg="modSp del mod">
        <pc:chgData name="William Grey" userId="37b73424-c081-4fc2-b1af-363f4f3fd4f3" providerId="ADAL" clId="{8CF4C522-AC80-43D3-AD8A-3EE1B466991F}" dt="2021-11-26T20:49:52.539" v="2103" actId="47"/>
        <pc:sldMkLst>
          <pc:docMk/>
          <pc:sldMk cId="1165616769" sldId="291"/>
        </pc:sldMkLst>
        <pc:spChg chg="mod">
          <ac:chgData name="William Grey" userId="37b73424-c081-4fc2-b1af-363f4f3fd4f3" providerId="ADAL" clId="{8CF4C522-AC80-43D3-AD8A-3EE1B466991F}" dt="2021-08-09T22:11:13.351" v="17" actId="27636"/>
          <ac:spMkLst>
            <pc:docMk/>
            <pc:sldMk cId="1165616769" sldId="291"/>
            <ac:spMk id="7170" creationId="{00000000-0000-0000-0000-000000000000}"/>
          </ac:spMkLst>
        </pc:spChg>
      </pc:sldChg>
      <pc:sldChg chg="modSp del mod">
        <pc:chgData name="William Grey" userId="37b73424-c081-4fc2-b1af-363f4f3fd4f3" providerId="ADAL" clId="{8CF4C522-AC80-43D3-AD8A-3EE1B466991F}" dt="2021-11-26T20:49:53.125" v="2104" actId="47"/>
        <pc:sldMkLst>
          <pc:docMk/>
          <pc:sldMk cId="2102613723" sldId="292"/>
        </pc:sldMkLst>
        <pc:spChg chg="mod">
          <ac:chgData name="William Grey" userId="37b73424-c081-4fc2-b1af-363f4f3fd4f3" providerId="ADAL" clId="{8CF4C522-AC80-43D3-AD8A-3EE1B466991F}" dt="2021-08-09T22:11:13.367" v="18" actId="27636"/>
          <ac:spMkLst>
            <pc:docMk/>
            <pc:sldMk cId="2102613723" sldId="292"/>
            <ac:spMk id="8194" creationId="{00000000-0000-0000-0000-000000000000}"/>
          </ac:spMkLst>
        </pc:spChg>
      </pc:sldChg>
      <pc:sldChg chg="modSp del mod">
        <pc:chgData name="William Grey" userId="37b73424-c081-4fc2-b1af-363f4f3fd4f3" providerId="ADAL" clId="{8CF4C522-AC80-43D3-AD8A-3EE1B466991F}" dt="2021-11-26T20:49:53.907" v="2105" actId="47"/>
        <pc:sldMkLst>
          <pc:docMk/>
          <pc:sldMk cId="4013310937" sldId="293"/>
        </pc:sldMkLst>
        <pc:spChg chg="mod">
          <ac:chgData name="William Grey" userId="37b73424-c081-4fc2-b1af-363f4f3fd4f3" providerId="ADAL" clId="{8CF4C522-AC80-43D3-AD8A-3EE1B466991F}" dt="2021-08-09T22:11:13.375" v="19" actId="27636"/>
          <ac:spMkLst>
            <pc:docMk/>
            <pc:sldMk cId="4013310937" sldId="293"/>
            <ac:spMk id="9218" creationId="{00000000-0000-0000-0000-000000000000}"/>
          </ac:spMkLst>
        </pc:spChg>
      </pc:sldChg>
      <pc:sldChg chg="modSp del mod">
        <pc:chgData name="William Grey" userId="37b73424-c081-4fc2-b1af-363f4f3fd4f3" providerId="ADAL" clId="{8CF4C522-AC80-43D3-AD8A-3EE1B466991F}" dt="2021-11-26T20:49:54.940" v="2106" actId="47"/>
        <pc:sldMkLst>
          <pc:docMk/>
          <pc:sldMk cId="3663938642" sldId="294"/>
        </pc:sldMkLst>
        <pc:spChg chg="mod">
          <ac:chgData name="William Grey" userId="37b73424-c081-4fc2-b1af-363f4f3fd4f3" providerId="ADAL" clId="{8CF4C522-AC80-43D3-AD8A-3EE1B466991F}" dt="2021-08-09T22:11:13.387" v="20" actId="27636"/>
          <ac:spMkLst>
            <pc:docMk/>
            <pc:sldMk cId="3663938642" sldId="294"/>
            <ac:spMk id="10242" creationId="{00000000-0000-0000-0000-000000000000}"/>
          </ac:spMkLst>
        </pc:spChg>
      </pc:sldChg>
      <pc:sldChg chg="modSp del mod">
        <pc:chgData name="William Grey" userId="37b73424-c081-4fc2-b1af-363f4f3fd4f3" providerId="ADAL" clId="{8CF4C522-AC80-43D3-AD8A-3EE1B466991F}" dt="2021-11-30T14:28:11.896" v="4800" actId="47"/>
        <pc:sldMkLst>
          <pc:docMk/>
          <pc:sldMk cId="3531298852" sldId="295"/>
        </pc:sldMkLst>
        <pc:spChg chg="mod">
          <ac:chgData name="William Grey" userId="37b73424-c081-4fc2-b1af-363f4f3fd4f3" providerId="ADAL" clId="{8CF4C522-AC80-43D3-AD8A-3EE1B466991F}" dt="2021-11-26T20:53:28.161" v="2158" actId="20577"/>
          <ac:spMkLst>
            <pc:docMk/>
            <pc:sldMk cId="3531298852" sldId="295"/>
            <ac:spMk id="11266" creationId="{00000000-0000-0000-0000-000000000000}"/>
          </ac:spMkLst>
        </pc:spChg>
        <pc:spChg chg="mod">
          <ac:chgData name="William Grey" userId="37b73424-c081-4fc2-b1af-363f4f3fd4f3" providerId="ADAL" clId="{8CF4C522-AC80-43D3-AD8A-3EE1B466991F}" dt="2021-11-26T20:53:25.962" v="2157" actId="1076"/>
          <ac:spMkLst>
            <pc:docMk/>
            <pc:sldMk cId="3531298852" sldId="295"/>
            <ac:spMk id="11268" creationId="{00000000-0000-0000-0000-000000000000}"/>
          </ac:spMkLst>
        </pc:spChg>
      </pc:sldChg>
      <pc:sldChg chg="del">
        <pc:chgData name="William Grey" userId="37b73424-c081-4fc2-b1af-363f4f3fd4f3" providerId="ADAL" clId="{8CF4C522-AC80-43D3-AD8A-3EE1B466991F}" dt="2021-11-26T20:57:21.822" v="2227" actId="47"/>
        <pc:sldMkLst>
          <pc:docMk/>
          <pc:sldMk cId="779898041" sldId="296"/>
        </pc:sldMkLst>
      </pc:sldChg>
      <pc:sldChg chg="delSp modSp del mod">
        <pc:chgData name="William Grey" userId="37b73424-c081-4fc2-b1af-363f4f3fd4f3" providerId="ADAL" clId="{8CF4C522-AC80-43D3-AD8A-3EE1B466991F}" dt="2021-11-26T21:00:39.451" v="2294" actId="47"/>
        <pc:sldMkLst>
          <pc:docMk/>
          <pc:sldMk cId="0" sldId="297"/>
        </pc:sldMkLst>
        <pc:spChg chg="del mod">
          <ac:chgData name="William Grey" userId="37b73424-c081-4fc2-b1af-363f4f3fd4f3" providerId="ADAL" clId="{8CF4C522-AC80-43D3-AD8A-3EE1B466991F}" dt="2021-11-26T20:58:54.367" v="2278"/>
          <ac:spMkLst>
            <pc:docMk/>
            <pc:sldMk cId="0" sldId="297"/>
            <ac:spMk id="23555" creationId="{00000000-0000-0000-0000-000000000000}"/>
          </ac:spMkLst>
        </pc:spChg>
      </pc:sldChg>
      <pc:sldChg chg="delSp modSp del mod">
        <pc:chgData name="William Grey" userId="37b73424-c081-4fc2-b1af-363f4f3fd4f3" providerId="ADAL" clId="{8CF4C522-AC80-43D3-AD8A-3EE1B466991F}" dt="2021-11-26T21:03:46.966" v="2310" actId="47"/>
        <pc:sldMkLst>
          <pc:docMk/>
          <pc:sldMk cId="0" sldId="298"/>
        </pc:sldMkLst>
        <pc:spChg chg="del mod">
          <ac:chgData name="William Grey" userId="37b73424-c081-4fc2-b1af-363f4f3fd4f3" providerId="ADAL" clId="{8CF4C522-AC80-43D3-AD8A-3EE1B466991F}" dt="2021-11-26T21:03:06.334" v="2306"/>
          <ac:spMkLst>
            <pc:docMk/>
            <pc:sldMk cId="0" sldId="298"/>
            <ac:spMk id="25603" creationId="{00000000-0000-0000-0000-000000000000}"/>
          </ac:spMkLst>
        </pc:spChg>
      </pc:sldChg>
      <pc:sldChg chg="modSp del mod ord">
        <pc:chgData name="William Grey" userId="37b73424-c081-4fc2-b1af-363f4f3fd4f3" providerId="ADAL" clId="{8CF4C522-AC80-43D3-AD8A-3EE1B466991F}" dt="2021-11-30T14:28:13.614" v="4808" actId="47"/>
        <pc:sldMkLst>
          <pc:docMk/>
          <pc:sldMk cId="0" sldId="299"/>
        </pc:sldMkLst>
        <pc:spChg chg="mod">
          <ac:chgData name="William Grey" userId="37b73424-c081-4fc2-b1af-363f4f3fd4f3" providerId="ADAL" clId="{8CF4C522-AC80-43D3-AD8A-3EE1B466991F}" dt="2021-08-09T22:11:13.300" v="13" actId="27636"/>
          <ac:spMkLst>
            <pc:docMk/>
            <pc:sldMk cId="0" sldId="299"/>
            <ac:spMk id="33794" creationId="{00000000-0000-0000-0000-000000000000}"/>
          </ac:spMkLst>
        </pc:spChg>
        <pc:spChg chg="mod">
          <ac:chgData name="William Grey" userId="37b73424-c081-4fc2-b1af-363f4f3fd4f3" providerId="ADAL" clId="{8CF4C522-AC80-43D3-AD8A-3EE1B466991F}" dt="2021-11-30T11:19:02.199" v="3128" actId="21"/>
          <ac:spMkLst>
            <pc:docMk/>
            <pc:sldMk cId="0" sldId="299"/>
            <ac:spMk id="33795" creationId="{00000000-0000-0000-0000-000000000000}"/>
          </ac:spMkLst>
        </pc:spChg>
      </pc:sldChg>
      <pc:sldChg chg="modSp del mod ord">
        <pc:chgData name="William Grey" userId="37b73424-c081-4fc2-b1af-363f4f3fd4f3" providerId="ADAL" clId="{8CF4C522-AC80-43D3-AD8A-3EE1B466991F}" dt="2021-11-30T14:28:13.237" v="4806" actId="47"/>
        <pc:sldMkLst>
          <pc:docMk/>
          <pc:sldMk cId="0" sldId="300"/>
        </pc:sldMkLst>
        <pc:spChg chg="mod">
          <ac:chgData name="William Grey" userId="37b73424-c081-4fc2-b1af-363f4f3fd4f3" providerId="ADAL" clId="{8CF4C522-AC80-43D3-AD8A-3EE1B466991F}" dt="2021-11-26T21:08:50.083" v="2455" actId="313"/>
          <ac:spMkLst>
            <pc:docMk/>
            <pc:sldMk cId="0" sldId="300"/>
            <ac:spMk id="34818" creationId="{00000000-0000-0000-0000-000000000000}"/>
          </ac:spMkLst>
        </pc:spChg>
        <pc:spChg chg="mod">
          <ac:chgData name="William Grey" userId="37b73424-c081-4fc2-b1af-363f4f3fd4f3" providerId="ADAL" clId="{8CF4C522-AC80-43D3-AD8A-3EE1B466991F}" dt="2021-11-30T11:21:04.043" v="3328" actId="20577"/>
          <ac:spMkLst>
            <pc:docMk/>
            <pc:sldMk cId="0" sldId="300"/>
            <ac:spMk id="34819" creationId="{00000000-0000-0000-0000-000000000000}"/>
          </ac:spMkLst>
        </pc:spChg>
      </pc:sldChg>
      <pc:sldChg chg="modSp del mod">
        <pc:chgData name="William Grey" userId="37b73424-c081-4fc2-b1af-363f4f3fd4f3" providerId="ADAL" clId="{8CF4C522-AC80-43D3-AD8A-3EE1B466991F}" dt="2021-11-26T20:50:03.419" v="2108" actId="47"/>
        <pc:sldMkLst>
          <pc:docMk/>
          <pc:sldMk cId="2062081136" sldId="301"/>
        </pc:sldMkLst>
        <pc:spChg chg="mod">
          <ac:chgData name="William Grey" userId="37b73424-c081-4fc2-b1af-363f4f3fd4f3" providerId="ADAL" clId="{8CF4C522-AC80-43D3-AD8A-3EE1B466991F}" dt="2021-08-09T22:11:13.318" v="15" actId="27636"/>
          <ac:spMkLst>
            <pc:docMk/>
            <pc:sldMk cId="2062081136" sldId="301"/>
            <ac:spMk id="4099" creationId="{00000000-0000-0000-0000-000000000000}"/>
          </ac:spMkLst>
        </pc:spChg>
      </pc:sldChg>
      <pc:sldChg chg="add del">
        <pc:chgData name="William Grey" userId="37b73424-c081-4fc2-b1af-363f4f3fd4f3" providerId="ADAL" clId="{8CF4C522-AC80-43D3-AD8A-3EE1B466991F}" dt="2021-11-26T20:49:57.461" v="2107" actId="47"/>
        <pc:sldMkLst>
          <pc:docMk/>
          <pc:sldMk cId="60213195" sldId="302"/>
        </pc:sldMkLst>
      </pc:sldChg>
      <pc:sldChg chg="del">
        <pc:chgData name="William Grey" userId="37b73424-c081-4fc2-b1af-363f4f3fd4f3" providerId="ADAL" clId="{8CF4C522-AC80-43D3-AD8A-3EE1B466991F}" dt="2021-11-09T20:43:35.631" v="110" actId="2696"/>
        <pc:sldMkLst>
          <pc:docMk/>
          <pc:sldMk cId="363993924" sldId="302"/>
        </pc:sldMkLst>
      </pc:sldChg>
      <pc:sldChg chg="add del">
        <pc:chgData name="William Grey" userId="37b73424-c081-4fc2-b1af-363f4f3fd4f3" providerId="ADAL" clId="{8CF4C522-AC80-43D3-AD8A-3EE1B466991F}" dt="2021-11-30T14:28:14.029" v="4810" actId="47"/>
        <pc:sldMkLst>
          <pc:docMk/>
          <pc:sldMk cId="2538612284" sldId="303"/>
        </pc:sldMkLst>
      </pc:sldChg>
      <pc:sldChg chg="modSp del mod">
        <pc:chgData name="William Grey" userId="37b73424-c081-4fc2-b1af-363f4f3fd4f3" providerId="ADAL" clId="{8CF4C522-AC80-43D3-AD8A-3EE1B466991F}" dt="2021-11-26T21:15:30.492" v="2595" actId="2696"/>
        <pc:sldMkLst>
          <pc:docMk/>
          <pc:sldMk cId="2628339714" sldId="303"/>
        </pc:sldMkLst>
        <pc:spChg chg="mod">
          <ac:chgData name="William Grey" userId="37b73424-c081-4fc2-b1af-363f4f3fd4f3" providerId="ADAL" clId="{8CF4C522-AC80-43D3-AD8A-3EE1B466991F}" dt="2021-08-09T22:11:13.175" v="3" actId="27636"/>
          <ac:spMkLst>
            <pc:docMk/>
            <pc:sldMk cId="2628339714" sldId="303"/>
            <ac:spMk id="2" creationId="{BF4C7585-F739-469B-88BC-F1056E59BA41}"/>
          </ac:spMkLst>
        </pc:spChg>
        <pc:spChg chg="mod">
          <ac:chgData name="William Grey" userId="37b73424-c081-4fc2-b1af-363f4f3fd4f3" providerId="ADAL" clId="{8CF4C522-AC80-43D3-AD8A-3EE1B466991F}" dt="2021-11-26T21:15:12.972" v="2594" actId="20577"/>
          <ac:spMkLst>
            <pc:docMk/>
            <pc:sldMk cId="2628339714" sldId="303"/>
            <ac:spMk id="3" creationId="{94994F68-ACB4-4644-8EB7-014C96D70D8B}"/>
          </ac:spMkLst>
        </pc:spChg>
      </pc:sldChg>
      <pc:sldChg chg="add del">
        <pc:chgData name="William Grey" userId="37b73424-c081-4fc2-b1af-363f4f3fd4f3" providerId="ADAL" clId="{8CF4C522-AC80-43D3-AD8A-3EE1B466991F}" dt="2021-11-30T11:13:54.183" v="2722" actId="2696"/>
        <pc:sldMkLst>
          <pc:docMk/>
          <pc:sldMk cId="3582597077" sldId="303"/>
        </pc:sldMkLst>
      </pc:sldChg>
      <pc:sldChg chg="modSp del mod">
        <pc:chgData name="William Grey" userId="37b73424-c081-4fc2-b1af-363f4f3fd4f3" providerId="ADAL" clId="{8CF4C522-AC80-43D3-AD8A-3EE1B466991F}" dt="2021-11-26T14:05:58.905" v="196" actId="47"/>
        <pc:sldMkLst>
          <pc:docMk/>
          <pc:sldMk cId="2878813970" sldId="304"/>
        </pc:sldMkLst>
        <pc:spChg chg="mod">
          <ac:chgData name="William Grey" userId="37b73424-c081-4fc2-b1af-363f4f3fd4f3" providerId="ADAL" clId="{8CF4C522-AC80-43D3-AD8A-3EE1B466991F}" dt="2021-08-09T22:11:13.140" v="0" actId="27636"/>
          <ac:spMkLst>
            <pc:docMk/>
            <pc:sldMk cId="2878813970" sldId="304"/>
            <ac:spMk id="2" creationId="{0BEDA72F-ADDD-4A23-B04D-5179CA0B7E23}"/>
          </ac:spMkLst>
        </pc:spChg>
      </pc:sldChg>
      <pc:sldChg chg="modSp add del mod">
        <pc:chgData name="William Grey" userId="37b73424-c081-4fc2-b1af-363f4f3fd4f3" providerId="ADAL" clId="{8CF4C522-AC80-43D3-AD8A-3EE1B466991F}" dt="2021-11-26T20:29:23.897" v="2065" actId="47"/>
        <pc:sldMkLst>
          <pc:docMk/>
          <pc:sldMk cId="2038455716" sldId="305"/>
        </pc:sldMkLst>
        <pc:spChg chg="mod">
          <ac:chgData name="William Grey" userId="37b73424-c081-4fc2-b1af-363f4f3fd4f3" providerId="ADAL" clId="{8CF4C522-AC80-43D3-AD8A-3EE1B466991F}" dt="2021-11-26T16:37:45.139" v="2036" actId="21"/>
          <ac:spMkLst>
            <pc:docMk/>
            <pc:sldMk cId="2038455716" sldId="305"/>
            <ac:spMk id="3" creationId="{B987C57B-48F9-425C-8019-43861EF1A3ED}"/>
          </ac:spMkLst>
        </pc:spChg>
      </pc:sldChg>
      <pc:sldChg chg="new del">
        <pc:chgData name="William Grey" userId="37b73424-c081-4fc2-b1af-363f4f3fd4f3" providerId="ADAL" clId="{8CF4C522-AC80-43D3-AD8A-3EE1B466991F}" dt="2021-11-09T20:44:09.877" v="113" actId="47"/>
        <pc:sldMkLst>
          <pc:docMk/>
          <pc:sldMk cId="2467031690" sldId="305"/>
        </pc:sldMkLst>
      </pc:sldChg>
      <pc:sldChg chg="modSp new add del mod">
        <pc:chgData name="William Grey" userId="37b73424-c081-4fc2-b1af-363f4f3fd4f3" providerId="ADAL" clId="{8CF4C522-AC80-43D3-AD8A-3EE1B466991F}" dt="2021-11-26T16:37:01.542" v="2033" actId="2696"/>
        <pc:sldMkLst>
          <pc:docMk/>
          <pc:sldMk cId="3708327462" sldId="305"/>
        </pc:sldMkLst>
        <pc:spChg chg="mod">
          <ac:chgData name="William Grey" userId="37b73424-c081-4fc2-b1af-363f4f3fd4f3" providerId="ADAL" clId="{8CF4C522-AC80-43D3-AD8A-3EE1B466991F}" dt="2021-11-26T14:32:08.684" v="490" actId="20577"/>
          <ac:spMkLst>
            <pc:docMk/>
            <pc:sldMk cId="3708327462" sldId="305"/>
            <ac:spMk id="2" creationId="{70915D44-2CE9-400A-AE43-CFD251C43184}"/>
          </ac:spMkLst>
        </pc:spChg>
        <pc:spChg chg="mod">
          <ac:chgData name="William Grey" userId="37b73424-c081-4fc2-b1af-363f4f3fd4f3" providerId="ADAL" clId="{8CF4C522-AC80-43D3-AD8A-3EE1B466991F}" dt="2021-11-26T14:32:48.095" v="597" actId="20577"/>
          <ac:spMkLst>
            <pc:docMk/>
            <pc:sldMk cId="3708327462" sldId="305"/>
            <ac:spMk id="3" creationId="{B987C57B-48F9-425C-8019-43861EF1A3ED}"/>
          </ac:spMkLst>
        </pc:spChg>
      </pc:sldChg>
      <pc:sldChg chg="add">
        <pc:chgData name="William Grey" userId="37b73424-c081-4fc2-b1af-363f4f3fd4f3" providerId="ADAL" clId="{8CF4C522-AC80-43D3-AD8A-3EE1B466991F}" dt="2021-11-17T13:50:48.962" v="193"/>
        <pc:sldMkLst>
          <pc:docMk/>
          <pc:sldMk cId="1130799818" sldId="306"/>
        </pc:sldMkLst>
      </pc:sldChg>
      <pc:sldChg chg="add del">
        <pc:chgData name="William Grey" userId="37b73424-c081-4fc2-b1af-363f4f3fd4f3" providerId="ADAL" clId="{8CF4C522-AC80-43D3-AD8A-3EE1B466991F}" dt="2021-11-26T14:05:12.412" v="194" actId="47"/>
        <pc:sldMkLst>
          <pc:docMk/>
          <pc:sldMk cId="2144131075" sldId="307"/>
        </pc:sldMkLst>
      </pc:sldChg>
      <pc:sldChg chg="modSp add mod">
        <pc:chgData name="William Grey" userId="37b73424-c081-4fc2-b1af-363f4f3fd4f3" providerId="ADAL" clId="{8CF4C522-AC80-43D3-AD8A-3EE1B466991F}" dt="2021-11-26T16:01:05.789" v="891" actId="20577"/>
        <pc:sldMkLst>
          <pc:docMk/>
          <pc:sldMk cId="4084967697" sldId="313"/>
        </pc:sldMkLst>
        <pc:spChg chg="mod">
          <ac:chgData name="William Grey" userId="37b73424-c081-4fc2-b1af-363f4f3fd4f3" providerId="ADAL" clId="{8CF4C522-AC80-43D3-AD8A-3EE1B466991F}" dt="2021-11-26T16:01:05.789" v="891" actId="20577"/>
          <ac:spMkLst>
            <pc:docMk/>
            <pc:sldMk cId="4084967697" sldId="313"/>
            <ac:spMk id="2" creationId="{83F8BA85-5F9F-416C-BA6E-E2C0169206D7}"/>
          </ac:spMkLst>
        </pc:spChg>
      </pc:sldChg>
      <pc:sldChg chg="add del">
        <pc:chgData name="William Grey" userId="37b73424-c081-4fc2-b1af-363f4f3fd4f3" providerId="ADAL" clId="{8CF4C522-AC80-43D3-AD8A-3EE1B466991F}" dt="2021-11-26T16:26:25.337" v="1927" actId="47"/>
        <pc:sldMkLst>
          <pc:docMk/>
          <pc:sldMk cId="2594811574" sldId="314"/>
        </pc:sldMkLst>
      </pc:sldChg>
      <pc:sldChg chg="add del">
        <pc:chgData name="William Grey" userId="37b73424-c081-4fc2-b1af-363f4f3fd4f3" providerId="ADAL" clId="{8CF4C522-AC80-43D3-AD8A-3EE1B466991F}" dt="2021-11-26T16:26:53.394" v="1931" actId="47"/>
        <pc:sldMkLst>
          <pc:docMk/>
          <pc:sldMk cId="3037766904" sldId="315"/>
        </pc:sldMkLst>
      </pc:sldChg>
      <pc:sldChg chg="add del">
        <pc:chgData name="William Grey" userId="37b73424-c081-4fc2-b1af-363f4f3fd4f3" providerId="ADAL" clId="{8CF4C522-AC80-43D3-AD8A-3EE1B466991F}" dt="2021-11-26T16:26:47.006" v="1929" actId="47"/>
        <pc:sldMkLst>
          <pc:docMk/>
          <pc:sldMk cId="4087246992" sldId="316"/>
        </pc:sldMkLst>
      </pc:sldChg>
      <pc:sldChg chg="add del">
        <pc:chgData name="William Grey" userId="37b73424-c081-4fc2-b1af-363f4f3fd4f3" providerId="ADAL" clId="{8CF4C522-AC80-43D3-AD8A-3EE1B466991F}" dt="2021-11-26T16:12:37.449" v="1248" actId="47"/>
        <pc:sldMkLst>
          <pc:docMk/>
          <pc:sldMk cId="4043457802" sldId="317"/>
        </pc:sldMkLst>
      </pc:sldChg>
      <pc:sldChg chg="add del">
        <pc:chgData name="William Grey" userId="37b73424-c081-4fc2-b1af-363f4f3fd4f3" providerId="ADAL" clId="{8CF4C522-AC80-43D3-AD8A-3EE1B466991F}" dt="2021-11-26T16:12:53.708" v="1249" actId="2696"/>
        <pc:sldMkLst>
          <pc:docMk/>
          <pc:sldMk cId="775345416" sldId="318"/>
        </pc:sldMkLst>
      </pc:sldChg>
      <pc:sldChg chg="modSp add del mod ord">
        <pc:chgData name="William Grey" userId="37b73424-c081-4fc2-b1af-363f4f3fd4f3" providerId="ADAL" clId="{8CF4C522-AC80-43D3-AD8A-3EE1B466991F}" dt="2021-11-26T16:25:48.880" v="1923" actId="47"/>
        <pc:sldMkLst>
          <pc:docMk/>
          <pc:sldMk cId="986897835" sldId="318"/>
        </pc:sldMkLst>
        <pc:spChg chg="mod">
          <ac:chgData name="William Grey" userId="37b73424-c081-4fc2-b1af-363f4f3fd4f3" providerId="ADAL" clId="{8CF4C522-AC80-43D3-AD8A-3EE1B466991F}" dt="2021-11-26T16:17:24.804" v="1424" actId="20577"/>
          <ac:spMkLst>
            <pc:docMk/>
            <pc:sldMk cId="986897835" sldId="318"/>
            <ac:spMk id="2" creationId="{00000000-0000-0000-0000-000000000000}"/>
          </ac:spMkLst>
        </pc:spChg>
        <pc:spChg chg="mod">
          <ac:chgData name="William Grey" userId="37b73424-c081-4fc2-b1af-363f4f3fd4f3" providerId="ADAL" clId="{8CF4C522-AC80-43D3-AD8A-3EE1B466991F}" dt="2021-11-26T16:19:15.613" v="1494" actId="21"/>
          <ac:spMkLst>
            <pc:docMk/>
            <pc:sldMk cId="986897835" sldId="318"/>
            <ac:spMk id="3" creationId="{00000000-0000-0000-0000-000000000000}"/>
          </ac:spMkLst>
        </pc:spChg>
      </pc:sldChg>
      <pc:sldChg chg="add del">
        <pc:chgData name="William Grey" userId="37b73424-c081-4fc2-b1af-363f4f3fd4f3" providerId="ADAL" clId="{8CF4C522-AC80-43D3-AD8A-3EE1B466991F}" dt="2021-11-26T16:26:43.941" v="1928" actId="47"/>
        <pc:sldMkLst>
          <pc:docMk/>
          <pc:sldMk cId="3231238320" sldId="319"/>
        </pc:sldMkLst>
      </pc:sldChg>
      <pc:sldChg chg="add del">
        <pc:chgData name="William Grey" userId="37b73424-c081-4fc2-b1af-363f4f3fd4f3" providerId="ADAL" clId="{8CF4C522-AC80-43D3-AD8A-3EE1B466991F}" dt="2021-11-30T14:28:14.222" v="4811" actId="47"/>
        <pc:sldMkLst>
          <pc:docMk/>
          <pc:sldMk cId="1567074153" sldId="320"/>
        </pc:sldMkLst>
      </pc:sldChg>
      <pc:sldChg chg="modSp add del mod">
        <pc:chgData name="William Grey" userId="37b73424-c081-4fc2-b1af-363f4f3fd4f3" providerId="ADAL" clId="{8CF4C522-AC80-43D3-AD8A-3EE1B466991F}" dt="2021-11-26T21:15:30.492" v="2595" actId="2696"/>
        <pc:sldMkLst>
          <pc:docMk/>
          <pc:sldMk cId="2728472258" sldId="320"/>
        </pc:sldMkLst>
        <pc:spChg chg="mod">
          <ac:chgData name="William Grey" userId="37b73424-c081-4fc2-b1af-363f4f3fd4f3" providerId="ADAL" clId="{8CF4C522-AC80-43D3-AD8A-3EE1B466991F}" dt="2021-11-26T16:10:42.870" v="1204" actId="2710"/>
          <ac:spMkLst>
            <pc:docMk/>
            <pc:sldMk cId="2728472258" sldId="320"/>
            <ac:spMk id="3" creationId="{9B65A1B3-98BB-4DF0-9CC1-01C694193912}"/>
          </ac:spMkLst>
        </pc:spChg>
      </pc:sldChg>
      <pc:sldChg chg="add del">
        <pc:chgData name="William Grey" userId="37b73424-c081-4fc2-b1af-363f4f3fd4f3" providerId="ADAL" clId="{8CF4C522-AC80-43D3-AD8A-3EE1B466991F}" dt="2021-11-26T16:10:04.152" v="1197" actId="2696"/>
        <pc:sldMkLst>
          <pc:docMk/>
          <pc:sldMk cId="3583366405" sldId="320"/>
        </pc:sldMkLst>
      </pc:sldChg>
      <pc:sldChg chg="add del">
        <pc:chgData name="William Grey" userId="37b73424-c081-4fc2-b1af-363f4f3fd4f3" providerId="ADAL" clId="{8CF4C522-AC80-43D3-AD8A-3EE1B466991F}" dt="2021-11-30T11:13:54.183" v="2722" actId="2696"/>
        <pc:sldMkLst>
          <pc:docMk/>
          <pc:sldMk cId="3783357962" sldId="320"/>
        </pc:sldMkLst>
      </pc:sldChg>
      <pc:sldChg chg="modSp add mod">
        <pc:chgData name="William Grey" userId="37b73424-c081-4fc2-b1af-363f4f3fd4f3" providerId="ADAL" clId="{8CF4C522-AC80-43D3-AD8A-3EE1B466991F}" dt="2021-11-30T13:32:17.014" v="4505" actId="20577"/>
        <pc:sldMkLst>
          <pc:docMk/>
          <pc:sldMk cId="3121126053" sldId="321"/>
        </pc:sldMkLst>
        <pc:spChg chg="mod">
          <ac:chgData name="William Grey" userId="37b73424-c081-4fc2-b1af-363f4f3fd4f3" providerId="ADAL" clId="{8CF4C522-AC80-43D3-AD8A-3EE1B466991F}" dt="2021-11-26T16:17:48.856" v="1469" actId="20577"/>
          <ac:spMkLst>
            <pc:docMk/>
            <pc:sldMk cId="3121126053" sldId="321"/>
            <ac:spMk id="2" creationId="{718B8F64-E40D-4911-81E6-2EC409030221}"/>
          </ac:spMkLst>
        </pc:spChg>
        <pc:spChg chg="mod">
          <ac:chgData name="William Grey" userId="37b73424-c081-4fc2-b1af-363f4f3fd4f3" providerId="ADAL" clId="{8CF4C522-AC80-43D3-AD8A-3EE1B466991F}" dt="2021-11-30T13:32:17.014" v="4505" actId="20577"/>
          <ac:spMkLst>
            <pc:docMk/>
            <pc:sldMk cId="3121126053" sldId="321"/>
            <ac:spMk id="6" creationId="{6579EF81-DA4B-46EC-9E9A-2FF761A9B549}"/>
          </ac:spMkLst>
        </pc:spChg>
      </pc:sldChg>
      <pc:sldChg chg="modSp new del mod">
        <pc:chgData name="William Grey" userId="37b73424-c081-4fc2-b1af-363f4f3fd4f3" providerId="ADAL" clId="{8CF4C522-AC80-43D3-AD8A-3EE1B466991F}" dt="2021-11-26T20:51:42.487" v="2142" actId="47"/>
        <pc:sldMkLst>
          <pc:docMk/>
          <pc:sldMk cId="581142026" sldId="322"/>
        </pc:sldMkLst>
        <pc:spChg chg="mod">
          <ac:chgData name="William Grey" userId="37b73424-c081-4fc2-b1af-363f4f3fd4f3" providerId="ADAL" clId="{8CF4C522-AC80-43D3-AD8A-3EE1B466991F}" dt="2021-11-26T20:29:53.908" v="2083" actId="20577"/>
          <ac:spMkLst>
            <pc:docMk/>
            <pc:sldMk cId="581142026" sldId="322"/>
            <ac:spMk id="2" creationId="{F618EF11-66F4-40AC-9792-DD7644CA7A4A}"/>
          </ac:spMkLst>
        </pc:spChg>
        <pc:spChg chg="mod">
          <ac:chgData name="William Grey" userId="37b73424-c081-4fc2-b1af-363f4f3fd4f3" providerId="ADAL" clId="{8CF4C522-AC80-43D3-AD8A-3EE1B466991F}" dt="2021-11-26T20:30:04.752" v="2086"/>
          <ac:spMkLst>
            <pc:docMk/>
            <pc:sldMk cId="581142026" sldId="322"/>
            <ac:spMk id="3" creationId="{04B98DB4-61D0-42E4-A51B-FB54FC4A95E4}"/>
          </ac:spMkLst>
        </pc:spChg>
      </pc:sldChg>
      <pc:sldChg chg="modSp add del">
        <pc:chgData name="William Grey" userId="37b73424-c081-4fc2-b1af-363f4f3fd4f3" providerId="ADAL" clId="{8CF4C522-AC80-43D3-AD8A-3EE1B466991F}" dt="2021-11-30T14:28:12.389" v="4802" actId="47"/>
        <pc:sldMkLst>
          <pc:docMk/>
          <pc:sldMk cId="1524310040" sldId="322"/>
        </pc:sldMkLst>
        <pc:graphicFrameChg chg="mod">
          <ac:chgData name="William Grey" userId="37b73424-c081-4fc2-b1af-363f4f3fd4f3" providerId="ADAL" clId="{8CF4C522-AC80-43D3-AD8A-3EE1B466991F}" dt="2021-11-26T20:58:25.115" v="2274" actId="20577"/>
          <ac:graphicFrameMkLst>
            <pc:docMk/>
            <pc:sldMk cId="1524310040" sldId="322"/>
            <ac:graphicFrameMk id="9" creationId="{00000000-0000-0000-0000-000000000000}"/>
          </ac:graphicFrameMkLst>
        </pc:graphicFrameChg>
      </pc:sldChg>
      <pc:sldChg chg="modSp add del">
        <pc:chgData name="William Grey" userId="37b73424-c081-4fc2-b1af-363f4f3fd4f3" providerId="ADAL" clId="{8CF4C522-AC80-43D3-AD8A-3EE1B466991F}" dt="2021-11-30T14:28:12.606" v="4803" actId="47"/>
        <pc:sldMkLst>
          <pc:docMk/>
          <pc:sldMk cId="3015795800" sldId="323"/>
        </pc:sldMkLst>
        <pc:spChg chg="mod">
          <ac:chgData name="William Grey" userId="37b73424-c081-4fc2-b1af-363f4f3fd4f3" providerId="ADAL" clId="{8CF4C522-AC80-43D3-AD8A-3EE1B466991F}" dt="2021-11-26T20:59:59.163" v="2293" actId="20577"/>
          <ac:spMkLst>
            <pc:docMk/>
            <pc:sldMk cId="3015795800" sldId="323"/>
            <ac:spMk id="11268" creationId="{00000000-0000-0000-0000-000000000000}"/>
          </ac:spMkLst>
        </pc:spChg>
      </pc:sldChg>
      <pc:sldChg chg="modSp add del mod">
        <pc:chgData name="William Grey" userId="37b73424-c081-4fc2-b1af-363f4f3fd4f3" providerId="ADAL" clId="{8CF4C522-AC80-43D3-AD8A-3EE1B466991F}" dt="2021-11-30T14:28:12.874" v="4804" actId="47"/>
        <pc:sldMkLst>
          <pc:docMk/>
          <pc:sldMk cId="2001285474" sldId="324"/>
        </pc:sldMkLst>
        <pc:spChg chg="mod">
          <ac:chgData name="William Grey" userId="37b73424-c081-4fc2-b1af-363f4f3fd4f3" providerId="ADAL" clId="{8CF4C522-AC80-43D3-AD8A-3EE1B466991F}" dt="2021-11-26T21:02:49.659" v="2303" actId="20577"/>
          <ac:spMkLst>
            <pc:docMk/>
            <pc:sldMk cId="2001285474" sldId="324"/>
            <ac:spMk id="11266" creationId="{00000000-0000-0000-0000-000000000000}"/>
          </ac:spMkLst>
        </pc:spChg>
        <pc:spChg chg="mod">
          <ac:chgData name="William Grey" userId="37b73424-c081-4fc2-b1af-363f4f3fd4f3" providerId="ADAL" clId="{8CF4C522-AC80-43D3-AD8A-3EE1B466991F}" dt="2021-11-26T21:03:32.266" v="2309" actId="12"/>
          <ac:spMkLst>
            <pc:docMk/>
            <pc:sldMk cId="2001285474" sldId="324"/>
            <ac:spMk id="11268" creationId="{00000000-0000-0000-0000-000000000000}"/>
          </ac:spMkLst>
        </pc:spChg>
      </pc:sldChg>
      <pc:sldChg chg="addSp delSp modSp add mod">
        <pc:chgData name="William Grey" userId="37b73424-c081-4fc2-b1af-363f4f3fd4f3" providerId="ADAL" clId="{8CF4C522-AC80-43D3-AD8A-3EE1B466991F}" dt="2021-11-26T21:10:28.113" v="2506" actId="478"/>
        <pc:sldMkLst>
          <pc:docMk/>
          <pc:sldMk cId="2469395902" sldId="325"/>
        </pc:sldMkLst>
        <pc:spChg chg="mod">
          <ac:chgData name="William Grey" userId="37b73424-c081-4fc2-b1af-363f4f3fd4f3" providerId="ADAL" clId="{8CF4C522-AC80-43D3-AD8A-3EE1B466991F}" dt="2021-11-26T21:10:25.378" v="2505"/>
          <ac:spMkLst>
            <pc:docMk/>
            <pc:sldMk cId="2469395902" sldId="325"/>
            <ac:spMk id="2" creationId="{171DE491-6A9E-4DB1-9C1C-8A2B896D9412}"/>
          </ac:spMkLst>
        </pc:spChg>
        <pc:spChg chg="del">
          <ac:chgData name="William Grey" userId="37b73424-c081-4fc2-b1af-363f4f3fd4f3" providerId="ADAL" clId="{8CF4C522-AC80-43D3-AD8A-3EE1B466991F}" dt="2021-11-26T21:10:28.113" v="2506" actId="478"/>
          <ac:spMkLst>
            <pc:docMk/>
            <pc:sldMk cId="2469395902" sldId="325"/>
            <ac:spMk id="3" creationId="{DF4E0418-5B44-4259-8F53-B2D8B852B570}"/>
          </ac:spMkLst>
        </pc:spChg>
        <pc:spChg chg="add mod">
          <ac:chgData name="William Grey" userId="37b73424-c081-4fc2-b1af-363f4f3fd4f3" providerId="ADAL" clId="{8CF4C522-AC80-43D3-AD8A-3EE1B466991F}" dt="2021-11-26T21:10:28.113" v="2506" actId="478"/>
          <ac:spMkLst>
            <pc:docMk/>
            <pc:sldMk cId="2469395902" sldId="325"/>
            <ac:spMk id="5" creationId="{63C854BE-2A3B-4E0F-8020-4B40D63D3A2F}"/>
          </ac:spMkLst>
        </pc:spChg>
      </pc:sldChg>
      <pc:sldChg chg="modSp add del mod">
        <pc:chgData name="William Grey" userId="37b73424-c081-4fc2-b1af-363f4f3fd4f3" providerId="ADAL" clId="{8CF4C522-AC80-43D3-AD8A-3EE1B466991F}" dt="2021-11-30T14:28:11.567" v="4799" actId="47"/>
        <pc:sldMkLst>
          <pc:docMk/>
          <pc:sldMk cId="2675237516" sldId="326"/>
        </pc:sldMkLst>
        <pc:spChg chg="mod">
          <ac:chgData name="William Grey" userId="37b73424-c081-4fc2-b1af-363f4f3fd4f3" providerId="ADAL" clId="{8CF4C522-AC80-43D3-AD8A-3EE1B466991F}" dt="2021-11-26T21:11:04.598" v="2512" actId="122"/>
          <ac:spMkLst>
            <pc:docMk/>
            <pc:sldMk cId="2675237516" sldId="326"/>
            <ac:spMk id="2" creationId="{171DE491-6A9E-4DB1-9C1C-8A2B896D9412}"/>
          </ac:spMkLst>
        </pc:spChg>
      </pc:sldChg>
      <pc:sldChg chg="modSp add">
        <pc:chgData name="William Grey" userId="37b73424-c081-4fc2-b1af-363f4f3fd4f3" providerId="ADAL" clId="{8CF4C522-AC80-43D3-AD8A-3EE1B466991F}" dt="2021-11-26T21:11:57.855" v="2518"/>
        <pc:sldMkLst>
          <pc:docMk/>
          <pc:sldMk cId="98779281" sldId="327"/>
        </pc:sldMkLst>
        <pc:spChg chg="mod">
          <ac:chgData name="William Grey" userId="37b73424-c081-4fc2-b1af-363f4f3fd4f3" providerId="ADAL" clId="{8CF4C522-AC80-43D3-AD8A-3EE1B466991F}" dt="2021-11-26T21:11:57.855" v="2518"/>
          <ac:spMkLst>
            <pc:docMk/>
            <pc:sldMk cId="98779281" sldId="327"/>
            <ac:spMk id="2" creationId="{171DE491-6A9E-4DB1-9C1C-8A2B896D9412}"/>
          </ac:spMkLst>
        </pc:spChg>
      </pc:sldChg>
      <pc:sldChg chg="modSp new del mod">
        <pc:chgData name="William Grey" userId="37b73424-c081-4fc2-b1af-363f4f3fd4f3" providerId="ADAL" clId="{8CF4C522-AC80-43D3-AD8A-3EE1B466991F}" dt="2021-11-30T14:28:14.435" v="4812" actId="47"/>
        <pc:sldMkLst>
          <pc:docMk/>
          <pc:sldMk cId="1094044269" sldId="328"/>
        </pc:sldMkLst>
        <pc:spChg chg="mod">
          <ac:chgData name="William Grey" userId="37b73424-c081-4fc2-b1af-363f4f3fd4f3" providerId="ADAL" clId="{8CF4C522-AC80-43D3-AD8A-3EE1B466991F}" dt="2021-11-26T22:11:58.816" v="2693" actId="20577"/>
          <ac:spMkLst>
            <pc:docMk/>
            <pc:sldMk cId="1094044269" sldId="328"/>
            <ac:spMk id="2" creationId="{04BE127F-282B-4D8F-8B99-D942749A8BBF}"/>
          </ac:spMkLst>
        </pc:spChg>
        <pc:spChg chg="mod">
          <ac:chgData name="William Grey" userId="37b73424-c081-4fc2-b1af-363f4f3fd4f3" providerId="ADAL" clId="{8CF4C522-AC80-43D3-AD8A-3EE1B466991F}" dt="2021-11-26T22:12:08.267" v="2706" actId="20577"/>
          <ac:spMkLst>
            <pc:docMk/>
            <pc:sldMk cId="1094044269" sldId="328"/>
            <ac:spMk id="3" creationId="{7EEDD087-2249-44DD-ADDA-B713518515AC}"/>
          </ac:spMkLst>
        </pc:spChg>
      </pc:sldChg>
      <pc:sldChg chg="add del">
        <pc:chgData name="William Grey" userId="37b73424-c081-4fc2-b1af-363f4f3fd4f3" providerId="ADAL" clId="{8CF4C522-AC80-43D3-AD8A-3EE1B466991F}" dt="2021-11-26T21:11:48.523" v="2517" actId="47"/>
        <pc:sldMkLst>
          <pc:docMk/>
          <pc:sldMk cId="1468791075" sldId="328"/>
        </pc:sldMkLst>
      </pc:sldChg>
      <pc:sldChg chg="modSp new del mod">
        <pc:chgData name="William Grey" userId="37b73424-c081-4fc2-b1af-363f4f3fd4f3" providerId="ADAL" clId="{8CF4C522-AC80-43D3-AD8A-3EE1B466991F}" dt="2021-11-30T14:28:13.055" v="4805" actId="47"/>
        <pc:sldMkLst>
          <pc:docMk/>
          <pc:sldMk cId="1662287062" sldId="329"/>
        </pc:sldMkLst>
        <pc:spChg chg="mod">
          <ac:chgData name="William Grey" userId="37b73424-c081-4fc2-b1af-363f4f3fd4f3" providerId="ADAL" clId="{8CF4C522-AC80-43D3-AD8A-3EE1B466991F}" dt="2021-11-30T11:13:34.788" v="2721" actId="20577"/>
          <ac:spMkLst>
            <pc:docMk/>
            <pc:sldMk cId="1662287062" sldId="329"/>
            <ac:spMk id="2" creationId="{5D4C6CF5-D416-4661-88BD-1824474668A8}"/>
          </ac:spMkLst>
        </pc:spChg>
        <pc:spChg chg="mod">
          <ac:chgData name="William Grey" userId="37b73424-c081-4fc2-b1af-363f4f3fd4f3" providerId="ADAL" clId="{8CF4C522-AC80-43D3-AD8A-3EE1B466991F}" dt="2021-11-30T11:16:23.364" v="2951" actId="20577"/>
          <ac:spMkLst>
            <pc:docMk/>
            <pc:sldMk cId="1662287062" sldId="329"/>
            <ac:spMk id="3" creationId="{61F2E7BE-CEEA-40DC-9E13-BF5191ACB977}"/>
          </ac:spMkLst>
        </pc:spChg>
      </pc:sldChg>
      <pc:sldChg chg="addSp modSp new del mod">
        <pc:chgData name="William Grey" userId="37b73424-c081-4fc2-b1af-363f4f3fd4f3" providerId="ADAL" clId="{8CF4C522-AC80-43D3-AD8A-3EE1B466991F}" dt="2021-11-30T14:28:13.430" v="4807" actId="47"/>
        <pc:sldMkLst>
          <pc:docMk/>
          <pc:sldMk cId="3783581665" sldId="330"/>
        </pc:sldMkLst>
        <pc:spChg chg="mod">
          <ac:chgData name="William Grey" userId="37b73424-c081-4fc2-b1af-363f4f3fd4f3" providerId="ADAL" clId="{8CF4C522-AC80-43D3-AD8A-3EE1B466991F}" dt="2021-11-30T11:21:33.317" v="3339" actId="20577"/>
          <ac:spMkLst>
            <pc:docMk/>
            <pc:sldMk cId="3783581665" sldId="330"/>
            <ac:spMk id="2" creationId="{C8570A3E-BAC7-4884-AB06-83674F0C34C2}"/>
          </ac:spMkLst>
        </pc:spChg>
        <pc:spChg chg="mod">
          <ac:chgData name="William Grey" userId="37b73424-c081-4fc2-b1af-363f4f3fd4f3" providerId="ADAL" clId="{8CF4C522-AC80-43D3-AD8A-3EE1B466991F}" dt="2021-11-30T11:23:30.710" v="3469" actId="20577"/>
          <ac:spMkLst>
            <pc:docMk/>
            <pc:sldMk cId="3783581665" sldId="330"/>
            <ac:spMk id="3" creationId="{7008AA52-B1AB-4E42-8211-77D8B7344812}"/>
          </ac:spMkLst>
        </pc:spChg>
        <pc:graphicFrameChg chg="add mod modGraphic">
          <ac:chgData name="William Grey" userId="37b73424-c081-4fc2-b1af-363f4f3fd4f3" providerId="ADAL" clId="{8CF4C522-AC80-43D3-AD8A-3EE1B466991F}" dt="2021-11-30T11:34:55.699" v="4481" actId="20577"/>
          <ac:graphicFrameMkLst>
            <pc:docMk/>
            <pc:sldMk cId="3783581665" sldId="330"/>
            <ac:graphicFrameMk id="4" creationId="{98F1ED1E-84AF-46E9-87AE-95EB1750FC25}"/>
          </ac:graphicFrameMkLst>
        </pc:graphicFrameChg>
      </pc:sldChg>
      <pc:sldChg chg="modSp new mod">
        <pc:chgData name="William Grey" userId="37b73424-c081-4fc2-b1af-363f4f3fd4f3" providerId="ADAL" clId="{8CF4C522-AC80-43D3-AD8A-3EE1B466991F}" dt="2021-11-30T14:25:34.970" v="4798" actId="20577"/>
        <pc:sldMkLst>
          <pc:docMk/>
          <pc:sldMk cId="317247872" sldId="331"/>
        </pc:sldMkLst>
        <pc:spChg chg="mod">
          <ac:chgData name="William Grey" userId="37b73424-c081-4fc2-b1af-363f4f3fd4f3" providerId="ADAL" clId="{8CF4C522-AC80-43D3-AD8A-3EE1B466991F}" dt="2021-11-30T14:22:34.329" v="4518" actId="20577"/>
          <ac:spMkLst>
            <pc:docMk/>
            <pc:sldMk cId="317247872" sldId="331"/>
            <ac:spMk id="2" creationId="{C84522AF-4C03-4F3E-95DE-7B206A4FEB0A}"/>
          </ac:spMkLst>
        </pc:spChg>
        <pc:spChg chg="mod">
          <ac:chgData name="William Grey" userId="37b73424-c081-4fc2-b1af-363f4f3fd4f3" providerId="ADAL" clId="{8CF4C522-AC80-43D3-AD8A-3EE1B466991F}" dt="2021-11-30T14:25:34.970" v="4798" actId="20577"/>
          <ac:spMkLst>
            <pc:docMk/>
            <pc:sldMk cId="317247872" sldId="331"/>
            <ac:spMk id="3" creationId="{3A349623-838B-4297-A7EC-80F11C94E30A}"/>
          </ac:spMkLst>
        </pc:spChg>
      </pc:sldChg>
      <pc:sldChg chg="modSp new del mod">
        <pc:chgData name="William Grey" userId="37b73424-c081-4fc2-b1af-363f4f3fd4f3" providerId="ADAL" clId="{8CF4C522-AC80-43D3-AD8A-3EE1B466991F}" dt="2021-11-30T12:14:24.990" v="4482" actId="47"/>
        <pc:sldMkLst>
          <pc:docMk/>
          <pc:sldMk cId="2422073762" sldId="331"/>
        </pc:sldMkLst>
        <pc:spChg chg="mod">
          <ac:chgData name="William Grey" userId="37b73424-c081-4fc2-b1af-363f4f3fd4f3" providerId="ADAL" clId="{8CF4C522-AC80-43D3-AD8A-3EE1B466991F}" dt="2021-11-30T11:18:26.179" v="3061" actId="27636"/>
          <ac:spMkLst>
            <pc:docMk/>
            <pc:sldMk cId="2422073762" sldId="331"/>
            <ac:spMk id="2" creationId="{52553F58-B719-4BE9-8AAD-45C86483076D}"/>
          </ac:spMkLst>
        </pc:spChg>
      </pc:sldChg>
    </pc:docChg>
  </pc:docChgLst>
  <pc:docChgLst>
    <pc:chgData name="William Grey" userId="37b73424-c081-4fc2-b1af-363f4f3fd4f3" providerId="ADAL" clId="{5DE6FFB9-8CBD-4B03-AA9A-8FB067F4F319}"/>
    <pc:docChg chg="addSld modSld">
      <pc:chgData name="William Grey" userId="37b73424-c081-4fc2-b1af-363f4f3fd4f3" providerId="ADAL" clId="{5DE6FFB9-8CBD-4B03-AA9A-8FB067F4F319}" dt="2021-06-30T10:39:54.294" v="5"/>
      <pc:docMkLst>
        <pc:docMk/>
      </pc:docMkLst>
      <pc:sldChg chg="modSp new mod">
        <pc:chgData name="William Grey" userId="37b73424-c081-4fc2-b1af-363f4f3fd4f3" providerId="ADAL" clId="{5DE6FFB9-8CBD-4B03-AA9A-8FB067F4F319}" dt="2021-06-30T10:39:54.294" v="5"/>
        <pc:sldMkLst>
          <pc:docMk/>
          <pc:sldMk cId="2878813970" sldId="304"/>
        </pc:sldMkLst>
        <pc:spChg chg="mod">
          <ac:chgData name="William Grey" userId="37b73424-c081-4fc2-b1af-363f4f3fd4f3" providerId="ADAL" clId="{5DE6FFB9-8CBD-4B03-AA9A-8FB067F4F319}" dt="2021-06-30T10:39:54.294" v="5"/>
          <ac:spMkLst>
            <pc:docMk/>
            <pc:sldMk cId="2878813970" sldId="304"/>
            <ac:spMk id="3" creationId="{D6217CE6-3807-45C0-B894-9278BA2AD40D}"/>
          </ac:spMkLst>
        </pc:spChg>
      </pc:sldChg>
    </pc:docChg>
  </pc:docChgLst>
  <pc:docChgLst>
    <pc:chgData name="William Grey" userId="37b73424-c081-4fc2-b1af-363f4f3fd4f3" providerId="ADAL" clId="{198C7734-E0FD-4BED-82E2-6475BA4E1B1F}"/>
    <pc:docChg chg="modSld">
      <pc:chgData name="William Grey" userId="37b73424-c081-4fc2-b1af-363f4f3fd4f3" providerId="ADAL" clId="{198C7734-E0FD-4BED-82E2-6475BA4E1B1F}" dt="2019-03-19T11:15:01.823" v="0" actId="20577"/>
      <pc:docMkLst>
        <pc:docMk/>
      </pc:docMkLst>
      <pc:sldChg chg="modSp">
        <pc:chgData name="William Grey" userId="37b73424-c081-4fc2-b1af-363f4f3fd4f3" providerId="ADAL" clId="{198C7734-E0FD-4BED-82E2-6475BA4E1B1F}" dt="2019-03-19T11:15:01.823" v="0" actId="20577"/>
        <pc:sldMkLst>
          <pc:docMk/>
          <pc:sldMk cId="1736004212" sldId="269"/>
        </pc:sldMkLst>
        <pc:spChg chg="mod">
          <ac:chgData name="William Grey" userId="37b73424-c081-4fc2-b1af-363f4f3fd4f3" providerId="ADAL" clId="{198C7734-E0FD-4BED-82E2-6475BA4E1B1F}" dt="2019-03-19T11:15:01.823" v="0" actId="20577"/>
          <ac:spMkLst>
            <pc:docMk/>
            <pc:sldMk cId="1736004212" sldId="269"/>
            <ac:spMk id="3" creationId="{00000000-0000-0000-0000-000000000000}"/>
          </ac:spMkLst>
        </pc:spChg>
      </pc:sldChg>
    </pc:docChg>
  </pc:docChgLst>
  <pc:docChgLst>
    <pc:chgData name="William Grey" userId="37b73424-c081-4fc2-b1af-363f4f3fd4f3" providerId="ADAL" clId="{C89D320B-FB08-164B-9860-83DE17AE7F7B}"/>
    <pc:docChg chg="custSel addSld modSld">
      <pc:chgData name="William Grey" userId="37b73424-c081-4fc2-b1af-363f4f3fd4f3" providerId="ADAL" clId="{C89D320B-FB08-164B-9860-83DE17AE7F7B}" dt="2021-01-28T11:45:38.305" v="353" actId="20577"/>
      <pc:docMkLst>
        <pc:docMk/>
      </pc:docMkLst>
      <pc:sldChg chg="modSp">
        <pc:chgData name="William Grey" userId="37b73424-c081-4fc2-b1af-363f4f3fd4f3" providerId="ADAL" clId="{C89D320B-FB08-164B-9860-83DE17AE7F7B}" dt="2021-01-28T11:45:38.305" v="353" actId="20577"/>
        <pc:sldMkLst>
          <pc:docMk/>
          <pc:sldMk cId="3309022381" sldId="275"/>
        </pc:sldMkLst>
        <pc:spChg chg="mod">
          <ac:chgData name="William Grey" userId="37b73424-c081-4fc2-b1af-363f4f3fd4f3" providerId="ADAL" clId="{C89D320B-FB08-164B-9860-83DE17AE7F7B}" dt="2021-01-28T11:45:38.305" v="353" actId="20577"/>
          <ac:spMkLst>
            <pc:docMk/>
            <pc:sldMk cId="3309022381" sldId="275"/>
            <ac:spMk id="4" creationId="{00000000-0000-0000-0000-000000000000}"/>
          </ac:spMkLst>
        </pc:spChg>
      </pc:sldChg>
      <pc:sldChg chg="modSp new">
        <pc:chgData name="William Grey" userId="37b73424-c081-4fc2-b1af-363f4f3fd4f3" providerId="ADAL" clId="{C89D320B-FB08-164B-9860-83DE17AE7F7B}" dt="2021-01-28T10:51:53.403" v="103" actId="20577"/>
        <pc:sldMkLst>
          <pc:docMk/>
          <pc:sldMk cId="363993924" sldId="302"/>
        </pc:sldMkLst>
        <pc:spChg chg="mod">
          <ac:chgData name="William Grey" userId="37b73424-c081-4fc2-b1af-363f4f3fd4f3" providerId="ADAL" clId="{C89D320B-FB08-164B-9860-83DE17AE7F7B}" dt="2021-01-28T10:51:53.403" v="103" actId="20577"/>
          <ac:spMkLst>
            <pc:docMk/>
            <pc:sldMk cId="363993924" sldId="302"/>
            <ac:spMk id="2" creationId="{210EDA81-350F-144E-B5B1-5B88C374A3ED}"/>
          </ac:spMkLst>
        </pc:spChg>
      </pc:sldChg>
    </pc:docChg>
  </pc:docChgLst>
  <pc:docChgLst>
    <pc:chgData name="William Grey" userId="37b73424-c081-4fc2-b1af-363f4f3fd4f3" providerId="ADAL" clId="{7B3F043A-57C4-46E5-98BB-DB21440A274B}"/>
    <pc:docChg chg="custSel addSld modSld">
      <pc:chgData name="William Grey" userId="37b73424-c081-4fc2-b1af-363f4f3fd4f3" providerId="ADAL" clId="{7B3F043A-57C4-46E5-98BB-DB21440A274B}" dt="2021-01-28T14:25:08.672" v="166" actId="20577"/>
      <pc:docMkLst>
        <pc:docMk/>
      </pc:docMkLst>
      <pc:sldChg chg="modSp new mod">
        <pc:chgData name="William Grey" userId="37b73424-c081-4fc2-b1af-363f4f3fd4f3" providerId="ADAL" clId="{7B3F043A-57C4-46E5-98BB-DB21440A274B}" dt="2021-01-28T14:25:08.672" v="166" actId="20577"/>
        <pc:sldMkLst>
          <pc:docMk/>
          <pc:sldMk cId="2628339714" sldId="303"/>
        </pc:sldMkLst>
        <pc:spChg chg="mod">
          <ac:chgData name="William Grey" userId="37b73424-c081-4fc2-b1af-363f4f3fd4f3" providerId="ADAL" clId="{7B3F043A-57C4-46E5-98BB-DB21440A274B}" dt="2021-01-28T14:23:47.112" v="24" actId="20577"/>
          <ac:spMkLst>
            <pc:docMk/>
            <pc:sldMk cId="2628339714" sldId="303"/>
            <ac:spMk id="2" creationId="{BF4C7585-F739-469B-88BC-F1056E59BA41}"/>
          </ac:spMkLst>
        </pc:spChg>
        <pc:spChg chg="mod">
          <ac:chgData name="William Grey" userId="37b73424-c081-4fc2-b1af-363f4f3fd4f3" providerId="ADAL" clId="{7B3F043A-57C4-46E5-98BB-DB21440A274B}" dt="2021-01-28T14:25:08.672" v="166" actId="20577"/>
          <ac:spMkLst>
            <pc:docMk/>
            <pc:sldMk cId="2628339714" sldId="303"/>
            <ac:spMk id="3" creationId="{94994F68-ACB4-4644-8EB7-014C96D70D8B}"/>
          </ac:spMkLst>
        </pc:spChg>
      </pc:sldChg>
    </pc:docChg>
  </pc:docChgLst>
  <pc:docChgLst>
    <pc:chgData name="William Grey" userId="37b73424-c081-4fc2-b1af-363f4f3fd4f3" providerId="ADAL" clId="{DBE7AED5-E791-44BE-A7D8-61C4E1528E39}"/>
    <pc:docChg chg="modSld">
      <pc:chgData name="William Grey" userId="37b73424-c081-4fc2-b1af-363f4f3fd4f3" providerId="ADAL" clId="{DBE7AED5-E791-44BE-A7D8-61C4E1528E39}" dt="2019-02-05T13:53:40.293" v="33" actId="20577"/>
      <pc:docMkLst>
        <pc:docMk/>
      </pc:docMkLst>
      <pc:sldChg chg="modSp">
        <pc:chgData name="William Grey" userId="37b73424-c081-4fc2-b1af-363f4f3fd4f3" providerId="ADAL" clId="{DBE7AED5-E791-44BE-A7D8-61C4E1528E39}" dt="2019-02-05T13:53:40.293" v="33" actId="20577"/>
        <pc:sldMkLst>
          <pc:docMk/>
          <pc:sldMk cId="1869360109" sldId="265"/>
        </pc:sldMkLst>
        <pc:spChg chg="mod">
          <ac:chgData name="William Grey" userId="37b73424-c081-4fc2-b1af-363f4f3fd4f3" providerId="ADAL" clId="{DBE7AED5-E791-44BE-A7D8-61C4E1528E39}" dt="2019-02-05T13:53:40.293" v="33" actId="20577"/>
          <ac:spMkLst>
            <pc:docMk/>
            <pc:sldMk cId="1869360109" sldId="265"/>
            <ac:spMk id="3" creationId="{00000000-0000-0000-0000-000000000000}"/>
          </ac:spMkLst>
        </pc:spChg>
      </pc:sldChg>
    </pc:docChg>
  </pc:docChgLst>
  <pc:docChgLst>
    <pc:chgData name="William Grey" userId="37b73424-c081-4fc2-b1af-363f4f3fd4f3" providerId="ADAL" clId="{DA80BB3C-16CE-4910-97C3-E5AC591987A2}"/>
    <pc:docChg chg="custSel addSld delSld modSld sldOrd modMainMaster">
      <pc:chgData name="William Grey" userId="37b73424-c081-4fc2-b1af-363f4f3fd4f3" providerId="ADAL" clId="{DA80BB3C-16CE-4910-97C3-E5AC591987A2}" dt="2019-03-04T20:17:34.180" v="200" actId="207"/>
      <pc:docMkLst>
        <pc:docMk/>
      </pc:docMkLst>
      <pc:sldChg chg="modSp">
        <pc:chgData name="William Grey" userId="37b73424-c081-4fc2-b1af-363f4f3fd4f3" providerId="ADAL" clId="{DA80BB3C-16CE-4910-97C3-E5AC591987A2}" dt="2019-03-04T20:15:31.678" v="182" actId="20577"/>
        <pc:sldMkLst>
          <pc:docMk/>
          <pc:sldMk cId="763271215" sldId="257"/>
        </pc:sldMkLst>
        <pc:spChg chg="mod">
          <ac:chgData name="William Grey" userId="37b73424-c081-4fc2-b1af-363f4f3fd4f3" providerId="ADAL" clId="{DA80BB3C-16CE-4910-97C3-E5AC591987A2}" dt="2019-03-04T20:15:31.678" v="182" actId="20577"/>
          <ac:spMkLst>
            <pc:docMk/>
            <pc:sldMk cId="763271215" sldId="257"/>
            <ac:spMk id="2" creationId="{00000000-0000-0000-0000-000000000000}"/>
          </ac:spMkLst>
        </pc:spChg>
        <pc:spChg chg="mod">
          <ac:chgData name="William Grey" userId="37b73424-c081-4fc2-b1af-363f4f3fd4f3" providerId="ADAL" clId="{DA80BB3C-16CE-4910-97C3-E5AC591987A2}" dt="2019-03-04T20:01:26.533" v="145" actId="20577"/>
          <ac:spMkLst>
            <pc:docMk/>
            <pc:sldMk cId="763271215" sldId="257"/>
            <ac:spMk id="3" creationId="{00000000-0000-0000-0000-000000000000}"/>
          </ac:spMkLst>
        </pc:spChg>
      </pc:sldChg>
      <pc:sldChg chg="modSp add">
        <pc:chgData name="William Grey" userId="37b73424-c081-4fc2-b1af-363f4f3fd4f3" providerId="ADAL" clId="{DA80BB3C-16CE-4910-97C3-E5AC591987A2}" dt="2019-03-04T20:15:13.932" v="180" actId="27636"/>
        <pc:sldMkLst>
          <pc:docMk/>
          <pc:sldMk cId="0" sldId="259"/>
        </pc:sldMkLst>
        <pc:spChg chg="mod">
          <ac:chgData name="William Grey" userId="37b73424-c081-4fc2-b1af-363f4f3fd4f3" providerId="ADAL" clId="{DA80BB3C-16CE-4910-97C3-E5AC591987A2}" dt="2019-03-04T20:15:13.932" v="180" actId="27636"/>
          <ac:spMkLst>
            <pc:docMk/>
            <pc:sldMk cId="0" sldId="259"/>
            <ac:spMk id="19458" creationId="{00000000-0000-0000-0000-000000000000}"/>
          </ac:spMkLst>
        </pc:spChg>
      </pc:sldChg>
      <pc:sldChg chg="addSp delSp modSp add">
        <pc:chgData name="William Grey" userId="37b73424-c081-4fc2-b1af-363f4f3fd4f3" providerId="ADAL" clId="{DA80BB3C-16CE-4910-97C3-E5AC591987A2}" dt="2019-03-04T20:17:27.666" v="199" actId="207"/>
        <pc:sldMkLst>
          <pc:docMk/>
          <pc:sldMk cId="1404969898" sldId="261"/>
        </pc:sldMkLst>
        <pc:spChg chg="mod">
          <ac:chgData name="William Grey" userId="37b73424-c081-4fc2-b1af-363f4f3fd4f3" providerId="ADAL" clId="{DA80BB3C-16CE-4910-97C3-E5AC591987A2}" dt="2019-03-04T20:17:27.666" v="199" actId="207"/>
          <ac:spMkLst>
            <pc:docMk/>
            <pc:sldMk cId="1404969898" sldId="261"/>
            <ac:spMk id="2" creationId="{00000000-0000-0000-0000-000000000000}"/>
          </ac:spMkLst>
        </pc:spChg>
        <pc:spChg chg="add del mod">
          <ac:chgData name="William Grey" userId="37b73424-c081-4fc2-b1af-363f4f3fd4f3" providerId="ADAL" clId="{DA80BB3C-16CE-4910-97C3-E5AC591987A2}" dt="2019-03-04T20:06:39.381" v="170"/>
          <ac:spMkLst>
            <pc:docMk/>
            <pc:sldMk cId="1404969898" sldId="261"/>
            <ac:spMk id="3" creationId="{B7970361-F060-4F58-B923-6BBCFC276F74}"/>
          </ac:spMkLst>
        </pc:spChg>
      </pc:sldChg>
      <pc:sldChg chg="add">
        <pc:chgData name="William Grey" userId="37b73424-c081-4fc2-b1af-363f4f3fd4f3" providerId="ADAL" clId="{DA80BB3C-16CE-4910-97C3-E5AC591987A2}" dt="2019-03-04T20:01:10.740" v="100"/>
        <pc:sldMkLst>
          <pc:docMk/>
          <pc:sldMk cId="1279628442" sldId="264"/>
        </pc:sldMkLst>
      </pc:sldChg>
      <pc:sldChg chg="modSp">
        <pc:chgData name="William Grey" userId="37b73424-c081-4fc2-b1af-363f4f3fd4f3" providerId="ADAL" clId="{DA80BB3C-16CE-4910-97C3-E5AC591987A2}" dt="2019-03-04T11:53:43.391" v="98" actId="20577"/>
        <pc:sldMkLst>
          <pc:docMk/>
          <pc:sldMk cId="1869360109" sldId="265"/>
        </pc:sldMkLst>
        <pc:spChg chg="mod">
          <ac:chgData name="William Grey" userId="37b73424-c081-4fc2-b1af-363f4f3fd4f3" providerId="ADAL" clId="{DA80BB3C-16CE-4910-97C3-E5AC591987A2}" dt="2019-03-04T11:53:43.391" v="98" actId="20577"/>
          <ac:spMkLst>
            <pc:docMk/>
            <pc:sldMk cId="1869360109" sldId="265"/>
            <ac:spMk id="3" creationId="{00000000-0000-0000-0000-000000000000}"/>
          </ac:spMkLst>
        </pc:spChg>
      </pc:sldChg>
      <pc:sldChg chg="modSp">
        <pc:chgData name="William Grey" userId="37b73424-c081-4fc2-b1af-363f4f3fd4f3" providerId="ADAL" clId="{DA80BB3C-16CE-4910-97C3-E5AC591987A2}" dt="2019-03-04T20:03:05.073" v="156" actId="20577"/>
        <pc:sldMkLst>
          <pc:docMk/>
          <pc:sldMk cId="4018934658" sldId="268"/>
        </pc:sldMkLst>
        <pc:spChg chg="mod">
          <ac:chgData name="William Grey" userId="37b73424-c081-4fc2-b1af-363f4f3fd4f3" providerId="ADAL" clId="{DA80BB3C-16CE-4910-97C3-E5AC591987A2}" dt="2019-03-04T20:03:05.073" v="156" actId="20577"/>
          <ac:spMkLst>
            <pc:docMk/>
            <pc:sldMk cId="4018934658" sldId="268"/>
            <ac:spMk id="3" creationId="{00000000-0000-0000-0000-000000000000}"/>
          </ac:spMkLst>
        </pc:spChg>
      </pc:sldChg>
      <pc:sldChg chg="modSp add">
        <pc:chgData name="William Grey" userId="37b73424-c081-4fc2-b1af-363f4f3fd4f3" providerId="ADAL" clId="{DA80BB3C-16CE-4910-97C3-E5AC591987A2}" dt="2019-03-04T20:07:24.167" v="172"/>
        <pc:sldMkLst>
          <pc:docMk/>
          <pc:sldMk cId="1736004212" sldId="269"/>
        </pc:sldMkLst>
        <pc:spChg chg="mod">
          <ac:chgData name="William Grey" userId="37b73424-c081-4fc2-b1af-363f4f3fd4f3" providerId="ADAL" clId="{DA80BB3C-16CE-4910-97C3-E5AC591987A2}" dt="2019-03-04T20:07:24.167" v="172"/>
          <ac:spMkLst>
            <pc:docMk/>
            <pc:sldMk cId="1736004212" sldId="269"/>
            <ac:spMk id="3" creationId="{00000000-0000-0000-0000-000000000000}"/>
          </ac:spMkLst>
        </pc:spChg>
      </pc:sldChg>
      <pc:sldChg chg="add">
        <pc:chgData name="William Grey" userId="37b73424-c081-4fc2-b1af-363f4f3fd4f3" providerId="ADAL" clId="{DA80BB3C-16CE-4910-97C3-E5AC591987A2}" dt="2019-03-04T20:04:54.827" v="157"/>
        <pc:sldMkLst>
          <pc:docMk/>
          <pc:sldMk cId="3548008061" sldId="270"/>
        </pc:sldMkLst>
      </pc:sldChg>
      <pc:sldChg chg="add">
        <pc:chgData name="William Grey" userId="37b73424-c081-4fc2-b1af-363f4f3fd4f3" providerId="ADAL" clId="{DA80BB3C-16CE-4910-97C3-E5AC591987A2}" dt="2019-03-04T20:08:55.724" v="173"/>
        <pc:sldMkLst>
          <pc:docMk/>
          <pc:sldMk cId="3309022381" sldId="275"/>
        </pc:sldMkLst>
      </pc:sldChg>
      <pc:sldChg chg="addSp delSp modSp">
        <pc:chgData name="William Grey" userId="37b73424-c081-4fc2-b1af-363f4f3fd4f3" providerId="ADAL" clId="{DA80BB3C-16CE-4910-97C3-E5AC591987A2}" dt="2019-03-04T19:52:51.497" v="99" actId="478"/>
        <pc:sldMkLst>
          <pc:docMk/>
          <pc:sldMk cId="343999468" sldId="278"/>
        </pc:sldMkLst>
        <pc:spChg chg="del">
          <ac:chgData name="William Grey" userId="37b73424-c081-4fc2-b1af-363f4f3fd4f3" providerId="ADAL" clId="{DA80BB3C-16CE-4910-97C3-E5AC591987A2}" dt="2019-03-04T19:52:51.497" v="99" actId="478"/>
          <ac:spMkLst>
            <pc:docMk/>
            <pc:sldMk cId="343999468" sldId="278"/>
            <ac:spMk id="3" creationId="{00000000-0000-0000-0000-000000000000}"/>
          </ac:spMkLst>
        </pc:spChg>
        <pc:spChg chg="add mod">
          <ac:chgData name="William Grey" userId="37b73424-c081-4fc2-b1af-363f4f3fd4f3" providerId="ADAL" clId="{DA80BB3C-16CE-4910-97C3-E5AC591987A2}" dt="2019-03-04T19:52:51.497" v="99" actId="478"/>
          <ac:spMkLst>
            <pc:docMk/>
            <pc:sldMk cId="343999468" sldId="278"/>
            <ac:spMk id="5" creationId="{92C9D477-9016-40AD-970F-584BD9B53352}"/>
          </ac:spMkLst>
        </pc:spChg>
      </pc:sldChg>
      <pc:sldChg chg="modSp add">
        <pc:chgData name="William Grey" userId="37b73424-c081-4fc2-b1af-363f4f3fd4f3" providerId="ADAL" clId="{DA80BB3C-16CE-4910-97C3-E5AC591987A2}" dt="2019-03-04T20:17:22.246" v="198" actId="207"/>
        <pc:sldMkLst>
          <pc:docMk/>
          <pc:sldMk cId="282562208" sldId="280"/>
        </pc:sldMkLst>
        <pc:spChg chg="mod">
          <ac:chgData name="William Grey" userId="37b73424-c081-4fc2-b1af-363f4f3fd4f3" providerId="ADAL" clId="{DA80BB3C-16CE-4910-97C3-E5AC591987A2}" dt="2019-03-04T20:17:22.246" v="198" actId="207"/>
          <ac:spMkLst>
            <pc:docMk/>
            <pc:sldMk cId="282562208" sldId="280"/>
            <ac:spMk id="2" creationId="{00000000-0000-0000-0000-000000000000}"/>
          </ac:spMkLst>
        </pc:spChg>
        <pc:spChg chg="mod">
          <ac:chgData name="William Grey" userId="37b73424-c081-4fc2-b1af-363f4f3fd4f3" providerId="ADAL" clId="{DA80BB3C-16CE-4910-97C3-E5AC591987A2}" dt="2019-03-04T20:06:04.951" v="161"/>
          <ac:spMkLst>
            <pc:docMk/>
            <pc:sldMk cId="282562208" sldId="280"/>
            <ac:spMk id="3" creationId="{00000000-0000-0000-0000-000000000000}"/>
          </ac:spMkLst>
        </pc:spChg>
      </pc:sldChg>
      <pc:sldChg chg="modSp add">
        <pc:chgData name="William Grey" userId="37b73424-c081-4fc2-b1af-363f4f3fd4f3" providerId="ADAL" clId="{DA80BB3C-16CE-4910-97C3-E5AC591987A2}" dt="2019-03-04T20:17:34.180" v="200" actId="207"/>
        <pc:sldMkLst>
          <pc:docMk/>
          <pc:sldMk cId="2009353572" sldId="282"/>
        </pc:sldMkLst>
        <pc:spChg chg="mod">
          <ac:chgData name="William Grey" userId="37b73424-c081-4fc2-b1af-363f4f3fd4f3" providerId="ADAL" clId="{DA80BB3C-16CE-4910-97C3-E5AC591987A2}" dt="2019-03-04T20:17:34.180" v="200" actId="207"/>
          <ac:spMkLst>
            <pc:docMk/>
            <pc:sldMk cId="2009353572" sldId="282"/>
            <ac:spMk id="2" creationId="{00000000-0000-0000-0000-000000000000}"/>
          </ac:spMkLst>
        </pc:spChg>
      </pc:sldChg>
      <pc:sldChg chg="add">
        <pc:chgData name="William Grey" userId="37b73424-c081-4fc2-b1af-363f4f3fd4f3" providerId="ADAL" clId="{DA80BB3C-16CE-4910-97C3-E5AC591987A2}" dt="2019-03-04T20:08:55.724" v="173"/>
        <pc:sldMkLst>
          <pc:docMk/>
          <pc:sldMk cId="416793264" sldId="283"/>
        </pc:sldMkLst>
      </pc:sldChg>
      <pc:sldChg chg="modSp add">
        <pc:chgData name="William Grey" userId="37b73424-c081-4fc2-b1af-363f4f3fd4f3" providerId="ADAL" clId="{DA80BB3C-16CE-4910-97C3-E5AC591987A2}" dt="2019-03-04T20:09:30.731" v="177" actId="20577"/>
        <pc:sldMkLst>
          <pc:docMk/>
          <pc:sldMk cId="4080122109" sldId="284"/>
        </pc:sldMkLst>
        <pc:spChg chg="mod">
          <ac:chgData name="William Grey" userId="37b73424-c081-4fc2-b1af-363f4f3fd4f3" providerId="ADAL" clId="{DA80BB3C-16CE-4910-97C3-E5AC591987A2}" dt="2019-03-04T20:09:30.731" v="177" actId="20577"/>
          <ac:spMkLst>
            <pc:docMk/>
            <pc:sldMk cId="4080122109" sldId="284"/>
            <ac:spMk id="3" creationId="{00000000-0000-0000-0000-000000000000}"/>
          </ac:spMkLst>
        </pc:spChg>
      </pc:sldChg>
      <pc:sldChg chg="add">
        <pc:chgData name="William Grey" userId="37b73424-c081-4fc2-b1af-363f4f3fd4f3" providerId="ADAL" clId="{DA80BB3C-16CE-4910-97C3-E5AC591987A2}" dt="2019-03-04T20:08:55.724" v="173"/>
        <pc:sldMkLst>
          <pc:docMk/>
          <pc:sldMk cId="1550990645" sldId="285"/>
        </pc:sldMkLst>
      </pc:sldChg>
      <pc:sldChg chg="add">
        <pc:chgData name="William Grey" userId="37b73424-c081-4fc2-b1af-363f4f3fd4f3" providerId="ADAL" clId="{DA80BB3C-16CE-4910-97C3-E5AC591987A2}" dt="2019-03-04T20:15:13.776" v="178"/>
        <pc:sldMkLst>
          <pc:docMk/>
          <pc:sldMk cId="0" sldId="288"/>
        </pc:sldMkLst>
      </pc:sldChg>
      <pc:sldChg chg="add">
        <pc:chgData name="William Grey" userId="37b73424-c081-4fc2-b1af-363f4f3fd4f3" providerId="ADAL" clId="{DA80BB3C-16CE-4910-97C3-E5AC591987A2}" dt="2019-03-04T20:15:13.776" v="178"/>
        <pc:sldMkLst>
          <pc:docMk/>
          <pc:sldMk cId="0" sldId="289"/>
        </pc:sldMkLst>
      </pc:sldChg>
      <pc:sldChg chg="add">
        <pc:chgData name="William Grey" userId="37b73424-c081-4fc2-b1af-363f4f3fd4f3" providerId="ADAL" clId="{DA80BB3C-16CE-4910-97C3-E5AC591987A2}" dt="2019-03-04T20:15:13.776" v="178"/>
        <pc:sldMkLst>
          <pc:docMk/>
          <pc:sldMk cId="1527016351" sldId="290"/>
        </pc:sldMkLst>
      </pc:sldChg>
      <pc:sldChg chg="add">
        <pc:chgData name="William Grey" userId="37b73424-c081-4fc2-b1af-363f4f3fd4f3" providerId="ADAL" clId="{DA80BB3C-16CE-4910-97C3-E5AC591987A2}" dt="2019-03-04T20:15:13.776" v="178"/>
        <pc:sldMkLst>
          <pc:docMk/>
          <pc:sldMk cId="1165616769" sldId="291"/>
        </pc:sldMkLst>
      </pc:sldChg>
      <pc:sldChg chg="add">
        <pc:chgData name="William Grey" userId="37b73424-c081-4fc2-b1af-363f4f3fd4f3" providerId="ADAL" clId="{DA80BB3C-16CE-4910-97C3-E5AC591987A2}" dt="2019-03-04T20:15:13.776" v="178"/>
        <pc:sldMkLst>
          <pc:docMk/>
          <pc:sldMk cId="2102613723" sldId="292"/>
        </pc:sldMkLst>
      </pc:sldChg>
      <pc:sldChg chg="add">
        <pc:chgData name="William Grey" userId="37b73424-c081-4fc2-b1af-363f4f3fd4f3" providerId="ADAL" clId="{DA80BB3C-16CE-4910-97C3-E5AC591987A2}" dt="2019-03-04T20:15:13.776" v="178"/>
        <pc:sldMkLst>
          <pc:docMk/>
          <pc:sldMk cId="4013310937" sldId="293"/>
        </pc:sldMkLst>
      </pc:sldChg>
      <pc:sldChg chg="add ord">
        <pc:chgData name="William Grey" userId="37b73424-c081-4fc2-b1af-363f4f3fd4f3" providerId="ADAL" clId="{DA80BB3C-16CE-4910-97C3-E5AC591987A2}" dt="2019-03-04T20:17:09.889" v="197"/>
        <pc:sldMkLst>
          <pc:docMk/>
          <pc:sldMk cId="3663938642" sldId="294"/>
        </pc:sldMkLst>
      </pc:sldChg>
      <pc:sldChg chg="modSp add">
        <pc:chgData name="William Grey" userId="37b73424-c081-4fc2-b1af-363f4f3fd4f3" providerId="ADAL" clId="{DA80BB3C-16CE-4910-97C3-E5AC591987A2}" dt="2019-03-04T20:16:51.144" v="196" actId="20577"/>
        <pc:sldMkLst>
          <pc:docMk/>
          <pc:sldMk cId="3531298852" sldId="295"/>
        </pc:sldMkLst>
        <pc:spChg chg="mod">
          <ac:chgData name="William Grey" userId="37b73424-c081-4fc2-b1af-363f4f3fd4f3" providerId="ADAL" clId="{DA80BB3C-16CE-4910-97C3-E5AC591987A2}" dt="2019-03-04T20:16:51.144" v="196" actId="20577"/>
          <ac:spMkLst>
            <pc:docMk/>
            <pc:sldMk cId="3531298852" sldId="295"/>
            <ac:spMk id="11266" creationId="{00000000-0000-0000-0000-000000000000}"/>
          </ac:spMkLst>
        </pc:spChg>
      </pc:sldChg>
      <pc:sldChg chg="modSp add">
        <pc:chgData name="William Grey" userId="37b73424-c081-4fc2-b1af-363f4f3fd4f3" providerId="ADAL" clId="{DA80BB3C-16CE-4910-97C3-E5AC591987A2}" dt="2019-03-04T20:15:13.948" v="181" actId="27636"/>
        <pc:sldMkLst>
          <pc:docMk/>
          <pc:sldMk cId="779898041" sldId="296"/>
        </pc:sldMkLst>
        <pc:spChg chg="mod">
          <ac:chgData name="William Grey" userId="37b73424-c081-4fc2-b1af-363f4f3fd4f3" providerId="ADAL" clId="{DA80BB3C-16CE-4910-97C3-E5AC591987A2}" dt="2019-03-04T20:15:13.948" v="181" actId="27636"/>
          <ac:spMkLst>
            <pc:docMk/>
            <pc:sldMk cId="779898041" sldId="296"/>
            <ac:spMk id="19458" creationId="{00000000-0000-0000-0000-000000000000}"/>
          </ac:spMkLst>
        </pc:spChg>
      </pc:sldChg>
      <pc:sldChg chg="add">
        <pc:chgData name="William Grey" userId="37b73424-c081-4fc2-b1af-363f4f3fd4f3" providerId="ADAL" clId="{DA80BB3C-16CE-4910-97C3-E5AC591987A2}" dt="2019-03-04T20:15:13.776" v="178"/>
        <pc:sldMkLst>
          <pc:docMk/>
          <pc:sldMk cId="0" sldId="297"/>
        </pc:sldMkLst>
      </pc:sldChg>
      <pc:sldChg chg="add">
        <pc:chgData name="William Grey" userId="37b73424-c081-4fc2-b1af-363f4f3fd4f3" providerId="ADAL" clId="{DA80BB3C-16CE-4910-97C3-E5AC591987A2}" dt="2019-03-04T20:15:13.776" v="178"/>
        <pc:sldMkLst>
          <pc:docMk/>
          <pc:sldMk cId="0" sldId="298"/>
        </pc:sldMkLst>
      </pc:sldChg>
      <pc:sldChg chg="add">
        <pc:chgData name="William Grey" userId="37b73424-c081-4fc2-b1af-363f4f3fd4f3" providerId="ADAL" clId="{DA80BB3C-16CE-4910-97C3-E5AC591987A2}" dt="2019-03-04T20:15:13.776" v="178"/>
        <pc:sldMkLst>
          <pc:docMk/>
          <pc:sldMk cId="0" sldId="299"/>
        </pc:sldMkLst>
      </pc:sldChg>
      <pc:sldChg chg="add">
        <pc:chgData name="William Grey" userId="37b73424-c081-4fc2-b1af-363f4f3fd4f3" providerId="ADAL" clId="{DA80BB3C-16CE-4910-97C3-E5AC591987A2}" dt="2019-03-04T20:15:13.776" v="178"/>
        <pc:sldMkLst>
          <pc:docMk/>
          <pc:sldMk cId="0" sldId="300"/>
        </pc:sldMkLst>
      </pc:sldChg>
      <pc:sldChg chg="add">
        <pc:chgData name="William Grey" userId="37b73424-c081-4fc2-b1af-363f4f3fd4f3" providerId="ADAL" clId="{DA80BB3C-16CE-4910-97C3-E5AC591987A2}" dt="2019-03-04T20:15:13.776" v="178"/>
        <pc:sldMkLst>
          <pc:docMk/>
          <pc:sldMk cId="2062081136" sldId="301"/>
        </pc:sldMkLst>
      </pc:sldChg>
      <pc:sldMasterChg chg="modSldLayout">
        <pc:chgData name="William Grey" userId="37b73424-c081-4fc2-b1af-363f4f3fd4f3" providerId="ADAL" clId="{DA80BB3C-16CE-4910-97C3-E5AC591987A2}" dt="2019-03-04T20:02:11.601" v="146" actId="207"/>
        <pc:sldMasterMkLst>
          <pc:docMk/>
          <pc:sldMasterMk cId="334048063" sldId="2147483648"/>
        </pc:sldMasterMkLst>
        <pc:sldLayoutChg chg="modSp">
          <pc:chgData name="William Grey" userId="37b73424-c081-4fc2-b1af-363f4f3fd4f3" providerId="ADAL" clId="{DA80BB3C-16CE-4910-97C3-E5AC591987A2}" dt="2019-03-04T20:02:11.601" v="146" actId="207"/>
          <pc:sldLayoutMkLst>
            <pc:docMk/>
            <pc:sldMasterMk cId="334048063" sldId="2147483648"/>
            <pc:sldLayoutMk cId="2247436394" sldId="2147483650"/>
          </pc:sldLayoutMkLst>
          <pc:spChg chg="mod">
            <ac:chgData name="William Grey" userId="37b73424-c081-4fc2-b1af-363f4f3fd4f3" providerId="ADAL" clId="{DA80BB3C-16CE-4910-97C3-E5AC591987A2}" dt="2019-03-04T20:02:11.601" v="146" actId="207"/>
            <ac:spMkLst>
              <pc:docMk/>
              <pc:sldMasterMk cId="334048063" sldId="2147483648"/>
              <pc:sldLayoutMk cId="2247436394" sldId="2147483650"/>
              <ac:spMk id="2" creationId="{00000000-0000-0000-0000-000000000000}"/>
            </ac:spMkLst>
          </pc:spChg>
        </pc:sldLayoutChg>
      </pc:sldMasterChg>
    </pc:docChg>
  </pc:docChgLst>
  <pc:docChgLst>
    <pc:chgData name="William Grey" userId="37b73424-c081-4fc2-b1af-363f4f3fd4f3" providerId="ADAL" clId="{457C3F10-5D8E-49DC-AEB9-2CEEE76F685F}"/>
    <pc:docChg chg="custSel addSld delSld modSld sldOrd modMainMaster">
      <pc:chgData name="William Grey" userId="37b73424-c081-4fc2-b1af-363f4f3fd4f3" providerId="ADAL" clId="{457C3F10-5D8E-49DC-AEB9-2CEEE76F685F}" dt="2023-01-13T19:35:54.867" v="759" actId="20577"/>
      <pc:docMkLst>
        <pc:docMk/>
      </pc:docMkLst>
      <pc:sldChg chg="modSp mod">
        <pc:chgData name="William Grey" userId="37b73424-c081-4fc2-b1af-363f4f3fd4f3" providerId="ADAL" clId="{457C3F10-5D8E-49DC-AEB9-2CEEE76F685F}" dt="2023-01-13T19:14:29.620" v="85" actId="20577"/>
        <pc:sldMkLst>
          <pc:docMk/>
          <pc:sldMk cId="763271215" sldId="257"/>
        </pc:sldMkLst>
        <pc:spChg chg="mod">
          <ac:chgData name="William Grey" userId="37b73424-c081-4fc2-b1af-363f4f3fd4f3" providerId="ADAL" clId="{457C3F10-5D8E-49DC-AEB9-2CEEE76F685F}" dt="2023-01-13T19:14:29.620" v="85" actId="20577"/>
          <ac:spMkLst>
            <pc:docMk/>
            <pc:sldMk cId="763271215" sldId="257"/>
            <ac:spMk id="3" creationId="{00000000-0000-0000-0000-000000000000}"/>
          </ac:spMkLst>
        </pc:spChg>
      </pc:sldChg>
      <pc:sldChg chg="add">
        <pc:chgData name="William Grey" userId="37b73424-c081-4fc2-b1af-363f4f3fd4f3" providerId="ADAL" clId="{457C3F10-5D8E-49DC-AEB9-2CEEE76F685F}" dt="2023-01-13T19:00:56.434" v="19"/>
        <pc:sldMkLst>
          <pc:docMk/>
          <pc:sldMk cId="0" sldId="259"/>
        </pc:sldMkLst>
      </pc:sldChg>
      <pc:sldChg chg="modSp add mod modAnim">
        <pc:chgData name="William Grey" userId="37b73424-c081-4fc2-b1af-363f4f3fd4f3" providerId="ADAL" clId="{457C3F10-5D8E-49DC-AEB9-2CEEE76F685F}" dt="2023-01-13T19:21:47.991" v="618" actId="27636"/>
        <pc:sldMkLst>
          <pc:docMk/>
          <pc:sldMk cId="1279628442" sldId="264"/>
        </pc:sldMkLst>
        <pc:spChg chg="mod">
          <ac:chgData name="William Grey" userId="37b73424-c081-4fc2-b1af-363f4f3fd4f3" providerId="ADAL" clId="{457C3F10-5D8E-49DC-AEB9-2CEEE76F685F}" dt="2023-01-13T19:14:15.294" v="38" actId="27636"/>
          <ac:spMkLst>
            <pc:docMk/>
            <pc:sldMk cId="1279628442" sldId="264"/>
            <ac:spMk id="2" creationId="{4D51049B-E6F5-4A1B-8C9C-5A3DE8AE7FB4}"/>
          </ac:spMkLst>
        </pc:spChg>
        <pc:spChg chg="mod">
          <ac:chgData name="William Grey" userId="37b73424-c081-4fc2-b1af-363f4f3fd4f3" providerId="ADAL" clId="{457C3F10-5D8E-49DC-AEB9-2CEEE76F685F}" dt="2023-01-13T19:21:47.991" v="618" actId="27636"/>
          <ac:spMkLst>
            <pc:docMk/>
            <pc:sldMk cId="1279628442" sldId="264"/>
            <ac:spMk id="3" creationId="{442EF8AF-CE8C-4346-AFAC-9A1A7E06BD26}"/>
          </ac:spMkLst>
        </pc:spChg>
      </pc:sldChg>
      <pc:sldChg chg="modSp mod">
        <pc:chgData name="William Grey" userId="37b73424-c081-4fc2-b1af-363f4f3fd4f3" providerId="ADAL" clId="{457C3F10-5D8E-49DC-AEB9-2CEEE76F685F}" dt="2023-01-13T19:09:28.180" v="36" actId="27636"/>
        <pc:sldMkLst>
          <pc:docMk/>
          <pc:sldMk cId="2283935214" sldId="271"/>
        </pc:sldMkLst>
        <pc:spChg chg="mod">
          <ac:chgData name="William Grey" userId="37b73424-c081-4fc2-b1af-363f4f3fd4f3" providerId="ADAL" clId="{457C3F10-5D8E-49DC-AEB9-2CEEE76F685F}" dt="2023-01-13T19:09:28.180" v="36" actId="27636"/>
          <ac:spMkLst>
            <pc:docMk/>
            <pc:sldMk cId="2283935214" sldId="271"/>
            <ac:spMk id="6" creationId="{6579EF81-DA4B-46EC-9E9A-2FF761A9B549}"/>
          </ac:spMkLst>
        </pc:spChg>
      </pc:sldChg>
      <pc:sldChg chg="del">
        <pc:chgData name="William Grey" userId="37b73424-c081-4fc2-b1af-363f4f3fd4f3" providerId="ADAL" clId="{457C3F10-5D8E-49DC-AEB9-2CEEE76F685F}" dt="2023-01-13T19:09:17.880" v="31" actId="47"/>
        <pc:sldMkLst>
          <pc:docMk/>
          <pc:sldMk cId="2800509440" sldId="272"/>
        </pc:sldMkLst>
      </pc:sldChg>
      <pc:sldChg chg="modSp del">
        <pc:chgData name="William Grey" userId="37b73424-c081-4fc2-b1af-363f4f3fd4f3" providerId="ADAL" clId="{457C3F10-5D8E-49DC-AEB9-2CEEE76F685F}" dt="2023-01-13T19:04:14.275" v="29" actId="2696"/>
        <pc:sldMkLst>
          <pc:docMk/>
          <pc:sldMk cId="3309022381" sldId="275"/>
        </pc:sldMkLst>
        <pc:spChg chg="mod">
          <ac:chgData name="William Grey" userId="37b73424-c081-4fc2-b1af-363f4f3fd4f3" providerId="ADAL" clId="{457C3F10-5D8E-49DC-AEB9-2CEEE76F685F}" dt="2023-01-13T14:25:27.601" v="4" actId="20577"/>
          <ac:spMkLst>
            <pc:docMk/>
            <pc:sldMk cId="3309022381" sldId="275"/>
            <ac:spMk id="4" creationId="{00000000-0000-0000-0000-000000000000}"/>
          </ac:spMkLst>
        </pc:spChg>
      </pc:sldChg>
      <pc:sldChg chg="add">
        <pc:chgData name="William Grey" userId="37b73424-c081-4fc2-b1af-363f4f3fd4f3" providerId="ADAL" clId="{457C3F10-5D8E-49DC-AEB9-2CEEE76F685F}" dt="2023-01-13T19:04:17.659" v="30"/>
        <pc:sldMkLst>
          <pc:docMk/>
          <pc:sldMk cId="3635348459" sldId="275"/>
        </pc:sldMkLst>
      </pc:sldChg>
      <pc:sldChg chg="del">
        <pc:chgData name="William Grey" userId="37b73424-c081-4fc2-b1af-363f4f3fd4f3" providerId="ADAL" clId="{457C3F10-5D8E-49DC-AEB9-2CEEE76F685F}" dt="2023-01-13T19:03:00.263" v="25" actId="47"/>
        <pc:sldMkLst>
          <pc:docMk/>
          <pc:sldMk cId="343999468" sldId="278"/>
        </pc:sldMkLst>
      </pc:sldChg>
      <pc:sldChg chg="modSp add mod">
        <pc:chgData name="William Grey" userId="37b73424-c081-4fc2-b1af-363f4f3fd4f3" providerId="ADAL" clId="{457C3F10-5D8E-49DC-AEB9-2CEEE76F685F}" dt="2023-01-13T19:34:12.404" v="638" actId="1076"/>
        <pc:sldMkLst>
          <pc:docMk/>
          <pc:sldMk cId="2544037119" sldId="284"/>
        </pc:sldMkLst>
        <pc:spChg chg="mod">
          <ac:chgData name="William Grey" userId="37b73424-c081-4fc2-b1af-363f4f3fd4f3" providerId="ADAL" clId="{457C3F10-5D8E-49DC-AEB9-2CEEE76F685F}" dt="2023-01-13T19:34:12.404" v="638" actId="1076"/>
          <ac:spMkLst>
            <pc:docMk/>
            <pc:sldMk cId="2544037119" sldId="284"/>
            <ac:spMk id="2" creationId="{00000000-0000-0000-0000-000000000000}"/>
          </ac:spMkLst>
        </pc:spChg>
      </pc:sldChg>
      <pc:sldChg chg="modSp del mod">
        <pc:chgData name="William Grey" userId="37b73424-c081-4fc2-b1af-363f4f3fd4f3" providerId="ADAL" clId="{457C3F10-5D8E-49DC-AEB9-2CEEE76F685F}" dt="2023-01-13T19:04:14.275" v="29" actId="2696"/>
        <pc:sldMkLst>
          <pc:docMk/>
          <pc:sldMk cId="4080122109" sldId="284"/>
        </pc:sldMkLst>
        <pc:spChg chg="mod">
          <ac:chgData name="William Grey" userId="37b73424-c081-4fc2-b1af-363f4f3fd4f3" providerId="ADAL" clId="{457C3F10-5D8E-49DC-AEB9-2CEEE76F685F}" dt="2023-01-13T18:54:55.880" v="5" actId="33524"/>
          <ac:spMkLst>
            <pc:docMk/>
            <pc:sldMk cId="4080122109" sldId="284"/>
            <ac:spMk id="3" creationId="{00000000-0000-0000-0000-000000000000}"/>
          </ac:spMkLst>
        </pc:spChg>
      </pc:sldChg>
      <pc:sldChg chg="delSp modSp del mod">
        <pc:chgData name="William Grey" userId="37b73424-c081-4fc2-b1af-363f4f3fd4f3" providerId="ADAL" clId="{457C3F10-5D8E-49DC-AEB9-2CEEE76F685F}" dt="2023-01-13T19:04:14.275" v="29" actId="2696"/>
        <pc:sldMkLst>
          <pc:docMk/>
          <pc:sldMk cId="1550990645" sldId="285"/>
        </pc:sldMkLst>
        <pc:spChg chg="del">
          <ac:chgData name="William Grey" userId="37b73424-c081-4fc2-b1af-363f4f3fd4f3" providerId="ADAL" clId="{457C3F10-5D8E-49DC-AEB9-2CEEE76F685F}" dt="2023-01-13T18:56:08.081" v="18" actId="478"/>
          <ac:spMkLst>
            <pc:docMk/>
            <pc:sldMk cId="1550990645" sldId="285"/>
            <ac:spMk id="5" creationId="{E4888270-EF4F-4ACC-BDCB-A57874F717A3}"/>
          </ac:spMkLst>
        </pc:spChg>
        <pc:graphicFrameChg chg="mod">
          <ac:chgData name="William Grey" userId="37b73424-c081-4fc2-b1af-363f4f3fd4f3" providerId="ADAL" clId="{457C3F10-5D8E-49DC-AEB9-2CEEE76F685F}" dt="2023-01-13T18:56:00.490" v="17" actId="20577"/>
          <ac:graphicFrameMkLst>
            <pc:docMk/>
            <pc:sldMk cId="1550990645" sldId="285"/>
            <ac:graphicFrameMk id="4" creationId="{00000000-0000-0000-0000-000000000000}"/>
          </ac:graphicFrameMkLst>
        </pc:graphicFrameChg>
      </pc:sldChg>
      <pc:sldChg chg="add">
        <pc:chgData name="William Grey" userId="37b73424-c081-4fc2-b1af-363f4f3fd4f3" providerId="ADAL" clId="{457C3F10-5D8E-49DC-AEB9-2CEEE76F685F}" dt="2023-01-13T19:04:17.659" v="30"/>
        <pc:sldMkLst>
          <pc:docMk/>
          <pc:sldMk cId="4252822549" sldId="285"/>
        </pc:sldMkLst>
      </pc:sldChg>
      <pc:sldChg chg="modSp add mod">
        <pc:chgData name="William Grey" userId="37b73424-c081-4fc2-b1af-363f4f3fd4f3" providerId="ADAL" clId="{457C3F10-5D8E-49DC-AEB9-2CEEE76F685F}" dt="2023-01-13T19:35:54.867" v="759" actId="20577"/>
        <pc:sldMkLst>
          <pc:docMk/>
          <pc:sldMk cId="3663938642" sldId="294"/>
        </pc:sldMkLst>
        <pc:spChg chg="mod">
          <ac:chgData name="William Grey" userId="37b73424-c081-4fc2-b1af-363f4f3fd4f3" providerId="ADAL" clId="{457C3F10-5D8E-49DC-AEB9-2CEEE76F685F}" dt="2023-01-13T19:30:05.373" v="621" actId="27636"/>
          <ac:spMkLst>
            <pc:docMk/>
            <pc:sldMk cId="3663938642" sldId="294"/>
            <ac:spMk id="10242" creationId="{00000000-0000-0000-0000-000000000000}"/>
          </ac:spMkLst>
        </pc:spChg>
        <pc:spChg chg="mod">
          <ac:chgData name="William Grey" userId="37b73424-c081-4fc2-b1af-363f4f3fd4f3" providerId="ADAL" clId="{457C3F10-5D8E-49DC-AEB9-2CEEE76F685F}" dt="2023-01-13T19:35:54.867" v="759" actId="20577"/>
          <ac:spMkLst>
            <pc:docMk/>
            <pc:sldMk cId="3663938642" sldId="294"/>
            <ac:spMk id="10243" creationId="{00000000-0000-0000-0000-000000000000}"/>
          </ac:spMkLst>
        </pc:spChg>
      </pc:sldChg>
      <pc:sldChg chg="add">
        <pc:chgData name="William Grey" userId="37b73424-c081-4fc2-b1af-363f4f3fd4f3" providerId="ADAL" clId="{457C3F10-5D8E-49DC-AEB9-2CEEE76F685F}" dt="2023-01-13T19:00:56.434" v="19"/>
        <pc:sldMkLst>
          <pc:docMk/>
          <pc:sldMk cId="3531298852" sldId="295"/>
        </pc:sldMkLst>
      </pc:sldChg>
      <pc:sldChg chg="add">
        <pc:chgData name="William Grey" userId="37b73424-c081-4fc2-b1af-363f4f3fd4f3" providerId="ADAL" clId="{457C3F10-5D8E-49DC-AEB9-2CEEE76F685F}" dt="2023-01-13T19:00:56.434" v="19"/>
        <pc:sldMkLst>
          <pc:docMk/>
          <pc:sldMk cId="0" sldId="299"/>
        </pc:sldMkLst>
      </pc:sldChg>
      <pc:sldChg chg="add">
        <pc:chgData name="William Grey" userId="37b73424-c081-4fc2-b1af-363f4f3fd4f3" providerId="ADAL" clId="{457C3F10-5D8E-49DC-AEB9-2CEEE76F685F}" dt="2023-01-13T19:00:56.434" v="19"/>
        <pc:sldMkLst>
          <pc:docMk/>
          <pc:sldMk cId="0" sldId="300"/>
        </pc:sldMkLst>
      </pc:sldChg>
      <pc:sldChg chg="add">
        <pc:chgData name="William Grey" userId="37b73424-c081-4fc2-b1af-363f4f3fd4f3" providerId="ADAL" clId="{457C3F10-5D8E-49DC-AEB9-2CEEE76F685F}" dt="2023-01-13T19:00:56.434" v="19"/>
        <pc:sldMkLst>
          <pc:docMk/>
          <pc:sldMk cId="2538612284" sldId="303"/>
        </pc:sldMkLst>
      </pc:sldChg>
      <pc:sldChg chg="modSp add mod">
        <pc:chgData name="William Grey" userId="37b73424-c081-4fc2-b1af-363f4f3fd4f3" providerId="ADAL" clId="{457C3F10-5D8E-49DC-AEB9-2CEEE76F685F}" dt="2023-01-13T19:30:05.360" v="620" actId="27636"/>
        <pc:sldMkLst>
          <pc:docMk/>
          <pc:sldMk cId="4034599100" sldId="304"/>
        </pc:sldMkLst>
        <pc:spChg chg="mod">
          <ac:chgData name="William Grey" userId="37b73424-c081-4fc2-b1af-363f4f3fd4f3" providerId="ADAL" clId="{457C3F10-5D8E-49DC-AEB9-2CEEE76F685F}" dt="2023-01-13T19:30:05.360" v="620" actId="27636"/>
          <ac:spMkLst>
            <pc:docMk/>
            <pc:sldMk cId="4034599100" sldId="304"/>
            <ac:spMk id="4099" creationId="{00000000-0000-0000-0000-000000000000}"/>
          </ac:spMkLst>
        </pc:spChg>
      </pc:sldChg>
      <pc:sldChg chg="add">
        <pc:chgData name="William Grey" userId="37b73424-c081-4fc2-b1af-363f4f3fd4f3" providerId="ADAL" clId="{457C3F10-5D8E-49DC-AEB9-2CEEE76F685F}" dt="2023-01-13T19:00:56.434" v="19"/>
        <pc:sldMkLst>
          <pc:docMk/>
          <pc:sldMk cId="1567074153" sldId="320"/>
        </pc:sldMkLst>
      </pc:sldChg>
      <pc:sldChg chg="add">
        <pc:chgData name="William Grey" userId="37b73424-c081-4fc2-b1af-363f4f3fd4f3" providerId="ADAL" clId="{457C3F10-5D8E-49DC-AEB9-2CEEE76F685F}" dt="2023-01-13T19:00:56.434" v="19"/>
        <pc:sldMkLst>
          <pc:docMk/>
          <pc:sldMk cId="1524310040" sldId="322"/>
        </pc:sldMkLst>
      </pc:sldChg>
      <pc:sldChg chg="add">
        <pc:chgData name="William Grey" userId="37b73424-c081-4fc2-b1af-363f4f3fd4f3" providerId="ADAL" clId="{457C3F10-5D8E-49DC-AEB9-2CEEE76F685F}" dt="2023-01-13T19:00:56.434" v="19"/>
        <pc:sldMkLst>
          <pc:docMk/>
          <pc:sldMk cId="3015795800" sldId="323"/>
        </pc:sldMkLst>
      </pc:sldChg>
      <pc:sldChg chg="add">
        <pc:chgData name="William Grey" userId="37b73424-c081-4fc2-b1af-363f4f3fd4f3" providerId="ADAL" clId="{457C3F10-5D8E-49DC-AEB9-2CEEE76F685F}" dt="2023-01-13T19:00:56.434" v="19"/>
        <pc:sldMkLst>
          <pc:docMk/>
          <pc:sldMk cId="2001285474" sldId="324"/>
        </pc:sldMkLst>
      </pc:sldChg>
      <pc:sldChg chg="del">
        <pc:chgData name="William Grey" userId="37b73424-c081-4fc2-b1af-363f4f3fd4f3" providerId="ADAL" clId="{457C3F10-5D8E-49DC-AEB9-2CEEE76F685F}" dt="2023-01-13T19:02:56.740" v="24" actId="47"/>
        <pc:sldMkLst>
          <pc:docMk/>
          <pc:sldMk cId="2469395902" sldId="325"/>
        </pc:sldMkLst>
      </pc:sldChg>
      <pc:sldChg chg="add del">
        <pc:chgData name="William Grey" userId="37b73424-c081-4fc2-b1af-363f4f3fd4f3" providerId="ADAL" clId="{457C3F10-5D8E-49DC-AEB9-2CEEE76F685F}" dt="2023-01-13T19:03:42.976" v="28" actId="47"/>
        <pc:sldMkLst>
          <pc:docMk/>
          <pc:sldMk cId="2675237516" sldId="326"/>
        </pc:sldMkLst>
      </pc:sldChg>
      <pc:sldChg chg="del">
        <pc:chgData name="William Grey" userId="37b73424-c081-4fc2-b1af-363f4f3fd4f3" providerId="ADAL" clId="{457C3F10-5D8E-49DC-AEB9-2CEEE76F685F}" dt="2023-01-13T19:03:26.513" v="26" actId="47"/>
        <pc:sldMkLst>
          <pc:docMk/>
          <pc:sldMk cId="98779281" sldId="327"/>
        </pc:sldMkLst>
      </pc:sldChg>
      <pc:sldChg chg="add">
        <pc:chgData name="William Grey" userId="37b73424-c081-4fc2-b1af-363f4f3fd4f3" providerId="ADAL" clId="{457C3F10-5D8E-49DC-AEB9-2CEEE76F685F}" dt="2023-01-13T19:00:56.434" v="19"/>
        <pc:sldMkLst>
          <pc:docMk/>
          <pc:sldMk cId="1662287062" sldId="329"/>
        </pc:sldMkLst>
      </pc:sldChg>
      <pc:sldChg chg="add">
        <pc:chgData name="William Grey" userId="37b73424-c081-4fc2-b1af-363f4f3fd4f3" providerId="ADAL" clId="{457C3F10-5D8E-49DC-AEB9-2CEEE76F685F}" dt="2023-01-13T19:00:56.434" v="19"/>
        <pc:sldMkLst>
          <pc:docMk/>
          <pc:sldMk cId="3783581665" sldId="330"/>
        </pc:sldMkLst>
      </pc:sldChg>
      <pc:sldChg chg="ord">
        <pc:chgData name="William Grey" userId="37b73424-c081-4fc2-b1af-363f4f3fd4f3" providerId="ADAL" clId="{457C3F10-5D8E-49DC-AEB9-2CEEE76F685F}" dt="2023-01-13T14:24:23.144" v="3"/>
        <pc:sldMkLst>
          <pc:docMk/>
          <pc:sldMk cId="317247872" sldId="331"/>
        </pc:sldMkLst>
      </pc:sldChg>
      <pc:sldChg chg="modSp new mod">
        <pc:chgData name="William Grey" userId="37b73424-c081-4fc2-b1af-363f4f3fd4f3" providerId="ADAL" clId="{457C3F10-5D8E-49DC-AEB9-2CEEE76F685F}" dt="2023-01-13T19:21:22.579" v="605" actId="20577"/>
        <pc:sldMkLst>
          <pc:docMk/>
          <pc:sldMk cId="846525984" sldId="332"/>
        </pc:sldMkLst>
        <pc:spChg chg="mod">
          <ac:chgData name="William Grey" userId="37b73424-c081-4fc2-b1af-363f4f3fd4f3" providerId="ADAL" clId="{457C3F10-5D8E-49DC-AEB9-2CEEE76F685F}" dt="2023-01-13T19:20:13.790" v="479" actId="20577"/>
          <ac:spMkLst>
            <pc:docMk/>
            <pc:sldMk cId="846525984" sldId="332"/>
            <ac:spMk id="2" creationId="{59D79DF5-F269-45D4-8008-22A104D06F65}"/>
          </ac:spMkLst>
        </pc:spChg>
        <pc:spChg chg="mod">
          <ac:chgData name="William Grey" userId="37b73424-c081-4fc2-b1af-363f4f3fd4f3" providerId="ADAL" clId="{457C3F10-5D8E-49DC-AEB9-2CEEE76F685F}" dt="2023-01-13T19:21:22.579" v="605" actId="20577"/>
          <ac:spMkLst>
            <pc:docMk/>
            <pc:sldMk cId="846525984" sldId="332"/>
            <ac:spMk id="3" creationId="{B76C0022-2152-47F9-8566-98E73A50E1C1}"/>
          </ac:spMkLst>
        </pc:spChg>
      </pc:sldChg>
      <pc:sldChg chg="modSp add del mod">
        <pc:chgData name="William Grey" userId="37b73424-c081-4fc2-b1af-363f4f3fd4f3" providerId="ADAL" clId="{457C3F10-5D8E-49DC-AEB9-2CEEE76F685F}" dt="2023-01-13T19:03:40.415" v="27" actId="47"/>
        <pc:sldMkLst>
          <pc:docMk/>
          <pc:sldMk cId="4070094842" sldId="332"/>
        </pc:sldMkLst>
        <pc:spChg chg="mod">
          <ac:chgData name="William Grey" userId="37b73424-c081-4fc2-b1af-363f4f3fd4f3" providerId="ADAL" clId="{457C3F10-5D8E-49DC-AEB9-2CEEE76F685F}" dt="2023-01-13T19:01:09.058" v="20" actId="21"/>
          <ac:spMkLst>
            <pc:docMk/>
            <pc:sldMk cId="4070094842" sldId="332"/>
            <ac:spMk id="3" creationId="{00000000-0000-0000-0000-000000000000}"/>
          </ac:spMkLst>
        </pc:spChg>
      </pc:sldChg>
      <pc:sldMasterChg chg="modSldLayout">
        <pc:chgData name="William Grey" userId="37b73424-c081-4fc2-b1af-363f4f3fd4f3" providerId="ADAL" clId="{457C3F10-5D8E-49DC-AEB9-2CEEE76F685F}" dt="2023-01-13T14:23:43.799" v="1"/>
        <pc:sldMasterMkLst>
          <pc:docMk/>
          <pc:sldMasterMk cId="1681812286" sldId="2147483660"/>
        </pc:sldMasterMkLst>
        <pc:sldLayoutChg chg="addSp delSp modSp mod">
          <pc:chgData name="William Grey" userId="37b73424-c081-4fc2-b1af-363f4f3fd4f3" providerId="ADAL" clId="{457C3F10-5D8E-49DC-AEB9-2CEEE76F685F}" dt="2023-01-13T14:23:43.799" v="1"/>
          <pc:sldLayoutMkLst>
            <pc:docMk/>
            <pc:sldMasterMk cId="1681812286" sldId="2147483660"/>
            <pc:sldLayoutMk cId="3493666006" sldId="2147483661"/>
          </pc:sldLayoutMkLst>
          <pc:picChg chg="del">
            <ac:chgData name="William Grey" userId="37b73424-c081-4fc2-b1af-363f4f3fd4f3" providerId="ADAL" clId="{457C3F10-5D8E-49DC-AEB9-2CEEE76F685F}" dt="2023-01-13T14:23:43.288" v="0" actId="478"/>
            <ac:picMkLst>
              <pc:docMk/>
              <pc:sldMasterMk cId="1681812286" sldId="2147483660"/>
              <pc:sldLayoutMk cId="3493666006" sldId="2147483661"/>
              <ac:picMk id="8" creationId="{63B928B6-3DF2-476E-85F1-8814FADB2AE5}"/>
            </ac:picMkLst>
          </pc:picChg>
          <pc:picChg chg="add mod">
            <ac:chgData name="William Grey" userId="37b73424-c081-4fc2-b1af-363f4f3fd4f3" providerId="ADAL" clId="{457C3F10-5D8E-49DC-AEB9-2CEEE76F685F}" dt="2023-01-13T14:23:43.799" v="1"/>
            <ac:picMkLst>
              <pc:docMk/>
              <pc:sldMasterMk cId="1681812286" sldId="2147483660"/>
              <pc:sldLayoutMk cId="3493666006" sldId="2147483661"/>
              <ac:picMk id="10" creationId="{AB42AA8C-1F57-41E2-8884-BAA38E46CE42}"/>
            </ac:picMkLst>
          </pc:picChg>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057CDC-6791-448E-BA8F-7332F3AB929D}" type="doc">
      <dgm:prSet loTypeId="urn:microsoft.com/office/officeart/2008/layout/RadialCluster" loCatId="cycle" qsTypeId="urn:microsoft.com/office/officeart/2005/8/quickstyle/simple5" qsCatId="simple" csTypeId="urn:microsoft.com/office/officeart/2005/8/colors/accent2_1" csCatId="accent2" phldr="1"/>
      <dgm:spPr/>
      <dgm:t>
        <a:bodyPr/>
        <a:lstStyle/>
        <a:p>
          <a:endParaRPr lang="en-GB"/>
        </a:p>
      </dgm:t>
    </dgm:pt>
    <dgm:pt modelId="{B7123833-6E36-4D4B-BC4B-35D2F0AC7A2A}">
      <dgm:prSet phldrT="[Text]"/>
      <dgm:spPr/>
      <dgm:t>
        <a:bodyPr/>
        <a:lstStyle/>
        <a:p>
          <a:r>
            <a:rPr lang="en-GB"/>
            <a:t>The Computer Misuse Act</a:t>
          </a:r>
        </a:p>
      </dgm:t>
    </dgm:pt>
    <dgm:pt modelId="{6D26DAA3-F9B3-4FFA-8246-E1C417CF01A8}" type="parTrans" cxnId="{E3B4FEC3-4564-45E5-B114-592EFFFFC735}">
      <dgm:prSet/>
      <dgm:spPr/>
      <dgm:t>
        <a:bodyPr/>
        <a:lstStyle/>
        <a:p>
          <a:endParaRPr lang="en-GB"/>
        </a:p>
      </dgm:t>
    </dgm:pt>
    <dgm:pt modelId="{113FA43B-AE7A-42E3-8B64-2CAEEE53710C}" type="sibTrans" cxnId="{E3B4FEC3-4564-45E5-B114-592EFFFFC735}">
      <dgm:prSet/>
      <dgm:spPr/>
      <dgm:t>
        <a:bodyPr/>
        <a:lstStyle/>
        <a:p>
          <a:endParaRPr lang="en-GB"/>
        </a:p>
      </dgm:t>
    </dgm:pt>
    <dgm:pt modelId="{21774594-5D12-413A-B930-1EC83094DE9F}">
      <dgm:prSet phldrT="[Text]"/>
      <dgm:spPr/>
      <dgm:t>
        <a:bodyPr/>
        <a:lstStyle/>
        <a:p>
          <a:r>
            <a:rPr lang="en-GB"/>
            <a:t>Spreading viruses</a:t>
          </a:r>
        </a:p>
      </dgm:t>
    </dgm:pt>
    <dgm:pt modelId="{3A37FEE0-BC5A-41D4-99BD-0259BFD77DC4}" type="parTrans" cxnId="{602AA660-098D-401E-81BF-E9958F38E383}">
      <dgm:prSet/>
      <dgm:spPr/>
      <dgm:t>
        <a:bodyPr/>
        <a:lstStyle/>
        <a:p>
          <a:endParaRPr lang="en-GB"/>
        </a:p>
      </dgm:t>
    </dgm:pt>
    <dgm:pt modelId="{B77E6A46-7573-4921-97BD-5DFEC71C4709}" type="sibTrans" cxnId="{602AA660-098D-401E-81BF-E9958F38E383}">
      <dgm:prSet/>
      <dgm:spPr/>
      <dgm:t>
        <a:bodyPr/>
        <a:lstStyle/>
        <a:p>
          <a:endParaRPr lang="en-GB"/>
        </a:p>
      </dgm:t>
    </dgm:pt>
    <dgm:pt modelId="{10D5BCFA-1E47-4253-80F5-3F946918D603}">
      <dgm:prSet phldrT="[Text]"/>
      <dgm:spPr/>
      <dgm:t>
        <a:bodyPr/>
        <a:lstStyle/>
        <a:p>
          <a:r>
            <a:rPr lang="en-GB"/>
            <a:t>Hacking (unauthorised access)</a:t>
          </a:r>
        </a:p>
      </dgm:t>
    </dgm:pt>
    <dgm:pt modelId="{EF001679-A864-4C9E-9C07-E277BDF3918E}" type="parTrans" cxnId="{57BEF5A2-64E9-426D-BF60-A169606D4FF4}">
      <dgm:prSet/>
      <dgm:spPr/>
      <dgm:t>
        <a:bodyPr/>
        <a:lstStyle/>
        <a:p>
          <a:endParaRPr lang="en-GB"/>
        </a:p>
      </dgm:t>
    </dgm:pt>
    <dgm:pt modelId="{93B215FA-79CD-4F2C-9A1E-27A2C8CEF8B1}" type="sibTrans" cxnId="{57BEF5A2-64E9-426D-BF60-A169606D4FF4}">
      <dgm:prSet/>
      <dgm:spPr/>
      <dgm:t>
        <a:bodyPr/>
        <a:lstStyle/>
        <a:p>
          <a:endParaRPr lang="en-GB"/>
        </a:p>
      </dgm:t>
    </dgm:pt>
    <dgm:pt modelId="{2C628CBF-EF6D-4F67-AF2B-6C96AC9061F0}">
      <dgm:prSet phldrT="[Text]"/>
      <dgm:spPr/>
      <dgm:t>
        <a:bodyPr/>
        <a:lstStyle/>
        <a:p>
          <a:r>
            <a:rPr lang="en-GB"/>
            <a:t>Data theft</a:t>
          </a:r>
        </a:p>
      </dgm:t>
    </dgm:pt>
    <dgm:pt modelId="{6570529E-EA33-490E-95B3-0F949F3A7E29}" type="parTrans" cxnId="{663443A4-A9F8-4451-B8C6-E417920BD821}">
      <dgm:prSet/>
      <dgm:spPr/>
      <dgm:t>
        <a:bodyPr/>
        <a:lstStyle/>
        <a:p>
          <a:endParaRPr lang="en-GB"/>
        </a:p>
      </dgm:t>
    </dgm:pt>
    <dgm:pt modelId="{1390B5AA-8F5E-4A1F-BB3A-D7813E5F6B03}" type="sibTrans" cxnId="{663443A4-A9F8-4451-B8C6-E417920BD821}">
      <dgm:prSet/>
      <dgm:spPr/>
      <dgm:t>
        <a:bodyPr/>
        <a:lstStyle/>
        <a:p>
          <a:endParaRPr lang="en-GB"/>
        </a:p>
      </dgm:t>
    </dgm:pt>
    <dgm:pt modelId="{CADF5E1F-1BD9-43CC-B30A-350B360B21EF}">
      <dgm:prSet phldrT="[Text]"/>
      <dgm:spPr/>
      <dgm:t>
        <a:bodyPr/>
        <a:lstStyle/>
        <a:p>
          <a:r>
            <a:rPr lang="en-GB"/>
            <a:t>Data destruction</a:t>
          </a:r>
        </a:p>
      </dgm:t>
    </dgm:pt>
    <dgm:pt modelId="{DECF4784-3A56-4F39-BE10-DA8F35C4B96B}" type="parTrans" cxnId="{5BB9EDA6-B552-4AFC-AB26-C919BFA1735D}">
      <dgm:prSet/>
      <dgm:spPr/>
      <dgm:t>
        <a:bodyPr/>
        <a:lstStyle/>
        <a:p>
          <a:endParaRPr lang="en-GB"/>
        </a:p>
      </dgm:t>
    </dgm:pt>
    <dgm:pt modelId="{934D18BD-94FB-438C-9104-1C78580E83CE}" type="sibTrans" cxnId="{5BB9EDA6-B552-4AFC-AB26-C919BFA1735D}">
      <dgm:prSet/>
      <dgm:spPr/>
      <dgm:t>
        <a:bodyPr/>
        <a:lstStyle/>
        <a:p>
          <a:endParaRPr lang="en-GB"/>
        </a:p>
      </dgm:t>
    </dgm:pt>
    <dgm:pt modelId="{A697A096-BDA9-49A8-AC29-D90F0227DF05}">
      <dgm:prSet phldrT="[Text]"/>
      <dgm:spPr/>
      <dgm:t>
        <a:bodyPr/>
        <a:lstStyle/>
        <a:p>
          <a:r>
            <a:rPr lang="en-GB"/>
            <a:t>Denial-of-service attacks</a:t>
          </a:r>
        </a:p>
      </dgm:t>
    </dgm:pt>
    <dgm:pt modelId="{4AB0955F-67BB-425F-942B-BD887CCDBF13}" type="parTrans" cxnId="{082B5E7E-CE67-4109-94D4-0CDA28E92EF2}">
      <dgm:prSet/>
      <dgm:spPr/>
      <dgm:t>
        <a:bodyPr/>
        <a:lstStyle/>
        <a:p>
          <a:endParaRPr lang="en-GB"/>
        </a:p>
      </dgm:t>
    </dgm:pt>
    <dgm:pt modelId="{9EAE59EF-86A9-4349-8255-8B61765AC466}" type="sibTrans" cxnId="{082B5E7E-CE67-4109-94D4-0CDA28E92EF2}">
      <dgm:prSet/>
      <dgm:spPr/>
      <dgm:t>
        <a:bodyPr/>
        <a:lstStyle/>
        <a:p>
          <a:endParaRPr lang="en-GB"/>
        </a:p>
      </dgm:t>
    </dgm:pt>
    <dgm:pt modelId="{70CC116E-2953-47C1-9C2D-6C2DA718E208}">
      <dgm:prSet/>
      <dgm:spPr/>
      <dgm:t>
        <a:bodyPr/>
        <a:lstStyle/>
        <a:p>
          <a:endParaRPr lang="en-US"/>
        </a:p>
      </dgm:t>
    </dgm:pt>
    <dgm:pt modelId="{20F5B354-B86E-4BB9-A229-C48D864B601C}" type="parTrans" cxnId="{B50F7140-3D37-4C26-B3AA-603930BC1D39}">
      <dgm:prSet/>
      <dgm:spPr/>
      <dgm:t>
        <a:bodyPr/>
        <a:lstStyle/>
        <a:p>
          <a:endParaRPr lang="en-US"/>
        </a:p>
      </dgm:t>
    </dgm:pt>
    <dgm:pt modelId="{DC01B390-7F91-4361-B96B-758FA14C1390}" type="sibTrans" cxnId="{B50F7140-3D37-4C26-B3AA-603930BC1D39}">
      <dgm:prSet/>
      <dgm:spPr/>
      <dgm:t>
        <a:bodyPr/>
        <a:lstStyle/>
        <a:p>
          <a:endParaRPr lang="en-US"/>
        </a:p>
      </dgm:t>
    </dgm:pt>
    <dgm:pt modelId="{E91E1756-7909-4D89-A06F-F4D6D8315C32}">
      <dgm:prSet/>
      <dgm:spPr/>
      <dgm:t>
        <a:bodyPr/>
        <a:lstStyle/>
        <a:p>
          <a:endParaRPr lang="en-US"/>
        </a:p>
      </dgm:t>
    </dgm:pt>
    <dgm:pt modelId="{DF55A034-E08F-4A5A-B29E-D905648E5B23}" type="parTrans" cxnId="{3CEBCBB2-CAFF-4BDE-9FDF-78F9415318EC}">
      <dgm:prSet/>
      <dgm:spPr/>
      <dgm:t>
        <a:bodyPr/>
        <a:lstStyle/>
        <a:p>
          <a:endParaRPr lang="en-US"/>
        </a:p>
      </dgm:t>
    </dgm:pt>
    <dgm:pt modelId="{C312F125-36B9-4FBA-9EF8-6116D2841919}" type="sibTrans" cxnId="{3CEBCBB2-CAFF-4BDE-9FDF-78F9415318EC}">
      <dgm:prSet/>
      <dgm:spPr/>
      <dgm:t>
        <a:bodyPr/>
        <a:lstStyle/>
        <a:p>
          <a:endParaRPr lang="en-US"/>
        </a:p>
      </dgm:t>
    </dgm:pt>
    <dgm:pt modelId="{0527B9B7-ACB4-42D9-8398-458A22A921C2}">
      <dgm:prSet/>
      <dgm:spPr/>
      <dgm:t>
        <a:bodyPr/>
        <a:lstStyle/>
        <a:p>
          <a:endParaRPr lang="en-US"/>
        </a:p>
      </dgm:t>
    </dgm:pt>
    <dgm:pt modelId="{BA439425-A3C8-4AF1-A79E-FA4CD6CD5C8C}" type="parTrans" cxnId="{EB53B5CE-BCA9-4966-8FA3-9A17A37C8351}">
      <dgm:prSet/>
      <dgm:spPr/>
      <dgm:t>
        <a:bodyPr/>
        <a:lstStyle/>
        <a:p>
          <a:endParaRPr lang="en-US"/>
        </a:p>
      </dgm:t>
    </dgm:pt>
    <dgm:pt modelId="{8E828D93-36FB-4085-8D87-A6A2931FD3D6}" type="sibTrans" cxnId="{EB53B5CE-BCA9-4966-8FA3-9A17A37C8351}">
      <dgm:prSet/>
      <dgm:spPr/>
      <dgm:t>
        <a:bodyPr/>
        <a:lstStyle/>
        <a:p>
          <a:endParaRPr lang="en-US"/>
        </a:p>
      </dgm:t>
    </dgm:pt>
    <dgm:pt modelId="{7A2DD25B-269A-411E-BFA6-82BB0FF7E26C}">
      <dgm:prSet/>
      <dgm:spPr/>
      <dgm:t>
        <a:bodyPr/>
        <a:lstStyle/>
        <a:p>
          <a:endParaRPr lang="en-US"/>
        </a:p>
      </dgm:t>
    </dgm:pt>
    <dgm:pt modelId="{9BF35A79-9253-45A9-9B37-8C6C7E046A5E}" type="parTrans" cxnId="{361DC523-7502-44BC-84D0-EEB51812BA89}">
      <dgm:prSet/>
      <dgm:spPr/>
      <dgm:t>
        <a:bodyPr/>
        <a:lstStyle/>
        <a:p>
          <a:endParaRPr lang="en-US"/>
        </a:p>
      </dgm:t>
    </dgm:pt>
    <dgm:pt modelId="{4F388007-4A88-4523-9254-78C3FD3E9ECD}" type="sibTrans" cxnId="{361DC523-7502-44BC-84D0-EEB51812BA89}">
      <dgm:prSet/>
      <dgm:spPr/>
      <dgm:t>
        <a:bodyPr/>
        <a:lstStyle/>
        <a:p>
          <a:endParaRPr lang="en-US"/>
        </a:p>
      </dgm:t>
    </dgm:pt>
    <dgm:pt modelId="{12D4D886-F440-49CC-AB9C-476579C8A2F7}">
      <dgm:prSet/>
      <dgm:spPr/>
      <dgm:t>
        <a:bodyPr/>
        <a:lstStyle/>
        <a:p>
          <a:endParaRPr lang="en-US"/>
        </a:p>
      </dgm:t>
    </dgm:pt>
    <dgm:pt modelId="{01B38D5B-E144-4372-BEFB-A1A90BA236B6}" type="parTrans" cxnId="{52355EB7-DE41-4941-AFE2-59859979C8D9}">
      <dgm:prSet/>
      <dgm:spPr/>
      <dgm:t>
        <a:bodyPr/>
        <a:lstStyle/>
        <a:p>
          <a:endParaRPr lang="en-US"/>
        </a:p>
      </dgm:t>
    </dgm:pt>
    <dgm:pt modelId="{B6BFB498-3A17-44F8-AF71-F785FBC12AC8}" type="sibTrans" cxnId="{52355EB7-DE41-4941-AFE2-59859979C8D9}">
      <dgm:prSet/>
      <dgm:spPr/>
      <dgm:t>
        <a:bodyPr/>
        <a:lstStyle/>
        <a:p>
          <a:endParaRPr lang="en-US"/>
        </a:p>
      </dgm:t>
    </dgm:pt>
    <dgm:pt modelId="{3F59FFC8-3227-43F0-963A-FACAF3105E24}">
      <dgm:prSet/>
      <dgm:spPr/>
      <dgm:t>
        <a:bodyPr/>
        <a:lstStyle/>
        <a:p>
          <a:endParaRPr lang="en-US"/>
        </a:p>
      </dgm:t>
    </dgm:pt>
    <dgm:pt modelId="{40442410-C928-44B1-BFD0-EFCE04D69A93}" type="parTrans" cxnId="{DE0FABAE-DCFF-4D02-ABB7-565D7534B60F}">
      <dgm:prSet/>
      <dgm:spPr/>
      <dgm:t>
        <a:bodyPr/>
        <a:lstStyle/>
        <a:p>
          <a:endParaRPr lang="en-US"/>
        </a:p>
      </dgm:t>
    </dgm:pt>
    <dgm:pt modelId="{E6835E96-9ACE-4FD0-82D7-383D464A5425}" type="sibTrans" cxnId="{DE0FABAE-DCFF-4D02-ABB7-565D7534B60F}">
      <dgm:prSet/>
      <dgm:spPr/>
      <dgm:t>
        <a:bodyPr/>
        <a:lstStyle/>
        <a:p>
          <a:endParaRPr lang="en-US"/>
        </a:p>
      </dgm:t>
    </dgm:pt>
    <dgm:pt modelId="{2C1FAD3D-68E0-48E1-BD51-E712ED78BAFF}">
      <dgm:prSet/>
      <dgm:spPr/>
      <dgm:t>
        <a:bodyPr/>
        <a:lstStyle/>
        <a:p>
          <a:endParaRPr lang="en-US"/>
        </a:p>
      </dgm:t>
    </dgm:pt>
    <dgm:pt modelId="{EAE85196-D1C1-4967-8A98-CF39F43AA8F5}" type="parTrans" cxnId="{5A234D78-5DA3-46E5-B0C7-9D6D33BA2488}">
      <dgm:prSet/>
      <dgm:spPr/>
      <dgm:t>
        <a:bodyPr/>
        <a:lstStyle/>
        <a:p>
          <a:endParaRPr lang="en-US"/>
        </a:p>
      </dgm:t>
    </dgm:pt>
    <dgm:pt modelId="{9DF198B6-6CDC-4A37-8DB0-BD666DF3860C}" type="sibTrans" cxnId="{5A234D78-5DA3-46E5-B0C7-9D6D33BA2488}">
      <dgm:prSet/>
      <dgm:spPr/>
      <dgm:t>
        <a:bodyPr/>
        <a:lstStyle/>
        <a:p>
          <a:endParaRPr lang="en-US"/>
        </a:p>
      </dgm:t>
    </dgm:pt>
    <dgm:pt modelId="{0B2B6192-304C-4700-BAE3-BC0E3315537E}">
      <dgm:prSet/>
      <dgm:spPr/>
      <dgm:t>
        <a:bodyPr/>
        <a:lstStyle/>
        <a:p>
          <a:endParaRPr lang="en-US"/>
        </a:p>
      </dgm:t>
    </dgm:pt>
    <dgm:pt modelId="{961E0942-84CF-4455-A2E6-01E1A171736C}" type="parTrans" cxnId="{4FDE6559-0CC6-4C7C-B903-AA888864947F}">
      <dgm:prSet/>
      <dgm:spPr/>
      <dgm:t>
        <a:bodyPr/>
        <a:lstStyle/>
        <a:p>
          <a:endParaRPr lang="en-US"/>
        </a:p>
      </dgm:t>
    </dgm:pt>
    <dgm:pt modelId="{B5CF6AB0-56E8-4481-A467-A3A831560DA5}" type="sibTrans" cxnId="{4FDE6559-0CC6-4C7C-B903-AA888864947F}">
      <dgm:prSet/>
      <dgm:spPr/>
      <dgm:t>
        <a:bodyPr/>
        <a:lstStyle/>
        <a:p>
          <a:endParaRPr lang="en-US"/>
        </a:p>
      </dgm:t>
    </dgm:pt>
    <dgm:pt modelId="{7AC83890-376E-4DC3-927A-4C3F8EDAAC9B}" type="pres">
      <dgm:prSet presAssocID="{5F057CDC-6791-448E-BA8F-7332F3AB929D}" presName="Name0" presStyleCnt="0">
        <dgm:presLayoutVars>
          <dgm:chMax val="1"/>
          <dgm:chPref val="1"/>
          <dgm:dir/>
          <dgm:animOne val="branch"/>
          <dgm:animLvl val="lvl"/>
        </dgm:presLayoutVars>
      </dgm:prSet>
      <dgm:spPr/>
    </dgm:pt>
    <dgm:pt modelId="{49DC63A0-BD86-4D97-8B2C-F5ABB31E91DD}" type="pres">
      <dgm:prSet presAssocID="{B7123833-6E36-4D4B-BC4B-35D2F0AC7A2A}" presName="singleCycle" presStyleCnt="0"/>
      <dgm:spPr/>
    </dgm:pt>
    <dgm:pt modelId="{CB057C50-ABB0-4AAC-B381-E01F667E7F06}" type="pres">
      <dgm:prSet presAssocID="{B7123833-6E36-4D4B-BC4B-35D2F0AC7A2A}" presName="singleCenter" presStyleLbl="node1" presStyleIdx="0" presStyleCnt="6" custScaleX="69801" custScaleY="61675">
        <dgm:presLayoutVars>
          <dgm:chMax val="7"/>
          <dgm:chPref val="7"/>
        </dgm:presLayoutVars>
      </dgm:prSet>
      <dgm:spPr/>
    </dgm:pt>
    <dgm:pt modelId="{70FCC116-505B-40C9-8CDE-169B775221A2}" type="pres">
      <dgm:prSet presAssocID="{3A37FEE0-BC5A-41D4-99BD-0259BFD77DC4}" presName="Name56" presStyleLbl="parChTrans1D2" presStyleIdx="0" presStyleCnt="5"/>
      <dgm:spPr/>
    </dgm:pt>
    <dgm:pt modelId="{8EBEB90A-A19C-4B85-9FD8-F481D59E32EF}" type="pres">
      <dgm:prSet presAssocID="{21774594-5D12-413A-B930-1EC83094DE9F}" presName="text0" presStyleLbl="node1" presStyleIdx="1" presStyleCnt="6">
        <dgm:presLayoutVars>
          <dgm:bulletEnabled val="1"/>
        </dgm:presLayoutVars>
      </dgm:prSet>
      <dgm:spPr/>
    </dgm:pt>
    <dgm:pt modelId="{140648F2-F14C-4DAB-8562-D9715C1EAE99}" type="pres">
      <dgm:prSet presAssocID="{EF001679-A864-4C9E-9C07-E277BDF3918E}" presName="Name56" presStyleLbl="parChTrans1D2" presStyleIdx="1" presStyleCnt="5"/>
      <dgm:spPr/>
    </dgm:pt>
    <dgm:pt modelId="{3D0D0C64-E4B7-4864-ACEE-6D957591EDB6}" type="pres">
      <dgm:prSet presAssocID="{10D5BCFA-1E47-4253-80F5-3F946918D603}" presName="text0" presStyleLbl="node1" presStyleIdx="2" presStyleCnt="6" custScaleX="113749" custScaleY="94611">
        <dgm:presLayoutVars>
          <dgm:bulletEnabled val="1"/>
        </dgm:presLayoutVars>
      </dgm:prSet>
      <dgm:spPr/>
    </dgm:pt>
    <dgm:pt modelId="{F6CA5AB4-A6FB-42D5-9378-986FE452354C}" type="pres">
      <dgm:prSet presAssocID="{6570529E-EA33-490E-95B3-0F949F3A7E29}" presName="Name56" presStyleLbl="parChTrans1D2" presStyleIdx="2" presStyleCnt="5"/>
      <dgm:spPr/>
    </dgm:pt>
    <dgm:pt modelId="{0FBC3483-C320-4BBD-AB8E-06C097530559}" type="pres">
      <dgm:prSet presAssocID="{2C628CBF-EF6D-4F67-AF2B-6C96AC9061F0}" presName="text0" presStyleLbl="node1" presStyleIdx="3" presStyleCnt="6" custScaleX="101657" custScaleY="70948">
        <dgm:presLayoutVars>
          <dgm:bulletEnabled val="1"/>
        </dgm:presLayoutVars>
      </dgm:prSet>
      <dgm:spPr/>
    </dgm:pt>
    <dgm:pt modelId="{531137CD-D469-4B2B-877E-111EE0029AAD}" type="pres">
      <dgm:prSet presAssocID="{DECF4784-3A56-4F39-BE10-DA8F35C4B96B}" presName="Name56" presStyleLbl="parChTrans1D2" presStyleIdx="3" presStyleCnt="5"/>
      <dgm:spPr/>
    </dgm:pt>
    <dgm:pt modelId="{C365B32B-D05B-4C37-BD3D-069E7B4DE9D6}" type="pres">
      <dgm:prSet presAssocID="{CADF5E1F-1BD9-43CC-B30A-350B360B21EF}" presName="text0" presStyleLbl="node1" presStyleIdx="4" presStyleCnt="6">
        <dgm:presLayoutVars>
          <dgm:bulletEnabled val="1"/>
        </dgm:presLayoutVars>
      </dgm:prSet>
      <dgm:spPr/>
    </dgm:pt>
    <dgm:pt modelId="{54B9C1CD-C432-4494-93FC-2394813C43E2}" type="pres">
      <dgm:prSet presAssocID="{4AB0955F-67BB-425F-942B-BD887CCDBF13}" presName="Name56" presStyleLbl="parChTrans1D2" presStyleIdx="4" presStyleCnt="5"/>
      <dgm:spPr/>
    </dgm:pt>
    <dgm:pt modelId="{32A81281-2E94-4776-BABF-9609B8A08ACB}" type="pres">
      <dgm:prSet presAssocID="{A697A096-BDA9-49A8-AC29-D90F0227DF05}" presName="text0" presStyleLbl="node1" presStyleIdx="5" presStyleCnt="6">
        <dgm:presLayoutVars>
          <dgm:bulletEnabled val="1"/>
        </dgm:presLayoutVars>
      </dgm:prSet>
      <dgm:spPr/>
    </dgm:pt>
  </dgm:ptLst>
  <dgm:cxnLst>
    <dgm:cxn modelId="{BC5A981E-4C33-4B8A-AB9C-1056677652AB}" type="presOf" srcId="{DECF4784-3A56-4F39-BE10-DA8F35C4B96B}" destId="{531137CD-D469-4B2B-877E-111EE0029AAD}" srcOrd="0" destOrd="0" presId="urn:microsoft.com/office/officeart/2008/layout/RadialCluster"/>
    <dgm:cxn modelId="{361DC523-7502-44BC-84D0-EEB51812BA89}" srcId="{5F057CDC-6791-448E-BA8F-7332F3AB929D}" destId="{7A2DD25B-269A-411E-BFA6-82BB0FF7E26C}" srcOrd="4" destOrd="0" parTransId="{9BF35A79-9253-45A9-9B37-8C6C7E046A5E}" sibTransId="{4F388007-4A88-4523-9254-78C3FD3E9ECD}"/>
    <dgm:cxn modelId="{04E80E2D-B8EC-436F-9560-D320301CDB4A}" type="presOf" srcId="{3A37FEE0-BC5A-41D4-99BD-0259BFD77DC4}" destId="{70FCC116-505B-40C9-8CDE-169B775221A2}" srcOrd="0" destOrd="0" presId="urn:microsoft.com/office/officeart/2008/layout/RadialCluster"/>
    <dgm:cxn modelId="{68B37334-E1FA-40F0-B5C2-98DEF0AD9B54}" type="presOf" srcId="{CADF5E1F-1BD9-43CC-B30A-350B360B21EF}" destId="{C365B32B-D05B-4C37-BD3D-069E7B4DE9D6}" srcOrd="0" destOrd="0" presId="urn:microsoft.com/office/officeart/2008/layout/RadialCluster"/>
    <dgm:cxn modelId="{B50F7140-3D37-4C26-B3AA-603930BC1D39}" srcId="{5F057CDC-6791-448E-BA8F-7332F3AB929D}" destId="{70CC116E-2953-47C1-9C2D-6C2DA718E208}" srcOrd="1" destOrd="0" parTransId="{20F5B354-B86E-4BB9-A229-C48D864B601C}" sibTransId="{DC01B390-7F91-4361-B96B-758FA14C1390}"/>
    <dgm:cxn modelId="{602AA660-098D-401E-81BF-E9958F38E383}" srcId="{B7123833-6E36-4D4B-BC4B-35D2F0AC7A2A}" destId="{21774594-5D12-413A-B930-1EC83094DE9F}" srcOrd="0" destOrd="0" parTransId="{3A37FEE0-BC5A-41D4-99BD-0259BFD77DC4}" sibTransId="{B77E6A46-7573-4921-97BD-5DFEC71C4709}"/>
    <dgm:cxn modelId="{3868B542-E369-4B84-A886-73B1A64652BE}" type="presOf" srcId="{6570529E-EA33-490E-95B3-0F949F3A7E29}" destId="{F6CA5AB4-A6FB-42D5-9378-986FE452354C}" srcOrd="0" destOrd="0" presId="urn:microsoft.com/office/officeart/2008/layout/RadialCluster"/>
    <dgm:cxn modelId="{4B51F652-E363-4F66-8754-B76AA11FDBC9}" type="presOf" srcId="{10D5BCFA-1E47-4253-80F5-3F946918D603}" destId="{3D0D0C64-E4B7-4864-ACEE-6D957591EDB6}" srcOrd="0" destOrd="0" presId="urn:microsoft.com/office/officeart/2008/layout/RadialCluster"/>
    <dgm:cxn modelId="{7EF9BA57-463A-420D-996D-AADEB7A2FF54}" type="presOf" srcId="{B7123833-6E36-4D4B-BC4B-35D2F0AC7A2A}" destId="{CB057C50-ABB0-4AAC-B381-E01F667E7F06}" srcOrd="0" destOrd="0" presId="urn:microsoft.com/office/officeart/2008/layout/RadialCluster"/>
    <dgm:cxn modelId="{5A234D78-5DA3-46E5-B0C7-9D6D33BA2488}" srcId="{5F057CDC-6791-448E-BA8F-7332F3AB929D}" destId="{2C1FAD3D-68E0-48E1-BD51-E712ED78BAFF}" srcOrd="7" destOrd="0" parTransId="{EAE85196-D1C1-4967-8A98-CF39F43AA8F5}" sibTransId="{9DF198B6-6CDC-4A37-8DB0-BD666DF3860C}"/>
    <dgm:cxn modelId="{4FDE6559-0CC6-4C7C-B903-AA888864947F}" srcId="{5F057CDC-6791-448E-BA8F-7332F3AB929D}" destId="{0B2B6192-304C-4700-BAE3-BC0E3315537E}" srcOrd="8" destOrd="0" parTransId="{961E0942-84CF-4455-A2E6-01E1A171736C}" sibTransId="{B5CF6AB0-56E8-4481-A467-A3A831560DA5}"/>
    <dgm:cxn modelId="{082B5E7E-CE67-4109-94D4-0CDA28E92EF2}" srcId="{B7123833-6E36-4D4B-BC4B-35D2F0AC7A2A}" destId="{A697A096-BDA9-49A8-AC29-D90F0227DF05}" srcOrd="4" destOrd="0" parTransId="{4AB0955F-67BB-425F-942B-BD887CCDBF13}" sibTransId="{9EAE59EF-86A9-4349-8255-8B61765AC466}"/>
    <dgm:cxn modelId="{D6461E7F-D8D6-4331-B93B-0DFD050B2706}" type="presOf" srcId="{EF001679-A864-4C9E-9C07-E277BDF3918E}" destId="{140648F2-F14C-4DAB-8562-D9715C1EAE99}" srcOrd="0" destOrd="0" presId="urn:microsoft.com/office/officeart/2008/layout/RadialCluster"/>
    <dgm:cxn modelId="{A6F22B86-DEAD-48C0-93EB-02A4FBAA118A}" type="presOf" srcId="{A697A096-BDA9-49A8-AC29-D90F0227DF05}" destId="{32A81281-2E94-4776-BABF-9609B8A08ACB}" srcOrd="0" destOrd="0" presId="urn:microsoft.com/office/officeart/2008/layout/RadialCluster"/>
    <dgm:cxn modelId="{3D39DF90-2DD6-4E71-B5E8-ED341BEC305F}" type="presOf" srcId="{2C628CBF-EF6D-4F67-AF2B-6C96AC9061F0}" destId="{0FBC3483-C320-4BBD-AB8E-06C097530559}" srcOrd="0" destOrd="0" presId="urn:microsoft.com/office/officeart/2008/layout/RadialCluster"/>
    <dgm:cxn modelId="{DF198593-983E-40E3-BED6-420B0407A6F2}" type="presOf" srcId="{5F057CDC-6791-448E-BA8F-7332F3AB929D}" destId="{7AC83890-376E-4DC3-927A-4C3F8EDAAC9B}" srcOrd="0" destOrd="0" presId="urn:microsoft.com/office/officeart/2008/layout/RadialCluster"/>
    <dgm:cxn modelId="{C0B81E9F-69F2-4882-8F7E-BCC7C2097B52}" type="presOf" srcId="{21774594-5D12-413A-B930-1EC83094DE9F}" destId="{8EBEB90A-A19C-4B85-9FD8-F481D59E32EF}" srcOrd="0" destOrd="0" presId="urn:microsoft.com/office/officeart/2008/layout/RadialCluster"/>
    <dgm:cxn modelId="{57BEF5A2-64E9-426D-BF60-A169606D4FF4}" srcId="{B7123833-6E36-4D4B-BC4B-35D2F0AC7A2A}" destId="{10D5BCFA-1E47-4253-80F5-3F946918D603}" srcOrd="1" destOrd="0" parTransId="{EF001679-A864-4C9E-9C07-E277BDF3918E}" sibTransId="{93B215FA-79CD-4F2C-9A1E-27A2C8CEF8B1}"/>
    <dgm:cxn modelId="{663443A4-A9F8-4451-B8C6-E417920BD821}" srcId="{B7123833-6E36-4D4B-BC4B-35D2F0AC7A2A}" destId="{2C628CBF-EF6D-4F67-AF2B-6C96AC9061F0}" srcOrd="2" destOrd="0" parTransId="{6570529E-EA33-490E-95B3-0F949F3A7E29}" sibTransId="{1390B5AA-8F5E-4A1F-BB3A-D7813E5F6B03}"/>
    <dgm:cxn modelId="{5BB9EDA6-B552-4AFC-AB26-C919BFA1735D}" srcId="{B7123833-6E36-4D4B-BC4B-35D2F0AC7A2A}" destId="{CADF5E1F-1BD9-43CC-B30A-350B360B21EF}" srcOrd="3" destOrd="0" parTransId="{DECF4784-3A56-4F39-BE10-DA8F35C4B96B}" sibTransId="{934D18BD-94FB-438C-9104-1C78580E83CE}"/>
    <dgm:cxn modelId="{F35D1AAD-C38F-49BF-A698-C3CD3132CFF3}" type="presOf" srcId="{4AB0955F-67BB-425F-942B-BD887CCDBF13}" destId="{54B9C1CD-C432-4494-93FC-2394813C43E2}" srcOrd="0" destOrd="0" presId="urn:microsoft.com/office/officeart/2008/layout/RadialCluster"/>
    <dgm:cxn modelId="{DE0FABAE-DCFF-4D02-ABB7-565D7534B60F}" srcId="{5F057CDC-6791-448E-BA8F-7332F3AB929D}" destId="{3F59FFC8-3227-43F0-963A-FACAF3105E24}" srcOrd="6" destOrd="0" parTransId="{40442410-C928-44B1-BFD0-EFCE04D69A93}" sibTransId="{E6835E96-9ACE-4FD0-82D7-383D464A5425}"/>
    <dgm:cxn modelId="{3CEBCBB2-CAFF-4BDE-9FDF-78F9415318EC}" srcId="{5F057CDC-6791-448E-BA8F-7332F3AB929D}" destId="{E91E1756-7909-4D89-A06F-F4D6D8315C32}" srcOrd="2" destOrd="0" parTransId="{DF55A034-E08F-4A5A-B29E-D905648E5B23}" sibTransId="{C312F125-36B9-4FBA-9EF8-6116D2841919}"/>
    <dgm:cxn modelId="{52355EB7-DE41-4941-AFE2-59859979C8D9}" srcId="{5F057CDC-6791-448E-BA8F-7332F3AB929D}" destId="{12D4D886-F440-49CC-AB9C-476579C8A2F7}" srcOrd="5" destOrd="0" parTransId="{01B38D5B-E144-4372-BEFB-A1A90BA236B6}" sibTransId="{B6BFB498-3A17-44F8-AF71-F785FBC12AC8}"/>
    <dgm:cxn modelId="{E3B4FEC3-4564-45E5-B114-592EFFFFC735}" srcId="{5F057CDC-6791-448E-BA8F-7332F3AB929D}" destId="{B7123833-6E36-4D4B-BC4B-35D2F0AC7A2A}" srcOrd="0" destOrd="0" parTransId="{6D26DAA3-F9B3-4FFA-8246-E1C417CF01A8}" sibTransId="{113FA43B-AE7A-42E3-8B64-2CAEEE53710C}"/>
    <dgm:cxn modelId="{EB53B5CE-BCA9-4966-8FA3-9A17A37C8351}" srcId="{5F057CDC-6791-448E-BA8F-7332F3AB929D}" destId="{0527B9B7-ACB4-42D9-8398-458A22A921C2}" srcOrd="3" destOrd="0" parTransId="{BA439425-A3C8-4AF1-A79E-FA4CD6CD5C8C}" sibTransId="{8E828D93-36FB-4085-8D87-A6A2931FD3D6}"/>
    <dgm:cxn modelId="{F8CBBF83-E8BE-472E-9864-CB112845B320}" type="presParOf" srcId="{7AC83890-376E-4DC3-927A-4C3F8EDAAC9B}" destId="{49DC63A0-BD86-4D97-8B2C-F5ABB31E91DD}" srcOrd="0" destOrd="0" presId="urn:microsoft.com/office/officeart/2008/layout/RadialCluster"/>
    <dgm:cxn modelId="{19668813-0404-4B4D-B3E2-4508E58752A7}" type="presParOf" srcId="{49DC63A0-BD86-4D97-8B2C-F5ABB31E91DD}" destId="{CB057C50-ABB0-4AAC-B381-E01F667E7F06}" srcOrd="0" destOrd="0" presId="urn:microsoft.com/office/officeart/2008/layout/RadialCluster"/>
    <dgm:cxn modelId="{0A7B882D-1F47-4518-873E-1F074D1E92DE}" type="presParOf" srcId="{49DC63A0-BD86-4D97-8B2C-F5ABB31E91DD}" destId="{70FCC116-505B-40C9-8CDE-169B775221A2}" srcOrd="1" destOrd="0" presId="urn:microsoft.com/office/officeart/2008/layout/RadialCluster"/>
    <dgm:cxn modelId="{E6374B2F-7599-451A-B331-0BFE284198F9}" type="presParOf" srcId="{49DC63A0-BD86-4D97-8B2C-F5ABB31E91DD}" destId="{8EBEB90A-A19C-4B85-9FD8-F481D59E32EF}" srcOrd="2" destOrd="0" presId="urn:microsoft.com/office/officeart/2008/layout/RadialCluster"/>
    <dgm:cxn modelId="{8635CB8C-7DA3-4CD3-821C-28A21537D1DD}" type="presParOf" srcId="{49DC63A0-BD86-4D97-8B2C-F5ABB31E91DD}" destId="{140648F2-F14C-4DAB-8562-D9715C1EAE99}" srcOrd="3" destOrd="0" presId="urn:microsoft.com/office/officeart/2008/layout/RadialCluster"/>
    <dgm:cxn modelId="{00062C64-2632-41BA-83E0-E6FD625F7CA8}" type="presParOf" srcId="{49DC63A0-BD86-4D97-8B2C-F5ABB31E91DD}" destId="{3D0D0C64-E4B7-4864-ACEE-6D957591EDB6}" srcOrd="4" destOrd="0" presId="urn:microsoft.com/office/officeart/2008/layout/RadialCluster"/>
    <dgm:cxn modelId="{BB705D50-829D-4B20-BC33-5F176BCB3695}" type="presParOf" srcId="{49DC63A0-BD86-4D97-8B2C-F5ABB31E91DD}" destId="{F6CA5AB4-A6FB-42D5-9378-986FE452354C}" srcOrd="5" destOrd="0" presId="urn:microsoft.com/office/officeart/2008/layout/RadialCluster"/>
    <dgm:cxn modelId="{A68341B0-CBE3-49E0-B4C8-F6BBF97A7E06}" type="presParOf" srcId="{49DC63A0-BD86-4D97-8B2C-F5ABB31E91DD}" destId="{0FBC3483-C320-4BBD-AB8E-06C097530559}" srcOrd="6" destOrd="0" presId="urn:microsoft.com/office/officeart/2008/layout/RadialCluster"/>
    <dgm:cxn modelId="{9CB116D6-86D4-493B-9CA7-4247F3E79AC8}" type="presParOf" srcId="{49DC63A0-BD86-4D97-8B2C-F5ABB31E91DD}" destId="{531137CD-D469-4B2B-877E-111EE0029AAD}" srcOrd="7" destOrd="0" presId="urn:microsoft.com/office/officeart/2008/layout/RadialCluster"/>
    <dgm:cxn modelId="{2CAF05C8-125D-4247-9675-5CAB9152B3DA}" type="presParOf" srcId="{49DC63A0-BD86-4D97-8B2C-F5ABB31E91DD}" destId="{C365B32B-D05B-4C37-BD3D-069E7B4DE9D6}" srcOrd="8" destOrd="0" presId="urn:microsoft.com/office/officeart/2008/layout/RadialCluster"/>
    <dgm:cxn modelId="{414346F4-CEB3-4F4F-B264-772B4D073233}" type="presParOf" srcId="{49DC63A0-BD86-4D97-8B2C-F5ABB31E91DD}" destId="{54B9C1CD-C432-4494-93FC-2394813C43E2}" srcOrd="9" destOrd="0" presId="urn:microsoft.com/office/officeart/2008/layout/RadialCluster"/>
    <dgm:cxn modelId="{84C87649-0729-43ED-9D24-E9ACA2D482E4}" type="presParOf" srcId="{49DC63A0-BD86-4D97-8B2C-F5ABB31E91DD}" destId="{32A81281-2E94-4776-BABF-9609B8A08ACB}" srcOrd="10"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5F057CDC-6791-448E-BA8F-7332F3AB929D}" type="doc">
      <dgm:prSet loTypeId="urn:microsoft.com/office/officeart/2008/layout/RadialCluster" loCatId="cycle" qsTypeId="urn:microsoft.com/office/officeart/2005/8/quickstyle/simple5" qsCatId="simple" csTypeId="urn:microsoft.com/office/officeart/2005/8/colors/accent2_1" csCatId="accent2" phldr="1"/>
      <dgm:spPr/>
      <dgm:t>
        <a:bodyPr/>
        <a:lstStyle/>
        <a:p>
          <a:endParaRPr lang="en-GB"/>
        </a:p>
      </dgm:t>
    </dgm:pt>
    <dgm:pt modelId="{B7123833-6E36-4D4B-BC4B-35D2F0AC7A2A}">
      <dgm:prSet phldrT="[Text]"/>
      <dgm:spPr/>
      <dgm:t>
        <a:bodyPr/>
        <a:lstStyle/>
        <a:p>
          <a:r>
            <a:rPr lang="en-GB"/>
            <a:t>Why?</a:t>
          </a:r>
        </a:p>
      </dgm:t>
    </dgm:pt>
    <dgm:pt modelId="{6D26DAA3-F9B3-4FFA-8246-E1C417CF01A8}" type="parTrans" cxnId="{E3B4FEC3-4564-45E5-B114-592EFFFFC735}">
      <dgm:prSet/>
      <dgm:spPr/>
      <dgm:t>
        <a:bodyPr/>
        <a:lstStyle/>
        <a:p>
          <a:endParaRPr lang="en-GB"/>
        </a:p>
      </dgm:t>
    </dgm:pt>
    <dgm:pt modelId="{113FA43B-AE7A-42E3-8B64-2CAEEE53710C}" type="sibTrans" cxnId="{E3B4FEC3-4564-45E5-B114-592EFFFFC735}">
      <dgm:prSet/>
      <dgm:spPr/>
      <dgm:t>
        <a:bodyPr/>
        <a:lstStyle/>
        <a:p>
          <a:endParaRPr lang="en-GB"/>
        </a:p>
      </dgm:t>
    </dgm:pt>
    <dgm:pt modelId="{21774594-5D12-413A-B930-1EC83094DE9F}">
      <dgm:prSet phldrT="[Text]"/>
      <dgm:spPr/>
      <dgm:t>
        <a:bodyPr/>
        <a:lstStyle/>
        <a:p>
          <a:r>
            <a:rPr lang="en-GB"/>
            <a:t>Bored young people seeking the thrill of breaking into big systems</a:t>
          </a:r>
        </a:p>
      </dgm:t>
    </dgm:pt>
    <dgm:pt modelId="{3A37FEE0-BC5A-41D4-99BD-0259BFD77DC4}" type="parTrans" cxnId="{602AA660-098D-401E-81BF-E9958F38E383}">
      <dgm:prSet/>
      <dgm:spPr/>
      <dgm:t>
        <a:bodyPr/>
        <a:lstStyle/>
        <a:p>
          <a:endParaRPr lang="en-GB"/>
        </a:p>
      </dgm:t>
    </dgm:pt>
    <dgm:pt modelId="{B77E6A46-7573-4921-97BD-5DFEC71C4709}" type="sibTrans" cxnId="{602AA660-098D-401E-81BF-E9958F38E383}">
      <dgm:prSet/>
      <dgm:spPr/>
      <dgm:t>
        <a:bodyPr/>
        <a:lstStyle/>
        <a:p>
          <a:endParaRPr lang="en-GB"/>
        </a:p>
      </dgm:t>
    </dgm:pt>
    <dgm:pt modelId="{E2AE5BBD-1114-42F4-A119-16F9BC36294B}">
      <dgm:prSet/>
      <dgm:spPr/>
      <dgm:t>
        <a:bodyPr/>
        <a:lstStyle/>
        <a:p>
          <a:r>
            <a:rPr lang="en-GB"/>
            <a:t>Retribution (eg a disgruntled employee who has ben sacked)</a:t>
          </a:r>
        </a:p>
      </dgm:t>
    </dgm:pt>
    <dgm:pt modelId="{21332DB0-F6BF-4FFB-82F8-A0DA3F68CB0F}" type="parTrans" cxnId="{F3738753-E1A7-495B-A600-B9BC9F6DFD37}">
      <dgm:prSet/>
      <dgm:spPr/>
      <dgm:t>
        <a:bodyPr/>
        <a:lstStyle/>
        <a:p>
          <a:endParaRPr lang="en-US"/>
        </a:p>
      </dgm:t>
    </dgm:pt>
    <dgm:pt modelId="{E64D45BE-773E-4723-8BCF-FACF326650BF}" type="sibTrans" cxnId="{F3738753-E1A7-495B-A600-B9BC9F6DFD37}">
      <dgm:prSet/>
      <dgm:spPr/>
      <dgm:t>
        <a:bodyPr/>
        <a:lstStyle/>
        <a:p>
          <a:endParaRPr lang="en-US"/>
        </a:p>
      </dgm:t>
    </dgm:pt>
    <dgm:pt modelId="{4F50F32F-8B18-462C-A0E7-FDB6449BE360}">
      <dgm:prSet/>
      <dgm:spPr/>
      <dgm:t>
        <a:bodyPr/>
        <a:lstStyle/>
        <a:p>
          <a:r>
            <a:rPr lang="en-GB"/>
            <a:t>Political activism (eg Wikileaks)</a:t>
          </a:r>
        </a:p>
      </dgm:t>
    </dgm:pt>
    <dgm:pt modelId="{376C7C04-A433-459F-A5B8-14AFB263045E}" type="parTrans" cxnId="{A7A93F86-BE97-4CF3-AC3A-572C10957825}">
      <dgm:prSet/>
      <dgm:spPr/>
      <dgm:t>
        <a:bodyPr/>
        <a:lstStyle/>
        <a:p>
          <a:endParaRPr lang="en-US"/>
        </a:p>
      </dgm:t>
    </dgm:pt>
    <dgm:pt modelId="{269AC318-E65D-47E9-9F9F-935DFBD90B84}" type="sibTrans" cxnId="{A7A93F86-BE97-4CF3-AC3A-572C10957825}">
      <dgm:prSet/>
      <dgm:spPr/>
      <dgm:t>
        <a:bodyPr/>
        <a:lstStyle/>
        <a:p>
          <a:endParaRPr lang="en-US"/>
        </a:p>
      </dgm:t>
    </dgm:pt>
    <dgm:pt modelId="{5D88E666-81FC-460A-9E75-1D5F0BD4C850}">
      <dgm:prSet/>
      <dgm:spPr/>
      <dgm:t>
        <a:bodyPr/>
        <a:lstStyle/>
        <a:p>
          <a:r>
            <a:rPr lang="en-GB"/>
            <a:t>Stealing data for commercial gain</a:t>
          </a:r>
        </a:p>
      </dgm:t>
    </dgm:pt>
    <dgm:pt modelId="{E0A6A458-C8BA-43C8-A430-9C7A704AB43B}" type="parTrans" cxnId="{3C4E84BA-E6D6-481C-8EFB-AB9BF97CC6FD}">
      <dgm:prSet/>
      <dgm:spPr/>
      <dgm:t>
        <a:bodyPr/>
        <a:lstStyle/>
        <a:p>
          <a:endParaRPr lang="en-US"/>
        </a:p>
      </dgm:t>
    </dgm:pt>
    <dgm:pt modelId="{28EFB7E1-E61E-4007-96B1-353BA7468315}" type="sibTrans" cxnId="{3C4E84BA-E6D6-481C-8EFB-AB9BF97CC6FD}">
      <dgm:prSet/>
      <dgm:spPr/>
      <dgm:t>
        <a:bodyPr/>
        <a:lstStyle/>
        <a:p>
          <a:endParaRPr lang="en-US"/>
        </a:p>
      </dgm:t>
    </dgm:pt>
    <dgm:pt modelId="{45A417E4-2F48-44D4-86D0-74DD045CAED0}">
      <dgm:prSet/>
      <dgm:spPr/>
      <dgm:t>
        <a:bodyPr/>
        <a:lstStyle/>
        <a:p>
          <a:r>
            <a:rPr lang="en-GB"/>
            <a:t>Stealing personal data for blackmail</a:t>
          </a:r>
        </a:p>
      </dgm:t>
    </dgm:pt>
    <dgm:pt modelId="{D4ADB9A5-A36F-4F7F-8EE4-A473ADD33266}" type="parTrans" cxnId="{2B50687F-3A85-4C13-B388-542299E606C6}">
      <dgm:prSet/>
      <dgm:spPr/>
      <dgm:t>
        <a:bodyPr/>
        <a:lstStyle/>
        <a:p>
          <a:endParaRPr lang="en-US"/>
        </a:p>
      </dgm:t>
    </dgm:pt>
    <dgm:pt modelId="{84BE54E3-0C69-41EE-A8E0-224CF4B47BCF}" type="sibTrans" cxnId="{2B50687F-3A85-4C13-B388-542299E606C6}">
      <dgm:prSet/>
      <dgm:spPr/>
      <dgm:t>
        <a:bodyPr/>
        <a:lstStyle/>
        <a:p>
          <a:endParaRPr lang="en-US"/>
        </a:p>
      </dgm:t>
    </dgm:pt>
    <dgm:pt modelId="{76BB8AF9-EB5A-4230-BD51-F2CD937D3DB1}">
      <dgm:prSet/>
      <dgm:spPr/>
      <dgm:t>
        <a:bodyPr/>
        <a:lstStyle/>
        <a:p>
          <a:r>
            <a:rPr lang="en-GB"/>
            <a:t>Stealing financial data (eg banking details) </a:t>
          </a:r>
        </a:p>
      </dgm:t>
    </dgm:pt>
    <dgm:pt modelId="{13A4A4BE-8707-4078-BF81-DB49D5700AF8}" type="parTrans" cxnId="{F2969496-AA84-456C-9085-1E4CEEA8AFCB}">
      <dgm:prSet/>
      <dgm:spPr/>
      <dgm:t>
        <a:bodyPr/>
        <a:lstStyle/>
        <a:p>
          <a:endParaRPr lang="en-US"/>
        </a:p>
      </dgm:t>
    </dgm:pt>
    <dgm:pt modelId="{C1D38690-8D5B-4AC6-8F99-92962E2F5888}" type="sibTrans" cxnId="{F2969496-AA84-456C-9085-1E4CEEA8AFCB}">
      <dgm:prSet/>
      <dgm:spPr/>
      <dgm:t>
        <a:bodyPr/>
        <a:lstStyle/>
        <a:p>
          <a:endParaRPr lang="en-US"/>
        </a:p>
      </dgm:t>
    </dgm:pt>
    <dgm:pt modelId="{33E19062-0D7F-4620-A8C3-57ECEA3B623A}">
      <dgm:prSet/>
      <dgm:spPr/>
      <dgm:t>
        <a:bodyPr/>
        <a:lstStyle/>
        <a:p>
          <a:r>
            <a:rPr lang="en-GB"/>
            <a:t>Stealing data for criminal gain</a:t>
          </a:r>
        </a:p>
      </dgm:t>
    </dgm:pt>
    <dgm:pt modelId="{896919ED-B413-45DA-8C9E-5B56FCDA2C14}" type="parTrans" cxnId="{455E25D2-B7EC-481E-940D-8422A9DAD271}">
      <dgm:prSet/>
      <dgm:spPr/>
      <dgm:t>
        <a:bodyPr/>
        <a:lstStyle/>
        <a:p>
          <a:endParaRPr lang="en-US"/>
        </a:p>
      </dgm:t>
    </dgm:pt>
    <dgm:pt modelId="{CDEDA3E3-A47A-4679-9DA3-A44AD9909487}" type="sibTrans" cxnId="{455E25D2-B7EC-481E-940D-8422A9DAD271}">
      <dgm:prSet/>
      <dgm:spPr/>
      <dgm:t>
        <a:bodyPr/>
        <a:lstStyle/>
        <a:p>
          <a:endParaRPr lang="en-US"/>
        </a:p>
      </dgm:t>
    </dgm:pt>
    <dgm:pt modelId="{2E5BA3E4-B3E5-4FD9-87C1-62A7F622B440}">
      <dgm:prSet/>
      <dgm:spPr/>
      <dgm:t>
        <a:bodyPr/>
        <a:lstStyle/>
        <a:p>
          <a:endParaRPr lang="en-US"/>
        </a:p>
      </dgm:t>
    </dgm:pt>
    <dgm:pt modelId="{BE5B7024-11ED-49B1-881C-6AC89591196A}" type="parTrans" cxnId="{EC2227AE-80F1-4624-9223-31134EFBDD78}">
      <dgm:prSet/>
      <dgm:spPr/>
      <dgm:t>
        <a:bodyPr/>
        <a:lstStyle/>
        <a:p>
          <a:endParaRPr lang="en-US"/>
        </a:p>
      </dgm:t>
    </dgm:pt>
    <dgm:pt modelId="{B3BD6E53-050E-4B15-BE63-232ED77FD9A5}" type="sibTrans" cxnId="{EC2227AE-80F1-4624-9223-31134EFBDD78}">
      <dgm:prSet/>
      <dgm:spPr/>
      <dgm:t>
        <a:bodyPr/>
        <a:lstStyle/>
        <a:p>
          <a:endParaRPr lang="en-US"/>
        </a:p>
      </dgm:t>
    </dgm:pt>
    <dgm:pt modelId="{7AC83890-376E-4DC3-927A-4C3F8EDAAC9B}" type="pres">
      <dgm:prSet presAssocID="{5F057CDC-6791-448E-BA8F-7332F3AB929D}" presName="Name0" presStyleCnt="0">
        <dgm:presLayoutVars>
          <dgm:chMax val="1"/>
          <dgm:chPref val="1"/>
          <dgm:dir/>
          <dgm:animOne val="branch"/>
          <dgm:animLvl val="lvl"/>
        </dgm:presLayoutVars>
      </dgm:prSet>
      <dgm:spPr/>
    </dgm:pt>
    <dgm:pt modelId="{49DC63A0-BD86-4D97-8B2C-F5ABB31E91DD}" type="pres">
      <dgm:prSet presAssocID="{B7123833-6E36-4D4B-BC4B-35D2F0AC7A2A}" presName="singleCycle" presStyleCnt="0"/>
      <dgm:spPr/>
    </dgm:pt>
    <dgm:pt modelId="{CB057C50-ABB0-4AAC-B381-E01F667E7F06}" type="pres">
      <dgm:prSet presAssocID="{B7123833-6E36-4D4B-BC4B-35D2F0AC7A2A}" presName="singleCenter" presStyleLbl="node1" presStyleIdx="0" presStyleCnt="8" custScaleX="69801" custScaleY="61675">
        <dgm:presLayoutVars>
          <dgm:chMax val="7"/>
          <dgm:chPref val="7"/>
        </dgm:presLayoutVars>
      </dgm:prSet>
      <dgm:spPr/>
    </dgm:pt>
    <dgm:pt modelId="{70FCC116-505B-40C9-8CDE-169B775221A2}" type="pres">
      <dgm:prSet presAssocID="{3A37FEE0-BC5A-41D4-99BD-0259BFD77DC4}" presName="Name56" presStyleLbl="parChTrans1D2" presStyleIdx="0" presStyleCnt="7"/>
      <dgm:spPr/>
    </dgm:pt>
    <dgm:pt modelId="{8EBEB90A-A19C-4B85-9FD8-F481D59E32EF}" type="pres">
      <dgm:prSet presAssocID="{21774594-5D12-413A-B930-1EC83094DE9F}" presName="text0" presStyleLbl="node1" presStyleIdx="1" presStyleCnt="8">
        <dgm:presLayoutVars>
          <dgm:bulletEnabled val="1"/>
        </dgm:presLayoutVars>
      </dgm:prSet>
      <dgm:spPr/>
    </dgm:pt>
    <dgm:pt modelId="{323E9471-2368-496F-A020-CA6A28B549D8}" type="pres">
      <dgm:prSet presAssocID="{21332DB0-F6BF-4FFB-82F8-A0DA3F68CB0F}" presName="Name56" presStyleLbl="parChTrans1D2" presStyleIdx="1" presStyleCnt="7"/>
      <dgm:spPr/>
    </dgm:pt>
    <dgm:pt modelId="{9326C955-286A-4667-83EC-E24840D978AE}" type="pres">
      <dgm:prSet presAssocID="{E2AE5BBD-1114-42F4-A119-16F9BC36294B}" presName="text0" presStyleLbl="node1" presStyleIdx="2" presStyleCnt="8">
        <dgm:presLayoutVars>
          <dgm:bulletEnabled val="1"/>
        </dgm:presLayoutVars>
      </dgm:prSet>
      <dgm:spPr/>
    </dgm:pt>
    <dgm:pt modelId="{542D5308-802B-4B2B-9B91-4F97C632CC34}" type="pres">
      <dgm:prSet presAssocID="{376C7C04-A433-459F-A5B8-14AFB263045E}" presName="Name56" presStyleLbl="parChTrans1D2" presStyleIdx="2" presStyleCnt="7"/>
      <dgm:spPr/>
    </dgm:pt>
    <dgm:pt modelId="{72EC001D-6321-4891-AC86-8B33DA085E8E}" type="pres">
      <dgm:prSet presAssocID="{4F50F32F-8B18-462C-A0E7-FDB6449BE360}" presName="text0" presStyleLbl="node1" presStyleIdx="3" presStyleCnt="8">
        <dgm:presLayoutVars>
          <dgm:bulletEnabled val="1"/>
        </dgm:presLayoutVars>
      </dgm:prSet>
      <dgm:spPr/>
    </dgm:pt>
    <dgm:pt modelId="{A851C535-8B43-477D-9334-E0B056F4F3E5}" type="pres">
      <dgm:prSet presAssocID="{E0A6A458-C8BA-43C8-A430-9C7A704AB43B}" presName="Name56" presStyleLbl="parChTrans1D2" presStyleIdx="3" presStyleCnt="7"/>
      <dgm:spPr/>
    </dgm:pt>
    <dgm:pt modelId="{ED72A508-7A4B-4298-9A43-7E17EB2DF4DC}" type="pres">
      <dgm:prSet presAssocID="{5D88E666-81FC-460A-9E75-1D5F0BD4C850}" presName="text0" presStyleLbl="node1" presStyleIdx="4" presStyleCnt="8">
        <dgm:presLayoutVars>
          <dgm:bulletEnabled val="1"/>
        </dgm:presLayoutVars>
      </dgm:prSet>
      <dgm:spPr/>
    </dgm:pt>
    <dgm:pt modelId="{7B1DFBD8-A2A0-4192-BC48-E89729C1AFF5}" type="pres">
      <dgm:prSet presAssocID="{D4ADB9A5-A36F-4F7F-8EE4-A473ADD33266}" presName="Name56" presStyleLbl="parChTrans1D2" presStyleIdx="4" presStyleCnt="7"/>
      <dgm:spPr/>
    </dgm:pt>
    <dgm:pt modelId="{1923A30D-F434-4DC6-A3DD-F4735D33FD7E}" type="pres">
      <dgm:prSet presAssocID="{45A417E4-2F48-44D4-86D0-74DD045CAED0}" presName="text0" presStyleLbl="node1" presStyleIdx="5" presStyleCnt="8">
        <dgm:presLayoutVars>
          <dgm:bulletEnabled val="1"/>
        </dgm:presLayoutVars>
      </dgm:prSet>
      <dgm:spPr/>
    </dgm:pt>
    <dgm:pt modelId="{AC086068-EEA5-460C-9DC4-0FA0D7E8EF0F}" type="pres">
      <dgm:prSet presAssocID="{13A4A4BE-8707-4078-BF81-DB49D5700AF8}" presName="Name56" presStyleLbl="parChTrans1D2" presStyleIdx="5" presStyleCnt="7"/>
      <dgm:spPr/>
    </dgm:pt>
    <dgm:pt modelId="{0F47E86B-180C-410C-B40E-8613B89A6592}" type="pres">
      <dgm:prSet presAssocID="{76BB8AF9-EB5A-4230-BD51-F2CD937D3DB1}" presName="text0" presStyleLbl="node1" presStyleIdx="6" presStyleCnt="8">
        <dgm:presLayoutVars>
          <dgm:bulletEnabled val="1"/>
        </dgm:presLayoutVars>
      </dgm:prSet>
      <dgm:spPr/>
    </dgm:pt>
    <dgm:pt modelId="{2A72D1FE-3387-4D2C-BD17-FED14A8271D9}" type="pres">
      <dgm:prSet presAssocID="{896919ED-B413-45DA-8C9E-5B56FCDA2C14}" presName="Name56" presStyleLbl="parChTrans1D2" presStyleIdx="6" presStyleCnt="7"/>
      <dgm:spPr/>
    </dgm:pt>
    <dgm:pt modelId="{DD92C092-E6AA-4BF4-85B1-4A2E377D3139}" type="pres">
      <dgm:prSet presAssocID="{33E19062-0D7F-4620-A8C3-57ECEA3B623A}" presName="text0" presStyleLbl="node1" presStyleIdx="7" presStyleCnt="8">
        <dgm:presLayoutVars>
          <dgm:bulletEnabled val="1"/>
        </dgm:presLayoutVars>
      </dgm:prSet>
      <dgm:spPr/>
    </dgm:pt>
  </dgm:ptLst>
  <dgm:cxnLst>
    <dgm:cxn modelId="{542E5C06-87DB-415C-B980-E6FF00D4932E}" type="presOf" srcId="{896919ED-B413-45DA-8C9E-5B56FCDA2C14}" destId="{2A72D1FE-3387-4D2C-BD17-FED14A8271D9}" srcOrd="0" destOrd="0" presId="urn:microsoft.com/office/officeart/2008/layout/RadialCluster"/>
    <dgm:cxn modelId="{81E09908-0C1B-4F47-A35E-3B5CF4603E45}" type="presOf" srcId="{33E19062-0D7F-4620-A8C3-57ECEA3B623A}" destId="{DD92C092-E6AA-4BF4-85B1-4A2E377D3139}" srcOrd="0" destOrd="0" presId="urn:microsoft.com/office/officeart/2008/layout/RadialCluster"/>
    <dgm:cxn modelId="{20A9A508-F841-4D47-89A6-8D8B295306DA}" type="presOf" srcId="{376C7C04-A433-459F-A5B8-14AFB263045E}" destId="{542D5308-802B-4B2B-9B91-4F97C632CC34}" srcOrd="0" destOrd="0" presId="urn:microsoft.com/office/officeart/2008/layout/RadialCluster"/>
    <dgm:cxn modelId="{D3DECE0A-6F18-47F4-805D-E8C8DD1FF905}" type="presOf" srcId="{D4ADB9A5-A36F-4F7F-8EE4-A473ADD33266}" destId="{7B1DFBD8-A2A0-4192-BC48-E89729C1AFF5}" srcOrd="0" destOrd="0" presId="urn:microsoft.com/office/officeart/2008/layout/RadialCluster"/>
    <dgm:cxn modelId="{F5053813-4339-4629-BAF2-74981C6F0866}" type="presOf" srcId="{E2AE5BBD-1114-42F4-A119-16F9BC36294B}" destId="{9326C955-286A-4667-83EC-E24840D978AE}" srcOrd="0" destOrd="0" presId="urn:microsoft.com/office/officeart/2008/layout/RadialCluster"/>
    <dgm:cxn modelId="{4EDF001C-0AA9-4F8B-9317-870B6628D1DF}" type="presOf" srcId="{45A417E4-2F48-44D4-86D0-74DD045CAED0}" destId="{1923A30D-F434-4DC6-A3DD-F4735D33FD7E}" srcOrd="0" destOrd="0" presId="urn:microsoft.com/office/officeart/2008/layout/RadialCluster"/>
    <dgm:cxn modelId="{04232823-CAB2-48C1-B54D-F7A8676B730D}" type="presOf" srcId="{4F50F32F-8B18-462C-A0E7-FDB6449BE360}" destId="{72EC001D-6321-4891-AC86-8B33DA085E8E}" srcOrd="0" destOrd="0" presId="urn:microsoft.com/office/officeart/2008/layout/RadialCluster"/>
    <dgm:cxn modelId="{04E80E2D-B8EC-436F-9560-D320301CDB4A}" type="presOf" srcId="{3A37FEE0-BC5A-41D4-99BD-0259BFD77DC4}" destId="{70FCC116-505B-40C9-8CDE-169B775221A2}" srcOrd="0" destOrd="0" presId="urn:microsoft.com/office/officeart/2008/layout/RadialCluster"/>
    <dgm:cxn modelId="{602AA660-098D-401E-81BF-E9958F38E383}" srcId="{B7123833-6E36-4D4B-BC4B-35D2F0AC7A2A}" destId="{21774594-5D12-413A-B930-1EC83094DE9F}" srcOrd="0" destOrd="0" parTransId="{3A37FEE0-BC5A-41D4-99BD-0259BFD77DC4}" sibTransId="{B77E6A46-7573-4921-97BD-5DFEC71C4709}"/>
    <dgm:cxn modelId="{68A51144-AE22-44AE-B150-0631009ADC7F}" type="presOf" srcId="{21332DB0-F6BF-4FFB-82F8-A0DA3F68CB0F}" destId="{323E9471-2368-496F-A020-CA6A28B549D8}" srcOrd="0" destOrd="0" presId="urn:microsoft.com/office/officeart/2008/layout/RadialCluster"/>
    <dgm:cxn modelId="{F3738753-E1A7-495B-A600-B9BC9F6DFD37}" srcId="{B7123833-6E36-4D4B-BC4B-35D2F0AC7A2A}" destId="{E2AE5BBD-1114-42F4-A119-16F9BC36294B}" srcOrd="1" destOrd="0" parTransId="{21332DB0-F6BF-4FFB-82F8-A0DA3F68CB0F}" sibTransId="{E64D45BE-773E-4723-8BCF-FACF326650BF}"/>
    <dgm:cxn modelId="{7EF9BA57-463A-420D-996D-AADEB7A2FF54}" type="presOf" srcId="{B7123833-6E36-4D4B-BC4B-35D2F0AC7A2A}" destId="{CB057C50-ABB0-4AAC-B381-E01F667E7F06}" srcOrd="0" destOrd="0" presId="urn:microsoft.com/office/officeart/2008/layout/RadialCluster"/>
    <dgm:cxn modelId="{2B50687F-3A85-4C13-B388-542299E606C6}" srcId="{B7123833-6E36-4D4B-BC4B-35D2F0AC7A2A}" destId="{45A417E4-2F48-44D4-86D0-74DD045CAED0}" srcOrd="4" destOrd="0" parTransId="{D4ADB9A5-A36F-4F7F-8EE4-A473ADD33266}" sibTransId="{84BE54E3-0C69-41EE-A8E0-224CF4B47BCF}"/>
    <dgm:cxn modelId="{A7A93F86-BE97-4CF3-AC3A-572C10957825}" srcId="{B7123833-6E36-4D4B-BC4B-35D2F0AC7A2A}" destId="{4F50F32F-8B18-462C-A0E7-FDB6449BE360}" srcOrd="2" destOrd="0" parTransId="{376C7C04-A433-459F-A5B8-14AFB263045E}" sibTransId="{269AC318-E65D-47E9-9F9F-935DFBD90B84}"/>
    <dgm:cxn modelId="{DF198593-983E-40E3-BED6-420B0407A6F2}" type="presOf" srcId="{5F057CDC-6791-448E-BA8F-7332F3AB929D}" destId="{7AC83890-376E-4DC3-927A-4C3F8EDAAC9B}" srcOrd="0" destOrd="0" presId="urn:microsoft.com/office/officeart/2008/layout/RadialCluster"/>
    <dgm:cxn modelId="{F2969496-AA84-456C-9085-1E4CEEA8AFCB}" srcId="{B7123833-6E36-4D4B-BC4B-35D2F0AC7A2A}" destId="{76BB8AF9-EB5A-4230-BD51-F2CD937D3DB1}" srcOrd="5" destOrd="0" parTransId="{13A4A4BE-8707-4078-BF81-DB49D5700AF8}" sibTransId="{C1D38690-8D5B-4AC6-8F99-92962E2F5888}"/>
    <dgm:cxn modelId="{53D2269E-B413-4B95-B1B3-1FEF65E0F65A}" type="presOf" srcId="{E0A6A458-C8BA-43C8-A430-9C7A704AB43B}" destId="{A851C535-8B43-477D-9334-E0B056F4F3E5}" srcOrd="0" destOrd="0" presId="urn:microsoft.com/office/officeart/2008/layout/RadialCluster"/>
    <dgm:cxn modelId="{C0B81E9F-69F2-4882-8F7E-BCC7C2097B52}" type="presOf" srcId="{21774594-5D12-413A-B930-1EC83094DE9F}" destId="{8EBEB90A-A19C-4B85-9FD8-F481D59E32EF}" srcOrd="0" destOrd="0" presId="urn:microsoft.com/office/officeart/2008/layout/RadialCluster"/>
    <dgm:cxn modelId="{EC2227AE-80F1-4624-9223-31134EFBDD78}" srcId="{B7123833-6E36-4D4B-BC4B-35D2F0AC7A2A}" destId="{2E5BA3E4-B3E5-4FD9-87C1-62A7F622B440}" srcOrd="7" destOrd="0" parTransId="{BE5B7024-11ED-49B1-881C-6AC89591196A}" sibTransId="{B3BD6E53-050E-4B15-BE63-232ED77FD9A5}"/>
    <dgm:cxn modelId="{3C4E84BA-E6D6-481C-8EFB-AB9BF97CC6FD}" srcId="{B7123833-6E36-4D4B-BC4B-35D2F0AC7A2A}" destId="{5D88E666-81FC-460A-9E75-1D5F0BD4C850}" srcOrd="3" destOrd="0" parTransId="{E0A6A458-C8BA-43C8-A430-9C7A704AB43B}" sibTransId="{28EFB7E1-E61E-4007-96B1-353BA7468315}"/>
    <dgm:cxn modelId="{E3B4FEC3-4564-45E5-B114-592EFFFFC735}" srcId="{5F057CDC-6791-448E-BA8F-7332F3AB929D}" destId="{B7123833-6E36-4D4B-BC4B-35D2F0AC7A2A}" srcOrd="0" destOrd="0" parTransId="{6D26DAA3-F9B3-4FFA-8246-E1C417CF01A8}" sibTransId="{113FA43B-AE7A-42E3-8B64-2CAEEE53710C}"/>
    <dgm:cxn modelId="{C122FFCA-C54D-4C82-A733-91F7CE0D6190}" type="presOf" srcId="{13A4A4BE-8707-4078-BF81-DB49D5700AF8}" destId="{AC086068-EEA5-460C-9DC4-0FA0D7E8EF0F}" srcOrd="0" destOrd="0" presId="urn:microsoft.com/office/officeart/2008/layout/RadialCluster"/>
    <dgm:cxn modelId="{8093CACC-E7D9-4383-8C7A-8ACC7BE50095}" type="presOf" srcId="{76BB8AF9-EB5A-4230-BD51-F2CD937D3DB1}" destId="{0F47E86B-180C-410C-B40E-8613B89A6592}" srcOrd="0" destOrd="0" presId="urn:microsoft.com/office/officeart/2008/layout/RadialCluster"/>
    <dgm:cxn modelId="{A85953CF-2F80-4FF2-955A-DF75E63F724C}" type="presOf" srcId="{5D88E666-81FC-460A-9E75-1D5F0BD4C850}" destId="{ED72A508-7A4B-4298-9A43-7E17EB2DF4DC}" srcOrd="0" destOrd="0" presId="urn:microsoft.com/office/officeart/2008/layout/RadialCluster"/>
    <dgm:cxn modelId="{455E25D2-B7EC-481E-940D-8422A9DAD271}" srcId="{B7123833-6E36-4D4B-BC4B-35D2F0AC7A2A}" destId="{33E19062-0D7F-4620-A8C3-57ECEA3B623A}" srcOrd="6" destOrd="0" parTransId="{896919ED-B413-45DA-8C9E-5B56FCDA2C14}" sibTransId="{CDEDA3E3-A47A-4679-9DA3-A44AD9909487}"/>
    <dgm:cxn modelId="{F8CBBF83-E8BE-472E-9864-CB112845B320}" type="presParOf" srcId="{7AC83890-376E-4DC3-927A-4C3F8EDAAC9B}" destId="{49DC63A0-BD86-4D97-8B2C-F5ABB31E91DD}" srcOrd="0" destOrd="0" presId="urn:microsoft.com/office/officeart/2008/layout/RadialCluster"/>
    <dgm:cxn modelId="{19668813-0404-4B4D-B3E2-4508E58752A7}" type="presParOf" srcId="{49DC63A0-BD86-4D97-8B2C-F5ABB31E91DD}" destId="{CB057C50-ABB0-4AAC-B381-E01F667E7F06}" srcOrd="0" destOrd="0" presId="urn:microsoft.com/office/officeart/2008/layout/RadialCluster"/>
    <dgm:cxn modelId="{0A7B882D-1F47-4518-873E-1F074D1E92DE}" type="presParOf" srcId="{49DC63A0-BD86-4D97-8B2C-F5ABB31E91DD}" destId="{70FCC116-505B-40C9-8CDE-169B775221A2}" srcOrd="1" destOrd="0" presId="urn:microsoft.com/office/officeart/2008/layout/RadialCluster"/>
    <dgm:cxn modelId="{E6374B2F-7599-451A-B331-0BFE284198F9}" type="presParOf" srcId="{49DC63A0-BD86-4D97-8B2C-F5ABB31E91DD}" destId="{8EBEB90A-A19C-4B85-9FD8-F481D59E32EF}" srcOrd="2" destOrd="0" presId="urn:microsoft.com/office/officeart/2008/layout/RadialCluster"/>
    <dgm:cxn modelId="{DA549611-6C0E-44FD-BD75-5F61FFF86540}" type="presParOf" srcId="{49DC63A0-BD86-4D97-8B2C-F5ABB31E91DD}" destId="{323E9471-2368-496F-A020-CA6A28B549D8}" srcOrd="3" destOrd="0" presId="urn:microsoft.com/office/officeart/2008/layout/RadialCluster"/>
    <dgm:cxn modelId="{58FD73A0-D4F8-4FB1-8D35-34E0F7E0F02F}" type="presParOf" srcId="{49DC63A0-BD86-4D97-8B2C-F5ABB31E91DD}" destId="{9326C955-286A-4667-83EC-E24840D978AE}" srcOrd="4" destOrd="0" presId="urn:microsoft.com/office/officeart/2008/layout/RadialCluster"/>
    <dgm:cxn modelId="{5FDF91AB-4E3A-4BBC-B5CA-4689C8E58974}" type="presParOf" srcId="{49DC63A0-BD86-4D97-8B2C-F5ABB31E91DD}" destId="{542D5308-802B-4B2B-9B91-4F97C632CC34}" srcOrd="5" destOrd="0" presId="urn:microsoft.com/office/officeart/2008/layout/RadialCluster"/>
    <dgm:cxn modelId="{CA84C42E-8F3E-45DE-809F-E00E0721B726}" type="presParOf" srcId="{49DC63A0-BD86-4D97-8B2C-F5ABB31E91DD}" destId="{72EC001D-6321-4891-AC86-8B33DA085E8E}" srcOrd="6" destOrd="0" presId="urn:microsoft.com/office/officeart/2008/layout/RadialCluster"/>
    <dgm:cxn modelId="{9C05233B-800E-4318-8DEB-7A5BB96E14F3}" type="presParOf" srcId="{49DC63A0-BD86-4D97-8B2C-F5ABB31E91DD}" destId="{A851C535-8B43-477D-9334-E0B056F4F3E5}" srcOrd="7" destOrd="0" presId="urn:microsoft.com/office/officeart/2008/layout/RadialCluster"/>
    <dgm:cxn modelId="{5493ABB1-AC77-48E0-93F6-BB981F66FDE7}" type="presParOf" srcId="{49DC63A0-BD86-4D97-8B2C-F5ABB31E91DD}" destId="{ED72A508-7A4B-4298-9A43-7E17EB2DF4DC}" srcOrd="8" destOrd="0" presId="urn:microsoft.com/office/officeart/2008/layout/RadialCluster"/>
    <dgm:cxn modelId="{7C246F26-DCC7-401B-8463-C8504BE4EAEA}" type="presParOf" srcId="{49DC63A0-BD86-4D97-8B2C-F5ABB31E91DD}" destId="{7B1DFBD8-A2A0-4192-BC48-E89729C1AFF5}" srcOrd="9" destOrd="0" presId="urn:microsoft.com/office/officeart/2008/layout/RadialCluster"/>
    <dgm:cxn modelId="{200A4F5A-CF40-455E-9316-2AB777C37BFF}" type="presParOf" srcId="{49DC63A0-BD86-4D97-8B2C-F5ABB31E91DD}" destId="{1923A30D-F434-4DC6-A3DD-F4735D33FD7E}" srcOrd="10" destOrd="0" presId="urn:microsoft.com/office/officeart/2008/layout/RadialCluster"/>
    <dgm:cxn modelId="{81122A21-B6D1-4E28-9BB4-83386C9AB1B8}" type="presParOf" srcId="{49DC63A0-BD86-4D97-8B2C-F5ABB31E91DD}" destId="{AC086068-EEA5-460C-9DC4-0FA0D7E8EF0F}" srcOrd="11" destOrd="0" presId="urn:microsoft.com/office/officeart/2008/layout/RadialCluster"/>
    <dgm:cxn modelId="{40514CA0-D4F8-4FA7-B142-7FB06D5F8528}" type="presParOf" srcId="{49DC63A0-BD86-4D97-8B2C-F5ABB31E91DD}" destId="{0F47E86B-180C-410C-B40E-8613B89A6592}" srcOrd="12" destOrd="0" presId="urn:microsoft.com/office/officeart/2008/layout/RadialCluster"/>
    <dgm:cxn modelId="{51BE9B4C-E86B-4DFB-A565-DDB9B51709D5}" type="presParOf" srcId="{49DC63A0-BD86-4D97-8B2C-F5ABB31E91DD}" destId="{2A72D1FE-3387-4D2C-BD17-FED14A8271D9}" srcOrd="13" destOrd="0" presId="urn:microsoft.com/office/officeart/2008/layout/RadialCluster"/>
    <dgm:cxn modelId="{D0AD9952-EA4C-4FCF-BABA-FC194A4D98E2}" type="presParOf" srcId="{49DC63A0-BD86-4D97-8B2C-F5ABB31E91DD}" destId="{DD92C092-E6AA-4BF4-85B1-4A2E377D3139}" srcOrd="14"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B10F2A49-27A6-4CB1-96FF-A5AB4477F072}" type="doc">
      <dgm:prSet loTypeId="urn:microsoft.com/office/officeart/2005/8/layout/vList2" loCatId="list" qsTypeId="urn:microsoft.com/office/officeart/2005/8/quickstyle/simple1" qsCatId="simple" csTypeId="urn:microsoft.com/office/officeart/2005/8/colors/accent4_2" csCatId="accent4" phldr="1"/>
      <dgm:spPr/>
      <dgm:t>
        <a:bodyPr/>
        <a:lstStyle/>
        <a:p>
          <a:endParaRPr lang="en-US"/>
        </a:p>
      </dgm:t>
    </dgm:pt>
    <dgm:pt modelId="{6D8402D7-58C4-4C81-96B7-F40AEDC3D190}">
      <dgm:prSet phldrT="[Text]" custT="1"/>
      <dgm:spPr/>
      <dgm:t>
        <a:bodyPr/>
        <a:lstStyle/>
        <a:p>
          <a:r>
            <a:rPr lang="en-GB" altLang="en-US" sz="1800" dirty="0"/>
            <a:t>Work is protected from being used and copied without the owners permission</a:t>
          </a:r>
          <a:endParaRPr lang="en-US" sz="1800" dirty="0"/>
        </a:p>
      </dgm:t>
    </dgm:pt>
    <dgm:pt modelId="{F42ACDCD-BED5-4295-A922-35BA020F8BC5}" type="parTrans" cxnId="{AC775CF3-C7CE-41E3-932A-6B196246C0BC}">
      <dgm:prSet/>
      <dgm:spPr/>
      <dgm:t>
        <a:bodyPr/>
        <a:lstStyle/>
        <a:p>
          <a:endParaRPr lang="en-US" sz="1800"/>
        </a:p>
      </dgm:t>
    </dgm:pt>
    <dgm:pt modelId="{34180D5F-607C-40BC-B42D-989CAC03B64C}" type="sibTrans" cxnId="{AC775CF3-C7CE-41E3-932A-6B196246C0BC}">
      <dgm:prSet/>
      <dgm:spPr/>
      <dgm:t>
        <a:bodyPr/>
        <a:lstStyle/>
        <a:p>
          <a:endParaRPr lang="en-US" sz="1800"/>
        </a:p>
      </dgm:t>
    </dgm:pt>
    <dgm:pt modelId="{A6D45FAB-35FD-499C-8B0C-1AD9BA5E82D5}">
      <dgm:prSet custT="1"/>
      <dgm:spPr/>
      <dgm:t>
        <a:bodyPr/>
        <a:lstStyle/>
        <a:p>
          <a:r>
            <a:rPr lang="en-GB" altLang="en-US" sz="1800"/>
            <a:t>To break the law with regard to use of copyrighted material</a:t>
          </a:r>
        </a:p>
      </dgm:t>
    </dgm:pt>
    <dgm:pt modelId="{1773D320-27D1-4AFE-9F1C-4C7DBE7F3434}" type="parTrans" cxnId="{A2343C32-E5B7-4190-9CAC-4665FF2E5981}">
      <dgm:prSet/>
      <dgm:spPr/>
      <dgm:t>
        <a:bodyPr/>
        <a:lstStyle/>
        <a:p>
          <a:endParaRPr lang="en-US" sz="1800"/>
        </a:p>
      </dgm:t>
    </dgm:pt>
    <dgm:pt modelId="{92783D40-FD5F-47CC-868F-2DFD21AADAAF}" type="sibTrans" cxnId="{A2343C32-E5B7-4190-9CAC-4665FF2E5981}">
      <dgm:prSet/>
      <dgm:spPr/>
      <dgm:t>
        <a:bodyPr/>
        <a:lstStyle/>
        <a:p>
          <a:endParaRPr lang="en-US" sz="1800"/>
        </a:p>
      </dgm:t>
    </dgm:pt>
    <dgm:pt modelId="{71F4CEB4-4AFC-46C3-B4CC-E5CD087ED830}">
      <dgm:prSet custT="1"/>
      <dgm:spPr/>
      <dgm:t>
        <a:bodyPr/>
        <a:lstStyle/>
        <a:p>
          <a:r>
            <a:rPr lang="en-GB" altLang="en-US" sz="1800"/>
            <a:t>To pass off some else’s work as one's own work.</a:t>
          </a:r>
        </a:p>
      </dgm:t>
    </dgm:pt>
    <dgm:pt modelId="{D31D79A0-FB11-465B-AF4E-31E346796621}" type="parTrans" cxnId="{3E81796B-55D1-4EE3-93B2-A55B903B8150}">
      <dgm:prSet/>
      <dgm:spPr/>
      <dgm:t>
        <a:bodyPr/>
        <a:lstStyle/>
        <a:p>
          <a:endParaRPr lang="en-US" sz="1800"/>
        </a:p>
      </dgm:t>
    </dgm:pt>
    <dgm:pt modelId="{8719E903-6C79-4AB7-AAA7-51592BCB468F}" type="sibTrans" cxnId="{3E81796B-55D1-4EE3-93B2-A55B903B8150}">
      <dgm:prSet/>
      <dgm:spPr/>
      <dgm:t>
        <a:bodyPr/>
        <a:lstStyle/>
        <a:p>
          <a:endParaRPr lang="en-US" sz="1800"/>
        </a:p>
      </dgm:t>
    </dgm:pt>
    <dgm:pt modelId="{ED9202F4-2D16-4BE4-BF39-238C5496C814}">
      <dgm:prSet custT="1"/>
      <dgm:spPr/>
      <dgm:t>
        <a:bodyPr/>
        <a:lstStyle/>
        <a:p>
          <a:r>
            <a:rPr lang="en-GB" altLang="en-US" sz="1800"/>
            <a:t>An inventor has the exclusive right to create, use and sell an invention for fixed period of time.</a:t>
          </a:r>
        </a:p>
      </dgm:t>
    </dgm:pt>
    <dgm:pt modelId="{0DFD91A4-E345-4231-ADA5-BDD7E100E19E}" type="parTrans" cxnId="{CFAABED6-4E24-4FF6-922E-9E2F4428DBA8}">
      <dgm:prSet/>
      <dgm:spPr/>
      <dgm:t>
        <a:bodyPr/>
        <a:lstStyle/>
        <a:p>
          <a:endParaRPr lang="en-US" sz="1800"/>
        </a:p>
      </dgm:t>
    </dgm:pt>
    <dgm:pt modelId="{CD480D42-8123-4130-98FB-8FEAC4F0987A}" type="sibTrans" cxnId="{CFAABED6-4E24-4FF6-922E-9E2F4428DBA8}">
      <dgm:prSet/>
      <dgm:spPr/>
      <dgm:t>
        <a:bodyPr/>
        <a:lstStyle/>
        <a:p>
          <a:endParaRPr lang="en-US" sz="1800"/>
        </a:p>
      </dgm:t>
    </dgm:pt>
    <dgm:pt modelId="{0CB2C328-86AA-433E-8FD0-74FC820383E0}">
      <dgm:prSet custT="1"/>
      <dgm:spPr/>
      <dgm:t>
        <a:bodyPr/>
        <a:lstStyle/>
        <a:p>
          <a:r>
            <a:rPr lang="en-GB" altLang="en-US" sz="1800" b="0" dirty="0"/>
            <a:t>Illegally copying and distributing copyrighted material. </a:t>
          </a:r>
        </a:p>
      </dgm:t>
    </dgm:pt>
    <dgm:pt modelId="{E68A4F43-128C-4877-B7EE-D963C6F55E07}" type="parTrans" cxnId="{4D20F061-B3EE-4449-B94F-375959AD123B}">
      <dgm:prSet/>
      <dgm:spPr/>
      <dgm:t>
        <a:bodyPr/>
        <a:lstStyle/>
        <a:p>
          <a:endParaRPr lang="en-US" sz="1800"/>
        </a:p>
      </dgm:t>
    </dgm:pt>
    <dgm:pt modelId="{FD07762F-5566-4725-9614-84E5816D1642}" type="sibTrans" cxnId="{4D20F061-B3EE-4449-B94F-375959AD123B}">
      <dgm:prSet/>
      <dgm:spPr/>
      <dgm:t>
        <a:bodyPr/>
        <a:lstStyle/>
        <a:p>
          <a:endParaRPr lang="en-US" sz="1800"/>
        </a:p>
      </dgm:t>
    </dgm:pt>
    <dgm:pt modelId="{30E12791-203B-4FB5-B18D-6CE64CBFD7DC}" type="pres">
      <dgm:prSet presAssocID="{B10F2A49-27A6-4CB1-96FF-A5AB4477F072}" presName="linear" presStyleCnt="0">
        <dgm:presLayoutVars>
          <dgm:animLvl val="lvl"/>
          <dgm:resizeHandles val="exact"/>
        </dgm:presLayoutVars>
      </dgm:prSet>
      <dgm:spPr/>
    </dgm:pt>
    <dgm:pt modelId="{B838733C-B17A-45C5-AA04-71FBD55BEED2}" type="pres">
      <dgm:prSet presAssocID="{6D8402D7-58C4-4C81-96B7-F40AEDC3D190}" presName="parentText" presStyleLbl="node1" presStyleIdx="0" presStyleCnt="5" custScaleX="123077" custLinFactX="249006" custLinFactNeighborX="300000" custLinFactNeighborY="-2173">
        <dgm:presLayoutVars>
          <dgm:chMax val="0"/>
          <dgm:bulletEnabled val="1"/>
        </dgm:presLayoutVars>
      </dgm:prSet>
      <dgm:spPr/>
    </dgm:pt>
    <dgm:pt modelId="{FA4103BB-A52B-4A1D-BD90-9DE5D97FFCF3}" type="pres">
      <dgm:prSet presAssocID="{34180D5F-607C-40BC-B42D-989CAC03B64C}" presName="spacer" presStyleCnt="0"/>
      <dgm:spPr/>
    </dgm:pt>
    <dgm:pt modelId="{41E7988C-7F53-4AD4-AF68-1B285A770363}" type="pres">
      <dgm:prSet presAssocID="{A6D45FAB-35FD-499C-8B0C-1AD9BA5E82D5}" presName="parentText" presStyleLbl="node1" presStyleIdx="1" presStyleCnt="5">
        <dgm:presLayoutVars>
          <dgm:chMax val="0"/>
          <dgm:bulletEnabled val="1"/>
        </dgm:presLayoutVars>
      </dgm:prSet>
      <dgm:spPr/>
    </dgm:pt>
    <dgm:pt modelId="{AB0A0146-A267-4F83-A043-EB159CF4DF10}" type="pres">
      <dgm:prSet presAssocID="{92783D40-FD5F-47CC-868F-2DFD21AADAAF}" presName="spacer" presStyleCnt="0"/>
      <dgm:spPr/>
    </dgm:pt>
    <dgm:pt modelId="{B789E9A1-4609-4A0A-B264-D69FB15722DD}" type="pres">
      <dgm:prSet presAssocID="{71F4CEB4-4AFC-46C3-B4CC-E5CD087ED830}" presName="parentText" presStyleLbl="node1" presStyleIdx="2" presStyleCnt="5">
        <dgm:presLayoutVars>
          <dgm:chMax val="0"/>
          <dgm:bulletEnabled val="1"/>
        </dgm:presLayoutVars>
      </dgm:prSet>
      <dgm:spPr/>
    </dgm:pt>
    <dgm:pt modelId="{2506CAEE-EB4D-442D-B193-27677AC59489}" type="pres">
      <dgm:prSet presAssocID="{8719E903-6C79-4AB7-AAA7-51592BCB468F}" presName="spacer" presStyleCnt="0"/>
      <dgm:spPr/>
    </dgm:pt>
    <dgm:pt modelId="{033066DD-E807-452A-B933-075C026AAA06}" type="pres">
      <dgm:prSet presAssocID="{ED9202F4-2D16-4BE4-BF39-238C5496C814}" presName="parentText" presStyleLbl="node1" presStyleIdx="3" presStyleCnt="5">
        <dgm:presLayoutVars>
          <dgm:chMax val="0"/>
          <dgm:bulletEnabled val="1"/>
        </dgm:presLayoutVars>
      </dgm:prSet>
      <dgm:spPr/>
    </dgm:pt>
    <dgm:pt modelId="{1215C209-67F1-4781-B469-93BDD262FACF}" type="pres">
      <dgm:prSet presAssocID="{CD480D42-8123-4130-98FB-8FEAC4F0987A}" presName="spacer" presStyleCnt="0"/>
      <dgm:spPr/>
    </dgm:pt>
    <dgm:pt modelId="{AF087156-2180-4B6C-848C-18FD592D0B76}" type="pres">
      <dgm:prSet presAssocID="{0CB2C328-86AA-433E-8FD0-74FC820383E0}" presName="parentText" presStyleLbl="node1" presStyleIdx="4" presStyleCnt="5">
        <dgm:presLayoutVars>
          <dgm:chMax val="0"/>
          <dgm:bulletEnabled val="1"/>
        </dgm:presLayoutVars>
      </dgm:prSet>
      <dgm:spPr/>
    </dgm:pt>
  </dgm:ptLst>
  <dgm:cxnLst>
    <dgm:cxn modelId="{7943B72A-2D41-48E2-8429-2A1D8E4F74F0}" type="presOf" srcId="{A6D45FAB-35FD-499C-8B0C-1AD9BA5E82D5}" destId="{41E7988C-7F53-4AD4-AF68-1B285A770363}" srcOrd="0" destOrd="0" presId="urn:microsoft.com/office/officeart/2005/8/layout/vList2"/>
    <dgm:cxn modelId="{A2343C32-E5B7-4190-9CAC-4665FF2E5981}" srcId="{B10F2A49-27A6-4CB1-96FF-A5AB4477F072}" destId="{A6D45FAB-35FD-499C-8B0C-1AD9BA5E82D5}" srcOrd="1" destOrd="0" parTransId="{1773D320-27D1-4AFE-9F1C-4C7DBE7F3434}" sibTransId="{92783D40-FD5F-47CC-868F-2DFD21AADAAF}"/>
    <dgm:cxn modelId="{4D20F061-B3EE-4449-B94F-375959AD123B}" srcId="{B10F2A49-27A6-4CB1-96FF-A5AB4477F072}" destId="{0CB2C328-86AA-433E-8FD0-74FC820383E0}" srcOrd="4" destOrd="0" parTransId="{E68A4F43-128C-4877-B7EE-D963C6F55E07}" sibTransId="{FD07762F-5566-4725-9614-84E5816D1642}"/>
    <dgm:cxn modelId="{3E81796B-55D1-4EE3-93B2-A55B903B8150}" srcId="{B10F2A49-27A6-4CB1-96FF-A5AB4477F072}" destId="{71F4CEB4-4AFC-46C3-B4CC-E5CD087ED830}" srcOrd="2" destOrd="0" parTransId="{D31D79A0-FB11-465B-AF4E-31E346796621}" sibTransId="{8719E903-6C79-4AB7-AAA7-51592BCB468F}"/>
    <dgm:cxn modelId="{155F9D96-2DB7-4522-B941-17C9B9C6E583}" type="presOf" srcId="{71F4CEB4-4AFC-46C3-B4CC-E5CD087ED830}" destId="{B789E9A1-4609-4A0A-B264-D69FB15722DD}" srcOrd="0" destOrd="0" presId="urn:microsoft.com/office/officeart/2005/8/layout/vList2"/>
    <dgm:cxn modelId="{E6E817B6-6AED-45D2-BB4C-A4187E55318A}" type="presOf" srcId="{6D8402D7-58C4-4C81-96B7-F40AEDC3D190}" destId="{B838733C-B17A-45C5-AA04-71FBD55BEED2}" srcOrd="0" destOrd="0" presId="urn:microsoft.com/office/officeart/2005/8/layout/vList2"/>
    <dgm:cxn modelId="{0714A3BB-754E-4F2E-A546-7E3002D394A5}" type="presOf" srcId="{B10F2A49-27A6-4CB1-96FF-A5AB4477F072}" destId="{30E12791-203B-4FB5-B18D-6CE64CBFD7DC}" srcOrd="0" destOrd="0" presId="urn:microsoft.com/office/officeart/2005/8/layout/vList2"/>
    <dgm:cxn modelId="{430DE8C1-C7CC-46DD-AD2B-A1609330D74A}" type="presOf" srcId="{ED9202F4-2D16-4BE4-BF39-238C5496C814}" destId="{033066DD-E807-452A-B933-075C026AAA06}" srcOrd="0" destOrd="0" presId="urn:microsoft.com/office/officeart/2005/8/layout/vList2"/>
    <dgm:cxn modelId="{CFAABED6-4E24-4FF6-922E-9E2F4428DBA8}" srcId="{B10F2A49-27A6-4CB1-96FF-A5AB4477F072}" destId="{ED9202F4-2D16-4BE4-BF39-238C5496C814}" srcOrd="3" destOrd="0" parTransId="{0DFD91A4-E345-4231-ADA5-BDD7E100E19E}" sibTransId="{CD480D42-8123-4130-98FB-8FEAC4F0987A}"/>
    <dgm:cxn modelId="{4406F8DE-B1D4-4FA0-87A7-CAF6AAA08143}" type="presOf" srcId="{0CB2C328-86AA-433E-8FD0-74FC820383E0}" destId="{AF087156-2180-4B6C-848C-18FD592D0B76}" srcOrd="0" destOrd="0" presId="urn:microsoft.com/office/officeart/2005/8/layout/vList2"/>
    <dgm:cxn modelId="{AC775CF3-C7CE-41E3-932A-6B196246C0BC}" srcId="{B10F2A49-27A6-4CB1-96FF-A5AB4477F072}" destId="{6D8402D7-58C4-4C81-96B7-F40AEDC3D190}" srcOrd="0" destOrd="0" parTransId="{F42ACDCD-BED5-4295-A922-35BA020F8BC5}" sibTransId="{34180D5F-607C-40BC-B42D-989CAC03B64C}"/>
    <dgm:cxn modelId="{F0C6A8E6-F01B-4463-B3F1-6AEB5B19968A}" type="presParOf" srcId="{30E12791-203B-4FB5-B18D-6CE64CBFD7DC}" destId="{B838733C-B17A-45C5-AA04-71FBD55BEED2}" srcOrd="0" destOrd="0" presId="urn:microsoft.com/office/officeart/2005/8/layout/vList2"/>
    <dgm:cxn modelId="{D522DD04-37A7-426B-84B8-0481DF1B0163}" type="presParOf" srcId="{30E12791-203B-4FB5-B18D-6CE64CBFD7DC}" destId="{FA4103BB-A52B-4A1D-BD90-9DE5D97FFCF3}" srcOrd="1" destOrd="0" presId="urn:microsoft.com/office/officeart/2005/8/layout/vList2"/>
    <dgm:cxn modelId="{7B95EB11-A099-4870-ACBF-4D3327F8A0A4}" type="presParOf" srcId="{30E12791-203B-4FB5-B18D-6CE64CBFD7DC}" destId="{41E7988C-7F53-4AD4-AF68-1B285A770363}" srcOrd="2" destOrd="0" presId="urn:microsoft.com/office/officeart/2005/8/layout/vList2"/>
    <dgm:cxn modelId="{F98464C2-6DA2-43E8-B5A6-F9238A487A39}" type="presParOf" srcId="{30E12791-203B-4FB5-B18D-6CE64CBFD7DC}" destId="{AB0A0146-A267-4F83-A043-EB159CF4DF10}" srcOrd="3" destOrd="0" presId="urn:microsoft.com/office/officeart/2005/8/layout/vList2"/>
    <dgm:cxn modelId="{794D87EB-6C60-4241-BD86-ADEDBF4DAA05}" type="presParOf" srcId="{30E12791-203B-4FB5-B18D-6CE64CBFD7DC}" destId="{B789E9A1-4609-4A0A-B264-D69FB15722DD}" srcOrd="4" destOrd="0" presId="urn:microsoft.com/office/officeart/2005/8/layout/vList2"/>
    <dgm:cxn modelId="{01170BC5-CC97-4264-9040-95173A3963C6}" type="presParOf" srcId="{30E12791-203B-4FB5-B18D-6CE64CBFD7DC}" destId="{2506CAEE-EB4D-442D-B193-27677AC59489}" srcOrd="5" destOrd="0" presId="urn:microsoft.com/office/officeart/2005/8/layout/vList2"/>
    <dgm:cxn modelId="{06C05AE0-D11B-42D9-B46A-2E93BDEA3B1E}" type="presParOf" srcId="{30E12791-203B-4FB5-B18D-6CE64CBFD7DC}" destId="{033066DD-E807-452A-B933-075C026AAA06}" srcOrd="6" destOrd="0" presId="urn:microsoft.com/office/officeart/2005/8/layout/vList2"/>
    <dgm:cxn modelId="{CF2B6262-8E61-44C4-8189-9F078D484FF1}" type="presParOf" srcId="{30E12791-203B-4FB5-B18D-6CE64CBFD7DC}" destId="{1215C209-67F1-4781-B469-93BDD262FACF}" srcOrd="7" destOrd="0" presId="urn:microsoft.com/office/officeart/2005/8/layout/vList2"/>
    <dgm:cxn modelId="{BDD3901C-D6FF-4B02-9B6E-4351AF903CD3}" type="presParOf" srcId="{30E12791-203B-4FB5-B18D-6CE64CBFD7DC}" destId="{AF087156-2180-4B6C-848C-18FD592D0B76}"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299A035-C6CB-4932-BA24-3333E7FF1F2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69AB4C35-3B5E-4B3A-BCB6-7EE05F304C69}">
      <dgm:prSet phldrT="[Text]" custT="1"/>
      <dgm:spPr/>
      <dgm:t>
        <a:bodyPr/>
        <a:lstStyle/>
        <a:p>
          <a:r>
            <a:rPr lang="en-GB" sz="1800"/>
            <a:t>Piracy</a:t>
          </a:r>
          <a:endParaRPr lang="en-US" sz="1800"/>
        </a:p>
      </dgm:t>
    </dgm:pt>
    <dgm:pt modelId="{35BA90EF-AC6D-4E39-B4DA-8C52AC7D8D0E}" type="parTrans" cxnId="{FD41D5A3-27D6-4683-9584-D6AD3C214D37}">
      <dgm:prSet/>
      <dgm:spPr/>
      <dgm:t>
        <a:bodyPr/>
        <a:lstStyle/>
        <a:p>
          <a:endParaRPr lang="en-US" sz="1800"/>
        </a:p>
      </dgm:t>
    </dgm:pt>
    <dgm:pt modelId="{7F9F24FB-0D4F-4301-9938-F4811124B722}" type="sibTrans" cxnId="{FD41D5A3-27D6-4683-9584-D6AD3C214D37}">
      <dgm:prSet/>
      <dgm:spPr/>
      <dgm:t>
        <a:bodyPr/>
        <a:lstStyle/>
        <a:p>
          <a:endParaRPr lang="en-US" sz="1800"/>
        </a:p>
      </dgm:t>
    </dgm:pt>
    <dgm:pt modelId="{EAC70978-FABF-4CF8-B73B-C7693E653D7E}">
      <dgm:prSet phldrT="[Text]" custT="1"/>
      <dgm:spPr/>
      <dgm:t>
        <a:bodyPr/>
        <a:lstStyle/>
        <a:p>
          <a:r>
            <a:rPr lang="en-GB" sz="1800" err="1"/>
            <a:t>Plagarism</a:t>
          </a:r>
          <a:endParaRPr lang="en-US" sz="1800"/>
        </a:p>
      </dgm:t>
    </dgm:pt>
    <dgm:pt modelId="{BB106CBA-FEC7-4527-91BC-187601133AF6}" type="parTrans" cxnId="{0A185E82-7A19-4ABC-9121-ED47DC66D554}">
      <dgm:prSet/>
      <dgm:spPr/>
      <dgm:t>
        <a:bodyPr/>
        <a:lstStyle/>
        <a:p>
          <a:endParaRPr lang="en-US" sz="1800"/>
        </a:p>
      </dgm:t>
    </dgm:pt>
    <dgm:pt modelId="{D8180BE5-01B2-443C-BC90-506F7712CD61}" type="sibTrans" cxnId="{0A185E82-7A19-4ABC-9121-ED47DC66D554}">
      <dgm:prSet/>
      <dgm:spPr/>
      <dgm:t>
        <a:bodyPr/>
        <a:lstStyle/>
        <a:p>
          <a:endParaRPr lang="en-US" sz="1800"/>
        </a:p>
      </dgm:t>
    </dgm:pt>
    <dgm:pt modelId="{BF93F691-0257-40B6-B896-D3E3397A90E2}">
      <dgm:prSet phldrT="[Text]" custT="1"/>
      <dgm:spPr/>
      <dgm:t>
        <a:bodyPr/>
        <a:lstStyle/>
        <a:p>
          <a:r>
            <a:rPr lang="en-GB" sz="1800" dirty="0"/>
            <a:t>Copyright infringement</a:t>
          </a:r>
          <a:endParaRPr lang="en-US" sz="1800" dirty="0"/>
        </a:p>
      </dgm:t>
    </dgm:pt>
    <dgm:pt modelId="{5CB67410-8E34-48E0-A811-EA268C665C1B}" type="parTrans" cxnId="{57C9EF31-7737-425C-B416-DEF96D7DB345}">
      <dgm:prSet/>
      <dgm:spPr/>
      <dgm:t>
        <a:bodyPr/>
        <a:lstStyle/>
        <a:p>
          <a:endParaRPr lang="en-US" sz="1800"/>
        </a:p>
      </dgm:t>
    </dgm:pt>
    <dgm:pt modelId="{B2B54558-93F3-453D-A95A-9D082264DBC3}" type="sibTrans" cxnId="{57C9EF31-7737-425C-B416-DEF96D7DB345}">
      <dgm:prSet/>
      <dgm:spPr/>
      <dgm:t>
        <a:bodyPr/>
        <a:lstStyle/>
        <a:p>
          <a:endParaRPr lang="en-US" sz="1800"/>
        </a:p>
      </dgm:t>
    </dgm:pt>
    <dgm:pt modelId="{655FEE84-B583-4E8C-9EB4-442405DA1AFF}">
      <dgm:prSet phldrT="[Text]" custT="1"/>
      <dgm:spPr/>
      <dgm:t>
        <a:bodyPr/>
        <a:lstStyle/>
        <a:p>
          <a:r>
            <a:rPr lang="en-GB" sz="1800" dirty="0"/>
            <a:t>Copyright</a:t>
          </a:r>
          <a:endParaRPr lang="en-US" sz="1800" dirty="0"/>
        </a:p>
      </dgm:t>
    </dgm:pt>
    <dgm:pt modelId="{25CF1C74-9766-4497-AC8C-31D5552E1D93}" type="parTrans" cxnId="{D6CD5E95-C5D6-42ED-B76E-3FF8C4F8FFC1}">
      <dgm:prSet/>
      <dgm:spPr/>
      <dgm:t>
        <a:bodyPr/>
        <a:lstStyle/>
        <a:p>
          <a:endParaRPr lang="en-US" sz="1800"/>
        </a:p>
      </dgm:t>
    </dgm:pt>
    <dgm:pt modelId="{17EA1C8D-D500-4244-88F8-7FD6E9EE1633}" type="sibTrans" cxnId="{D6CD5E95-C5D6-42ED-B76E-3FF8C4F8FFC1}">
      <dgm:prSet/>
      <dgm:spPr/>
      <dgm:t>
        <a:bodyPr/>
        <a:lstStyle/>
        <a:p>
          <a:endParaRPr lang="en-US" sz="1800"/>
        </a:p>
      </dgm:t>
    </dgm:pt>
    <dgm:pt modelId="{A9255415-6D45-451D-BE83-391723530BBE}">
      <dgm:prSet phldrT="[Text]" custT="1"/>
      <dgm:spPr/>
      <dgm:t>
        <a:bodyPr/>
        <a:lstStyle/>
        <a:p>
          <a:r>
            <a:rPr lang="en-GB" sz="1800"/>
            <a:t>Patent</a:t>
          </a:r>
          <a:endParaRPr lang="en-US" sz="1800"/>
        </a:p>
      </dgm:t>
    </dgm:pt>
    <dgm:pt modelId="{3FE6F63C-6670-42D9-B334-804CD81A607C}" type="parTrans" cxnId="{8D79CF8E-B5D8-4E2C-9C28-FB604FA0F4FC}">
      <dgm:prSet/>
      <dgm:spPr/>
      <dgm:t>
        <a:bodyPr/>
        <a:lstStyle/>
        <a:p>
          <a:endParaRPr lang="en-US" sz="1800"/>
        </a:p>
      </dgm:t>
    </dgm:pt>
    <dgm:pt modelId="{0AD92B57-6243-4367-93A2-39D9109B17F2}" type="sibTrans" cxnId="{8D79CF8E-B5D8-4E2C-9C28-FB604FA0F4FC}">
      <dgm:prSet/>
      <dgm:spPr/>
      <dgm:t>
        <a:bodyPr/>
        <a:lstStyle/>
        <a:p>
          <a:endParaRPr lang="en-US" sz="1800"/>
        </a:p>
      </dgm:t>
    </dgm:pt>
    <dgm:pt modelId="{104B025D-1B27-4372-A51B-D22B48623E15}" type="pres">
      <dgm:prSet presAssocID="{3299A035-C6CB-4932-BA24-3333E7FF1F20}" presName="linear" presStyleCnt="0">
        <dgm:presLayoutVars>
          <dgm:animLvl val="lvl"/>
          <dgm:resizeHandles val="exact"/>
        </dgm:presLayoutVars>
      </dgm:prSet>
      <dgm:spPr/>
    </dgm:pt>
    <dgm:pt modelId="{B8EEF179-8974-4FA1-AD51-29148D367302}" type="pres">
      <dgm:prSet presAssocID="{69AB4C35-3B5E-4B3A-BCB6-7EE05F304C69}" presName="parentText" presStyleLbl="node1" presStyleIdx="0" presStyleCnt="5" custLinFactNeighborX="-1180" custLinFactNeighborY="425">
        <dgm:presLayoutVars>
          <dgm:chMax val="0"/>
          <dgm:bulletEnabled val="1"/>
        </dgm:presLayoutVars>
      </dgm:prSet>
      <dgm:spPr/>
    </dgm:pt>
    <dgm:pt modelId="{EB7DE672-837B-4BFC-B157-A728040390C5}" type="pres">
      <dgm:prSet presAssocID="{7F9F24FB-0D4F-4301-9938-F4811124B722}" presName="spacer" presStyleCnt="0"/>
      <dgm:spPr/>
    </dgm:pt>
    <dgm:pt modelId="{6901255E-94DC-4E17-987F-FB0568C50EE9}" type="pres">
      <dgm:prSet presAssocID="{A9255415-6D45-451D-BE83-391723530BBE}" presName="parentText" presStyleLbl="node1" presStyleIdx="1" presStyleCnt="5">
        <dgm:presLayoutVars>
          <dgm:chMax val="0"/>
          <dgm:bulletEnabled val="1"/>
        </dgm:presLayoutVars>
      </dgm:prSet>
      <dgm:spPr/>
    </dgm:pt>
    <dgm:pt modelId="{CAD99A12-EC84-4313-87CF-9179320E8503}" type="pres">
      <dgm:prSet presAssocID="{0AD92B57-6243-4367-93A2-39D9109B17F2}" presName="spacer" presStyleCnt="0"/>
      <dgm:spPr/>
    </dgm:pt>
    <dgm:pt modelId="{FCD19E99-E5D4-4F51-B4D1-268D50882CBF}" type="pres">
      <dgm:prSet presAssocID="{655FEE84-B583-4E8C-9EB4-442405DA1AFF}" presName="parentText" presStyleLbl="node1" presStyleIdx="2" presStyleCnt="5">
        <dgm:presLayoutVars>
          <dgm:chMax val="0"/>
          <dgm:bulletEnabled val="1"/>
        </dgm:presLayoutVars>
      </dgm:prSet>
      <dgm:spPr/>
    </dgm:pt>
    <dgm:pt modelId="{899E6342-4175-432F-9996-65413671E24A}" type="pres">
      <dgm:prSet presAssocID="{17EA1C8D-D500-4244-88F8-7FD6E9EE1633}" presName="spacer" presStyleCnt="0"/>
      <dgm:spPr/>
    </dgm:pt>
    <dgm:pt modelId="{006A287E-816F-4737-9082-7F455B140B30}" type="pres">
      <dgm:prSet presAssocID="{EAC70978-FABF-4CF8-B73B-C7693E653D7E}" presName="parentText" presStyleLbl="node1" presStyleIdx="3" presStyleCnt="5">
        <dgm:presLayoutVars>
          <dgm:chMax val="0"/>
          <dgm:bulletEnabled val="1"/>
        </dgm:presLayoutVars>
      </dgm:prSet>
      <dgm:spPr/>
    </dgm:pt>
    <dgm:pt modelId="{5CB81CE4-859A-410D-B03F-236ADB831A1E}" type="pres">
      <dgm:prSet presAssocID="{D8180BE5-01B2-443C-BC90-506F7712CD61}" presName="spacer" presStyleCnt="0"/>
      <dgm:spPr/>
    </dgm:pt>
    <dgm:pt modelId="{70B2EAD9-04F4-4BC4-8AE6-89A56B43E3C5}" type="pres">
      <dgm:prSet presAssocID="{BF93F691-0257-40B6-B896-D3E3397A90E2}" presName="parentText" presStyleLbl="node1" presStyleIdx="4" presStyleCnt="5">
        <dgm:presLayoutVars>
          <dgm:chMax val="0"/>
          <dgm:bulletEnabled val="1"/>
        </dgm:presLayoutVars>
      </dgm:prSet>
      <dgm:spPr/>
    </dgm:pt>
  </dgm:ptLst>
  <dgm:cxnLst>
    <dgm:cxn modelId="{57C9EF31-7737-425C-B416-DEF96D7DB345}" srcId="{3299A035-C6CB-4932-BA24-3333E7FF1F20}" destId="{BF93F691-0257-40B6-B896-D3E3397A90E2}" srcOrd="4" destOrd="0" parTransId="{5CB67410-8E34-48E0-A811-EA268C665C1B}" sibTransId="{B2B54558-93F3-453D-A95A-9D082264DBC3}"/>
    <dgm:cxn modelId="{9212C032-E0E2-4EAC-BD1B-50E4B8D7E201}" type="presOf" srcId="{3299A035-C6CB-4932-BA24-3333E7FF1F20}" destId="{104B025D-1B27-4372-A51B-D22B48623E15}" srcOrd="0" destOrd="0" presId="urn:microsoft.com/office/officeart/2005/8/layout/vList2"/>
    <dgm:cxn modelId="{8582B468-EC2D-476C-BCCF-6A28A4647DA5}" type="presOf" srcId="{A9255415-6D45-451D-BE83-391723530BBE}" destId="{6901255E-94DC-4E17-987F-FB0568C50EE9}" srcOrd="0" destOrd="0" presId="urn:microsoft.com/office/officeart/2005/8/layout/vList2"/>
    <dgm:cxn modelId="{05FCC86D-9788-4663-83B2-9C6A128CF033}" type="presOf" srcId="{EAC70978-FABF-4CF8-B73B-C7693E653D7E}" destId="{006A287E-816F-4737-9082-7F455B140B30}" srcOrd="0" destOrd="0" presId="urn:microsoft.com/office/officeart/2005/8/layout/vList2"/>
    <dgm:cxn modelId="{0A185E82-7A19-4ABC-9121-ED47DC66D554}" srcId="{3299A035-C6CB-4932-BA24-3333E7FF1F20}" destId="{EAC70978-FABF-4CF8-B73B-C7693E653D7E}" srcOrd="3" destOrd="0" parTransId="{BB106CBA-FEC7-4527-91BC-187601133AF6}" sibTransId="{D8180BE5-01B2-443C-BC90-506F7712CD61}"/>
    <dgm:cxn modelId="{8D79CF8E-B5D8-4E2C-9C28-FB604FA0F4FC}" srcId="{3299A035-C6CB-4932-BA24-3333E7FF1F20}" destId="{A9255415-6D45-451D-BE83-391723530BBE}" srcOrd="1" destOrd="0" parTransId="{3FE6F63C-6670-42D9-B334-804CD81A607C}" sibTransId="{0AD92B57-6243-4367-93A2-39D9109B17F2}"/>
    <dgm:cxn modelId="{D6CD5E95-C5D6-42ED-B76E-3FF8C4F8FFC1}" srcId="{3299A035-C6CB-4932-BA24-3333E7FF1F20}" destId="{655FEE84-B583-4E8C-9EB4-442405DA1AFF}" srcOrd="2" destOrd="0" parTransId="{25CF1C74-9766-4497-AC8C-31D5552E1D93}" sibTransId="{17EA1C8D-D500-4244-88F8-7FD6E9EE1633}"/>
    <dgm:cxn modelId="{FD41D5A3-27D6-4683-9584-D6AD3C214D37}" srcId="{3299A035-C6CB-4932-BA24-3333E7FF1F20}" destId="{69AB4C35-3B5E-4B3A-BCB6-7EE05F304C69}" srcOrd="0" destOrd="0" parTransId="{35BA90EF-AC6D-4E39-B4DA-8C52AC7D8D0E}" sibTransId="{7F9F24FB-0D4F-4301-9938-F4811124B722}"/>
    <dgm:cxn modelId="{909B3AB3-D12F-4160-B659-1160241D8B64}" type="presOf" srcId="{655FEE84-B583-4E8C-9EB4-442405DA1AFF}" destId="{FCD19E99-E5D4-4F51-B4D1-268D50882CBF}" srcOrd="0" destOrd="0" presId="urn:microsoft.com/office/officeart/2005/8/layout/vList2"/>
    <dgm:cxn modelId="{2C5DEBB3-C362-40A8-9058-566C4F93BA7A}" type="presOf" srcId="{69AB4C35-3B5E-4B3A-BCB6-7EE05F304C69}" destId="{B8EEF179-8974-4FA1-AD51-29148D367302}" srcOrd="0" destOrd="0" presId="urn:microsoft.com/office/officeart/2005/8/layout/vList2"/>
    <dgm:cxn modelId="{F3B2D0C1-9B34-4FD6-82A0-A5166452E0D0}" type="presOf" srcId="{BF93F691-0257-40B6-B896-D3E3397A90E2}" destId="{70B2EAD9-04F4-4BC4-8AE6-89A56B43E3C5}" srcOrd="0" destOrd="0" presId="urn:microsoft.com/office/officeart/2005/8/layout/vList2"/>
    <dgm:cxn modelId="{689F6333-6A28-48E0-8A86-1BBEE7305E9A}" type="presParOf" srcId="{104B025D-1B27-4372-A51B-D22B48623E15}" destId="{B8EEF179-8974-4FA1-AD51-29148D367302}" srcOrd="0" destOrd="0" presId="urn:microsoft.com/office/officeart/2005/8/layout/vList2"/>
    <dgm:cxn modelId="{5D07BAB6-8110-40FB-9A3D-8A74BC315169}" type="presParOf" srcId="{104B025D-1B27-4372-A51B-D22B48623E15}" destId="{EB7DE672-837B-4BFC-B157-A728040390C5}" srcOrd="1" destOrd="0" presId="urn:microsoft.com/office/officeart/2005/8/layout/vList2"/>
    <dgm:cxn modelId="{3046E211-A03F-4A41-A1B9-E1DF139972DA}" type="presParOf" srcId="{104B025D-1B27-4372-A51B-D22B48623E15}" destId="{6901255E-94DC-4E17-987F-FB0568C50EE9}" srcOrd="2" destOrd="0" presId="urn:microsoft.com/office/officeart/2005/8/layout/vList2"/>
    <dgm:cxn modelId="{B6EA57C6-60EE-4FE9-9CCD-05756B07F9B8}" type="presParOf" srcId="{104B025D-1B27-4372-A51B-D22B48623E15}" destId="{CAD99A12-EC84-4313-87CF-9179320E8503}" srcOrd="3" destOrd="0" presId="urn:microsoft.com/office/officeart/2005/8/layout/vList2"/>
    <dgm:cxn modelId="{AC59A4C9-2630-4907-AB17-721B7375CE59}" type="presParOf" srcId="{104B025D-1B27-4372-A51B-D22B48623E15}" destId="{FCD19E99-E5D4-4F51-B4D1-268D50882CBF}" srcOrd="4" destOrd="0" presId="urn:microsoft.com/office/officeart/2005/8/layout/vList2"/>
    <dgm:cxn modelId="{50E0890F-4A28-494B-89F6-E94D2AD4585F}" type="presParOf" srcId="{104B025D-1B27-4372-A51B-D22B48623E15}" destId="{899E6342-4175-432F-9996-65413671E24A}" srcOrd="5" destOrd="0" presId="urn:microsoft.com/office/officeart/2005/8/layout/vList2"/>
    <dgm:cxn modelId="{75CCC800-F65B-48DC-8932-BF627C263162}" type="presParOf" srcId="{104B025D-1B27-4372-A51B-D22B48623E15}" destId="{006A287E-816F-4737-9082-7F455B140B30}" srcOrd="6" destOrd="0" presId="urn:microsoft.com/office/officeart/2005/8/layout/vList2"/>
    <dgm:cxn modelId="{9D80861B-BE69-49E3-8C30-D475CE252E4D}" type="presParOf" srcId="{104B025D-1B27-4372-A51B-D22B48623E15}" destId="{5CB81CE4-859A-410D-B03F-236ADB831A1E}" srcOrd="7" destOrd="0" presId="urn:microsoft.com/office/officeart/2005/8/layout/vList2"/>
    <dgm:cxn modelId="{8309C89E-DA12-44B8-9BDB-4B18B2540C72}" type="presParOf" srcId="{104B025D-1B27-4372-A51B-D22B48623E15}" destId="{70B2EAD9-04F4-4BC4-8AE6-89A56B43E3C5}" srcOrd="8"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10F2A49-27A6-4CB1-96FF-A5AB4477F072}" type="doc">
      <dgm:prSet loTypeId="urn:microsoft.com/office/officeart/2005/8/layout/vList2" loCatId="list" qsTypeId="urn:microsoft.com/office/officeart/2005/8/quickstyle/simple1" qsCatId="simple" csTypeId="urn:microsoft.com/office/officeart/2005/8/colors/accent4_2" csCatId="accent4" phldr="1"/>
      <dgm:spPr/>
      <dgm:t>
        <a:bodyPr/>
        <a:lstStyle/>
        <a:p>
          <a:endParaRPr lang="en-US"/>
        </a:p>
      </dgm:t>
    </dgm:pt>
    <dgm:pt modelId="{6D8402D7-58C4-4C81-96B7-F40AEDC3D190}">
      <dgm:prSet phldrT="[Text]" custT="1"/>
      <dgm:spPr/>
      <dgm:t>
        <a:bodyPr/>
        <a:lstStyle/>
        <a:p>
          <a:r>
            <a:rPr lang="en-GB" altLang="en-US" sz="1800" dirty="0"/>
            <a:t>Work is protected from being used and copied without the owners permission</a:t>
          </a:r>
          <a:endParaRPr lang="en-US" sz="1800" dirty="0"/>
        </a:p>
      </dgm:t>
    </dgm:pt>
    <dgm:pt modelId="{F42ACDCD-BED5-4295-A922-35BA020F8BC5}" type="parTrans" cxnId="{AC775CF3-C7CE-41E3-932A-6B196246C0BC}">
      <dgm:prSet/>
      <dgm:spPr/>
      <dgm:t>
        <a:bodyPr/>
        <a:lstStyle/>
        <a:p>
          <a:endParaRPr lang="en-US" sz="1800"/>
        </a:p>
      </dgm:t>
    </dgm:pt>
    <dgm:pt modelId="{34180D5F-607C-40BC-B42D-989CAC03B64C}" type="sibTrans" cxnId="{AC775CF3-C7CE-41E3-932A-6B196246C0BC}">
      <dgm:prSet/>
      <dgm:spPr/>
      <dgm:t>
        <a:bodyPr/>
        <a:lstStyle/>
        <a:p>
          <a:endParaRPr lang="en-US" sz="1800"/>
        </a:p>
      </dgm:t>
    </dgm:pt>
    <dgm:pt modelId="{A6D45FAB-35FD-499C-8B0C-1AD9BA5E82D5}">
      <dgm:prSet custT="1"/>
      <dgm:spPr/>
      <dgm:t>
        <a:bodyPr/>
        <a:lstStyle/>
        <a:p>
          <a:r>
            <a:rPr lang="en-GB" altLang="en-US" sz="1800"/>
            <a:t>To break the law with regard to use of copyrighted material</a:t>
          </a:r>
        </a:p>
      </dgm:t>
    </dgm:pt>
    <dgm:pt modelId="{1773D320-27D1-4AFE-9F1C-4C7DBE7F3434}" type="parTrans" cxnId="{A2343C32-E5B7-4190-9CAC-4665FF2E5981}">
      <dgm:prSet/>
      <dgm:spPr/>
      <dgm:t>
        <a:bodyPr/>
        <a:lstStyle/>
        <a:p>
          <a:endParaRPr lang="en-US" sz="1800"/>
        </a:p>
      </dgm:t>
    </dgm:pt>
    <dgm:pt modelId="{92783D40-FD5F-47CC-868F-2DFD21AADAAF}" type="sibTrans" cxnId="{A2343C32-E5B7-4190-9CAC-4665FF2E5981}">
      <dgm:prSet/>
      <dgm:spPr/>
      <dgm:t>
        <a:bodyPr/>
        <a:lstStyle/>
        <a:p>
          <a:endParaRPr lang="en-US" sz="1800"/>
        </a:p>
      </dgm:t>
    </dgm:pt>
    <dgm:pt modelId="{71F4CEB4-4AFC-46C3-B4CC-E5CD087ED830}">
      <dgm:prSet custT="1"/>
      <dgm:spPr/>
      <dgm:t>
        <a:bodyPr/>
        <a:lstStyle/>
        <a:p>
          <a:r>
            <a:rPr lang="en-GB" altLang="en-US" sz="1800"/>
            <a:t>To pass off some else’s work as one's own work.</a:t>
          </a:r>
        </a:p>
      </dgm:t>
    </dgm:pt>
    <dgm:pt modelId="{D31D79A0-FB11-465B-AF4E-31E346796621}" type="parTrans" cxnId="{3E81796B-55D1-4EE3-93B2-A55B903B8150}">
      <dgm:prSet/>
      <dgm:spPr/>
      <dgm:t>
        <a:bodyPr/>
        <a:lstStyle/>
        <a:p>
          <a:endParaRPr lang="en-US" sz="1800"/>
        </a:p>
      </dgm:t>
    </dgm:pt>
    <dgm:pt modelId="{8719E903-6C79-4AB7-AAA7-51592BCB468F}" type="sibTrans" cxnId="{3E81796B-55D1-4EE3-93B2-A55B903B8150}">
      <dgm:prSet/>
      <dgm:spPr/>
      <dgm:t>
        <a:bodyPr/>
        <a:lstStyle/>
        <a:p>
          <a:endParaRPr lang="en-US" sz="1800"/>
        </a:p>
      </dgm:t>
    </dgm:pt>
    <dgm:pt modelId="{ED9202F4-2D16-4BE4-BF39-238C5496C814}">
      <dgm:prSet custT="1"/>
      <dgm:spPr/>
      <dgm:t>
        <a:bodyPr/>
        <a:lstStyle/>
        <a:p>
          <a:r>
            <a:rPr lang="en-GB" altLang="en-US" sz="1800"/>
            <a:t>An inventor has the exclusive right to create, use and sell an invention for fixed period of time.</a:t>
          </a:r>
        </a:p>
      </dgm:t>
    </dgm:pt>
    <dgm:pt modelId="{0DFD91A4-E345-4231-ADA5-BDD7E100E19E}" type="parTrans" cxnId="{CFAABED6-4E24-4FF6-922E-9E2F4428DBA8}">
      <dgm:prSet/>
      <dgm:spPr/>
      <dgm:t>
        <a:bodyPr/>
        <a:lstStyle/>
        <a:p>
          <a:endParaRPr lang="en-US" sz="1800"/>
        </a:p>
      </dgm:t>
    </dgm:pt>
    <dgm:pt modelId="{CD480D42-8123-4130-98FB-8FEAC4F0987A}" type="sibTrans" cxnId="{CFAABED6-4E24-4FF6-922E-9E2F4428DBA8}">
      <dgm:prSet/>
      <dgm:spPr/>
      <dgm:t>
        <a:bodyPr/>
        <a:lstStyle/>
        <a:p>
          <a:endParaRPr lang="en-US" sz="1800"/>
        </a:p>
      </dgm:t>
    </dgm:pt>
    <dgm:pt modelId="{0CB2C328-86AA-433E-8FD0-74FC820383E0}">
      <dgm:prSet custT="1"/>
      <dgm:spPr/>
      <dgm:t>
        <a:bodyPr/>
        <a:lstStyle/>
        <a:p>
          <a:r>
            <a:rPr lang="en-GB" altLang="en-US" sz="1800" b="0" dirty="0"/>
            <a:t>Illegally copying and distributing copyrighted material. </a:t>
          </a:r>
        </a:p>
      </dgm:t>
    </dgm:pt>
    <dgm:pt modelId="{E68A4F43-128C-4877-B7EE-D963C6F55E07}" type="parTrans" cxnId="{4D20F061-B3EE-4449-B94F-375959AD123B}">
      <dgm:prSet/>
      <dgm:spPr/>
      <dgm:t>
        <a:bodyPr/>
        <a:lstStyle/>
        <a:p>
          <a:endParaRPr lang="en-US" sz="1800"/>
        </a:p>
      </dgm:t>
    </dgm:pt>
    <dgm:pt modelId="{FD07762F-5566-4725-9614-84E5816D1642}" type="sibTrans" cxnId="{4D20F061-B3EE-4449-B94F-375959AD123B}">
      <dgm:prSet/>
      <dgm:spPr/>
      <dgm:t>
        <a:bodyPr/>
        <a:lstStyle/>
        <a:p>
          <a:endParaRPr lang="en-US" sz="1800"/>
        </a:p>
      </dgm:t>
    </dgm:pt>
    <dgm:pt modelId="{30E12791-203B-4FB5-B18D-6CE64CBFD7DC}" type="pres">
      <dgm:prSet presAssocID="{B10F2A49-27A6-4CB1-96FF-A5AB4477F072}" presName="linear" presStyleCnt="0">
        <dgm:presLayoutVars>
          <dgm:animLvl val="lvl"/>
          <dgm:resizeHandles val="exact"/>
        </dgm:presLayoutVars>
      </dgm:prSet>
      <dgm:spPr/>
    </dgm:pt>
    <dgm:pt modelId="{B838733C-B17A-45C5-AA04-71FBD55BEED2}" type="pres">
      <dgm:prSet presAssocID="{6D8402D7-58C4-4C81-96B7-F40AEDC3D190}" presName="parentText" presStyleLbl="node1" presStyleIdx="0" presStyleCnt="5" custScaleX="123077" custLinFactX="249006" custLinFactNeighborX="300000" custLinFactNeighborY="-2173">
        <dgm:presLayoutVars>
          <dgm:chMax val="0"/>
          <dgm:bulletEnabled val="1"/>
        </dgm:presLayoutVars>
      </dgm:prSet>
      <dgm:spPr/>
    </dgm:pt>
    <dgm:pt modelId="{FA4103BB-A52B-4A1D-BD90-9DE5D97FFCF3}" type="pres">
      <dgm:prSet presAssocID="{34180D5F-607C-40BC-B42D-989CAC03B64C}" presName="spacer" presStyleCnt="0"/>
      <dgm:spPr/>
    </dgm:pt>
    <dgm:pt modelId="{41E7988C-7F53-4AD4-AF68-1B285A770363}" type="pres">
      <dgm:prSet presAssocID="{A6D45FAB-35FD-499C-8B0C-1AD9BA5E82D5}" presName="parentText" presStyleLbl="node1" presStyleIdx="1" presStyleCnt="5">
        <dgm:presLayoutVars>
          <dgm:chMax val="0"/>
          <dgm:bulletEnabled val="1"/>
        </dgm:presLayoutVars>
      </dgm:prSet>
      <dgm:spPr/>
    </dgm:pt>
    <dgm:pt modelId="{AB0A0146-A267-4F83-A043-EB159CF4DF10}" type="pres">
      <dgm:prSet presAssocID="{92783D40-FD5F-47CC-868F-2DFD21AADAAF}" presName="spacer" presStyleCnt="0"/>
      <dgm:spPr/>
    </dgm:pt>
    <dgm:pt modelId="{B789E9A1-4609-4A0A-B264-D69FB15722DD}" type="pres">
      <dgm:prSet presAssocID="{71F4CEB4-4AFC-46C3-B4CC-E5CD087ED830}" presName="parentText" presStyleLbl="node1" presStyleIdx="2" presStyleCnt="5">
        <dgm:presLayoutVars>
          <dgm:chMax val="0"/>
          <dgm:bulletEnabled val="1"/>
        </dgm:presLayoutVars>
      </dgm:prSet>
      <dgm:spPr/>
    </dgm:pt>
    <dgm:pt modelId="{2506CAEE-EB4D-442D-B193-27677AC59489}" type="pres">
      <dgm:prSet presAssocID="{8719E903-6C79-4AB7-AAA7-51592BCB468F}" presName="spacer" presStyleCnt="0"/>
      <dgm:spPr/>
    </dgm:pt>
    <dgm:pt modelId="{033066DD-E807-452A-B933-075C026AAA06}" type="pres">
      <dgm:prSet presAssocID="{ED9202F4-2D16-4BE4-BF39-238C5496C814}" presName="parentText" presStyleLbl="node1" presStyleIdx="3" presStyleCnt="5">
        <dgm:presLayoutVars>
          <dgm:chMax val="0"/>
          <dgm:bulletEnabled val="1"/>
        </dgm:presLayoutVars>
      </dgm:prSet>
      <dgm:spPr/>
    </dgm:pt>
    <dgm:pt modelId="{1215C209-67F1-4781-B469-93BDD262FACF}" type="pres">
      <dgm:prSet presAssocID="{CD480D42-8123-4130-98FB-8FEAC4F0987A}" presName="spacer" presStyleCnt="0"/>
      <dgm:spPr/>
    </dgm:pt>
    <dgm:pt modelId="{AF087156-2180-4B6C-848C-18FD592D0B76}" type="pres">
      <dgm:prSet presAssocID="{0CB2C328-86AA-433E-8FD0-74FC820383E0}" presName="parentText" presStyleLbl="node1" presStyleIdx="4" presStyleCnt="5">
        <dgm:presLayoutVars>
          <dgm:chMax val="0"/>
          <dgm:bulletEnabled val="1"/>
        </dgm:presLayoutVars>
      </dgm:prSet>
      <dgm:spPr/>
    </dgm:pt>
  </dgm:ptLst>
  <dgm:cxnLst>
    <dgm:cxn modelId="{7943B72A-2D41-48E2-8429-2A1D8E4F74F0}" type="presOf" srcId="{A6D45FAB-35FD-499C-8B0C-1AD9BA5E82D5}" destId="{41E7988C-7F53-4AD4-AF68-1B285A770363}" srcOrd="0" destOrd="0" presId="urn:microsoft.com/office/officeart/2005/8/layout/vList2"/>
    <dgm:cxn modelId="{A2343C32-E5B7-4190-9CAC-4665FF2E5981}" srcId="{B10F2A49-27A6-4CB1-96FF-A5AB4477F072}" destId="{A6D45FAB-35FD-499C-8B0C-1AD9BA5E82D5}" srcOrd="1" destOrd="0" parTransId="{1773D320-27D1-4AFE-9F1C-4C7DBE7F3434}" sibTransId="{92783D40-FD5F-47CC-868F-2DFD21AADAAF}"/>
    <dgm:cxn modelId="{4D20F061-B3EE-4449-B94F-375959AD123B}" srcId="{B10F2A49-27A6-4CB1-96FF-A5AB4477F072}" destId="{0CB2C328-86AA-433E-8FD0-74FC820383E0}" srcOrd="4" destOrd="0" parTransId="{E68A4F43-128C-4877-B7EE-D963C6F55E07}" sibTransId="{FD07762F-5566-4725-9614-84E5816D1642}"/>
    <dgm:cxn modelId="{3E81796B-55D1-4EE3-93B2-A55B903B8150}" srcId="{B10F2A49-27A6-4CB1-96FF-A5AB4477F072}" destId="{71F4CEB4-4AFC-46C3-B4CC-E5CD087ED830}" srcOrd="2" destOrd="0" parTransId="{D31D79A0-FB11-465B-AF4E-31E346796621}" sibTransId="{8719E903-6C79-4AB7-AAA7-51592BCB468F}"/>
    <dgm:cxn modelId="{155F9D96-2DB7-4522-B941-17C9B9C6E583}" type="presOf" srcId="{71F4CEB4-4AFC-46C3-B4CC-E5CD087ED830}" destId="{B789E9A1-4609-4A0A-B264-D69FB15722DD}" srcOrd="0" destOrd="0" presId="urn:microsoft.com/office/officeart/2005/8/layout/vList2"/>
    <dgm:cxn modelId="{E6E817B6-6AED-45D2-BB4C-A4187E55318A}" type="presOf" srcId="{6D8402D7-58C4-4C81-96B7-F40AEDC3D190}" destId="{B838733C-B17A-45C5-AA04-71FBD55BEED2}" srcOrd="0" destOrd="0" presId="urn:microsoft.com/office/officeart/2005/8/layout/vList2"/>
    <dgm:cxn modelId="{0714A3BB-754E-4F2E-A546-7E3002D394A5}" type="presOf" srcId="{B10F2A49-27A6-4CB1-96FF-A5AB4477F072}" destId="{30E12791-203B-4FB5-B18D-6CE64CBFD7DC}" srcOrd="0" destOrd="0" presId="urn:microsoft.com/office/officeart/2005/8/layout/vList2"/>
    <dgm:cxn modelId="{430DE8C1-C7CC-46DD-AD2B-A1609330D74A}" type="presOf" srcId="{ED9202F4-2D16-4BE4-BF39-238C5496C814}" destId="{033066DD-E807-452A-B933-075C026AAA06}" srcOrd="0" destOrd="0" presId="urn:microsoft.com/office/officeart/2005/8/layout/vList2"/>
    <dgm:cxn modelId="{CFAABED6-4E24-4FF6-922E-9E2F4428DBA8}" srcId="{B10F2A49-27A6-4CB1-96FF-A5AB4477F072}" destId="{ED9202F4-2D16-4BE4-BF39-238C5496C814}" srcOrd="3" destOrd="0" parTransId="{0DFD91A4-E345-4231-ADA5-BDD7E100E19E}" sibTransId="{CD480D42-8123-4130-98FB-8FEAC4F0987A}"/>
    <dgm:cxn modelId="{4406F8DE-B1D4-4FA0-87A7-CAF6AAA08143}" type="presOf" srcId="{0CB2C328-86AA-433E-8FD0-74FC820383E0}" destId="{AF087156-2180-4B6C-848C-18FD592D0B76}" srcOrd="0" destOrd="0" presId="urn:microsoft.com/office/officeart/2005/8/layout/vList2"/>
    <dgm:cxn modelId="{AC775CF3-C7CE-41E3-932A-6B196246C0BC}" srcId="{B10F2A49-27A6-4CB1-96FF-A5AB4477F072}" destId="{6D8402D7-58C4-4C81-96B7-F40AEDC3D190}" srcOrd="0" destOrd="0" parTransId="{F42ACDCD-BED5-4295-A922-35BA020F8BC5}" sibTransId="{34180D5F-607C-40BC-B42D-989CAC03B64C}"/>
    <dgm:cxn modelId="{F0C6A8E6-F01B-4463-B3F1-6AEB5B19968A}" type="presParOf" srcId="{30E12791-203B-4FB5-B18D-6CE64CBFD7DC}" destId="{B838733C-B17A-45C5-AA04-71FBD55BEED2}" srcOrd="0" destOrd="0" presId="urn:microsoft.com/office/officeart/2005/8/layout/vList2"/>
    <dgm:cxn modelId="{D522DD04-37A7-426B-84B8-0481DF1B0163}" type="presParOf" srcId="{30E12791-203B-4FB5-B18D-6CE64CBFD7DC}" destId="{FA4103BB-A52B-4A1D-BD90-9DE5D97FFCF3}" srcOrd="1" destOrd="0" presId="urn:microsoft.com/office/officeart/2005/8/layout/vList2"/>
    <dgm:cxn modelId="{7B95EB11-A099-4870-ACBF-4D3327F8A0A4}" type="presParOf" srcId="{30E12791-203B-4FB5-B18D-6CE64CBFD7DC}" destId="{41E7988C-7F53-4AD4-AF68-1B285A770363}" srcOrd="2" destOrd="0" presId="urn:microsoft.com/office/officeart/2005/8/layout/vList2"/>
    <dgm:cxn modelId="{F98464C2-6DA2-43E8-B5A6-F9238A487A39}" type="presParOf" srcId="{30E12791-203B-4FB5-B18D-6CE64CBFD7DC}" destId="{AB0A0146-A267-4F83-A043-EB159CF4DF10}" srcOrd="3" destOrd="0" presId="urn:microsoft.com/office/officeart/2005/8/layout/vList2"/>
    <dgm:cxn modelId="{794D87EB-6C60-4241-BD86-ADEDBF4DAA05}" type="presParOf" srcId="{30E12791-203B-4FB5-B18D-6CE64CBFD7DC}" destId="{B789E9A1-4609-4A0A-B264-D69FB15722DD}" srcOrd="4" destOrd="0" presId="urn:microsoft.com/office/officeart/2005/8/layout/vList2"/>
    <dgm:cxn modelId="{01170BC5-CC97-4264-9040-95173A3963C6}" type="presParOf" srcId="{30E12791-203B-4FB5-B18D-6CE64CBFD7DC}" destId="{2506CAEE-EB4D-442D-B193-27677AC59489}" srcOrd="5" destOrd="0" presId="urn:microsoft.com/office/officeart/2005/8/layout/vList2"/>
    <dgm:cxn modelId="{06C05AE0-D11B-42D9-B46A-2E93BDEA3B1E}" type="presParOf" srcId="{30E12791-203B-4FB5-B18D-6CE64CBFD7DC}" destId="{033066DD-E807-452A-B933-075C026AAA06}" srcOrd="6" destOrd="0" presId="urn:microsoft.com/office/officeart/2005/8/layout/vList2"/>
    <dgm:cxn modelId="{CF2B6262-8E61-44C4-8189-9F078D484FF1}" type="presParOf" srcId="{30E12791-203B-4FB5-B18D-6CE64CBFD7DC}" destId="{1215C209-67F1-4781-B469-93BDD262FACF}" srcOrd="7" destOrd="0" presId="urn:microsoft.com/office/officeart/2005/8/layout/vList2"/>
    <dgm:cxn modelId="{BDD3901C-D6FF-4B02-9B6E-4351AF903CD3}" type="presParOf" srcId="{30E12791-203B-4FB5-B18D-6CE64CBFD7DC}" destId="{AF087156-2180-4B6C-848C-18FD592D0B76}"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299A035-C6CB-4932-BA24-3333E7FF1F2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69AB4C35-3B5E-4B3A-BCB6-7EE05F304C69}">
      <dgm:prSet phldrT="[Text]" custT="1"/>
      <dgm:spPr/>
      <dgm:t>
        <a:bodyPr/>
        <a:lstStyle/>
        <a:p>
          <a:r>
            <a:rPr lang="en-US" sz="1800" dirty="0"/>
            <a:t>Copyright</a:t>
          </a:r>
        </a:p>
      </dgm:t>
    </dgm:pt>
    <dgm:pt modelId="{35BA90EF-AC6D-4E39-B4DA-8C52AC7D8D0E}" type="parTrans" cxnId="{FD41D5A3-27D6-4683-9584-D6AD3C214D37}">
      <dgm:prSet/>
      <dgm:spPr/>
      <dgm:t>
        <a:bodyPr/>
        <a:lstStyle/>
        <a:p>
          <a:endParaRPr lang="en-US" sz="1800"/>
        </a:p>
      </dgm:t>
    </dgm:pt>
    <dgm:pt modelId="{7F9F24FB-0D4F-4301-9938-F4811124B722}" type="sibTrans" cxnId="{FD41D5A3-27D6-4683-9584-D6AD3C214D37}">
      <dgm:prSet/>
      <dgm:spPr/>
      <dgm:t>
        <a:bodyPr/>
        <a:lstStyle/>
        <a:p>
          <a:endParaRPr lang="en-US" sz="1800"/>
        </a:p>
      </dgm:t>
    </dgm:pt>
    <dgm:pt modelId="{EAC70978-FABF-4CF8-B73B-C7693E653D7E}">
      <dgm:prSet phldrT="[Text]" custT="1"/>
      <dgm:spPr/>
      <dgm:t>
        <a:bodyPr/>
        <a:lstStyle/>
        <a:p>
          <a:r>
            <a:rPr lang="en-GB" sz="1800" dirty="0"/>
            <a:t>Patent</a:t>
          </a:r>
          <a:endParaRPr lang="en-US" sz="1800" dirty="0"/>
        </a:p>
      </dgm:t>
    </dgm:pt>
    <dgm:pt modelId="{BB106CBA-FEC7-4527-91BC-187601133AF6}" type="parTrans" cxnId="{0A185E82-7A19-4ABC-9121-ED47DC66D554}">
      <dgm:prSet/>
      <dgm:spPr/>
      <dgm:t>
        <a:bodyPr/>
        <a:lstStyle/>
        <a:p>
          <a:endParaRPr lang="en-US" sz="1800"/>
        </a:p>
      </dgm:t>
    </dgm:pt>
    <dgm:pt modelId="{D8180BE5-01B2-443C-BC90-506F7712CD61}" type="sibTrans" cxnId="{0A185E82-7A19-4ABC-9121-ED47DC66D554}">
      <dgm:prSet/>
      <dgm:spPr/>
      <dgm:t>
        <a:bodyPr/>
        <a:lstStyle/>
        <a:p>
          <a:endParaRPr lang="en-US" sz="1800"/>
        </a:p>
      </dgm:t>
    </dgm:pt>
    <dgm:pt modelId="{BF93F691-0257-40B6-B896-D3E3397A90E2}">
      <dgm:prSet phldrT="[Text]" custT="1"/>
      <dgm:spPr/>
      <dgm:t>
        <a:bodyPr/>
        <a:lstStyle/>
        <a:p>
          <a:r>
            <a:rPr lang="en-US" sz="1800" dirty="0"/>
            <a:t>Piracy</a:t>
          </a:r>
        </a:p>
      </dgm:t>
    </dgm:pt>
    <dgm:pt modelId="{5CB67410-8E34-48E0-A811-EA268C665C1B}" type="parTrans" cxnId="{57C9EF31-7737-425C-B416-DEF96D7DB345}">
      <dgm:prSet/>
      <dgm:spPr/>
      <dgm:t>
        <a:bodyPr/>
        <a:lstStyle/>
        <a:p>
          <a:endParaRPr lang="en-US" sz="1800"/>
        </a:p>
      </dgm:t>
    </dgm:pt>
    <dgm:pt modelId="{B2B54558-93F3-453D-A95A-9D082264DBC3}" type="sibTrans" cxnId="{57C9EF31-7737-425C-B416-DEF96D7DB345}">
      <dgm:prSet/>
      <dgm:spPr/>
      <dgm:t>
        <a:bodyPr/>
        <a:lstStyle/>
        <a:p>
          <a:endParaRPr lang="en-US" sz="1800"/>
        </a:p>
      </dgm:t>
    </dgm:pt>
    <dgm:pt modelId="{655FEE84-B583-4E8C-9EB4-442405DA1AFF}">
      <dgm:prSet phldrT="[Text]" custT="1"/>
      <dgm:spPr/>
      <dgm:t>
        <a:bodyPr/>
        <a:lstStyle/>
        <a:p>
          <a:r>
            <a:rPr lang="en-US" sz="1800" dirty="0" err="1"/>
            <a:t>Plagarism</a:t>
          </a:r>
          <a:endParaRPr lang="en-US" sz="1800" dirty="0"/>
        </a:p>
      </dgm:t>
    </dgm:pt>
    <dgm:pt modelId="{25CF1C74-9766-4497-AC8C-31D5552E1D93}" type="parTrans" cxnId="{D6CD5E95-C5D6-42ED-B76E-3FF8C4F8FFC1}">
      <dgm:prSet/>
      <dgm:spPr/>
      <dgm:t>
        <a:bodyPr/>
        <a:lstStyle/>
        <a:p>
          <a:endParaRPr lang="en-US" sz="1800"/>
        </a:p>
      </dgm:t>
    </dgm:pt>
    <dgm:pt modelId="{17EA1C8D-D500-4244-88F8-7FD6E9EE1633}" type="sibTrans" cxnId="{D6CD5E95-C5D6-42ED-B76E-3FF8C4F8FFC1}">
      <dgm:prSet/>
      <dgm:spPr/>
      <dgm:t>
        <a:bodyPr/>
        <a:lstStyle/>
        <a:p>
          <a:endParaRPr lang="en-US" sz="1800"/>
        </a:p>
      </dgm:t>
    </dgm:pt>
    <dgm:pt modelId="{A9255415-6D45-451D-BE83-391723530BBE}">
      <dgm:prSet phldrT="[Text]" custT="1"/>
      <dgm:spPr/>
      <dgm:t>
        <a:bodyPr/>
        <a:lstStyle/>
        <a:p>
          <a:r>
            <a:rPr lang="en-GB" sz="1800" dirty="0"/>
            <a:t>Copyright infringement</a:t>
          </a:r>
          <a:endParaRPr lang="en-US" sz="1800" dirty="0"/>
        </a:p>
      </dgm:t>
    </dgm:pt>
    <dgm:pt modelId="{3FE6F63C-6670-42D9-B334-804CD81A607C}" type="parTrans" cxnId="{8D79CF8E-B5D8-4E2C-9C28-FB604FA0F4FC}">
      <dgm:prSet/>
      <dgm:spPr/>
      <dgm:t>
        <a:bodyPr/>
        <a:lstStyle/>
        <a:p>
          <a:endParaRPr lang="en-US" sz="1800"/>
        </a:p>
      </dgm:t>
    </dgm:pt>
    <dgm:pt modelId="{0AD92B57-6243-4367-93A2-39D9109B17F2}" type="sibTrans" cxnId="{8D79CF8E-B5D8-4E2C-9C28-FB604FA0F4FC}">
      <dgm:prSet/>
      <dgm:spPr/>
      <dgm:t>
        <a:bodyPr/>
        <a:lstStyle/>
        <a:p>
          <a:endParaRPr lang="en-US" sz="1800"/>
        </a:p>
      </dgm:t>
    </dgm:pt>
    <dgm:pt modelId="{104B025D-1B27-4372-A51B-D22B48623E15}" type="pres">
      <dgm:prSet presAssocID="{3299A035-C6CB-4932-BA24-3333E7FF1F20}" presName="linear" presStyleCnt="0">
        <dgm:presLayoutVars>
          <dgm:animLvl val="lvl"/>
          <dgm:resizeHandles val="exact"/>
        </dgm:presLayoutVars>
      </dgm:prSet>
      <dgm:spPr/>
    </dgm:pt>
    <dgm:pt modelId="{B8EEF179-8974-4FA1-AD51-29148D367302}" type="pres">
      <dgm:prSet presAssocID="{69AB4C35-3B5E-4B3A-BCB6-7EE05F304C69}" presName="parentText" presStyleLbl="node1" presStyleIdx="0" presStyleCnt="5" custLinFactNeighborX="-1180" custLinFactNeighborY="425">
        <dgm:presLayoutVars>
          <dgm:chMax val="0"/>
          <dgm:bulletEnabled val="1"/>
        </dgm:presLayoutVars>
      </dgm:prSet>
      <dgm:spPr/>
    </dgm:pt>
    <dgm:pt modelId="{EB7DE672-837B-4BFC-B157-A728040390C5}" type="pres">
      <dgm:prSet presAssocID="{7F9F24FB-0D4F-4301-9938-F4811124B722}" presName="spacer" presStyleCnt="0"/>
      <dgm:spPr/>
    </dgm:pt>
    <dgm:pt modelId="{6901255E-94DC-4E17-987F-FB0568C50EE9}" type="pres">
      <dgm:prSet presAssocID="{A9255415-6D45-451D-BE83-391723530BBE}" presName="parentText" presStyleLbl="node1" presStyleIdx="1" presStyleCnt="5">
        <dgm:presLayoutVars>
          <dgm:chMax val="0"/>
          <dgm:bulletEnabled val="1"/>
        </dgm:presLayoutVars>
      </dgm:prSet>
      <dgm:spPr/>
    </dgm:pt>
    <dgm:pt modelId="{CAD99A12-EC84-4313-87CF-9179320E8503}" type="pres">
      <dgm:prSet presAssocID="{0AD92B57-6243-4367-93A2-39D9109B17F2}" presName="spacer" presStyleCnt="0"/>
      <dgm:spPr/>
    </dgm:pt>
    <dgm:pt modelId="{FCD19E99-E5D4-4F51-B4D1-268D50882CBF}" type="pres">
      <dgm:prSet presAssocID="{655FEE84-B583-4E8C-9EB4-442405DA1AFF}" presName="parentText" presStyleLbl="node1" presStyleIdx="2" presStyleCnt="5">
        <dgm:presLayoutVars>
          <dgm:chMax val="0"/>
          <dgm:bulletEnabled val="1"/>
        </dgm:presLayoutVars>
      </dgm:prSet>
      <dgm:spPr/>
    </dgm:pt>
    <dgm:pt modelId="{899E6342-4175-432F-9996-65413671E24A}" type="pres">
      <dgm:prSet presAssocID="{17EA1C8D-D500-4244-88F8-7FD6E9EE1633}" presName="spacer" presStyleCnt="0"/>
      <dgm:spPr/>
    </dgm:pt>
    <dgm:pt modelId="{006A287E-816F-4737-9082-7F455B140B30}" type="pres">
      <dgm:prSet presAssocID="{EAC70978-FABF-4CF8-B73B-C7693E653D7E}" presName="parentText" presStyleLbl="node1" presStyleIdx="3" presStyleCnt="5">
        <dgm:presLayoutVars>
          <dgm:chMax val="0"/>
          <dgm:bulletEnabled val="1"/>
        </dgm:presLayoutVars>
      </dgm:prSet>
      <dgm:spPr/>
    </dgm:pt>
    <dgm:pt modelId="{5CB81CE4-859A-410D-B03F-236ADB831A1E}" type="pres">
      <dgm:prSet presAssocID="{D8180BE5-01B2-443C-BC90-506F7712CD61}" presName="spacer" presStyleCnt="0"/>
      <dgm:spPr/>
    </dgm:pt>
    <dgm:pt modelId="{70B2EAD9-04F4-4BC4-8AE6-89A56B43E3C5}" type="pres">
      <dgm:prSet presAssocID="{BF93F691-0257-40B6-B896-D3E3397A90E2}" presName="parentText" presStyleLbl="node1" presStyleIdx="4" presStyleCnt="5">
        <dgm:presLayoutVars>
          <dgm:chMax val="0"/>
          <dgm:bulletEnabled val="1"/>
        </dgm:presLayoutVars>
      </dgm:prSet>
      <dgm:spPr/>
    </dgm:pt>
  </dgm:ptLst>
  <dgm:cxnLst>
    <dgm:cxn modelId="{57C9EF31-7737-425C-B416-DEF96D7DB345}" srcId="{3299A035-C6CB-4932-BA24-3333E7FF1F20}" destId="{BF93F691-0257-40B6-B896-D3E3397A90E2}" srcOrd="4" destOrd="0" parTransId="{5CB67410-8E34-48E0-A811-EA268C665C1B}" sibTransId="{B2B54558-93F3-453D-A95A-9D082264DBC3}"/>
    <dgm:cxn modelId="{9212C032-E0E2-4EAC-BD1B-50E4B8D7E201}" type="presOf" srcId="{3299A035-C6CB-4932-BA24-3333E7FF1F20}" destId="{104B025D-1B27-4372-A51B-D22B48623E15}" srcOrd="0" destOrd="0" presId="urn:microsoft.com/office/officeart/2005/8/layout/vList2"/>
    <dgm:cxn modelId="{8582B468-EC2D-476C-BCCF-6A28A4647DA5}" type="presOf" srcId="{A9255415-6D45-451D-BE83-391723530BBE}" destId="{6901255E-94DC-4E17-987F-FB0568C50EE9}" srcOrd="0" destOrd="0" presId="urn:microsoft.com/office/officeart/2005/8/layout/vList2"/>
    <dgm:cxn modelId="{05FCC86D-9788-4663-83B2-9C6A128CF033}" type="presOf" srcId="{EAC70978-FABF-4CF8-B73B-C7693E653D7E}" destId="{006A287E-816F-4737-9082-7F455B140B30}" srcOrd="0" destOrd="0" presId="urn:microsoft.com/office/officeart/2005/8/layout/vList2"/>
    <dgm:cxn modelId="{0A185E82-7A19-4ABC-9121-ED47DC66D554}" srcId="{3299A035-C6CB-4932-BA24-3333E7FF1F20}" destId="{EAC70978-FABF-4CF8-B73B-C7693E653D7E}" srcOrd="3" destOrd="0" parTransId="{BB106CBA-FEC7-4527-91BC-187601133AF6}" sibTransId="{D8180BE5-01B2-443C-BC90-506F7712CD61}"/>
    <dgm:cxn modelId="{8D79CF8E-B5D8-4E2C-9C28-FB604FA0F4FC}" srcId="{3299A035-C6CB-4932-BA24-3333E7FF1F20}" destId="{A9255415-6D45-451D-BE83-391723530BBE}" srcOrd="1" destOrd="0" parTransId="{3FE6F63C-6670-42D9-B334-804CD81A607C}" sibTransId="{0AD92B57-6243-4367-93A2-39D9109B17F2}"/>
    <dgm:cxn modelId="{D6CD5E95-C5D6-42ED-B76E-3FF8C4F8FFC1}" srcId="{3299A035-C6CB-4932-BA24-3333E7FF1F20}" destId="{655FEE84-B583-4E8C-9EB4-442405DA1AFF}" srcOrd="2" destOrd="0" parTransId="{25CF1C74-9766-4497-AC8C-31D5552E1D93}" sibTransId="{17EA1C8D-D500-4244-88F8-7FD6E9EE1633}"/>
    <dgm:cxn modelId="{FD41D5A3-27D6-4683-9584-D6AD3C214D37}" srcId="{3299A035-C6CB-4932-BA24-3333E7FF1F20}" destId="{69AB4C35-3B5E-4B3A-BCB6-7EE05F304C69}" srcOrd="0" destOrd="0" parTransId="{35BA90EF-AC6D-4E39-B4DA-8C52AC7D8D0E}" sibTransId="{7F9F24FB-0D4F-4301-9938-F4811124B722}"/>
    <dgm:cxn modelId="{909B3AB3-D12F-4160-B659-1160241D8B64}" type="presOf" srcId="{655FEE84-B583-4E8C-9EB4-442405DA1AFF}" destId="{FCD19E99-E5D4-4F51-B4D1-268D50882CBF}" srcOrd="0" destOrd="0" presId="urn:microsoft.com/office/officeart/2005/8/layout/vList2"/>
    <dgm:cxn modelId="{2C5DEBB3-C362-40A8-9058-566C4F93BA7A}" type="presOf" srcId="{69AB4C35-3B5E-4B3A-BCB6-7EE05F304C69}" destId="{B8EEF179-8974-4FA1-AD51-29148D367302}" srcOrd="0" destOrd="0" presId="urn:microsoft.com/office/officeart/2005/8/layout/vList2"/>
    <dgm:cxn modelId="{F3B2D0C1-9B34-4FD6-82A0-A5166452E0D0}" type="presOf" srcId="{BF93F691-0257-40B6-B896-D3E3397A90E2}" destId="{70B2EAD9-04F4-4BC4-8AE6-89A56B43E3C5}" srcOrd="0" destOrd="0" presId="urn:microsoft.com/office/officeart/2005/8/layout/vList2"/>
    <dgm:cxn modelId="{689F6333-6A28-48E0-8A86-1BBEE7305E9A}" type="presParOf" srcId="{104B025D-1B27-4372-A51B-D22B48623E15}" destId="{B8EEF179-8974-4FA1-AD51-29148D367302}" srcOrd="0" destOrd="0" presId="urn:microsoft.com/office/officeart/2005/8/layout/vList2"/>
    <dgm:cxn modelId="{5D07BAB6-8110-40FB-9A3D-8A74BC315169}" type="presParOf" srcId="{104B025D-1B27-4372-A51B-D22B48623E15}" destId="{EB7DE672-837B-4BFC-B157-A728040390C5}" srcOrd="1" destOrd="0" presId="urn:microsoft.com/office/officeart/2005/8/layout/vList2"/>
    <dgm:cxn modelId="{3046E211-A03F-4A41-A1B9-E1DF139972DA}" type="presParOf" srcId="{104B025D-1B27-4372-A51B-D22B48623E15}" destId="{6901255E-94DC-4E17-987F-FB0568C50EE9}" srcOrd="2" destOrd="0" presId="urn:microsoft.com/office/officeart/2005/8/layout/vList2"/>
    <dgm:cxn modelId="{B6EA57C6-60EE-4FE9-9CCD-05756B07F9B8}" type="presParOf" srcId="{104B025D-1B27-4372-A51B-D22B48623E15}" destId="{CAD99A12-EC84-4313-87CF-9179320E8503}" srcOrd="3" destOrd="0" presId="urn:microsoft.com/office/officeart/2005/8/layout/vList2"/>
    <dgm:cxn modelId="{AC59A4C9-2630-4907-AB17-721B7375CE59}" type="presParOf" srcId="{104B025D-1B27-4372-A51B-D22B48623E15}" destId="{FCD19E99-E5D4-4F51-B4D1-268D50882CBF}" srcOrd="4" destOrd="0" presId="urn:microsoft.com/office/officeart/2005/8/layout/vList2"/>
    <dgm:cxn modelId="{50E0890F-4A28-494B-89F6-E94D2AD4585F}" type="presParOf" srcId="{104B025D-1B27-4372-A51B-D22B48623E15}" destId="{899E6342-4175-432F-9996-65413671E24A}" srcOrd="5" destOrd="0" presId="urn:microsoft.com/office/officeart/2005/8/layout/vList2"/>
    <dgm:cxn modelId="{75CCC800-F65B-48DC-8932-BF627C263162}" type="presParOf" srcId="{104B025D-1B27-4372-A51B-D22B48623E15}" destId="{006A287E-816F-4737-9082-7F455B140B30}" srcOrd="6" destOrd="0" presId="urn:microsoft.com/office/officeart/2005/8/layout/vList2"/>
    <dgm:cxn modelId="{9D80861B-BE69-49E3-8C30-D475CE252E4D}" type="presParOf" srcId="{104B025D-1B27-4372-A51B-D22B48623E15}" destId="{5CB81CE4-859A-410D-B03F-236ADB831A1E}" srcOrd="7" destOrd="0" presId="urn:microsoft.com/office/officeart/2005/8/layout/vList2"/>
    <dgm:cxn modelId="{8309C89E-DA12-44B8-9BDB-4B18B2540C72}" type="presParOf" srcId="{104B025D-1B27-4372-A51B-D22B48623E15}" destId="{70B2EAD9-04F4-4BC4-8AE6-89A56B43E3C5}" srcOrd="8"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DDA6E71-96AD-4D13-B313-70593B2B42EB}"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52613506-0A5A-40C3-938B-109965858A2D}">
      <dgm:prSet phldrT="[Text]"/>
      <dgm:spPr/>
      <dgm:t>
        <a:bodyPr/>
        <a:lstStyle/>
        <a:p>
          <a:r>
            <a:rPr lang="en-GB" dirty="0"/>
            <a:t>Security services can hack into computers, networks, mobile devices, servers.</a:t>
          </a:r>
          <a:endParaRPr lang="en-US" dirty="0"/>
        </a:p>
      </dgm:t>
    </dgm:pt>
    <dgm:pt modelId="{84CA65BD-6470-43BD-8FDC-0F69B6D145BD}" type="sibTrans" cxnId="{BF888A18-7349-4039-9DEE-2EAEA76A3842}">
      <dgm:prSet/>
      <dgm:spPr/>
      <dgm:t>
        <a:bodyPr/>
        <a:lstStyle/>
        <a:p>
          <a:endParaRPr lang="en-US"/>
        </a:p>
      </dgm:t>
    </dgm:pt>
    <dgm:pt modelId="{333146FE-E6F4-4A06-809B-719A4BA9C1F0}" type="parTrans" cxnId="{BF888A18-7349-4039-9DEE-2EAEA76A3842}">
      <dgm:prSet/>
      <dgm:spPr/>
      <dgm:t>
        <a:bodyPr/>
        <a:lstStyle/>
        <a:p>
          <a:endParaRPr lang="en-US"/>
        </a:p>
      </dgm:t>
    </dgm:pt>
    <dgm:pt modelId="{81ACBE69-6721-4129-A63D-C815A82A7E07}">
      <dgm:prSet/>
      <dgm:spPr/>
      <dgm:t>
        <a:bodyPr/>
        <a:lstStyle/>
        <a:p>
          <a:r>
            <a:rPr lang="en-GB" dirty="0"/>
            <a:t>ISP have to store which websites users visit for 12 months and allow access to authorities when requested</a:t>
          </a:r>
        </a:p>
      </dgm:t>
    </dgm:pt>
    <dgm:pt modelId="{4BFFA006-7DA8-4A2D-9A98-1C04EA8B5E78}" type="sibTrans" cxnId="{A698F122-AD8A-47AB-847C-B4377976A6EF}">
      <dgm:prSet/>
      <dgm:spPr/>
      <dgm:t>
        <a:bodyPr/>
        <a:lstStyle/>
        <a:p>
          <a:endParaRPr lang="en-US"/>
        </a:p>
      </dgm:t>
    </dgm:pt>
    <dgm:pt modelId="{573DBDF0-2C2D-47E2-AF92-36CE16145D3D}" type="parTrans" cxnId="{A698F122-AD8A-47AB-847C-B4377976A6EF}">
      <dgm:prSet/>
      <dgm:spPr/>
      <dgm:t>
        <a:bodyPr/>
        <a:lstStyle/>
        <a:p>
          <a:endParaRPr lang="en-US"/>
        </a:p>
      </dgm:t>
    </dgm:pt>
    <dgm:pt modelId="{88C6377C-0806-428E-9F79-853563D0090C}">
      <dgm:prSet/>
      <dgm:spPr/>
      <dgm:t>
        <a:bodyPr/>
        <a:lstStyle/>
        <a:p>
          <a:r>
            <a:rPr lang="en-GB" dirty="0"/>
            <a:t>Authorities can collect bulk data including data about people who are not suspected of anything.</a:t>
          </a:r>
        </a:p>
      </dgm:t>
    </dgm:pt>
    <dgm:pt modelId="{C983013C-F387-4AF7-8D2E-5C0A431C4051}" type="sibTrans" cxnId="{A02699C3-CB5E-46D5-8F75-219A9690E178}">
      <dgm:prSet/>
      <dgm:spPr/>
      <dgm:t>
        <a:bodyPr/>
        <a:lstStyle/>
        <a:p>
          <a:endParaRPr lang="en-US"/>
        </a:p>
      </dgm:t>
    </dgm:pt>
    <dgm:pt modelId="{1A5323C0-A342-45EC-9322-39926C2FF99C}" type="parTrans" cxnId="{A02699C3-CB5E-46D5-8F75-219A9690E178}">
      <dgm:prSet/>
      <dgm:spPr/>
      <dgm:t>
        <a:bodyPr/>
        <a:lstStyle/>
        <a:p>
          <a:endParaRPr lang="en-US"/>
        </a:p>
      </dgm:t>
    </dgm:pt>
    <dgm:pt modelId="{E88E0B6E-F42C-4E2E-ABD3-D5D8F597227E}">
      <dgm:prSet/>
      <dgm:spPr/>
      <dgm:t>
        <a:bodyPr/>
        <a:lstStyle/>
        <a:p>
          <a:r>
            <a:rPr lang="en-GB" dirty="0"/>
            <a:t>To remove encryption applied by communication service providers </a:t>
          </a:r>
        </a:p>
      </dgm:t>
    </dgm:pt>
    <dgm:pt modelId="{24F69937-90D7-416C-AA4F-E0851AECBC1A}" type="sibTrans" cxnId="{1D2AC5A1-DC2C-4A45-AABC-9DA8C57C869A}">
      <dgm:prSet/>
      <dgm:spPr/>
      <dgm:t>
        <a:bodyPr/>
        <a:lstStyle/>
        <a:p>
          <a:endParaRPr lang="en-US"/>
        </a:p>
      </dgm:t>
    </dgm:pt>
    <dgm:pt modelId="{B0825883-76AC-4AE6-91C3-B4F8A5367DC6}" type="parTrans" cxnId="{1D2AC5A1-DC2C-4A45-AABC-9DA8C57C869A}">
      <dgm:prSet/>
      <dgm:spPr/>
      <dgm:t>
        <a:bodyPr/>
        <a:lstStyle/>
        <a:p>
          <a:endParaRPr lang="en-US"/>
        </a:p>
      </dgm:t>
    </dgm:pt>
    <dgm:pt modelId="{A856695C-52EB-4109-A4F0-D994A354323C}">
      <dgm:prSet/>
      <dgm:spPr/>
      <dgm:t>
        <a:bodyPr/>
        <a:lstStyle/>
        <a:p>
          <a:r>
            <a:rPr lang="en-GB" dirty="0"/>
            <a:t>Commissioner to oversee that authorities are not abusing their powers</a:t>
          </a:r>
        </a:p>
      </dgm:t>
    </dgm:pt>
    <dgm:pt modelId="{62293261-D0DC-4E3C-A642-A73E2F3F20D2}" type="sibTrans" cxnId="{BEE72A5B-FF8E-4CAF-894C-F852E6471706}">
      <dgm:prSet/>
      <dgm:spPr/>
      <dgm:t>
        <a:bodyPr/>
        <a:lstStyle/>
        <a:p>
          <a:endParaRPr lang="en-US"/>
        </a:p>
      </dgm:t>
    </dgm:pt>
    <dgm:pt modelId="{71EEF7BA-26B1-4E04-A37B-CD85ADA99516}" type="parTrans" cxnId="{BEE72A5B-FF8E-4CAF-894C-F852E6471706}">
      <dgm:prSet/>
      <dgm:spPr/>
      <dgm:t>
        <a:bodyPr/>
        <a:lstStyle/>
        <a:p>
          <a:endParaRPr lang="en-US"/>
        </a:p>
      </dgm:t>
    </dgm:pt>
    <dgm:pt modelId="{FF967FDC-6B10-4EC7-8E36-9B4498309165}">
      <dgm:prSet/>
      <dgm:spPr/>
      <dgm:t>
        <a:bodyPr/>
        <a:lstStyle/>
        <a:p>
          <a:r>
            <a:rPr lang="en-GB" dirty="0"/>
            <a:t>Demand that an internet service provider provide access to a customer's communications</a:t>
          </a:r>
        </a:p>
      </dgm:t>
    </dgm:pt>
    <dgm:pt modelId="{EB3FF5A8-B3B3-4BF3-B3BB-E0B4D9B2F669}" type="sibTrans" cxnId="{61FF2BB7-AF77-4D2F-8D0C-0A4B0132EA9F}">
      <dgm:prSet/>
      <dgm:spPr/>
      <dgm:t>
        <a:bodyPr/>
        <a:lstStyle/>
        <a:p>
          <a:endParaRPr lang="en-US"/>
        </a:p>
      </dgm:t>
    </dgm:pt>
    <dgm:pt modelId="{BB817BF8-15D8-435A-8764-1EFB37397460}" type="parTrans" cxnId="{61FF2BB7-AF77-4D2F-8D0C-0A4B0132EA9F}">
      <dgm:prSet/>
      <dgm:spPr/>
      <dgm:t>
        <a:bodyPr/>
        <a:lstStyle/>
        <a:p>
          <a:endParaRPr lang="en-US"/>
        </a:p>
      </dgm:t>
    </dgm:pt>
    <dgm:pt modelId="{8CC42984-B9B3-42E6-A71E-356F0DC3FEFE}">
      <dgm:prSet/>
      <dgm:spPr/>
      <dgm:t>
        <a:bodyPr/>
        <a:lstStyle/>
        <a:p>
          <a:r>
            <a:rPr lang="en-GB" dirty="0"/>
            <a:t>Carry out mass surveillance of communications</a:t>
          </a:r>
        </a:p>
      </dgm:t>
    </dgm:pt>
    <dgm:pt modelId="{81D84DC7-6700-4532-8002-52498C8561D6}" type="sibTrans" cxnId="{6E56730A-3E34-4EBE-9DA9-70FD8150056A}">
      <dgm:prSet/>
      <dgm:spPr/>
      <dgm:t>
        <a:bodyPr/>
        <a:lstStyle/>
        <a:p>
          <a:endParaRPr lang="en-US"/>
        </a:p>
      </dgm:t>
    </dgm:pt>
    <dgm:pt modelId="{C4451CF7-30D9-4332-8242-88B4E9706ABD}" type="parTrans" cxnId="{6E56730A-3E34-4EBE-9DA9-70FD8150056A}">
      <dgm:prSet/>
      <dgm:spPr/>
      <dgm:t>
        <a:bodyPr/>
        <a:lstStyle/>
        <a:p>
          <a:endParaRPr lang="en-US"/>
        </a:p>
      </dgm:t>
    </dgm:pt>
    <dgm:pt modelId="{2DD0724D-8BD4-47EB-9366-9B046FCA2F4E}">
      <dgm:prSet/>
      <dgm:spPr/>
      <dgm:t>
        <a:bodyPr/>
        <a:lstStyle/>
        <a:p>
          <a:r>
            <a:rPr lang="en-GB" dirty="0"/>
            <a:t>Demand ISPs help with surveillance</a:t>
          </a:r>
        </a:p>
      </dgm:t>
    </dgm:pt>
    <dgm:pt modelId="{B4F87ABF-F7ED-461F-B104-93B35D3D5B43}" type="sibTrans" cxnId="{DC140BC7-5006-4052-8C7B-BC6B31E5150E}">
      <dgm:prSet/>
      <dgm:spPr/>
      <dgm:t>
        <a:bodyPr/>
        <a:lstStyle/>
        <a:p>
          <a:endParaRPr lang="en-US"/>
        </a:p>
      </dgm:t>
    </dgm:pt>
    <dgm:pt modelId="{7AD0F6A3-A58D-4ED7-8B86-934CECB9485F}" type="parTrans" cxnId="{DC140BC7-5006-4052-8C7B-BC6B31E5150E}">
      <dgm:prSet/>
      <dgm:spPr/>
      <dgm:t>
        <a:bodyPr/>
        <a:lstStyle/>
        <a:p>
          <a:endParaRPr lang="en-US"/>
        </a:p>
      </dgm:t>
    </dgm:pt>
    <dgm:pt modelId="{480FF338-B17D-4A4A-A10C-48CA4F452E71}">
      <dgm:prSet/>
      <dgm:spPr/>
      <dgm:t>
        <a:bodyPr/>
        <a:lstStyle/>
        <a:p>
          <a:r>
            <a:rPr lang="en-GB" dirty="0"/>
            <a:t>Demand keys to encrypted data </a:t>
          </a:r>
        </a:p>
      </dgm:t>
    </dgm:pt>
    <dgm:pt modelId="{9CBA2053-0252-4895-B98A-A9F3580F836A}" type="sibTrans" cxnId="{76B09985-7E9E-44F9-8CAB-D2A2D6BF0E7A}">
      <dgm:prSet/>
      <dgm:spPr/>
      <dgm:t>
        <a:bodyPr/>
        <a:lstStyle/>
        <a:p>
          <a:endParaRPr lang="en-US"/>
        </a:p>
      </dgm:t>
    </dgm:pt>
    <dgm:pt modelId="{F6BB25AB-041F-4EA3-9AB8-E5CE504E6D27}" type="parTrans" cxnId="{76B09985-7E9E-44F9-8CAB-D2A2D6BF0E7A}">
      <dgm:prSet/>
      <dgm:spPr/>
      <dgm:t>
        <a:bodyPr/>
        <a:lstStyle/>
        <a:p>
          <a:endParaRPr lang="en-US"/>
        </a:p>
      </dgm:t>
    </dgm:pt>
    <dgm:pt modelId="{A61A34A8-8C8F-4580-BFBD-D4441062518E}">
      <dgm:prSet/>
      <dgm:spPr/>
      <dgm:t>
        <a:bodyPr/>
        <a:lstStyle/>
        <a:p>
          <a:r>
            <a:rPr lang="en-GB" dirty="0"/>
            <a:t>Monitor people's Internet activities</a:t>
          </a:r>
        </a:p>
      </dgm:t>
    </dgm:pt>
    <dgm:pt modelId="{5C929711-23E9-4BF3-AA0A-0253510ED7A7}" type="sibTrans" cxnId="{FAD1EB5B-0378-402F-913F-35474B011171}">
      <dgm:prSet/>
      <dgm:spPr/>
      <dgm:t>
        <a:bodyPr/>
        <a:lstStyle/>
        <a:p>
          <a:endParaRPr lang="en-US"/>
        </a:p>
      </dgm:t>
    </dgm:pt>
    <dgm:pt modelId="{F3E8E534-4619-4338-8FDD-8CE07D4B6331}" type="parTrans" cxnId="{FAD1EB5B-0378-402F-913F-35474B011171}">
      <dgm:prSet/>
      <dgm:spPr/>
      <dgm:t>
        <a:bodyPr/>
        <a:lstStyle/>
        <a:p>
          <a:endParaRPr lang="en-US"/>
        </a:p>
      </dgm:t>
    </dgm:pt>
    <dgm:pt modelId="{486204FF-1823-4406-A072-5A042D1FF473}">
      <dgm:prSet/>
      <dgm:spPr/>
      <dgm:t>
        <a:bodyPr/>
        <a:lstStyle/>
        <a:p>
          <a:r>
            <a:rPr lang="en-GB" dirty="0"/>
            <a:t>Prevent interception activities from being revealed in court</a:t>
          </a:r>
        </a:p>
      </dgm:t>
    </dgm:pt>
    <dgm:pt modelId="{E471DA18-6896-469C-AAE0-0E937324DC36}" type="sibTrans" cxnId="{EA50BCE3-1DFB-40B8-BC6C-326E51391A47}">
      <dgm:prSet/>
      <dgm:spPr/>
      <dgm:t>
        <a:bodyPr/>
        <a:lstStyle/>
        <a:p>
          <a:endParaRPr lang="en-US"/>
        </a:p>
      </dgm:t>
    </dgm:pt>
    <dgm:pt modelId="{E19CB2AC-664D-463D-9FC4-BD83BC8DEAEF}" type="parTrans" cxnId="{EA50BCE3-1DFB-40B8-BC6C-326E51391A47}">
      <dgm:prSet/>
      <dgm:spPr/>
      <dgm:t>
        <a:bodyPr/>
        <a:lstStyle/>
        <a:p>
          <a:endParaRPr lang="en-US"/>
        </a:p>
      </dgm:t>
    </dgm:pt>
    <dgm:pt modelId="{1EC0CC91-6F37-4F48-904D-5C3B61AA72BD}" type="pres">
      <dgm:prSet presAssocID="{2DDA6E71-96AD-4D13-B313-70593B2B42EB}" presName="diagram" presStyleCnt="0">
        <dgm:presLayoutVars>
          <dgm:dir/>
          <dgm:resizeHandles val="exact"/>
        </dgm:presLayoutVars>
      </dgm:prSet>
      <dgm:spPr/>
    </dgm:pt>
    <dgm:pt modelId="{A5DB2D49-5B62-49BE-9577-E5C4D2956325}" type="pres">
      <dgm:prSet presAssocID="{52613506-0A5A-40C3-938B-109965858A2D}" presName="node" presStyleLbl="node1" presStyleIdx="0" presStyleCnt="11">
        <dgm:presLayoutVars>
          <dgm:bulletEnabled val="1"/>
        </dgm:presLayoutVars>
      </dgm:prSet>
      <dgm:spPr/>
    </dgm:pt>
    <dgm:pt modelId="{AE8B46CA-9C73-438A-87FB-78CF00AD4313}" type="pres">
      <dgm:prSet presAssocID="{84CA65BD-6470-43BD-8FDC-0F69B6D145BD}" presName="sibTrans" presStyleCnt="0"/>
      <dgm:spPr/>
    </dgm:pt>
    <dgm:pt modelId="{E009E995-E65F-4180-B68B-EE4AEBE272BF}" type="pres">
      <dgm:prSet presAssocID="{81ACBE69-6721-4129-A63D-C815A82A7E07}" presName="node" presStyleLbl="node1" presStyleIdx="1" presStyleCnt="11">
        <dgm:presLayoutVars>
          <dgm:bulletEnabled val="1"/>
        </dgm:presLayoutVars>
      </dgm:prSet>
      <dgm:spPr/>
    </dgm:pt>
    <dgm:pt modelId="{4CE0E7F4-21F1-4D3C-8B8E-CADC510EB029}" type="pres">
      <dgm:prSet presAssocID="{4BFFA006-7DA8-4A2D-9A98-1C04EA8B5E78}" presName="sibTrans" presStyleCnt="0"/>
      <dgm:spPr/>
    </dgm:pt>
    <dgm:pt modelId="{1BE02CDD-E35C-4E6B-85B4-42AEEB461435}" type="pres">
      <dgm:prSet presAssocID="{88C6377C-0806-428E-9F79-853563D0090C}" presName="node" presStyleLbl="node1" presStyleIdx="2" presStyleCnt="11">
        <dgm:presLayoutVars>
          <dgm:bulletEnabled val="1"/>
        </dgm:presLayoutVars>
      </dgm:prSet>
      <dgm:spPr/>
    </dgm:pt>
    <dgm:pt modelId="{3F6577E8-2EBA-4BEA-8F83-C6425A62908A}" type="pres">
      <dgm:prSet presAssocID="{C983013C-F387-4AF7-8D2E-5C0A431C4051}" presName="sibTrans" presStyleCnt="0"/>
      <dgm:spPr/>
    </dgm:pt>
    <dgm:pt modelId="{84987359-5DD2-4E61-B720-697B438FBA8A}" type="pres">
      <dgm:prSet presAssocID="{E88E0B6E-F42C-4E2E-ABD3-D5D8F597227E}" presName="node" presStyleLbl="node1" presStyleIdx="3" presStyleCnt="11">
        <dgm:presLayoutVars>
          <dgm:bulletEnabled val="1"/>
        </dgm:presLayoutVars>
      </dgm:prSet>
      <dgm:spPr/>
    </dgm:pt>
    <dgm:pt modelId="{14ABC9AF-6624-4491-B125-FFC4A7976282}" type="pres">
      <dgm:prSet presAssocID="{24F69937-90D7-416C-AA4F-E0851AECBC1A}" presName="sibTrans" presStyleCnt="0"/>
      <dgm:spPr/>
    </dgm:pt>
    <dgm:pt modelId="{ADBB7D33-79C8-4434-8014-002E3544A8E7}" type="pres">
      <dgm:prSet presAssocID="{A856695C-52EB-4109-A4F0-D994A354323C}" presName="node" presStyleLbl="node1" presStyleIdx="4" presStyleCnt="11">
        <dgm:presLayoutVars>
          <dgm:bulletEnabled val="1"/>
        </dgm:presLayoutVars>
      </dgm:prSet>
      <dgm:spPr/>
    </dgm:pt>
    <dgm:pt modelId="{DB8DCF6B-FC9D-4747-85EE-12E3D1028CDD}" type="pres">
      <dgm:prSet presAssocID="{62293261-D0DC-4E3C-A642-A73E2F3F20D2}" presName="sibTrans" presStyleCnt="0"/>
      <dgm:spPr/>
    </dgm:pt>
    <dgm:pt modelId="{E593715A-5DD4-45EF-812C-C283B949EA06}" type="pres">
      <dgm:prSet presAssocID="{FF967FDC-6B10-4EC7-8E36-9B4498309165}" presName="node" presStyleLbl="node1" presStyleIdx="5" presStyleCnt="11">
        <dgm:presLayoutVars>
          <dgm:bulletEnabled val="1"/>
        </dgm:presLayoutVars>
      </dgm:prSet>
      <dgm:spPr/>
    </dgm:pt>
    <dgm:pt modelId="{8FA76297-5209-416D-9BB2-1D7CBF501FC1}" type="pres">
      <dgm:prSet presAssocID="{EB3FF5A8-B3B3-4BF3-B3BB-E0B4D9B2F669}" presName="sibTrans" presStyleCnt="0"/>
      <dgm:spPr/>
    </dgm:pt>
    <dgm:pt modelId="{D86FA19F-6020-4FB8-884C-FABC6A7DB456}" type="pres">
      <dgm:prSet presAssocID="{8CC42984-B9B3-42E6-A71E-356F0DC3FEFE}" presName="node" presStyleLbl="node1" presStyleIdx="6" presStyleCnt="11">
        <dgm:presLayoutVars>
          <dgm:bulletEnabled val="1"/>
        </dgm:presLayoutVars>
      </dgm:prSet>
      <dgm:spPr/>
    </dgm:pt>
    <dgm:pt modelId="{B691B295-FFD9-4BAB-AF9E-99FC15BCD634}" type="pres">
      <dgm:prSet presAssocID="{81D84DC7-6700-4532-8002-52498C8561D6}" presName="sibTrans" presStyleCnt="0"/>
      <dgm:spPr/>
    </dgm:pt>
    <dgm:pt modelId="{805282D4-881D-4EE5-9DCA-D251F3AA0077}" type="pres">
      <dgm:prSet presAssocID="{2DD0724D-8BD4-47EB-9366-9B046FCA2F4E}" presName="node" presStyleLbl="node1" presStyleIdx="7" presStyleCnt="11">
        <dgm:presLayoutVars>
          <dgm:bulletEnabled val="1"/>
        </dgm:presLayoutVars>
      </dgm:prSet>
      <dgm:spPr/>
    </dgm:pt>
    <dgm:pt modelId="{0E5B6BDD-9F59-4C7D-B126-65EA9EADD1A4}" type="pres">
      <dgm:prSet presAssocID="{B4F87ABF-F7ED-461F-B104-93B35D3D5B43}" presName="sibTrans" presStyleCnt="0"/>
      <dgm:spPr/>
    </dgm:pt>
    <dgm:pt modelId="{0EDE2284-8F7D-47FC-A836-773E37415BEA}" type="pres">
      <dgm:prSet presAssocID="{480FF338-B17D-4A4A-A10C-48CA4F452E71}" presName="node" presStyleLbl="node1" presStyleIdx="8" presStyleCnt="11">
        <dgm:presLayoutVars>
          <dgm:bulletEnabled val="1"/>
        </dgm:presLayoutVars>
      </dgm:prSet>
      <dgm:spPr/>
    </dgm:pt>
    <dgm:pt modelId="{F8B5C4AB-4E45-4124-A700-0678C10CBC6B}" type="pres">
      <dgm:prSet presAssocID="{9CBA2053-0252-4895-B98A-A9F3580F836A}" presName="sibTrans" presStyleCnt="0"/>
      <dgm:spPr/>
    </dgm:pt>
    <dgm:pt modelId="{55C00698-4F87-4D34-BD7C-02D4A6AC3C84}" type="pres">
      <dgm:prSet presAssocID="{A61A34A8-8C8F-4580-BFBD-D4441062518E}" presName="node" presStyleLbl="node1" presStyleIdx="9" presStyleCnt="11">
        <dgm:presLayoutVars>
          <dgm:bulletEnabled val="1"/>
        </dgm:presLayoutVars>
      </dgm:prSet>
      <dgm:spPr/>
    </dgm:pt>
    <dgm:pt modelId="{B426DB39-F66B-4274-A7D9-F80576FC763E}" type="pres">
      <dgm:prSet presAssocID="{5C929711-23E9-4BF3-AA0A-0253510ED7A7}" presName="sibTrans" presStyleCnt="0"/>
      <dgm:spPr/>
    </dgm:pt>
    <dgm:pt modelId="{EFEE0BF6-A82F-4E0F-91DD-DC686C9D0437}" type="pres">
      <dgm:prSet presAssocID="{486204FF-1823-4406-A072-5A042D1FF473}" presName="node" presStyleLbl="node1" presStyleIdx="10" presStyleCnt="11">
        <dgm:presLayoutVars>
          <dgm:bulletEnabled val="1"/>
        </dgm:presLayoutVars>
      </dgm:prSet>
      <dgm:spPr/>
    </dgm:pt>
  </dgm:ptLst>
  <dgm:cxnLst>
    <dgm:cxn modelId="{F2D70802-B648-48CB-B351-725BC5637483}" type="presOf" srcId="{480FF338-B17D-4A4A-A10C-48CA4F452E71}" destId="{0EDE2284-8F7D-47FC-A836-773E37415BEA}" srcOrd="0" destOrd="0" presId="urn:microsoft.com/office/officeart/2005/8/layout/default"/>
    <dgm:cxn modelId="{6E56730A-3E34-4EBE-9DA9-70FD8150056A}" srcId="{2DDA6E71-96AD-4D13-B313-70593B2B42EB}" destId="{8CC42984-B9B3-42E6-A71E-356F0DC3FEFE}" srcOrd="6" destOrd="0" parTransId="{C4451CF7-30D9-4332-8242-88B4E9706ABD}" sibTransId="{81D84DC7-6700-4532-8002-52498C8561D6}"/>
    <dgm:cxn modelId="{BF888A18-7349-4039-9DEE-2EAEA76A3842}" srcId="{2DDA6E71-96AD-4D13-B313-70593B2B42EB}" destId="{52613506-0A5A-40C3-938B-109965858A2D}" srcOrd="0" destOrd="0" parTransId="{333146FE-E6F4-4A06-809B-719A4BA9C1F0}" sibTransId="{84CA65BD-6470-43BD-8FDC-0F69B6D145BD}"/>
    <dgm:cxn modelId="{A698F122-AD8A-47AB-847C-B4377976A6EF}" srcId="{2DDA6E71-96AD-4D13-B313-70593B2B42EB}" destId="{81ACBE69-6721-4129-A63D-C815A82A7E07}" srcOrd="1" destOrd="0" parTransId="{573DBDF0-2C2D-47E2-AF92-36CE16145D3D}" sibTransId="{4BFFA006-7DA8-4A2D-9A98-1C04EA8B5E78}"/>
    <dgm:cxn modelId="{CE3EDE24-AC48-4D40-9BF6-43A2D0CCF197}" type="presOf" srcId="{2DDA6E71-96AD-4D13-B313-70593B2B42EB}" destId="{1EC0CC91-6F37-4F48-904D-5C3B61AA72BD}" srcOrd="0" destOrd="0" presId="urn:microsoft.com/office/officeart/2005/8/layout/default"/>
    <dgm:cxn modelId="{0335DD30-6900-4E3C-97CB-E9A3A1D28E9B}" type="presOf" srcId="{52613506-0A5A-40C3-938B-109965858A2D}" destId="{A5DB2D49-5B62-49BE-9577-E5C4D2956325}" srcOrd="0" destOrd="0" presId="urn:microsoft.com/office/officeart/2005/8/layout/default"/>
    <dgm:cxn modelId="{47AE4935-ACF5-4515-B88A-C0A4E1B7A594}" type="presOf" srcId="{2DD0724D-8BD4-47EB-9366-9B046FCA2F4E}" destId="{805282D4-881D-4EE5-9DCA-D251F3AA0077}" srcOrd="0" destOrd="0" presId="urn:microsoft.com/office/officeart/2005/8/layout/default"/>
    <dgm:cxn modelId="{5FC1EF35-1ECF-444D-A537-EDAA45131974}" type="presOf" srcId="{486204FF-1823-4406-A072-5A042D1FF473}" destId="{EFEE0BF6-A82F-4E0F-91DD-DC686C9D0437}" srcOrd="0" destOrd="0" presId="urn:microsoft.com/office/officeart/2005/8/layout/default"/>
    <dgm:cxn modelId="{BEE72A5B-FF8E-4CAF-894C-F852E6471706}" srcId="{2DDA6E71-96AD-4D13-B313-70593B2B42EB}" destId="{A856695C-52EB-4109-A4F0-D994A354323C}" srcOrd="4" destOrd="0" parTransId="{71EEF7BA-26B1-4E04-A37B-CD85ADA99516}" sibTransId="{62293261-D0DC-4E3C-A642-A73E2F3F20D2}"/>
    <dgm:cxn modelId="{FAD1EB5B-0378-402F-913F-35474B011171}" srcId="{2DDA6E71-96AD-4D13-B313-70593B2B42EB}" destId="{A61A34A8-8C8F-4580-BFBD-D4441062518E}" srcOrd="9" destOrd="0" parTransId="{F3E8E534-4619-4338-8FDD-8CE07D4B6331}" sibTransId="{5C929711-23E9-4BF3-AA0A-0253510ED7A7}"/>
    <dgm:cxn modelId="{C2E75469-2140-404A-9E36-751D2AA22E68}" type="presOf" srcId="{A61A34A8-8C8F-4580-BFBD-D4441062518E}" destId="{55C00698-4F87-4D34-BD7C-02D4A6AC3C84}" srcOrd="0" destOrd="0" presId="urn:microsoft.com/office/officeart/2005/8/layout/default"/>
    <dgm:cxn modelId="{76B09985-7E9E-44F9-8CAB-D2A2D6BF0E7A}" srcId="{2DDA6E71-96AD-4D13-B313-70593B2B42EB}" destId="{480FF338-B17D-4A4A-A10C-48CA4F452E71}" srcOrd="8" destOrd="0" parTransId="{F6BB25AB-041F-4EA3-9AB8-E5CE504E6D27}" sibTransId="{9CBA2053-0252-4895-B98A-A9F3580F836A}"/>
    <dgm:cxn modelId="{1D2AC5A1-DC2C-4A45-AABC-9DA8C57C869A}" srcId="{2DDA6E71-96AD-4D13-B313-70593B2B42EB}" destId="{E88E0B6E-F42C-4E2E-ABD3-D5D8F597227E}" srcOrd="3" destOrd="0" parTransId="{B0825883-76AC-4AE6-91C3-B4F8A5367DC6}" sibTransId="{24F69937-90D7-416C-AA4F-E0851AECBC1A}"/>
    <dgm:cxn modelId="{458084AB-07D1-487D-AA99-DD0EEFB5D9A3}" type="presOf" srcId="{8CC42984-B9B3-42E6-A71E-356F0DC3FEFE}" destId="{D86FA19F-6020-4FB8-884C-FABC6A7DB456}" srcOrd="0" destOrd="0" presId="urn:microsoft.com/office/officeart/2005/8/layout/default"/>
    <dgm:cxn modelId="{61FF2BB7-AF77-4D2F-8D0C-0A4B0132EA9F}" srcId="{2DDA6E71-96AD-4D13-B313-70593B2B42EB}" destId="{FF967FDC-6B10-4EC7-8E36-9B4498309165}" srcOrd="5" destOrd="0" parTransId="{BB817BF8-15D8-435A-8764-1EFB37397460}" sibTransId="{EB3FF5A8-B3B3-4BF3-B3BB-E0B4D9B2F669}"/>
    <dgm:cxn modelId="{F91A84BE-00DC-4333-9E05-4C10AD1555A6}" type="presOf" srcId="{E88E0B6E-F42C-4E2E-ABD3-D5D8F597227E}" destId="{84987359-5DD2-4E61-B720-697B438FBA8A}" srcOrd="0" destOrd="0" presId="urn:microsoft.com/office/officeart/2005/8/layout/default"/>
    <dgm:cxn modelId="{33A28CC2-8A08-49DD-B914-1DBD483F4B4B}" type="presOf" srcId="{A856695C-52EB-4109-A4F0-D994A354323C}" destId="{ADBB7D33-79C8-4434-8014-002E3544A8E7}" srcOrd="0" destOrd="0" presId="urn:microsoft.com/office/officeart/2005/8/layout/default"/>
    <dgm:cxn modelId="{A02699C3-CB5E-46D5-8F75-219A9690E178}" srcId="{2DDA6E71-96AD-4D13-B313-70593B2B42EB}" destId="{88C6377C-0806-428E-9F79-853563D0090C}" srcOrd="2" destOrd="0" parTransId="{1A5323C0-A342-45EC-9322-39926C2FF99C}" sibTransId="{C983013C-F387-4AF7-8D2E-5C0A431C4051}"/>
    <dgm:cxn modelId="{DC140BC7-5006-4052-8C7B-BC6B31E5150E}" srcId="{2DDA6E71-96AD-4D13-B313-70593B2B42EB}" destId="{2DD0724D-8BD4-47EB-9366-9B046FCA2F4E}" srcOrd="7" destOrd="0" parTransId="{7AD0F6A3-A58D-4ED7-8B86-934CECB9485F}" sibTransId="{B4F87ABF-F7ED-461F-B104-93B35D3D5B43}"/>
    <dgm:cxn modelId="{EA50BCE3-1DFB-40B8-BC6C-326E51391A47}" srcId="{2DDA6E71-96AD-4D13-B313-70593B2B42EB}" destId="{486204FF-1823-4406-A072-5A042D1FF473}" srcOrd="10" destOrd="0" parTransId="{E19CB2AC-664D-463D-9FC4-BD83BC8DEAEF}" sibTransId="{E471DA18-6896-469C-AAE0-0E937324DC36}"/>
    <dgm:cxn modelId="{79AC8DEC-966C-41FD-9CE8-0178E221B7B5}" type="presOf" srcId="{88C6377C-0806-428E-9F79-853563D0090C}" destId="{1BE02CDD-E35C-4E6B-85B4-42AEEB461435}" srcOrd="0" destOrd="0" presId="urn:microsoft.com/office/officeart/2005/8/layout/default"/>
    <dgm:cxn modelId="{72F8B7F6-4483-4AE3-8AC5-5383E70A6EF8}" type="presOf" srcId="{FF967FDC-6B10-4EC7-8E36-9B4498309165}" destId="{E593715A-5DD4-45EF-812C-C283B949EA06}" srcOrd="0" destOrd="0" presId="urn:microsoft.com/office/officeart/2005/8/layout/default"/>
    <dgm:cxn modelId="{CF2981FE-242C-4B08-9A00-A083938147C8}" type="presOf" srcId="{81ACBE69-6721-4129-A63D-C815A82A7E07}" destId="{E009E995-E65F-4180-B68B-EE4AEBE272BF}" srcOrd="0" destOrd="0" presId="urn:microsoft.com/office/officeart/2005/8/layout/default"/>
    <dgm:cxn modelId="{EF20A15A-EBCC-4387-9B4B-5370C4D8BF4C}" type="presParOf" srcId="{1EC0CC91-6F37-4F48-904D-5C3B61AA72BD}" destId="{A5DB2D49-5B62-49BE-9577-E5C4D2956325}" srcOrd="0" destOrd="0" presId="urn:microsoft.com/office/officeart/2005/8/layout/default"/>
    <dgm:cxn modelId="{815494E8-1002-44EE-BCD9-52DD7CCD6A8D}" type="presParOf" srcId="{1EC0CC91-6F37-4F48-904D-5C3B61AA72BD}" destId="{AE8B46CA-9C73-438A-87FB-78CF00AD4313}" srcOrd="1" destOrd="0" presId="urn:microsoft.com/office/officeart/2005/8/layout/default"/>
    <dgm:cxn modelId="{7156B58B-3931-46EB-9372-415F19166AB9}" type="presParOf" srcId="{1EC0CC91-6F37-4F48-904D-5C3B61AA72BD}" destId="{E009E995-E65F-4180-B68B-EE4AEBE272BF}" srcOrd="2" destOrd="0" presId="urn:microsoft.com/office/officeart/2005/8/layout/default"/>
    <dgm:cxn modelId="{1EF4C54D-555A-4FAD-BC2A-C1A439304E4F}" type="presParOf" srcId="{1EC0CC91-6F37-4F48-904D-5C3B61AA72BD}" destId="{4CE0E7F4-21F1-4D3C-8B8E-CADC510EB029}" srcOrd="3" destOrd="0" presId="urn:microsoft.com/office/officeart/2005/8/layout/default"/>
    <dgm:cxn modelId="{6BB69224-B05C-474E-BD7B-6FAEE341DC51}" type="presParOf" srcId="{1EC0CC91-6F37-4F48-904D-5C3B61AA72BD}" destId="{1BE02CDD-E35C-4E6B-85B4-42AEEB461435}" srcOrd="4" destOrd="0" presId="urn:microsoft.com/office/officeart/2005/8/layout/default"/>
    <dgm:cxn modelId="{5EAF4CC9-8DCC-4F73-96D6-31F60C89C2A1}" type="presParOf" srcId="{1EC0CC91-6F37-4F48-904D-5C3B61AA72BD}" destId="{3F6577E8-2EBA-4BEA-8F83-C6425A62908A}" srcOrd="5" destOrd="0" presId="urn:microsoft.com/office/officeart/2005/8/layout/default"/>
    <dgm:cxn modelId="{C7A8BCE1-A458-4788-815E-999E86CE752E}" type="presParOf" srcId="{1EC0CC91-6F37-4F48-904D-5C3B61AA72BD}" destId="{84987359-5DD2-4E61-B720-697B438FBA8A}" srcOrd="6" destOrd="0" presId="urn:microsoft.com/office/officeart/2005/8/layout/default"/>
    <dgm:cxn modelId="{B943BA82-E19D-4919-9DAC-A130813BE286}" type="presParOf" srcId="{1EC0CC91-6F37-4F48-904D-5C3B61AA72BD}" destId="{14ABC9AF-6624-4491-B125-FFC4A7976282}" srcOrd="7" destOrd="0" presId="urn:microsoft.com/office/officeart/2005/8/layout/default"/>
    <dgm:cxn modelId="{F6123508-7D48-434E-B54B-F6199D29C197}" type="presParOf" srcId="{1EC0CC91-6F37-4F48-904D-5C3B61AA72BD}" destId="{ADBB7D33-79C8-4434-8014-002E3544A8E7}" srcOrd="8" destOrd="0" presId="urn:microsoft.com/office/officeart/2005/8/layout/default"/>
    <dgm:cxn modelId="{D7A7672A-7A79-4FCC-BE51-7C7D367E33B4}" type="presParOf" srcId="{1EC0CC91-6F37-4F48-904D-5C3B61AA72BD}" destId="{DB8DCF6B-FC9D-4747-85EE-12E3D1028CDD}" srcOrd="9" destOrd="0" presId="urn:microsoft.com/office/officeart/2005/8/layout/default"/>
    <dgm:cxn modelId="{149A504B-280E-4CE3-B00C-6BE2F1208172}" type="presParOf" srcId="{1EC0CC91-6F37-4F48-904D-5C3B61AA72BD}" destId="{E593715A-5DD4-45EF-812C-C283B949EA06}" srcOrd="10" destOrd="0" presId="urn:microsoft.com/office/officeart/2005/8/layout/default"/>
    <dgm:cxn modelId="{8C91BBF2-D458-4710-BBFE-9750010938B4}" type="presParOf" srcId="{1EC0CC91-6F37-4F48-904D-5C3B61AA72BD}" destId="{8FA76297-5209-416D-9BB2-1D7CBF501FC1}" srcOrd="11" destOrd="0" presId="urn:microsoft.com/office/officeart/2005/8/layout/default"/>
    <dgm:cxn modelId="{F029850D-5643-4B60-8245-A4D4535485AA}" type="presParOf" srcId="{1EC0CC91-6F37-4F48-904D-5C3B61AA72BD}" destId="{D86FA19F-6020-4FB8-884C-FABC6A7DB456}" srcOrd="12" destOrd="0" presId="urn:microsoft.com/office/officeart/2005/8/layout/default"/>
    <dgm:cxn modelId="{648BA767-C9C8-4A8F-9F2E-AFEDCB1310A1}" type="presParOf" srcId="{1EC0CC91-6F37-4F48-904D-5C3B61AA72BD}" destId="{B691B295-FFD9-4BAB-AF9E-99FC15BCD634}" srcOrd="13" destOrd="0" presId="urn:microsoft.com/office/officeart/2005/8/layout/default"/>
    <dgm:cxn modelId="{6F08B90E-320A-4B47-95FF-B55F63BD9BC4}" type="presParOf" srcId="{1EC0CC91-6F37-4F48-904D-5C3B61AA72BD}" destId="{805282D4-881D-4EE5-9DCA-D251F3AA0077}" srcOrd="14" destOrd="0" presId="urn:microsoft.com/office/officeart/2005/8/layout/default"/>
    <dgm:cxn modelId="{B708B689-7AC0-4ED9-9F1F-039F0AA7E32C}" type="presParOf" srcId="{1EC0CC91-6F37-4F48-904D-5C3B61AA72BD}" destId="{0E5B6BDD-9F59-4C7D-B126-65EA9EADD1A4}" srcOrd="15" destOrd="0" presId="urn:microsoft.com/office/officeart/2005/8/layout/default"/>
    <dgm:cxn modelId="{8506D0E9-DE1C-4975-A325-140226F96A97}" type="presParOf" srcId="{1EC0CC91-6F37-4F48-904D-5C3B61AA72BD}" destId="{0EDE2284-8F7D-47FC-A836-773E37415BEA}" srcOrd="16" destOrd="0" presId="urn:microsoft.com/office/officeart/2005/8/layout/default"/>
    <dgm:cxn modelId="{D17EAE56-6A2B-4D03-9FAF-65B37A939574}" type="presParOf" srcId="{1EC0CC91-6F37-4F48-904D-5C3B61AA72BD}" destId="{F8B5C4AB-4E45-4124-A700-0678C10CBC6B}" srcOrd="17" destOrd="0" presId="urn:microsoft.com/office/officeart/2005/8/layout/default"/>
    <dgm:cxn modelId="{29AFE18D-C9DD-4613-A629-858D6D2EA007}" type="presParOf" srcId="{1EC0CC91-6F37-4F48-904D-5C3B61AA72BD}" destId="{55C00698-4F87-4D34-BD7C-02D4A6AC3C84}" srcOrd="18" destOrd="0" presId="urn:microsoft.com/office/officeart/2005/8/layout/default"/>
    <dgm:cxn modelId="{B4218DED-1DE6-4149-86C4-9D6FA13C1536}" type="presParOf" srcId="{1EC0CC91-6F37-4F48-904D-5C3B61AA72BD}" destId="{B426DB39-F66B-4274-A7D9-F80576FC763E}" srcOrd="19" destOrd="0" presId="urn:microsoft.com/office/officeart/2005/8/layout/default"/>
    <dgm:cxn modelId="{FE4EDCE3-AC57-48C6-8F60-8FB38AE1660B}" type="presParOf" srcId="{1EC0CC91-6F37-4F48-904D-5C3B61AA72BD}" destId="{EFEE0BF6-A82F-4E0F-91DD-DC686C9D0437}" srcOrd="2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057C50-ABB0-4AAC-B381-E01F667E7F06}">
      <dsp:nvSpPr>
        <dsp:cNvPr id="0" name=""/>
        <dsp:cNvSpPr/>
      </dsp:nvSpPr>
      <dsp:spPr>
        <a:xfrm>
          <a:off x="3547978" y="2047680"/>
          <a:ext cx="958005" cy="84647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en-GB" sz="1400" kern="1200"/>
            <a:t>The Computer Misuse Act</a:t>
          </a:r>
        </a:p>
      </dsp:txBody>
      <dsp:txXfrm>
        <a:off x="3589300" y="2089002"/>
        <a:ext cx="875361" cy="763833"/>
      </dsp:txXfrm>
    </dsp:sp>
    <dsp:sp modelId="{70FCC116-505B-40C9-8CDE-169B775221A2}">
      <dsp:nvSpPr>
        <dsp:cNvPr id="0" name=""/>
        <dsp:cNvSpPr/>
      </dsp:nvSpPr>
      <dsp:spPr>
        <a:xfrm rot="16200000">
          <a:off x="3507933" y="1528632"/>
          <a:ext cx="1038096" cy="0"/>
        </a:xfrm>
        <a:custGeom>
          <a:avLst/>
          <a:gdLst/>
          <a:ahLst/>
          <a:cxnLst/>
          <a:rect l="0" t="0" r="0" b="0"/>
          <a:pathLst>
            <a:path>
              <a:moveTo>
                <a:pt x="0" y="0"/>
              </a:moveTo>
              <a:lnTo>
                <a:pt x="1038096" y="0"/>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EBEB90A-A19C-4B85-9FD8-F481D59E32EF}">
      <dsp:nvSpPr>
        <dsp:cNvPr id="0" name=""/>
        <dsp:cNvSpPr/>
      </dsp:nvSpPr>
      <dsp:spPr>
        <a:xfrm>
          <a:off x="3567200" y="90021"/>
          <a:ext cx="919562" cy="919562"/>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en-GB" sz="1400" kern="1200"/>
            <a:t>Spreading viruses</a:t>
          </a:r>
        </a:p>
      </dsp:txBody>
      <dsp:txXfrm>
        <a:off x="3612089" y="134910"/>
        <a:ext cx="829784" cy="829784"/>
      </dsp:txXfrm>
    </dsp:sp>
    <dsp:sp modelId="{140648F2-F14C-4DAB-8562-D9715C1EAE99}">
      <dsp:nvSpPr>
        <dsp:cNvPr id="0" name=""/>
        <dsp:cNvSpPr/>
      </dsp:nvSpPr>
      <dsp:spPr>
        <a:xfrm rot="20520000">
          <a:off x="4484753" y="2181237"/>
          <a:ext cx="867551" cy="0"/>
        </a:xfrm>
        <a:custGeom>
          <a:avLst/>
          <a:gdLst/>
          <a:ahLst/>
          <a:cxnLst/>
          <a:rect l="0" t="0" r="0" b="0"/>
          <a:pathLst>
            <a:path>
              <a:moveTo>
                <a:pt x="0" y="0"/>
              </a:moveTo>
              <a:lnTo>
                <a:pt x="867551" y="0"/>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D0D0C64-E4B7-4864-ACEE-6D957591EDB6}">
      <dsp:nvSpPr>
        <dsp:cNvPr id="0" name=""/>
        <dsp:cNvSpPr/>
      </dsp:nvSpPr>
      <dsp:spPr>
        <a:xfrm>
          <a:off x="5331075" y="1442257"/>
          <a:ext cx="1045993" cy="87000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533400">
            <a:lnSpc>
              <a:spcPct val="90000"/>
            </a:lnSpc>
            <a:spcBef>
              <a:spcPct val="0"/>
            </a:spcBef>
            <a:spcAft>
              <a:spcPct val="35000"/>
            </a:spcAft>
            <a:buNone/>
          </a:pPr>
          <a:r>
            <a:rPr lang="en-GB" sz="1200" kern="1200"/>
            <a:t>Hacking (unauthorised access)</a:t>
          </a:r>
        </a:p>
      </dsp:txBody>
      <dsp:txXfrm>
        <a:off x="5373545" y="1484727"/>
        <a:ext cx="961053" cy="785067"/>
      </dsp:txXfrm>
    </dsp:sp>
    <dsp:sp modelId="{F6CA5AB4-A6FB-42D5-9378-986FE452354C}">
      <dsp:nvSpPr>
        <dsp:cNvPr id="0" name=""/>
        <dsp:cNvSpPr/>
      </dsp:nvSpPr>
      <dsp:spPr>
        <a:xfrm rot="3240000">
          <a:off x="4129456" y="3296543"/>
          <a:ext cx="994752" cy="0"/>
        </a:xfrm>
        <a:custGeom>
          <a:avLst/>
          <a:gdLst/>
          <a:ahLst/>
          <a:cxnLst/>
          <a:rect l="0" t="0" r="0" b="0"/>
          <a:pathLst>
            <a:path>
              <a:moveTo>
                <a:pt x="0" y="0"/>
              </a:moveTo>
              <a:lnTo>
                <a:pt x="994752" y="0"/>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FBC3483-C320-4BBD-AB8E-06C097530559}">
      <dsp:nvSpPr>
        <dsp:cNvPr id="0" name=""/>
        <dsp:cNvSpPr/>
      </dsp:nvSpPr>
      <dsp:spPr>
        <a:xfrm>
          <a:off x="4688785" y="3698929"/>
          <a:ext cx="934799" cy="652411"/>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3180" tIns="43180" rIns="43180" bIns="43180" numCol="1" spcCol="1270" anchor="ctr" anchorCtr="0">
          <a:noAutofit/>
        </a:bodyPr>
        <a:lstStyle/>
        <a:p>
          <a:pPr marL="0" lvl="0" indent="0" algn="ctr" defTabSz="755650">
            <a:lnSpc>
              <a:spcPct val="90000"/>
            </a:lnSpc>
            <a:spcBef>
              <a:spcPct val="0"/>
            </a:spcBef>
            <a:spcAft>
              <a:spcPct val="35000"/>
            </a:spcAft>
            <a:buNone/>
          </a:pPr>
          <a:r>
            <a:rPr lang="en-GB" sz="1700" kern="1200"/>
            <a:t>Data theft</a:t>
          </a:r>
        </a:p>
      </dsp:txBody>
      <dsp:txXfrm>
        <a:off x="4720633" y="3730777"/>
        <a:ext cx="871103" cy="588715"/>
      </dsp:txXfrm>
    </dsp:sp>
    <dsp:sp modelId="{531137CD-D469-4B2B-877E-111EE0029AAD}">
      <dsp:nvSpPr>
        <dsp:cNvPr id="0" name=""/>
        <dsp:cNvSpPr/>
      </dsp:nvSpPr>
      <dsp:spPr>
        <a:xfrm rot="7560000">
          <a:off x="3060832" y="3229756"/>
          <a:ext cx="829643" cy="0"/>
        </a:xfrm>
        <a:custGeom>
          <a:avLst/>
          <a:gdLst/>
          <a:ahLst/>
          <a:cxnLst/>
          <a:rect l="0" t="0" r="0" b="0"/>
          <a:pathLst>
            <a:path>
              <a:moveTo>
                <a:pt x="0" y="0"/>
              </a:moveTo>
              <a:lnTo>
                <a:pt x="829643" y="0"/>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365B32B-D05B-4C37-BD3D-069E7B4DE9D6}">
      <dsp:nvSpPr>
        <dsp:cNvPr id="0" name=""/>
        <dsp:cNvSpPr/>
      </dsp:nvSpPr>
      <dsp:spPr>
        <a:xfrm>
          <a:off x="2437996" y="3565353"/>
          <a:ext cx="919562" cy="919562"/>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533400">
            <a:lnSpc>
              <a:spcPct val="90000"/>
            </a:lnSpc>
            <a:spcBef>
              <a:spcPct val="0"/>
            </a:spcBef>
            <a:spcAft>
              <a:spcPct val="35000"/>
            </a:spcAft>
            <a:buNone/>
          </a:pPr>
          <a:r>
            <a:rPr lang="en-GB" sz="1200" kern="1200"/>
            <a:t>Data destruction</a:t>
          </a:r>
        </a:p>
      </dsp:txBody>
      <dsp:txXfrm>
        <a:off x="2482885" y="3610242"/>
        <a:ext cx="829784" cy="829784"/>
      </dsp:txXfrm>
    </dsp:sp>
    <dsp:sp modelId="{54B9C1CD-C432-4494-93FC-2394813C43E2}">
      <dsp:nvSpPr>
        <dsp:cNvPr id="0" name=""/>
        <dsp:cNvSpPr/>
      </dsp:nvSpPr>
      <dsp:spPr>
        <a:xfrm rot="11880000">
          <a:off x="2636815" y="2170967"/>
          <a:ext cx="934020" cy="0"/>
        </a:xfrm>
        <a:custGeom>
          <a:avLst/>
          <a:gdLst/>
          <a:ahLst/>
          <a:cxnLst/>
          <a:rect l="0" t="0" r="0" b="0"/>
          <a:pathLst>
            <a:path>
              <a:moveTo>
                <a:pt x="0" y="0"/>
              </a:moveTo>
              <a:lnTo>
                <a:pt x="934020" y="0"/>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2A81281-2E94-4776-BABF-9609B8A08ACB}">
      <dsp:nvSpPr>
        <dsp:cNvPr id="0" name=""/>
        <dsp:cNvSpPr/>
      </dsp:nvSpPr>
      <dsp:spPr>
        <a:xfrm>
          <a:off x="1740109" y="1417480"/>
          <a:ext cx="919562" cy="919562"/>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en-GB" sz="1400" kern="1200"/>
            <a:t>Denial-of-service attacks</a:t>
          </a:r>
        </a:p>
      </dsp:txBody>
      <dsp:txXfrm>
        <a:off x="1784998" y="1462369"/>
        <a:ext cx="829784" cy="8297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057C50-ABB0-4AAC-B381-E01F667E7F06}">
      <dsp:nvSpPr>
        <dsp:cNvPr id="0" name=""/>
        <dsp:cNvSpPr/>
      </dsp:nvSpPr>
      <dsp:spPr>
        <a:xfrm>
          <a:off x="3877369" y="2099371"/>
          <a:ext cx="1027683" cy="908044"/>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1200150">
            <a:lnSpc>
              <a:spcPct val="90000"/>
            </a:lnSpc>
            <a:spcBef>
              <a:spcPct val="0"/>
            </a:spcBef>
            <a:spcAft>
              <a:spcPct val="35000"/>
            </a:spcAft>
            <a:buNone/>
          </a:pPr>
          <a:r>
            <a:rPr lang="en-GB" sz="2700" kern="1200"/>
            <a:t>Why?</a:t>
          </a:r>
        </a:p>
      </dsp:txBody>
      <dsp:txXfrm>
        <a:off x="3921696" y="2143698"/>
        <a:ext cx="939029" cy="819390"/>
      </dsp:txXfrm>
    </dsp:sp>
    <dsp:sp modelId="{70FCC116-505B-40C9-8CDE-169B775221A2}">
      <dsp:nvSpPr>
        <dsp:cNvPr id="0" name=""/>
        <dsp:cNvSpPr/>
      </dsp:nvSpPr>
      <dsp:spPr>
        <a:xfrm rot="16200000">
          <a:off x="3859572" y="1567733"/>
          <a:ext cx="1063276" cy="0"/>
        </a:xfrm>
        <a:custGeom>
          <a:avLst/>
          <a:gdLst/>
          <a:ahLst/>
          <a:cxnLst/>
          <a:rect l="0" t="0" r="0" b="0"/>
          <a:pathLst>
            <a:path>
              <a:moveTo>
                <a:pt x="0" y="0"/>
              </a:moveTo>
              <a:lnTo>
                <a:pt x="1063276" y="0"/>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EBEB90A-A19C-4B85-9FD8-F481D59E32EF}">
      <dsp:nvSpPr>
        <dsp:cNvPr id="0" name=""/>
        <dsp:cNvSpPr/>
      </dsp:nvSpPr>
      <dsp:spPr>
        <a:xfrm>
          <a:off x="3897988" y="49650"/>
          <a:ext cx="986444" cy="986444"/>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444500">
            <a:lnSpc>
              <a:spcPct val="90000"/>
            </a:lnSpc>
            <a:spcBef>
              <a:spcPct val="0"/>
            </a:spcBef>
            <a:spcAft>
              <a:spcPct val="35000"/>
            </a:spcAft>
            <a:buNone/>
          </a:pPr>
          <a:r>
            <a:rPr lang="en-GB" sz="1000" kern="1200"/>
            <a:t>Bored young people seeking the thrill of breaking into big systems</a:t>
          </a:r>
        </a:p>
      </dsp:txBody>
      <dsp:txXfrm>
        <a:off x="3946142" y="97804"/>
        <a:ext cx="890136" cy="890136"/>
      </dsp:txXfrm>
    </dsp:sp>
    <dsp:sp modelId="{323E9471-2368-496F-A020-CA6A28B549D8}">
      <dsp:nvSpPr>
        <dsp:cNvPr id="0" name=""/>
        <dsp:cNvSpPr/>
      </dsp:nvSpPr>
      <dsp:spPr>
        <a:xfrm rot="19285714">
          <a:off x="4826246" y="1918402"/>
          <a:ext cx="722437" cy="0"/>
        </a:xfrm>
        <a:custGeom>
          <a:avLst/>
          <a:gdLst/>
          <a:ahLst/>
          <a:cxnLst/>
          <a:rect l="0" t="0" r="0" b="0"/>
          <a:pathLst>
            <a:path>
              <a:moveTo>
                <a:pt x="0" y="0"/>
              </a:moveTo>
              <a:lnTo>
                <a:pt x="722437" y="0"/>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326C955-286A-4667-83EC-E24840D978AE}">
      <dsp:nvSpPr>
        <dsp:cNvPr id="0" name=""/>
        <dsp:cNvSpPr/>
      </dsp:nvSpPr>
      <dsp:spPr>
        <a:xfrm>
          <a:off x="5469877" y="806632"/>
          <a:ext cx="986444" cy="986444"/>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444500">
            <a:lnSpc>
              <a:spcPct val="90000"/>
            </a:lnSpc>
            <a:spcBef>
              <a:spcPct val="0"/>
            </a:spcBef>
            <a:spcAft>
              <a:spcPct val="35000"/>
            </a:spcAft>
            <a:buNone/>
          </a:pPr>
          <a:r>
            <a:rPr lang="en-GB" sz="1000" kern="1200"/>
            <a:t>Retribution (eg a disgruntled employee who has ben sacked)</a:t>
          </a:r>
        </a:p>
      </dsp:txBody>
      <dsp:txXfrm>
        <a:off x="5518031" y="854786"/>
        <a:ext cx="890136" cy="890136"/>
      </dsp:txXfrm>
    </dsp:sp>
    <dsp:sp modelId="{542D5308-802B-4B2B-9B91-4F97C632CC34}">
      <dsp:nvSpPr>
        <dsp:cNvPr id="0" name=""/>
        <dsp:cNvSpPr/>
      </dsp:nvSpPr>
      <dsp:spPr>
        <a:xfrm rot="771429">
          <a:off x="4892798" y="2779438"/>
          <a:ext cx="977558" cy="0"/>
        </a:xfrm>
        <a:custGeom>
          <a:avLst/>
          <a:gdLst/>
          <a:ahLst/>
          <a:cxnLst/>
          <a:rect l="0" t="0" r="0" b="0"/>
          <a:pathLst>
            <a:path>
              <a:moveTo>
                <a:pt x="0" y="0"/>
              </a:moveTo>
              <a:lnTo>
                <a:pt x="977558" y="0"/>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2EC001D-6321-4891-AC86-8B33DA085E8E}">
      <dsp:nvSpPr>
        <dsp:cNvPr id="0" name=""/>
        <dsp:cNvSpPr/>
      </dsp:nvSpPr>
      <dsp:spPr>
        <a:xfrm>
          <a:off x="5858101" y="2507554"/>
          <a:ext cx="986444" cy="986444"/>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en-GB" sz="1400" kern="1200"/>
            <a:t>Political activism (eg Wikileaks)</a:t>
          </a:r>
        </a:p>
      </dsp:txBody>
      <dsp:txXfrm>
        <a:off x="5906255" y="2555708"/>
        <a:ext cx="890136" cy="890136"/>
      </dsp:txXfrm>
    </dsp:sp>
    <dsp:sp modelId="{A851C535-8B43-477D-9334-E0B056F4F3E5}">
      <dsp:nvSpPr>
        <dsp:cNvPr id="0" name=""/>
        <dsp:cNvSpPr/>
      </dsp:nvSpPr>
      <dsp:spPr>
        <a:xfrm rot="3857143">
          <a:off x="4338358" y="3439502"/>
          <a:ext cx="959159" cy="0"/>
        </a:xfrm>
        <a:custGeom>
          <a:avLst/>
          <a:gdLst/>
          <a:ahLst/>
          <a:cxnLst/>
          <a:rect l="0" t="0" r="0" b="0"/>
          <a:pathLst>
            <a:path>
              <a:moveTo>
                <a:pt x="0" y="0"/>
              </a:moveTo>
              <a:lnTo>
                <a:pt x="959159" y="0"/>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D72A508-7A4B-4298-9A43-7E17EB2DF4DC}">
      <dsp:nvSpPr>
        <dsp:cNvPr id="0" name=""/>
        <dsp:cNvSpPr/>
      </dsp:nvSpPr>
      <dsp:spPr>
        <a:xfrm>
          <a:off x="4770321" y="3871588"/>
          <a:ext cx="986444" cy="986444"/>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577850">
            <a:lnSpc>
              <a:spcPct val="90000"/>
            </a:lnSpc>
            <a:spcBef>
              <a:spcPct val="0"/>
            </a:spcBef>
            <a:spcAft>
              <a:spcPct val="35000"/>
            </a:spcAft>
            <a:buNone/>
          </a:pPr>
          <a:r>
            <a:rPr lang="en-GB" sz="1300" kern="1200"/>
            <a:t>Stealing data for commercial gain</a:t>
          </a:r>
        </a:p>
      </dsp:txBody>
      <dsp:txXfrm>
        <a:off x="4818475" y="3919742"/>
        <a:ext cx="890136" cy="890136"/>
      </dsp:txXfrm>
    </dsp:sp>
    <dsp:sp modelId="{7B1DFBD8-A2A0-4192-BC48-E89729C1AFF5}">
      <dsp:nvSpPr>
        <dsp:cNvPr id="0" name=""/>
        <dsp:cNvSpPr/>
      </dsp:nvSpPr>
      <dsp:spPr>
        <a:xfrm rot="6942857">
          <a:off x="3484904" y="3439502"/>
          <a:ext cx="959159" cy="0"/>
        </a:xfrm>
        <a:custGeom>
          <a:avLst/>
          <a:gdLst/>
          <a:ahLst/>
          <a:cxnLst/>
          <a:rect l="0" t="0" r="0" b="0"/>
          <a:pathLst>
            <a:path>
              <a:moveTo>
                <a:pt x="0" y="0"/>
              </a:moveTo>
              <a:lnTo>
                <a:pt x="959159" y="0"/>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923A30D-F434-4DC6-A3DD-F4735D33FD7E}">
      <dsp:nvSpPr>
        <dsp:cNvPr id="0" name=""/>
        <dsp:cNvSpPr/>
      </dsp:nvSpPr>
      <dsp:spPr>
        <a:xfrm>
          <a:off x="3025656" y="3871588"/>
          <a:ext cx="986444" cy="986444"/>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en-GB" sz="1400" kern="1200"/>
            <a:t>Stealing personal data for blackmail</a:t>
          </a:r>
        </a:p>
      </dsp:txBody>
      <dsp:txXfrm>
        <a:off x="3073810" y="3919742"/>
        <a:ext cx="890136" cy="890136"/>
      </dsp:txXfrm>
    </dsp:sp>
    <dsp:sp modelId="{AC086068-EEA5-460C-9DC4-0FA0D7E8EF0F}">
      <dsp:nvSpPr>
        <dsp:cNvPr id="0" name=""/>
        <dsp:cNvSpPr/>
      </dsp:nvSpPr>
      <dsp:spPr>
        <a:xfrm rot="10028571">
          <a:off x="2912065" y="2779438"/>
          <a:ext cx="977558" cy="0"/>
        </a:xfrm>
        <a:custGeom>
          <a:avLst/>
          <a:gdLst/>
          <a:ahLst/>
          <a:cxnLst/>
          <a:rect l="0" t="0" r="0" b="0"/>
          <a:pathLst>
            <a:path>
              <a:moveTo>
                <a:pt x="0" y="0"/>
              </a:moveTo>
              <a:lnTo>
                <a:pt x="977558" y="0"/>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F47E86B-180C-410C-B40E-8613B89A6592}">
      <dsp:nvSpPr>
        <dsp:cNvPr id="0" name=""/>
        <dsp:cNvSpPr/>
      </dsp:nvSpPr>
      <dsp:spPr>
        <a:xfrm>
          <a:off x="1937875" y="2507554"/>
          <a:ext cx="986444" cy="986444"/>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488950">
            <a:lnSpc>
              <a:spcPct val="90000"/>
            </a:lnSpc>
            <a:spcBef>
              <a:spcPct val="0"/>
            </a:spcBef>
            <a:spcAft>
              <a:spcPct val="35000"/>
            </a:spcAft>
            <a:buNone/>
          </a:pPr>
          <a:r>
            <a:rPr lang="en-GB" sz="1100" kern="1200"/>
            <a:t>Stealing financial data (eg banking details) </a:t>
          </a:r>
        </a:p>
      </dsp:txBody>
      <dsp:txXfrm>
        <a:off x="1986029" y="2555708"/>
        <a:ext cx="890136" cy="890136"/>
      </dsp:txXfrm>
    </dsp:sp>
    <dsp:sp modelId="{2A72D1FE-3387-4D2C-BD17-FED14A8271D9}">
      <dsp:nvSpPr>
        <dsp:cNvPr id="0" name=""/>
        <dsp:cNvSpPr/>
      </dsp:nvSpPr>
      <dsp:spPr>
        <a:xfrm rot="13114286">
          <a:off x="3233738" y="1918402"/>
          <a:ext cx="722437" cy="0"/>
        </a:xfrm>
        <a:custGeom>
          <a:avLst/>
          <a:gdLst/>
          <a:ahLst/>
          <a:cxnLst/>
          <a:rect l="0" t="0" r="0" b="0"/>
          <a:pathLst>
            <a:path>
              <a:moveTo>
                <a:pt x="0" y="0"/>
              </a:moveTo>
              <a:lnTo>
                <a:pt x="722437" y="0"/>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D92C092-E6AA-4BF4-85B1-4A2E377D3139}">
      <dsp:nvSpPr>
        <dsp:cNvPr id="0" name=""/>
        <dsp:cNvSpPr/>
      </dsp:nvSpPr>
      <dsp:spPr>
        <a:xfrm>
          <a:off x="2326100" y="806632"/>
          <a:ext cx="986444" cy="986444"/>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en-GB" sz="1400" kern="1200"/>
            <a:t>Stealing data for criminal gain</a:t>
          </a:r>
        </a:p>
      </dsp:txBody>
      <dsp:txXfrm>
        <a:off x="2374254" y="854786"/>
        <a:ext cx="890136" cy="89013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38733C-B17A-45C5-AA04-71FBD55BEED2}">
      <dsp:nvSpPr>
        <dsp:cNvPr id="0" name=""/>
        <dsp:cNvSpPr/>
      </dsp:nvSpPr>
      <dsp:spPr>
        <a:xfrm>
          <a:off x="0" y="1523955"/>
          <a:ext cx="5615533" cy="715226"/>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altLang="en-US" sz="1800" kern="1200" dirty="0"/>
            <a:t>Work is protected from being used and copied without the owners permission</a:t>
          </a:r>
          <a:endParaRPr lang="en-US" sz="1800" kern="1200" dirty="0"/>
        </a:p>
      </dsp:txBody>
      <dsp:txXfrm>
        <a:off x="34914" y="1558869"/>
        <a:ext cx="5545705" cy="645398"/>
      </dsp:txXfrm>
    </dsp:sp>
    <dsp:sp modelId="{41E7988C-7F53-4AD4-AF68-1B285A770363}">
      <dsp:nvSpPr>
        <dsp:cNvPr id="0" name=""/>
        <dsp:cNvSpPr/>
      </dsp:nvSpPr>
      <dsp:spPr>
        <a:xfrm>
          <a:off x="0" y="2253865"/>
          <a:ext cx="5615533" cy="715226"/>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altLang="en-US" sz="1800" kern="1200"/>
            <a:t>To break the law with regard to use of copyrighted material</a:t>
          </a:r>
        </a:p>
      </dsp:txBody>
      <dsp:txXfrm>
        <a:off x="34914" y="2288779"/>
        <a:ext cx="5545705" cy="645398"/>
      </dsp:txXfrm>
    </dsp:sp>
    <dsp:sp modelId="{B789E9A1-4609-4A0A-B264-D69FB15722DD}">
      <dsp:nvSpPr>
        <dsp:cNvPr id="0" name=""/>
        <dsp:cNvSpPr/>
      </dsp:nvSpPr>
      <dsp:spPr>
        <a:xfrm>
          <a:off x="0" y="2983463"/>
          <a:ext cx="5615533" cy="715226"/>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altLang="en-US" sz="1800" kern="1200"/>
            <a:t>To pass off some else’s work as one's own work.</a:t>
          </a:r>
        </a:p>
      </dsp:txBody>
      <dsp:txXfrm>
        <a:off x="34914" y="3018377"/>
        <a:ext cx="5545705" cy="645398"/>
      </dsp:txXfrm>
    </dsp:sp>
    <dsp:sp modelId="{033066DD-E807-452A-B933-075C026AAA06}">
      <dsp:nvSpPr>
        <dsp:cNvPr id="0" name=""/>
        <dsp:cNvSpPr/>
      </dsp:nvSpPr>
      <dsp:spPr>
        <a:xfrm>
          <a:off x="0" y="3713061"/>
          <a:ext cx="5615533" cy="715226"/>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altLang="en-US" sz="1800" kern="1200"/>
            <a:t>An inventor has the exclusive right to create, use and sell an invention for fixed period of time.</a:t>
          </a:r>
        </a:p>
      </dsp:txBody>
      <dsp:txXfrm>
        <a:off x="34914" y="3747975"/>
        <a:ext cx="5545705" cy="645398"/>
      </dsp:txXfrm>
    </dsp:sp>
    <dsp:sp modelId="{AF087156-2180-4B6C-848C-18FD592D0B76}">
      <dsp:nvSpPr>
        <dsp:cNvPr id="0" name=""/>
        <dsp:cNvSpPr/>
      </dsp:nvSpPr>
      <dsp:spPr>
        <a:xfrm>
          <a:off x="0" y="4442659"/>
          <a:ext cx="5615533" cy="715226"/>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altLang="en-US" sz="1800" b="0" kern="1200" dirty="0"/>
            <a:t>Illegally copying and distributing copyrighted material. </a:t>
          </a:r>
        </a:p>
      </dsp:txBody>
      <dsp:txXfrm>
        <a:off x="34914" y="4477573"/>
        <a:ext cx="5545705" cy="64539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EEF179-8974-4FA1-AD51-29148D367302}">
      <dsp:nvSpPr>
        <dsp:cNvPr id="0" name=""/>
        <dsp:cNvSpPr/>
      </dsp:nvSpPr>
      <dsp:spPr>
        <a:xfrm>
          <a:off x="0" y="711"/>
          <a:ext cx="2244469" cy="7113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a:t>Piracy</a:t>
          </a:r>
          <a:endParaRPr lang="en-US" sz="1800" kern="1200"/>
        </a:p>
      </dsp:txBody>
      <dsp:txXfrm>
        <a:off x="34727" y="35438"/>
        <a:ext cx="2175015" cy="641935"/>
      </dsp:txXfrm>
    </dsp:sp>
    <dsp:sp modelId="{6901255E-94DC-4E17-987F-FB0568C50EE9}">
      <dsp:nvSpPr>
        <dsp:cNvPr id="0" name=""/>
        <dsp:cNvSpPr/>
      </dsp:nvSpPr>
      <dsp:spPr>
        <a:xfrm>
          <a:off x="0" y="726327"/>
          <a:ext cx="2244469" cy="7113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a:t>Patent</a:t>
          </a:r>
          <a:endParaRPr lang="en-US" sz="1800" kern="1200"/>
        </a:p>
      </dsp:txBody>
      <dsp:txXfrm>
        <a:off x="34727" y="761054"/>
        <a:ext cx="2175015" cy="641935"/>
      </dsp:txXfrm>
    </dsp:sp>
    <dsp:sp modelId="{FCD19E99-E5D4-4F51-B4D1-268D50882CBF}">
      <dsp:nvSpPr>
        <dsp:cNvPr id="0" name=""/>
        <dsp:cNvSpPr/>
      </dsp:nvSpPr>
      <dsp:spPr>
        <a:xfrm>
          <a:off x="0" y="1452004"/>
          <a:ext cx="2244469" cy="7113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dirty="0"/>
            <a:t>Copyright</a:t>
          </a:r>
          <a:endParaRPr lang="en-US" sz="1800" kern="1200" dirty="0"/>
        </a:p>
      </dsp:txBody>
      <dsp:txXfrm>
        <a:off x="34727" y="1486731"/>
        <a:ext cx="2175015" cy="641935"/>
      </dsp:txXfrm>
    </dsp:sp>
    <dsp:sp modelId="{006A287E-816F-4737-9082-7F455B140B30}">
      <dsp:nvSpPr>
        <dsp:cNvPr id="0" name=""/>
        <dsp:cNvSpPr/>
      </dsp:nvSpPr>
      <dsp:spPr>
        <a:xfrm>
          <a:off x="0" y="2177681"/>
          <a:ext cx="2244469" cy="7113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err="1"/>
            <a:t>Plagarism</a:t>
          </a:r>
          <a:endParaRPr lang="en-US" sz="1800" kern="1200"/>
        </a:p>
      </dsp:txBody>
      <dsp:txXfrm>
        <a:off x="34727" y="2212408"/>
        <a:ext cx="2175015" cy="641935"/>
      </dsp:txXfrm>
    </dsp:sp>
    <dsp:sp modelId="{70B2EAD9-04F4-4BC4-8AE6-89A56B43E3C5}">
      <dsp:nvSpPr>
        <dsp:cNvPr id="0" name=""/>
        <dsp:cNvSpPr/>
      </dsp:nvSpPr>
      <dsp:spPr>
        <a:xfrm>
          <a:off x="0" y="2903357"/>
          <a:ext cx="2244469" cy="7113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dirty="0"/>
            <a:t>Copyright infringement</a:t>
          </a:r>
          <a:endParaRPr lang="en-US" sz="1800" kern="1200" dirty="0"/>
        </a:p>
      </dsp:txBody>
      <dsp:txXfrm>
        <a:off x="34727" y="2938084"/>
        <a:ext cx="2175015" cy="64193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38733C-B17A-45C5-AA04-71FBD55BEED2}">
      <dsp:nvSpPr>
        <dsp:cNvPr id="0" name=""/>
        <dsp:cNvSpPr/>
      </dsp:nvSpPr>
      <dsp:spPr>
        <a:xfrm>
          <a:off x="0" y="1523955"/>
          <a:ext cx="5615533" cy="715226"/>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altLang="en-US" sz="1800" kern="1200" dirty="0"/>
            <a:t>Work is protected from being used and copied without the owners permission</a:t>
          </a:r>
          <a:endParaRPr lang="en-US" sz="1800" kern="1200" dirty="0"/>
        </a:p>
      </dsp:txBody>
      <dsp:txXfrm>
        <a:off x="34914" y="1558869"/>
        <a:ext cx="5545705" cy="645398"/>
      </dsp:txXfrm>
    </dsp:sp>
    <dsp:sp modelId="{41E7988C-7F53-4AD4-AF68-1B285A770363}">
      <dsp:nvSpPr>
        <dsp:cNvPr id="0" name=""/>
        <dsp:cNvSpPr/>
      </dsp:nvSpPr>
      <dsp:spPr>
        <a:xfrm>
          <a:off x="0" y="2253865"/>
          <a:ext cx="5615533" cy="715226"/>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altLang="en-US" sz="1800" kern="1200"/>
            <a:t>To break the law with regard to use of copyrighted material</a:t>
          </a:r>
        </a:p>
      </dsp:txBody>
      <dsp:txXfrm>
        <a:off x="34914" y="2288779"/>
        <a:ext cx="5545705" cy="645398"/>
      </dsp:txXfrm>
    </dsp:sp>
    <dsp:sp modelId="{B789E9A1-4609-4A0A-B264-D69FB15722DD}">
      <dsp:nvSpPr>
        <dsp:cNvPr id="0" name=""/>
        <dsp:cNvSpPr/>
      </dsp:nvSpPr>
      <dsp:spPr>
        <a:xfrm>
          <a:off x="0" y="2983463"/>
          <a:ext cx="5615533" cy="715226"/>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altLang="en-US" sz="1800" kern="1200"/>
            <a:t>To pass off some else’s work as one's own work.</a:t>
          </a:r>
        </a:p>
      </dsp:txBody>
      <dsp:txXfrm>
        <a:off x="34914" y="3018377"/>
        <a:ext cx="5545705" cy="645398"/>
      </dsp:txXfrm>
    </dsp:sp>
    <dsp:sp modelId="{033066DD-E807-452A-B933-075C026AAA06}">
      <dsp:nvSpPr>
        <dsp:cNvPr id="0" name=""/>
        <dsp:cNvSpPr/>
      </dsp:nvSpPr>
      <dsp:spPr>
        <a:xfrm>
          <a:off x="0" y="3713061"/>
          <a:ext cx="5615533" cy="715226"/>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altLang="en-US" sz="1800" kern="1200"/>
            <a:t>An inventor has the exclusive right to create, use and sell an invention for fixed period of time.</a:t>
          </a:r>
        </a:p>
      </dsp:txBody>
      <dsp:txXfrm>
        <a:off x="34914" y="3747975"/>
        <a:ext cx="5545705" cy="645398"/>
      </dsp:txXfrm>
    </dsp:sp>
    <dsp:sp modelId="{AF087156-2180-4B6C-848C-18FD592D0B76}">
      <dsp:nvSpPr>
        <dsp:cNvPr id="0" name=""/>
        <dsp:cNvSpPr/>
      </dsp:nvSpPr>
      <dsp:spPr>
        <a:xfrm>
          <a:off x="0" y="4442659"/>
          <a:ext cx="5615533" cy="715226"/>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altLang="en-US" sz="1800" b="0" kern="1200" dirty="0"/>
            <a:t>Illegally copying and distributing copyrighted material. </a:t>
          </a:r>
        </a:p>
      </dsp:txBody>
      <dsp:txXfrm>
        <a:off x="34914" y="4477573"/>
        <a:ext cx="5545705" cy="64539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EEF179-8974-4FA1-AD51-29148D367302}">
      <dsp:nvSpPr>
        <dsp:cNvPr id="0" name=""/>
        <dsp:cNvSpPr/>
      </dsp:nvSpPr>
      <dsp:spPr>
        <a:xfrm>
          <a:off x="0" y="711"/>
          <a:ext cx="2244469" cy="7113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Copyright</a:t>
          </a:r>
        </a:p>
      </dsp:txBody>
      <dsp:txXfrm>
        <a:off x="34727" y="35438"/>
        <a:ext cx="2175015" cy="641935"/>
      </dsp:txXfrm>
    </dsp:sp>
    <dsp:sp modelId="{6901255E-94DC-4E17-987F-FB0568C50EE9}">
      <dsp:nvSpPr>
        <dsp:cNvPr id="0" name=""/>
        <dsp:cNvSpPr/>
      </dsp:nvSpPr>
      <dsp:spPr>
        <a:xfrm>
          <a:off x="0" y="726327"/>
          <a:ext cx="2244469" cy="7113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dirty="0"/>
            <a:t>Copyright infringement</a:t>
          </a:r>
          <a:endParaRPr lang="en-US" sz="1800" kern="1200" dirty="0"/>
        </a:p>
      </dsp:txBody>
      <dsp:txXfrm>
        <a:off x="34727" y="761054"/>
        <a:ext cx="2175015" cy="641935"/>
      </dsp:txXfrm>
    </dsp:sp>
    <dsp:sp modelId="{FCD19E99-E5D4-4F51-B4D1-268D50882CBF}">
      <dsp:nvSpPr>
        <dsp:cNvPr id="0" name=""/>
        <dsp:cNvSpPr/>
      </dsp:nvSpPr>
      <dsp:spPr>
        <a:xfrm>
          <a:off x="0" y="1452004"/>
          <a:ext cx="2244469" cy="7113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err="1"/>
            <a:t>Plagarism</a:t>
          </a:r>
          <a:endParaRPr lang="en-US" sz="1800" kern="1200" dirty="0"/>
        </a:p>
      </dsp:txBody>
      <dsp:txXfrm>
        <a:off x="34727" y="1486731"/>
        <a:ext cx="2175015" cy="641935"/>
      </dsp:txXfrm>
    </dsp:sp>
    <dsp:sp modelId="{006A287E-816F-4737-9082-7F455B140B30}">
      <dsp:nvSpPr>
        <dsp:cNvPr id="0" name=""/>
        <dsp:cNvSpPr/>
      </dsp:nvSpPr>
      <dsp:spPr>
        <a:xfrm>
          <a:off x="0" y="2177681"/>
          <a:ext cx="2244469" cy="7113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dirty="0"/>
            <a:t>Patent</a:t>
          </a:r>
          <a:endParaRPr lang="en-US" sz="1800" kern="1200" dirty="0"/>
        </a:p>
      </dsp:txBody>
      <dsp:txXfrm>
        <a:off x="34727" y="2212408"/>
        <a:ext cx="2175015" cy="641935"/>
      </dsp:txXfrm>
    </dsp:sp>
    <dsp:sp modelId="{70B2EAD9-04F4-4BC4-8AE6-89A56B43E3C5}">
      <dsp:nvSpPr>
        <dsp:cNvPr id="0" name=""/>
        <dsp:cNvSpPr/>
      </dsp:nvSpPr>
      <dsp:spPr>
        <a:xfrm>
          <a:off x="0" y="2903357"/>
          <a:ext cx="2244469" cy="7113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Piracy</a:t>
          </a:r>
        </a:p>
      </dsp:txBody>
      <dsp:txXfrm>
        <a:off x="34727" y="2938084"/>
        <a:ext cx="2175015" cy="64193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DB2D49-5B62-49BE-9577-E5C4D2956325}">
      <dsp:nvSpPr>
        <dsp:cNvPr id="0" name=""/>
        <dsp:cNvSpPr/>
      </dsp:nvSpPr>
      <dsp:spPr>
        <a:xfrm>
          <a:off x="1000346" y="2590"/>
          <a:ext cx="1964676" cy="1178806"/>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dirty="0"/>
            <a:t>Security services can hack into computers, networks, mobile devices, servers.</a:t>
          </a:r>
          <a:endParaRPr lang="en-US" sz="1500" kern="1200" dirty="0"/>
        </a:p>
      </dsp:txBody>
      <dsp:txXfrm>
        <a:off x="1000346" y="2590"/>
        <a:ext cx="1964676" cy="1178806"/>
      </dsp:txXfrm>
    </dsp:sp>
    <dsp:sp modelId="{E009E995-E65F-4180-B68B-EE4AEBE272BF}">
      <dsp:nvSpPr>
        <dsp:cNvPr id="0" name=""/>
        <dsp:cNvSpPr/>
      </dsp:nvSpPr>
      <dsp:spPr>
        <a:xfrm>
          <a:off x="3161490" y="2590"/>
          <a:ext cx="1964676" cy="1178806"/>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dirty="0"/>
            <a:t>ISP have to store which websites users visit for 12 months and allow access to authorities when requested</a:t>
          </a:r>
        </a:p>
      </dsp:txBody>
      <dsp:txXfrm>
        <a:off x="3161490" y="2590"/>
        <a:ext cx="1964676" cy="1178806"/>
      </dsp:txXfrm>
    </dsp:sp>
    <dsp:sp modelId="{1BE02CDD-E35C-4E6B-85B4-42AEEB461435}">
      <dsp:nvSpPr>
        <dsp:cNvPr id="0" name=""/>
        <dsp:cNvSpPr/>
      </dsp:nvSpPr>
      <dsp:spPr>
        <a:xfrm>
          <a:off x="5322635" y="2590"/>
          <a:ext cx="1964676" cy="1178806"/>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dirty="0"/>
            <a:t>Authorities can collect bulk data including data about people who are not suspected of anything.</a:t>
          </a:r>
        </a:p>
      </dsp:txBody>
      <dsp:txXfrm>
        <a:off x="5322635" y="2590"/>
        <a:ext cx="1964676" cy="1178806"/>
      </dsp:txXfrm>
    </dsp:sp>
    <dsp:sp modelId="{84987359-5DD2-4E61-B720-697B438FBA8A}">
      <dsp:nvSpPr>
        <dsp:cNvPr id="0" name=""/>
        <dsp:cNvSpPr/>
      </dsp:nvSpPr>
      <dsp:spPr>
        <a:xfrm>
          <a:off x="1000346" y="1377864"/>
          <a:ext cx="1964676" cy="1178806"/>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dirty="0"/>
            <a:t>To remove encryption applied by communication service providers </a:t>
          </a:r>
        </a:p>
      </dsp:txBody>
      <dsp:txXfrm>
        <a:off x="1000346" y="1377864"/>
        <a:ext cx="1964676" cy="1178806"/>
      </dsp:txXfrm>
    </dsp:sp>
    <dsp:sp modelId="{ADBB7D33-79C8-4434-8014-002E3544A8E7}">
      <dsp:nvSpPr>
        <dsp:cNvPr id="0" name=""/>
        <dsp:cNvSpPr/>
      </dsp:nvSpPr>
      <dsp:spPr>
        <a:xfrm>
          <a:off x="3161490" y="1377864"/>
          <a:ext cx="1964676" cy="1178806"/>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dirty="0"/>
            <a:t>Commissioner to oversee that authorities are not abusing their powers</a:t>
          </a:r>
        </a:p>
      </dsp:txBody>
      <dsp:txXfrm>
        <a:off x="3161490" y="1377864"/>
        <a:ext cx="1964676" cy="1178806"/>
      </dsp:txXfrm>
    </dsp:sp>
    <dsp:sp modelId="{E593715A-5DD4-45EF-812C-C283B949EA06}">
      <dsp:nvSpPr>
        <dsp:cNvPr id="0" name=""/>
        <dsp:cNvSpPr/>
      </dsp:nvSpPr>
      <dsp:spPr>
        <a:xfrm>
          <a:off x="5322635" y="1377864"/>
          <a:ext cx="1964676" cy="1178806"/>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dirty="0"/>
            <a:t>Demand that an internet service provider provide access to a customer's communications</a:t>
          </a:r>
        </a:p>
      </dsp:txBody>
      <dsp:txXfrm>
        <a:off x="5322635" y="1377864"/>
        <a:ext cx="1964676" cy="1178806"/>
      </dsp:txXfrm>
    </dsp:sp>
    <dsp:sp modelId="{D86FA19F-6020-4FB8-884C-FABC6A7DB456}">
      <dsp:nvSpPr>
        <dsp:cNvPr id="0" name=""/>
        <dsp:cNvSpPr/>
      </dsp:nvSpPr>
      <dsp:spPr>
        <a:xfrm>
          <a:off x="1000346" y="2753138"/>
          <a:ext cx="1964676" cy="1178806"/>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dirty="0"/>
            <a:t>Carry out mass surveillance of communications</a:t>
          </a:r>
        </a:p>
      </dsp:txBody>
      <dsp:txXfrm>
        <a:off x="1000346" y="2753138"/>
        <a:ext cx="1964676" cy="1178806"/>
      </dsp:txXfrm>
    </dsp:sp>
    <dsp:sp modelId="{805282D4-881D-4EE5-9DCA-D251F3AA0077}">
      <dsp:nvSpPr>
        <dsp:cNvPr id="0" name=""/>
        <dsp:cNvSpPr/>
      </dsp:nvSpPr>
      <dsp:spPr>
        <a:xfrm>
          <a:off x="3161490" y="2753138"/>
          <a:ext cx="1964676" cy="1178806"/>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dirty="0"/>
            <a:t>Demand ISPs help with surveillance</a:t>
          </a:r>
        </a:p>
      </dsp:txBody>
      <dsp:txXfrm>
        <a:off x="3161490" y="2753138"/>
        <a:ext cx="1964676" cy="1178806"/>
      </dsp:txXfrm>
    </dsp:sp>
    <dsp:sp modelId="{0EDE2284-8F7D-47FC-A836-773E37415BEA}">
      <dsp:nvSpPr>
        <dsp:cNvPr id="0" name=""/>
        <dsp:cNvSpPr/>
      </dsp:nvSpPr>
      <dsp:spPr>
        <a:xfrm>
          <a:off x="5322635" y="2753138"/>
          <a:ext cx="1964676" cy="1178806"/>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dirty="0"/>
            <a:t>Demand keys to encrypted data </a:t>
          </a:r>
        </a:p>
      </dsp:txBody>
      <dsp:txXfrm>
        <a:off x="5322635" y="2753138"/>
        <a:ext cx="1964676" cy="1178806"/>
      </dsp:txXfrm>
    </dsp:sp>
    <dsp:sp modelId="{55C00698-4F87-4D34-BD7C-02D4A6AC3C84}">
      <dsp:nvSpPr>
        <dsp:cNvPr id="0" name=""/>
        <dsp:cNvSpPr/>
      </dsp:nvSpPr>
      <dsp:spPr>
        <a:xfrm>
          <a:off x="2080918" y="4128412"/>
          <a:ext cx="1964676" cy="1178806"/>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dirty="0"/>
            <a:t>Monitor people's Internet activities</a:t>
          </a:r>
        </a:p>
      </dsp:txBody>
      <dsp:txXfrm>
        <a:off x="2080918" y="4128412"/>
        <a:ext cx="1964676" cy="1178806"/>
      </dsp:txXfrm>
    </dsp:sp>
    <dsp:sp modelId="{EFEE0BF6-A82F-4E0F-91DD-DC686C9D0437}">
      <dsp:nvSpPr>
        <dsp:cNvPr id="0" name=""/>
        <dsp:cNvSpPr/>
      </dsp:nvSpPr>
      <dsp:spPr>
        <a:xfrm>
          <a:off x="4242062" y="4128412"/>
          <a:ext cx="1964676" cy="1178806"/>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dirty="0"/>
            <a:t>Prevent interception activities from being revealed in court</a:t>
          </a:r>
        </a:p>
      </dsp:txBody>
      <dsp:txXfrm>
        <a:off x="4242062" y="4128412"/>
        <a:ext cx="1964676" cy="1178806"/>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C0C4E5-7492-4618-8EFD-B2EE18964206}" type="datetimeFigureOut">
              <a:rPr lang="en-GB" smtClean="0"/>
              <a:t>26/03/2025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862D9A-FBE3-492A-ABA8-F11BE43BA993}" type="slidenum">
              <a:rPr lang="en-GB" smtClean="0"/>
              <a:t>‹#›</a:t>
            </a:fld>
            <a:endParaRPr lang="en-GB"/>
          </a:p>
        </p:txBody>
      </p:sp>
    </p:spTree>
    <p:extLst>
      <p:ext uri="{BB962C8B-B14F-4D97-AF65-F5344CB8AC3E}">
        <p14:creationId xmlns:p14="http://schemas.microsoft.com/office/powerpoint/2010/main" val="30663440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Rectangle 6"/>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D99F2A4A-608E-492F-9184-7C9CF9F9ADCD}" type="slidenum">
              <a:rPr lang="en-GB" altLang="en-US" sz="1400" smtClean="0"/>
              <a:pPr>
                <a:spcBef>
                  <a:spcPct val="0"/>
                </a:spcBef>
              </a:pPr>
              <a:t>16</a:t>
            </a:fld>
            <a:endParaRPr lang="en-GB" altLang="en-US" sz="1400"/>
          </a:p>
        </p:txBody>
      </p:sp>
      <p:sp>
        <p:nvSpPr>
          <p:cNvPr id="12291" name="Rectangle 1"/>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292" name="Rectangle 2"/>
          <p:cNvSpPr>
            <a:spLocks noGrp="1" noChangeArrowheads="1"/>
          </p:cNvSpPr>
          <p:nvPr>
            <p:ph type="body" idx="1"/>
          </p:nvPr>
        </p:nvSpPr>
        <p:spPr>
          <a:xfrm>
            <a:off x="755650" y="5078413"/>
            <a:ext cx="6048375" cy="4811712"/>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3134899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6"/>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9B78DD63-4DAA-4BF3-A9C3-DC72D96A2BB1}" type="slidenum">
              <a:rPr lang="en-GB" altLang="en-US" sz="1400" smtClean="0"/>
              <a:pPr>
                <a:spcBef>
                  <a:spcPct val="0"/>
                </a:spcBef>
              </a:pPr>
              <a:t>17</a:t>
            </a:fld>
            <a:endParaRPr lang="en-GB" altLang="en-US" sz="1400"/>
          </a:p>
        </p:txBody>
      </p:sp>
      <p:sp>
        <p:nvSpPr>
          <p:cNvPr id="20483" name="Rectangle 1"/>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0484" name="Rectangle 2"/>
          <p:cNvSpPr>
            <a:spLocks noGrp="1" noChangeArrowheads="1"/>
          </p:cNvSpPr>
          <p:nvPr>
            <p:ph type="body" idx="1"/>
          </p:nvPr>
        </p:nvSpPr>
        <p:spPr>
          <a:xfrm>
            <a:off x="755650" y="5078413"/>
            <a:ext cx="6048375" cy="4811712"/>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6"/>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9B78DD63-4DAA-4BF3-A9C3-DC72D96A2BB1}" type="slidenum">
              <a:rPr lang="en-GB" altLang="en-US" sz="1400" smtClean="0"/>
              <a:pPr>
                <a:spcBef>
                  <a:spcPct val="0"/>
                </a:spcBef>
              </a:pPr>
              <a:t>18</a:t>
            </a:fld>
            <a:endParaRPr lang="en-GB" altLang="en-US" sz="1400"/>
          </a:p>
        </p:txBody>
      </p:sp>
      <p:sp>
        <p:nvSpPr>
          <p:cNvPr id="20483" name="Rectangle 1"/>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0484" name="Rectangle 2"/>
          <p:cNvSpPr>
            <a:spLocks noGrp="1" noChangeArrowheads="1"/>
          </p:cNvSpPr>
          <p:nvPr>
            <p:ph type="body" idx="1"/>
          </p:nvPr>
        </p:nvSpPr>
        <p:spPr>
          <a:xfrm>
            <a:off x="755650" y="5078413"/>
            <a:ext cx="6048375" cy="4811712"/>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41173695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Rectangle 6"/>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D99F2A4A-608E-492F-9184-7C9CF9F9ADCD}" type="slidenum">
              <a:rPr lang="en-GB" altLang="en-US" sz="1400" smtClean="0"/>
              <a:pPr>
                <a:spcBef>
                  <a:spcPct val="0"/>
                </a:spcBef>
              </a:pPr>
              <a:t>19</a:t>
            </a:fld>
            <a:endParaRPr lang="en-GB" altLang="en-US" sz="1400"/>
          </a:p>
        </p:txBody>
      </p:sp>
      <p:sp>
        <p:nvSpPr>
          <p:cNvPr id="12291" name="Rectangle 1"/>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292" name="Rectangle 2"/>
          <p:cNvSpPr>
            <a:spLocks noGrp="1" noChangeArrowheads="1"/>
          </p:cNvSpPr>
          <p:nvPr>
            <p:ph type="body" idx="1"/>
          </p:nvPr>
        </p:nvSpPr>
        <p:spPr>
          <a:xfrm>
            <a:off x="755650" y="5078413"/>
            <a:ext cx="6048375" cy="4811712"/>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37336969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Rectangle 6"/>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D99F2A4A-608E-492F-9184-7C9CF9F9ADCD}" type="slidenum">
              <a:rPr lang="en-GB" altLang="en-US" sz="1400" smtClean="0"/>
              <a:pPr>
                <a:spcBef>
                  <a:spcPct val="0"/>
                </a:spcBef>
              </a:pPr>
              <a:t>20</a:t>
            </a:fld>
            <a:endParaRPr lang="en-GB" altLang="en-US" sz="1400"/>
          </a:p>
        </p:txBody>
      </p:sp>
      <p:sp>
        <p:nvSpPr>
          <p:cNvPr id="12291" name="Rectangle 1"/>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292" name="Rectangle 2"/>
          <p:cNvSpPr>
            <a:spLocks noGrp="1" noChangeArrowheads="1"/>
          </p:cNvSpPr>
          <p:nvPr>
            <p:ph type="body" idx="1"/>
          </p:nvPr>
        </p:nvSpPr>
        <p:spPr>
          <a:xfrm>
            <a:off x="755650" y="5078413"/>
            <a:ext cx="6048375" cy="4811712"/>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3141496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2" name="Rectangle 6"/>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67698F30-194B-4FEF-9317-C3B763E8CBB2}" type="slidenum">
              <a:rPr lang="en-GB" altLang="en-US" sz="1400" smtClean="0"/>
              <a:pPr>
                <a:spcBef>
                  <a:spcPct val="0"/>
                </a:spcBef>
              </a:pPr>
              <a:t>25</a:t>
            </a:fld>
            <a:endParaRPr lang="en-GB" altLang="en-US" sz="1400"/>
          </a:p>
        </p:txBody>
      </p:sp>
      <p:sp>
        <p:nvSpPr>
          <p:cNvPr id="5123" name="Rectangle 1"/>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4" name="Rectangle 2"/>
          <p:cNvSpPr>
            <a:spLocks noGrp="1" noChangeArrowheads="1"/>
          </p:cNvSpPr>
          <p:nvPr>
            <p:ph type="body" idx="1"/>
          </p:nvPr>
        </p:nvSpPr>
        <p:spPr>
          <a:xfrm>
            <a:off x="755650" y="5078413"/>
            <a:ext cx="6048375" cy="4811712"/>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4187520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22C0E1A9-697F-4782-9B16-760053D04580}"/>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93666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5234537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08773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08672" y="71528"/>
            <a:ext cx="10515600" cy="662781"/>
          </a:xfrm>
        </p:spPr>
        <p:txBody>
          <a:bodyPr/>
          <a:lstStyle/>
          <a:p>
            <a:r>
              <a:rPr lang="en-US"/>
              <a:t>Click to edit Master title style</a:t>
            </a:r>
            <a:endParaRPr lang="en-GB"/>
          </a:p>
        </p:txBody>
      </p:sp>
      <p:sp>
        <p:nvSpPr>
          <p:cNvPr id="3" name="Content Placeholder 2"/>
          <p:cNvSpPr>
            <a:spLocks noGrp="1"/>
          </p:cNvSpPr>
          <p:nvPr>
            <p:ph idx="1"/>
          </p:nvPr>
        </p:nvSpPr>
        <p:spPr>
          <a:xfrm>
            <a:off x="838200" y="185313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3D71B5E4-40D2-4804-9D37-D881D05E5EF4}"/>
              </a:ext>
            </a:extLst>
          </p:cNvPr>
          <p:cNvSpPr/>
          <p:nvPr userDrawn="1"/>
        </p:nvSpPr>
        <p:spPr>
          <a:xfrm>
            <a:off x="0" y="734309"/>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311068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3093895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6390133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34037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14771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003479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052521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2273719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73111076-1A33-9319-C534-D3248480D7A8}"/>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D408A862-7344-9B72-8C7F-ABB18C6BF5C0}"/>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C0BFC7A0-DAED-78CB-82E1-3C6AEFE177DA}"/>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14E0E639-90FE-3DAC-F55A-8BA438B80638}"/>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16818122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computerevidence.co.uk/Cases/CMA.ht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18.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17BC2-8D79-4B99-ABBE-D764674D6D9C}"/>
              </a:ext>
            </a:extLst>
          </p:cNvPr>
          <p:cNvSpPr>
            <a:spLocks noGrp="1"/>
          </p:cNvSpPr>
          <p:nvPr>
            <p:ph type="title"/>
          </p:nvPr>
        </p:nvSpPr>
        <p:spPr/>
        <p:txBody>
          <a:bodyPr>
            <a:normAutofit fontScale="90000"/>
          </a:bodyPr>
          <a:lstStyle/>
          <a:p>
            <a:r>
              <a:rPr lang="en-GB" dirty="0"/>
              <a:t>In pairs discuss the following questions</a:t>
            </a:r>
          </a:p>
        </p:txBody>
      </p:sp>
      <p:sp>
        <p:nvSpPr>
          <p:cNvPr id="3" name="Content Placeholder 2">
            <a:extLst>
              <a:ext uri="{FF2B5EF4-FFF2-40B4-BE49-F238E27FC236}">
                <a16:creationId xmlns:a16="http://schemas.microsoft.com/office/drawing/2014/main" id="{75DE43E2-BA5F-49CD-96F4-512E76255879}"/>
              </a:ext>
            </a:extLst>
          </p:cNvPr>
          <p:cNvSpPr>
            <a:spLocks noGrp="1"/>
          </p:cNvSpPr>
          <p:nvPr>
            <p:ph idx="1"/>
          </p:nvPr>
        </p:nvSpPr>
        <p:spPr/>
        <p:txBody>
          <a:bodyPr/>
          <a:lstStyle/>
          <a:p>
            <a:pPr>
              <a:buFont typeface="Wingdings" panose="05000000000000000000" pitchFamily="2" charset="2"/>
              <a:buChar char="ü"/>
            </a:pPr>
            <a:r>
              <a:rPr lang="en-GB" dirty="0"/>
              <a:t>What do we mean by the term legislation?</a:t>
            </a:r>
          </a:p>
          <a:p>
            <a:pPr>
              <a:buFont typeface="Wingdings" panose="05000000000000000000" pitchFamily="2" charset="2"/>
              <a:buChar char="ü"/>
            </a:pPr>
            <a:r>
              <a:rPr lang="en-GB" dirty="0"/>
              <a:t>What is an Act of Parliament?</a:t>
            </a:r>
          </a:p>
          <a:p>
            <a:pPr>
              <a:buFont typeface="Wingdings" panose="05000000000000000000" pitchFamily="2" charset="2"/>
              <a:buChar char="ü"/>
            </a:pPr>
            <a:r>
              <a:rPr lang="en-GB" dirty="0"/>
              <a:t>What is a legislator?</a:t>
            </a:r>
          </a:p>
          <a:p>
            <a:pPr>
              <a:buFont typeface="Wingdings" panose="05000000000000000000" pitchFamily="2" charset="2"/>
              <a:buChar char="ü"/>
            </a:pPr>
            <a:r>
              <a:rPr lang="en-GB" dirty="0"/>
              <a:t>Who are the legislators?</a:t>
            </a:r>
          </a:p>
        </p:txBody>
      </p:sp>
    </p:spTree>
    <p:extLst>
      <p:ext uri="{BB962C8B-B14F-4D97-AF65-F5344CB8AC3E}">
        <p14:creationId xmlns:p14="http://schemas.microsoft.com/office/powerpoint/2010/main" val="11307998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CMA Levels of Offence</a:t>
            </a:r>
          </a:p>
        </p:txBody>
      </p:sp>
      <p:sp>
        <p:nvSpPr>
          <p:cNvPr id="3" name="Content Placeholder 2"/>
          <p:cNvSpPr>
            <a:spLocks noGrp="1"/>
          </p:cNvSpPr>
          <p:nvPr>
            <p:ph idx="1"/>
          </p:nvPr>
        </p:nvSpPr>
        <p:spPr>
          <a:xfrm>
            <a:off x="514643" y="1374833"/>
            <a:ext cx="10515600" cy="4351338"/>
          </a:xfrm>
        </p:spPr>
        <p:txBody>
          <a:bodyPr>
            <a:normAutofit fontScale="70000" lnSpcReduction="20000"/>
          </a:bodyPr>
          <a:lstStyle/>
          <a:p>
            <a:pPr marL="0" indent="0">
              <a:lnSpc>
                <a:spcPct val="120000"/>
              </a:lnSpc>
              <a:buSzPct val="150000"/>
              <a:buNone/>
            </a:pPr>
            <a:r>
              <a:rPr lang="en-GB" altLang="en-US" sz="3200" dirty="0"/>
              <a:t>There are 3 levels of offence under the CMA with increasing seriousness</a:t>
            </a:r>
          </a:p>
          <a:p>
            <a:pPr marL="457200" lvl="1" indent="0">
              <a:lnSpc>
                <a:spcPct val="120000"/>
              </a:lnSpc>
              <a:buSzPct val="150000"/>
              <a:buNone/>
            </a:pPr>
            <a:endParaRPr lang="en-GB" altLang="en-US" sz="2800" dirty="0"/>
          </a:p>
          <a:p>
            <a:pPr marL="457200" lvl="1" indent="0">
              <a:lnSpc>
                <a:spcPct val="120000"/>
              </a:lnSpc>
              <a:buSzPct val="150000"/>
              <a:buNone/>
            </a:pPr>
            <a:r>
              <a:rPr lang="en-GB" altLang="en-US" sz="2800" dirty="0"/>
              <a:t>1. Unauthorised Access (least serious)</a:t>
            </a:r>
          </a:p>
          <a:p>
            <a:pPr marL="457200" lvl="1" indent="0">
              <a:lnSpc>
                <a:spcPct val="120000"/>
              </a:lnSpc>
              <a:buSzPct val="150000"/>
              <a:buNone/>
            </a:pPr>
            <a:r>
              <a:rPr lang="en-GB" sz="2800" dirty="0">
                <a:solidFill>
                  <a:srgbClr val="002060"/>
                </a:solidFill>
              </a:rPr>
              <a:t>Breaking into a system</a:t>
            </a:r>
          </a:p>
          <a:p>
            <a:pPr marL="457200" lvl="1" indent="0">
              <a:lnSpc>
                <a:spcPct val="120000"/>
              </a:lnSpc>
              <a:buSzPct val="150000"/>
              <a:buNone/>
            </a:pPr>
            <a:r>
              <a:rPr lang="en-GB" altLang="en-US" sz="2800" dirty="0"/>
              <a:t> </a:t>
            </a:r>
          </a:p>
          <a:p>
            <a:pPr marL="457200" lvl="1" indent="0">
              <a:lnSpc>
                <a:spcPct val="120000"/>
              </a:lnSpc>
              <a:buSzPct val="150000"/>
              <a:buNone/>
            </a:pPr>
            <a:r>
              <a:rPr lang="en-GB" altLang="en-US" sz="2800" dirty="0"/>
              <a:t>2. Unauthorised access with intent to commit an offence </a:t>
            </a:r>
          </a:p>
          <a:p>
            <a:pPr marL="457200" lvl="1" indent="0">
              <a:lnSpc>
                <a:spcPct val="120000"/>
              </a:lnSpc>
              <a:buSzPct val="150000"/>
              <a:buNone/>
            </a:pPr>
            <a:r>
              <a:rPr lang="en-GB" sz="2800" dirty="0">
                <a:solidFill>
                  <a:srgbClr val="002060"/>
                </a:solidFill>
              </a:rPr>
              <a:t>Breaking into a system and stealing data for blackmailing, industrial espionage, or theft by diverting electronic transfer of funds</a:t>
            </a:r>
          </a:p>
          <a:p>
            <a:pPr marL="457200" lvl="1" indent="0">
              <a:lnSpc>
                <a:spcPct val="120000"/>
              </a:lnSpc>
              <a:buSzPct val="150000"/>
              <a:buNone/>
            </a:pPr>
            <a:endParaRPr lang="en-GB" altLang="en-US" sz="2800" dirty="0"/>
          </a:p>
          <a:p>
            <a:pPr marL="457200" lvl="1" indent="0">
              <a:lnSpc>
                <a:spcPct val="120000"/>
              </a:lnSpc>
              <a:buSzPct val="150000"/>
              <a:buNone/>
            </a:pPr>
            <a:r>
              <a:rPr lang="en-GB" altLang="en-US" sz="2800" dirty="0"/>
              <a:t>3. Unauthorised act to impair the operation of a computer (most serious)</a:t>
            </a:r>
          </a:p>
          <a:p>
            <a:pPr marL="457200" lvl="1" indent="0">
              <a:lnSpc>
                <a:spcPct val="120000"/>
              </a:lnSpc>
              <a:buSzPct val="150000"/>
              <a:buNone/>
            </a:pPr>
            <a:r>
              <a:rPr lang="en-GB" sz="2800" dirty="0">
                <a:solidFill>
                  <a:srgbClr val="002060"/>
                </a:solidFill>
              </a:rPr>
              <a:t>Distributing viruses and denial-of-service attacks</a:t>
            </a:r>
          </a:p>
          <a:p>
            <a:pPr marL="457200" lvl="1" indent="0">
              <a:buSzPct val="150000"/>
              <a:buNone/>
            </a:pPr>
            <a:endParaRPr lang="en-GB" altLang="en-US" sz="2800" dirty="0"/>
          </a:p>
          <a:p>
            <a:pPr marL="457200" lvl="1" indent="0">
              <a:buSzPct val="150000"/>
              <a:buNone/>
            </a:pPr>
            <a:endParaRPr lang="en-GB" altLang="en-US" sz="2800" dirty="0"/>
          </a:p>
          <a:p>
            <a:pPr lvl="1">
              <a:buSzPct val="150000"/>
            </a:pPr>
            <a:endParaRPr lang="en-GB" sz="2800" dirty="0"/>
          </a:p>
        </p:txBody>
      </p:sp>
    </p:spTree>
    <p:extLst>
      <p:ext uri="{BB962C8B-B14F-4D97-AF65-F5344CB8AC3E}">
        <p14:creationId xmlns:p14="http://schemas.microsoft.com/office/powerpoint/2010/main" val="18693601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latin typeface="+mn-lt"/>
              </a:rPr>
              <a:t>Cases</a:t>
            </a:r>
          </a:p>
        </p:txBody>
      </p:sp>
      <p:sp>
        <p:nvSpPr>
          <p:cNvPr id="3" name="Content Placeholder 2"/>
          <p:cNvSpPr>
            <a:spLocks noGrp="1"/>
          </p:cNvSpPr>
          <p:nvPr>
            <p:ph idx="1"/>
          </p:nvPr>
        </p:nvSpPr>
        <p:spPr>
          <a:xfrm>
            <a:off x="838200" y="1121615"/>
            <a:ext cx="10515600" cy="4351338"/>
          </a:xfrm>
        </p:spPr>
        <p:txBody>
          <a:bodyPr>
            <a:normAutofit/>
          </a:bodyPr>
          <a:lstStyle/>
          <a:p>
            <a:pPr marL="0" indent="0">
              <a:buNone/>
            </a:pPr>
            <a:r>
              <a:rPr lang="en-GB" sz="2400" dirty="0"/>
              <a:t>Go to: </a:t>
            </a:r>
            <a:r>
              <a:rPr lang="en-GB" sz="2400" dirty="0">
                <a:hlinkClick r:id="rId2"/>
              </a:rPr>
              <a:t>http://www.computerevidence.co.uk/Cases/CMA.htm</a:t>
            </a:r>
            <a:endParaRPr lang="en-GB" sz="2400" dirty="0"/>
          </a:p>
          <a:p>
            <a:pPr marL="0" indent="0">
              <a:buNone/>
            </a:pPr>
            <a:endParaRPr lang="en-GB" sz="2400" dirty="0"/>
          </a:p>
          <a:p>
            <a:pPr marL="0" indent="0">
              <a:buNone/>
            </a:pPr>
            <a:r>
              <a:rPr lang="en-GB" sz="2400" dirty="0"/>
              <a:t>Find 1 case for each of level 1, 2 and 3 offences and discuss with your neighbour.</a:t>
            </a:r>
          </a:p>
          <a:p>
            <a:pPr marL="0" indent="0">
              <a:buNone/>
            </a:pPr>
            <a:endParaRPr lang="en-GB" sz="2400" dirty="0"/>
          </a:p>
          <a:p>
            <a:pPr marL="457200" lvl="1" indent="0">
              <a:buSzPct val="150000"/>
              <a:buNone/>
            </a:pPr>
            <a:r>
              <a:rPr lang="en-GB" altLang="en-US" dirty="0"/>
              <a:t>1. Unauthorised Access</a:t>
            </a:r>
          </a:p>
          <a:p>
            <a:pPr marL="457200" lvl="1" indent="0">
              <a:buSzPct val="150000"/>
              <a:buNone/>
            </a:pPr>
            <a:r>
              <a:rPr lang="en-GB" altLang="en-US" dirty="0"/>
              <a:t>2. Unauthorised access with intent to commit an offence </a:t>
            </a:r>
          </a:p>
          <a:p>
            <a:pPr marL="457200" lvl="1" indent="0">
              <a:buSzPct val="150000"/>
              <a:buNone/>
            </a:pPr>
            <a:r>
              <a:rPr lang="en-GB" altLang="en-US" dirty="0"/>
              <a:t>3. Unauthorised act to impair the operation of a computer</a:t>
            </a:r>
          </a:p>
          <a:p>
            <a:pPr marL="0" indent="0">
              <a:buNone/>
            </a:pPr>
            <a:endParaRPr lang="en-GB" sz="2400" dirty="0"/>
          </a:p>
          <a:p>
            <a:pPr marL="0" indent="0">
              <a:buNone/>
            </a:pPr>
            <a:endParaRPr lang="en-GB" dirty="0"/>
          </a:p>
        </p:txBody>
      </p:sp>
    </p:spTree>
    <p:extLst>
      <p:ext uri="{BB962C8B-B14F-4D97-AF65-F5344CB8AC3E}">
        <p14:creationId xmlns:p14="http://schemas.microsoft.com/office/powerpoint/2010/main" val="40189346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8B8F64-E40D-4911-81E6-2EC409030221}"/>
              </a:ext>
            </a:extLst>
          </p:cNvPr>
          <p:cNvSpPr>
            <a:spLocks noGrp="1"/>
          </p:cNvSpPr>
          <p:nvPr>
            <p:ph type="title"/>
          </p:nvPr>
        </p:nvSpPr>
        <p:spPr/>
        <p:txBody>
          <a:bodyPr>
            <a:normAutofit fontScale="90000"/>
          </a:bodyPr>
          <a:lstStyle/>
          <a:p>
            <a:r>
              <a:rPr lang="en-GB" dirty="0"/>
              <a:t>General Data Protection Regulation (GDPR)</a:t>
            </a:r>
          </a:p>
        </p:txBody>
      </p:sp>
      <p:sp>
        <p:nvSpPr>
          <p:cNvPr id="6" name="Content Placeholder 5">
            <a:extLst>
              <a:ext uri="{FF2B5EF4-FFF2-40B4-BE49-F238E27FC236}">
                <a16:creationId xmlns:a16="http://schemas.microsoft.com/office/drawing/2014/main" id="{6579EF81-DA4B-46EC-9E9A-2FF761A9B549}"/>
              </a:ext>
            </a:extLst>
          </p:cNvPr>
          <p:cNvSpPr>
            <a:spLocks noGrp="1"/>
          </p:cNvSpPr>
          <p:nvPr>
            <p:ph idx="1"/>
          </p:nvPr>
        </p:nvSpPr>
        <p:spPr>
          <a:xfrm>
            <a:off x="808672" y="1253331"/>
            <a:ext cx="10515600" cy="4351338"/>
          </a:xfrm>
        </p:spPr>
        <p:txBody>
          <a:bodyPr>
            <a:normAutofit lnSpcReduction="10000"/>
          </a:bodyPr>
          <a:lstStyle/>
          <a:p>
            <a:pPr marL="0" indent="0">
              <a:lnSpc>
                <a:spcPct val="107000"/>
              </a:lnSpc>
              <a:spcAft>
                <a:spcPts val="0"/>
              </a:spcAft>
              <a:buNone/>
            </a:pPr>
            <a:endParaRPr lang="en-GB" dirty="0"/>
          </a:p>
          <a:p>
            <a:pPr>
              <a:lnSpc>
                <a:spcPct val="107000"/>
              </a:lnSpc>
              <a:spcAft>
                <a:spcPts val="0"/>
              </a:spcAft>
              <a:buFont typeface="Wingdings" panose="05000000000000000000" pitchFamily="2" charset="2"/>
              <a:buChar char="ü"/>
            </a:pPr>
            <a:r>
              <a:rPr lang="en-GB" dirty="0"/>
              <a:t>The purpose of the GDPR is to give people more control over data that is held about them.</a:t>
            </a:r>
          </a:p>
          <a:p>
            <a:pPr>
              <a:lnSpc>
                <a:spcPct val="107000"/>
              </a:lnSpc>
              <a:spcAft>
                <a:spcPts val="0"/>
              </a:spcAft>
              <a:buFont typeface="Wingdings" panose="05000000000000000000" pitchFamily="2" charset="2"/>
              <a:buChar char="ü"/>
            </a:pPr>
            <a:r>
              <a:rPr lang="en-GB" dirty="0"/>
              <a:t>It also ensures that personal information collected by businesses and other organisations are protected.</a:t>
            </a:r>
          </a:p>
          <a:p>
            <a:pPr>
              <a:lnSpc>
                <a:spcPct val="107000"/>
              </a:lnSpc>
              <a:buFont typeface="Wingdings" panose="05000000000000000000" pitchFamily="2" charset="2"/>
              <a:buChar char="ü"/>
            </a:pPr>
            <a:r>
              <a:rPr lang="en-GB" dirty="0"/>
              <a:t>Gives legal rights to people who have information stored about them</a:t>
            </a:r>
          </a:p>
          <a:p>
            <a:pPr>
              <a:lnSpc>
                <a:spcPct val="107000"/>
              </a:lnSpc>
              <a:spcAft>
                <a:spcPts val="0"/>
              </a:spcAft>
              <a:buFont typeface="Wingdings" panose="05000000000000000000" pitchFamily="2" charset="2"/>
              <a:buChar char="ü"/>
            </a:pPr>
            <a:r>
              <a:rPr lang="en-GB" dirty="0"/>
              <a:t>Personal data is defined as anything that allows an individual to be identified (e.g. name, biometric data like fingerprints, facial recognition)</a:t>
            </a:r>
          </a:p>
          <a:p>
            <a:pPr>
              <a:lnSpc>
                <a:spcPct val="107000"/>
              </a:lnSpc>
              <a:spcAft>
                <a:spcPts val="0"/>
              </a:spcAft>
              <a:buFont typeface="Wingdings" panose="05000000000000000000" pitchFamily="2" charset="2"/>
              <a:buChar char="ü"/>
            </a:pPr>
            <a:endParaRPr lang="en-GB" sz="2400" dirty="0"/>
          </a:p>
          <a:p>
            <a:endParaRPr lang="en-GB" dirty="0"/>
          </a:p>
        </p:txBody>
      </p:sp>
    </p:spTree>
    <p:extLst>
      <p:ext uri="{BB962C8B-B14F-4D97-AF65-F5344CB8AC3E}">
        <p14:creationId xmlns:p14="http://schemas.microsoft.com/office/powerpoint/2010/main" val="22839352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8B8F64-E40D-4911-81E6-2EC409030221}"/>
              </a:ext>
            </a:extLst>
          </p:cNvPr>
          <p:cNvSpPr>
            <a:spLocks noGrp="1"/>
          </p:cNvSpPr>
          <p:nvPr>
            <p:ph type="title"/>
          </p:nvPr>
        </p:nvSpPr>
        <p:spPr>
          <a:xfrm>
            <a:off x="838200" y="322136"/>
            <a:ext cx="10515600" cy="662781"/>
          </a:xfrm>
        </p:spPr>
        <p:txBody>
          <a:bodyPr>
            <a:normAutofit fontScale="90000"/>
          </a:bodyPr>
          <a:lstStyle/>
          <a:p>
            <a:r>
              <a:rPr lang="en-GB" dirty="0"/>
              <a:t>Six principles of the GDPR</a:t>
            </a:r>
            <a:br>
              <a:rPr lang="en-GB" sz="4000" dirty="0"/>
            </a:br>
            <a:endParaRPr lang="en-GB" dirty="0"/>
          </a:p>
        </p:txBody>
      </p:sp>
      <p:sp>
        <p:nvSpPr>
          <p:cNvPr id="6" name="Content Placeholder 5">
            <a:extLst>
              <a:ext uri="{FF2B5EF4-FFF2-40B4-BE49-F238E27FC236}">
                <a16:creationId xmlns:a16="http://schemas.microsoft.com/office/drawing/2014/main" id="{6579EF81-DA4B-46EC-9E9A-2FF761A9B549}"/>
              </a:ext>
            </a:extLst>
          </p:cNvPr>
          <p:cNvSpPr>
            <a:spLocks noGrp="1"/>
          </p:cNvSpPr>
          <p:nvPr>
            <p:ph idx="1"/>
          </p:nvPr>
        </p:nvSpPr>
        <p:spPr>
          <a:xfrm>
            <a:off x="838200" y="1253331"/>
            <a:ext cx="10515600" cy="4351338"/>
          </a:xfrm>
        </p:spPr>
        <p:txBody>
          <a:bodyPr>
            <a:normAutofit fontScale="85000" lnSpcReduction="10000"/>
          </a:bodyPr>
          <a:lstStyle/>
          <a:p>
            <a:pPr marL="0" indent="0">
              <a:lnSpc>
                <a:spcPct val="107000"/>
              </a:lnSpc>
              <a:spcAft>
                <a:spcPts val="0"/>
              </a:spcAft>
              <a:buNone/>
            </a:pPr>
            <a:endParaRPr lang="en-GB" sz="2400" dirty="0"/>
          </a:p>
          <a:p>
            <a:pPr marL="0" indent="0">
              <a:lnSpc>
                <a:spcPct val="120000"/>
              </a:lnSpc>
              <a:spcAft>
                <a:spcPts val="0"/>
              </a:spcAft>
              <a:buNone/>
            </a:pPr>
            <a:r>
              <a:rPr lang="en-GB" dirty="0"/>
              <a:t>Personal information must:</a:t>
            </a:r>
            <a:endParaRPr lang="en-GB" sz="2400" dirty="0"/>
          </a:p>
          <a:p>
            <a:pPr lvl="0">
              <a:lnSpc>
                <a:spcPct val="120000"/>
              </a:lnSpc>
              <a:buFont typeface="Wingdings" panose="05000000000000000000" pitchFamily="2" charset="2"/>
              <a:buChar char="ü"/>
              <a:tabLst>
                <a:tab pos="457200" algn="l"/>
              </a:tabLst>
            </a:pPr>
            <a:r>
              <a:rPr lang="en-GB" dirty="0"/>
              <a:t>be used fairly and lawfully</a:t>
            </a:r>
            <a:endParaRPr lang="en-GB" sz="2400" dirty="0"/>
          </a:p>
          <a:p>
            <a:pPr lvl="0">
              <a:lnSpc>
                <a:spcPct val="120000"/>
              </a:lnSpc>
              <a:buFont typeface="Wingdings" panose="05000000000000000000" pitchFamily="2" charset="2"/>
              <a:buChar char="ü"/>
              <a:tabLst>
                <a:tab pos="457200" algn="l"/>
              </a:tabLst>
            </a:pPr>
            <a:r>
              <a:rPr lang="en-GB" dirty="0"/>
              <a:t>be used only for specific purposes for which it was collected</a:t>
            </a:r>
            <a:endParaRPr lang="en-GB" sz="2400" dirty="0"/>
          </a:p>
          <a:p>
            <a:pPr lvl="0">
              <a:lnSpc>
                <a:spcPct val="120000"/>
              </a:lnSpc>
              <a:buFont typeface="Wingdings" panose="05000000000000000000" pitchFamily="2" charset="2"/>
              <a:buChar char="ü"/>
              <a:tabLst>
                <a:tab pos="457200" algn="l"/>
              </a:tabLst>
            </a:pPr>
            <a:r>
              <a:rPr lang="en-GB" dirty="0"/>
              <a:t>be adequate, relevant and not excessive </a:t>
            </a:r>
            <a:endParaRPr lang="en-GB" sz="2400" dirty="0"/>
          </a:p>
          <a:p>
            <a:pPr lvl="0">
              <a:lnSpc>
                <a:spcPct val="120000"/>
              </a:lnSpc>
              <a:buFont typeface="Wingdings" panose="05000000000000000000" pitchFamily="2" charset="2"/>
              <a:buChar char="ü"/>
              <a:tabLst>
                <a:tab pos="457200" algn="l"/>
              </a:tabLst>
            </a:pPr>
            <a:r>
              <a:rPr lang="en-GB" dirty="0"/>
              <a:t>be accurate and kept up to date</a:t>
            </a:r>
            <a:endParaRPr lang="en-GB" sz="2400" dirty="0"/>
          </a:p>
          <a:p>
            <a:pPr lvl="0">
              <a:lnSpc>
                <a:spcPct val="120000"/>
              </a:lnSpc>
              <a:buFont typeface="Wingdings" panose="05000000000000000000" pitchFamily="2" charset="2"/>
              <a:buChar char="ü"/>
              <a:tabLst>
                <a:tab pos="457200" algn="l"/>
              </a:tabLst>
            </a:pPr>
            <a:r>
              <a:rPr lang="en-GB" dirty="0"/>
              <a:t>not be kept for longer than is necessary and deleted when it is no longer needed</a:t>
            </a:r>
            <a:endParaRPr lang="en-GB" sz="2400" dirty="0"/>
          </a:p>
          <a:p>
            <a:pPr lvl="0">
              <a:lnSpc>
                <a:spcPct val="120000"/>
              </a:lnSpc>
              <a:buFont typeface="Wingdings" panose="05000000000000000000" pitchFamily="2" charset="2"/>
              <a:buChar char="ü"/>
              <a:tabLst>
                <a:tab pos="457200" algn="l"/>
              </a:tabLst>
            </a:pPr>
            <a:r>
              <a:rPr lang="en-GB" dirty="0"/>
              <a:t>be kept secure against unauthorised access</a:t>
            </a:r>
            <a:endParaRPr lang="en-GB" sz="2400" dirty="0"/>
          </a:p>
          <a:p>
            <a:pPr marL="0" indent="0">
              <a:lnSpc>
                <a:spcPct val="107000"/>
              </a:lnSpc>
              <a:spcAft>
                <a:spcPts val="0"/>
              </a:spcAft>
              <a:buNone/>
            </a:pPr>
            <a:endParaRPr lang="en-GB" sz="2400" dirty="0"/>
          </a:p>
          <a:p>
            <a:endParaRPr lang="en-GB" dirty="0"/>
          </a:p>
        </p:txBody>
      </p:sp>
    </p:spTree>
    <p:extLst>
      <p:ext uri="{BB962C8B-B14F-4D97-AF65-F5344CB8AC3E}">
        <p14:creationId xmlns:p14="http://schemas.microsoft.com/office/powerpoint/2010/main" val="19154161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8B8F64-E40D-4911-81E6-2EC409030221}"/>
              </a:ext>
            </a:extLst>
          </p:cNvPr>
          <p:cNvSpPr>
            <a:spLocks noGrp="1"/>
          </p:cNvSpPr>
          <p:nvPr>
            <p:ph type="title"/>
          </p:nvPr>
        </p:nvSpPr>
        <p:spPr>
          <a:xfrm>
            <a:off x="838200" y="322136"/>
            <a:ext cx="10515600" cy="662781"/>
          </a:xfrm>
        </p:spPr>
        <p:txBody>
          <a:bodyPr>
            <a:normAutofit fontScale="90000"/>
          </a:bodyPr>
          <a:lstStyle/>
          <a:p>
            <a:r>
              <a:rPr lang="en-GB" dirty="0"/>
              <a:t>Other aspects of the GDPR</a:t>
            </a:r>
            <a:br>
              <a:rPr lang="en-GB" sz="4000" dirty="0"/>
            </a:br>
            <a:endParaRPr lang="en-GB" dirty="0"/>
          </a:p>
        </p:txBody>
      </p:sp>
      <p:sp>
        <p:nvSpPr>
          <p:cNvPr id="6" name="Content Placeholder 5">
            <a:extLst>
              <a:ext uri="{FF2B5EF4-FFF2-40B4-BE49-F238E27FC236}">
                <a16:creationId xmlns:a16="http://schemas.microsoft.com/office/drawing/2014/main" id="{6579EF81-DA4B-46EC-9E9A-2FF761A9B549}"/>
              </a:ext>
            </a:extLst>
          </p:cNvPr>
          <p:cNvSpPr>
            <a:spLocks noGrp="1"/>
          </p:cNvSpPr>
          <p:nvPr>
            <p:ph idx="1"/>
          </p:nvPr>
        </p:nvSpPr>
        <p:spPr>
          <a:xfrm>
            <a:off x="627185" y="1388901"/>
            <a:ext cx="10515600" cy="4351338"/>
          </a:xfrm>
        </p:spPr>
        <p:txBody>
          <a:bodyPr>
            <a:normAutofit/>
          </a:bodyPr>
          <a:lstStyle/>
          <a:p>
            <a:pPr lvl="0">
              <a:lnSpc>
                <a:spcPct val="107000"/>
              </a:lnSpc>
              <a:buFont typeface="Wingdings" panose="05000000000000000000" pitchFamily="2" charset="2"/>
              <a:buChar char="ü"/>
              <a:tabLst>
                <a:tab pos="457200" algn="l"/>
              </a:tabLst>
            </a:pPr>
            <a:r>
              <a:rPr lang="en-GB" dirty="0"/>
              <a:t>The data subject needs to be notified if their data are shared with other organisations</a:t>
            </a:r>
            <a:endParaRPr lang="en-GB" sz="2400" dirty="0"/>
          </a:p>
          <a:p>
            <a:pPr lvl="0">
              <a:lnSpc>
                <a:spcPct val="107000"/>
              </a:lnSpc>
              <a:buFont typeface="Wingdings" panose="05000000000000000000" pitchFamily="2" charset="2"/>
              <a:buChar char="ü"/>
              <a:tabLst>
                <a:tab pos="457200" algn="l"/>
              </a:tabLst>
            </a:pPr>
            <a:r>
              <a:rPr lang="en-GB" dirty="0"/>
              <a:t>Obtain consent from the data subject to their process data</a:t>
            </a:r>
            <a:endParaRPr lang="en-GB" sz="2400" dirty="0"/>
          </a:p>
          <a:p>
            <a:pPr lvl="0">
              <a:lnSpc>
                <a:spcPct val="107000"/>
              </a:lnSpc>
              <a:buFont typeface="Wingdings" panose="05000000000000000000" pitchFamily="2" charset="2"/>
              <a:buChar char="ü"/>
              <a:tabLst>
                <a:tab pos="457200" algn="l"/>
              </a:tabLst>
            </a:pPr>
            <a:r>
              <a:rPr lang="en-GB" dirty="0"/>
              <a:t>Obtain consent from parents or guardians to process children’s data.</a:t>
            </a:r>
            <a:endParaRPr lang="en-GB" sz="2400" dirty="0"/>
          </a:p>
          <a:p>
            <a:pPr lvl="0">
              <a:lnSpc>
                <a:spcPct val="107000"/>
              </a:lnSpc>
              <a:buFont typeface="Wingdings" panose="05000000000000000000" pitchFamily="2" charset="2"/>
              <a:buChar char="ü"/>
              <a:tabLst>
                <a:tab pos="457200" algn="l"/>
              </a:tabLst>
            </a:pPr>
            <a:r>
              <a:rPr lang="en-GB" dirty="0"/>
              <a:t>Allow people to have their data removed</a:t>
            </a:r>
            <a:endParaRPr lang="en-GB" sz="2400" dirty="0"/>
          </a:p>
          <a:p>
            <a:pPr lvl="0">
              <a:lnSpc>
                <a:spcPct val="107000"/>
              </a:lnSpc>
              <a:buFont typeface="Wingdings" panose="05000000000000000000" pitchFamily="2" charset="2"/>
              <a:buChar char="ü"/>
              <a:tabLst>
                <a:tab pos="457200" algn="l"/>
              </a:tabLst>
            </a:pPr>
            <a:r>
              <a:rPr lang="en-GB" dirty="0"/>
              <a:t>Allow people to access the data held about them</a:t>
            </a:r>
            <a:endParaRPr lang="en-GB" sz="2400" dirty="0"/>
          </a:p>
          <a:p>
            <a:pPr lvl="0">
              <a:lnSpc>
                <a:spcPct val="107000"/>
              </a:lnSpc>
              <a:buFont typeface="Wingdings" panose="05000000000000000000" pitchFamily="2" charset="2"/>
              <a:buChar char="ü"/>
              <a:tabLst>
                <a:tab pos="457200" algn="l"/>
              </a:tabLst>
            </a:pPr>
            <a:r>
              <a:rPr lang="en-GB" dirty="0"/>
              <a:t>Pay big fines for a breach of the GDPR</a:t>
            </a:r>
            <a:endParaRPr lang="en-GB" sz="2400" dirty="0"/>
          </a:p>
          <a:p>
            <a:endParaRPr lang="en-GB" dirty="0"/>
          </a:p>
        </p:txBody>
      </p:sp>
    </p:spTree>
    <p:extLst>
      <p:ext uri="{BB962C8B-B14F-4D97-AF65-F5344CB8AC3E}">
        <p14:creationId xmlns:p14="http://schemas.microsoft.com/office/powerpoint/2010/main" val="41329656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8B8F64-E40D-4911-81E6-2EC409030221}"/>
              </a:ext>
            </a:extLst>
          </p:cNvPr>
          <p:cNvSpPr>
            <a:spLocks noGrp="1"/>
          </p:cNvSpPr>
          <p:nvPr>
            <p:ph type="title"/>
          </p:nvPr>
        </p:nvSpPr>
        <p:spPr>
          <a:xfrm>
            <a:off x="838200" y="322136"/>
            <a:ext cx="10515600" cy="662781"/>
          </a:xfrm>
        </p:spPr>
        <p:txBody>
          <a:bodyPr>
            <a:normAutofit fontScale="90000"/>
          </a:bodyPr>
          <a:lstStyle/>
          <a:p>
            <a:r>
              <a:rPr lang="en-GB" dirty="0"/>
              <a:t>Case study: how the GDPR applies to schools</a:t>
            </a:r>
            <a:br>
              <a:rPr lang="en-GB" sz="4000" dirty="0"/>
            </a:br>
            <a:endParaRPr lang="en-GB" dirty="0"/>
          </a:p>
        </p:txBody>
      </p:sp>
      <p:sp>
        <p:nvSpPr>
          <p:cNvPr id="6" name="Content Placeholder 5">
            <a:extLst>
              <a:ext uri="{FF2B5EF4-FFF2-40B4-BE49-F238E27FC236}">
                <a16:creationId xmlns:a16="http://schemas.microsoft.com/office/drawing/2014/main" id="{6579EF81-DA4B-46EC-9E9A-2FF761A9B549}"/>
              </a:ext>
            </a:extLst>
          </p:cNvPr>
          <p:cNvSpPr>
            <a:spLocks noGrp="1"/>
          </p:cNvSpPr>
          <p:nvPr>
            <p:ph idx="1"/>
          </p:nvPr>
        </p:nvSpPr>
        <p:spPr>
          <a:xfrm>
            <a:off x="838200" y="1253331"/>
            <a:ext cx="10515600" cy="4908318"/>
          </a:xfrm>
        </p:spPr>
        <p:txBody>
          <a:bodyPr>
            <a:normAutofit fontScale="62500" lnSpcReduction="20000"/>
          </a:bodyPr>
          <a:lstStyle/>
          <a:p>
            <a:pPr lvl="0">
              <a:lnSpc>
                <a:spcPct val="120000"/>
              </a:lnSpc>
              <a:buFont typeface="Wingdings" panose="05000000000000000000" pitchFamily="2" charset="2"/>
              <a:buChar char="ü"/>
              <a:tabLst>
                <a:tab pos="457200" algn="l"/>
              </a:tabLst>
            </a:pPr>
            <a:r>
              <a:rPr lang="en-GB" dirty="0"/>
              <a:t>be used fairly and lawfully</a:t>
            </a:r>
          </a:p>
          <a:p>
            <a:pPr marL="0" lvl="0" indent="0">
              <a:lnSpc>
                <a:spcPct val="120000"/>
              </a:lnSpc>
              <a:buNone/>
              <a:tabLst>
                <a:tab pos="457200" algn="l"/>
              </a:tabLst>
            </a:pPr>
            <a:r>
              <a:rPr lang="en-GB" sz="2400" dirty="0">
                <a:solidFill>
                  <a:srgbClr val="002060"/>
                </a:solidFill>
              </a:rPr>
              <a:t>Cannot be used to discriminate against different groups of pupils based on ethnicity, gender, ability etc</a:t>
            </a:r>
          </a:p>
          <a:p>
            <a:pPr lvl="0">
              <a:lnSpc>
                <a:spcPct val="120000"/>
              </a:lnSpc>
              <a:buFont typeface="Wingdings" panose="05000000000000000000" pitchFamily="2" charset="2"/>
              <a:buChar char="ü"/>
              <a:tabLst>
                <a:tab pos="457200" algn="l"/>
              </a:tabLst>
            </a:pPr>
            <a:r>
              <a:rPr lang="en-GB" dirty="0"/>
              <a:t>be used only for specific purposes for which it was collected</a:t>
            </a:r>
          </a:p>
          <a:p>
            <a:pPr marL="0" indent="0">
              <a:lnSpc>
                <a:spcPct val="120000"/>
              </a:lnSpc>
              <a:buNone/>
              <a:tabLst>
                <a:tab pos="457200" algn="l"/>
              </a:tabLst>
            </a:pPr>
            <a:r>
              <a:rPr lang="en-GB" sz="2400" dirty="0">
                <a:solidFill>
                  <a:srgbClr val="002060"/>
                </a:solidFill>
              </a:rPr>
              <a:t>   Data about pupils can only be used for supporting pupil’s education</a:t>
            </a:r>
          </a:p>
          <a:p>
            <a:pPr lvl="0">
              <a:lnSpc>
                <a:spcPct val="120000"/>
              </a:lnSpc>
              <a:buFont typeface="Wingdings" panose="05000000000000000000" pitchFamily="2" charset="2"/>
              <a:buChar char="ü"/>
              <a:tabLst>
                <a:tab pos="457200" algn="l"/>
              </a:tabLst>
            </a:pPr>
            <a:r>
              <a:rPr lang="en-GB" dirty="0"/>
              <a:t>be adequate, relevant and not excessive </a:t>
            </a:r>
          </a:p>
          <a:p>
            <a:pPr marL="0" indent="0">
              <a:lnSpc>
                <a:spcPct val="120000"/>
              </a:lnSpc>
              <a:buNone/>
              <a:tabLst>
                <a:tab pos="457200" algn="l"/>
              </a:tabLst>
            </a:pPr>
            <a:r>
              <a:rPr lang="en-GB" sz="2400" dirty="0">
                <a:solidFill>
                  <a:srgbClr val="002060"/>
                </a:solidFill>
              </a:rPr>
              <a:t>Only collect information that is relevant </a:t>
            </a:r>
            <a:r>
              <a:rPr lang="en-GB" sz="2400" dirty="0" err="1">
                <a:solidFill>
                  <a:srgbClr val="002060"/>
                </a:solidFill>
              </a:rPr>
              <a:t>eg</a:t>
            </a:r>
            <a:r>
              <a:rPr lang="en-GB" sz="2400" dirty="0">
                <a:solidFill>
                  <a:srgbClr val="002060"/>
                </a:solidFill>
              </a:rPr>
              <a:t> collecting excessive medical data that is not relevant to supporting the child’s education</a:t>
            </a:r>
          </a:p>
          <a:p>
            <a:pPr lvl="0">
              <a:lnSpc>
                <a:spcPct val="120000"/>
              </a:lnSpc>
              <a:buFont typeface="Wingdings" panose="05000000000000000000" pitchFamily="2" charset="2"/>
              <a:buChar char="ü"/>
              <a:tabLst>
                <a:tab pos="457200" algn="l"/>
              </a:tabLst>
            </a:pPr>
            <a:r>
              <a:rPr lang="en-GB" dirty="0"/>
              <a:t>be accurate and kept up to date</a:t>
            </a:r>
          </a:p>
          <a:p>
            <a:pPr marL="0" lvl="0" indent="0">
              <a:lnSpc>
                <a:spcPct val="120000"/>
              </a:lnSpc>
              <a:buNone/>
              <a:tabLst>
                <a:tab pos="457200" algn="l"/>
              </a:tabLst>
            </a:pPr>
            <a:r>
              <a:rPr lang="en-GB" sz="2400" dirty="0">
                <a:solidFill>
                  <a:srgbClr val="002060"/>
                </a:solidFill>
              </a:rPr>
              <a:t>Contact information for parents needs to be regularly updated in case there is an emergency in school</a:t>
            </a:r>
          </a:p>
          <a:p>
            <a:pPr lvl="0">
              <a:lnSpc>
                <a:spcPct val="120000"/>
              </a:lnSpc>
              <a:buFont typeface="Wingdings" panose="05000000000000000000" pitchFamily="2" charset="2"/>
              <a:buChar char="ü"/>
              <a:tabLst>
                <a:tab pos="457200" algn="l"/>
              </a:tabLst>
            </a:pPr>
            <a:r>
              <a:rPr lang="en-GB" dirty="0"/>
              <a:t>not be kept for longer than is necessary and deleted when it is no longer needed</a:t>
            </a:r>
          </a:p>
          <a:p>
            <a:pPr marL="0" indent="0">
              <a:lnSpc>
                <a:spcPct val="120000"/>
              </a:lnSpc>
              <a:buNone/>
              <a:tabLst>
                <a:tab pos="457200" algn="l"/>
              </a:tabLst>
            </a:pPr>
            <a:r>
              <a:rPr lang="en-GB" sz="2400" dirty="0">
                <a:solidFill>
                  <a:srgbClr val="002060"/>
                </a:solidFill>
              </a:rPr>
              <a:t>When a pupil leaves a school data need to be deleted.  Some data however schools can keep such as assessment data.</a:t>
            </a:r>
          </a:p>
          <a:p>
            <a:pPr lvl="0">
              <a:lnSpc>
                <a:spcPct val="120000"/>
              </a:lnSpc>
              <a:buFont typeface="Wingdings" panose="05000000000000000000" pitchFamily="2" charset="2"/>
              <a:buChar char="ü"/>
              <a:tabLst>
                <a:tab pos="457200" algn="l"/>
              </a:tabLst>
            </a:pPr>
            <a:r>
              <a:rPr lang="en-GB" dirty="0"/>
              <a:t>be kept secure against unauthorised access</a:t>
            </a:r>
          </a:p>
          <a:p>
            <a:pPr marL="0" indent="0">
              <a:lnSpc>
                <a:spcPct val="120000"/>
              </a:lnSpc>
              <a:buNone/>
              <a:tabLst>
                <a:tab pos="457200" algn="l"/>
              </a:tabLst>
            </a:pPr>
            <a:r>
              <a:rPr lang="en-GB" sz="2400" dirty="0">
                <a:solidFill>
                  <a:srgbClr val="002060"/>
                </a:solidFill>
              </a:rPr>
              <a:t>Laptops and USB sticks need to be encrypted in case these devices get lost or stolen</a:t>
            </a:r>
          </a:p>
          <a:p>
            <a:pPr marL="0" lvl="0" indent="0">
              <a:lnSpc>
                <a:spcPct val="120000"/>
              </a:lnSpc>
              <a:buNone/>
              <a:tabLst>
                <a:tab pos="457200" algn="l"/>
              </a:tabLst>
            </a:pPr>
            <a:endParaRPr lang="en-GB" sz="2400" dirty="0"/>
          </a:p>
          <a:p>
            <a:pPr marL="0" indent="0">
              <a:lnSpc>
                <a:spcPct val="107000"/>
              </a:lnSpc>
              <a:spcAft>
                <a:spcPts val="0"/>
              </a:spcAft>
              <a:buNone/>
            </a:pPr>
            <a:endParaRPr lang="en-GB" sz="2400" dirty="0"/>
          </a:p>
          <a:p>
            <a:endParaRPr lang="en-GB" dirty="0"/>
          </a:p>
        </p:txBody>
      </p:sp>
    </p:spTree>
    <p:extLst>
      <p:ext uri="{BB962C8B-B14F-4D97-AF65-F5344CB8AC3E}">
        <p14:creationId xmlns:p14="http://schemas.microsoft.com/office/powerpoint/2010/main" val="31211260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Grp="1" noChangeArrowheads="1"/>
          </p:cNvSpPr>
          <p:nvPr>
            <p:ph type="title"/>
          </p:nvPr>
        </p:nvSpPr>
        <p:spPr>
          <a:xfrm>
            <a:off x="1037513" y="217360"/>
            <a:ext cx="8229024" cy="317214"/>
          </a:xfrm>
        </p:spPr>
        <p:txBody>
          <a:bodyPr vert="horz" lIns="91440" tIns="35206" rIns="91440" bIns="45720" rtlCol="0" anchor="ctr">
            <a:normAutofit fontScale="90000"/>
          </a:bodyPr>
          <a:lstStyle/>
          <a:p>
            <a:pPr>
              <a:tabLst>
                <a:tab pos="656722" algn="l"/>
                <a:tab pos="1313444" algn="l"/>
                <a:tab pos="1970166" algn="l"/>
                <a:tab pos="2626888" algn="l"/>
                <a:tab pos="3283610" algn="l"/>
                <a:tab pos="3940332" algn="l"/>
                <a:tab pos="4597055" algn="l"/>
                <a:tab pos="5253777" algn="l"/>
                <a:tab pos="5910499" algn="l"/>
                <a:tab pos="6567221" algn="l"/>
                <a:tab pos="7223943" algn="l"/>
                <a:tab pos="7880665" algn="l"/>
              </a:tabLst>
            </a:pPr>
            <a:r>
              <a:rPr lang="en-GB" altLang="en-US" dirty="0"/>
              <a:t>Copyright, Designs and Patents Act</a:t>
            </a:r>
          </a:p>
        </p:txBody>
      </p:sp>
      <p:sp>
        <p:nvSpPr>
          <p:cNvPr id="11268" name="Rectangle 1"/>
          <p:cNvSpPr>
            <a:spLocks noChangeArrowheads="1"/>
          </p:cNvSpPr>
          <p:nvPr/>
        </p:nvSpPr>
        <p:spPr bwMode="auto">
          <a:xfrm>
            <a:off x="601414" y="1396008"/>
            <a:ext cx="9808677"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457200" indent="-457200">
              <a:buFont typeface="Wingdings" panose="05000000000000000000" pitchFamily="2" charset="2"/>
              <a:buChar char="ü"/>
            </a:pPr>
            <a:r>
              <a:rPr lang="en-GB" altLang="en-US" sz="2800" dirty="0"/>
              <a:t>Copyright is a law that protects the creators of original pieces of work. </a:t>
            </a:r>
          </a:p>
          <a:p>
            <a:pPr marL="457200" indent="-457200">
              <a:buFont typeface="Wingdings" panose="05000000000000000000" pitchFamily="2" charset="2"/>
              <a:buChar char="ü"/>
            </a:pPr>
            <a:r>
              <a:rPr lang="en-GB" altLang="en-US" sz="2800" dirty="0"/>
              <a:t>Therefore when someone creates something original like a movie, photograph, song, book, video game or painting no one else has the right to use or copy it without permission from the creator. </a:t>
            </a:r>
          </a:p>
          <a:p>
            <a:pPr marL="457200" indent="-457200">
              <a:buFont typeface="Wingdings" panose="05000000000000000000" pitchFamily="2" charset="2"/>
              <a:buChar char="ü"/>
            </a:pPr>
            <a:r>
              <a:rPr lang="en-GB" altLang="en-US" sz="2800" dirty="0"/>
              <a:t>This ensures that people can be rewarded for their work and offers protection to intellectual property.</a:t>
            </a:r>
          </a:p>
        </p:txBody>
      </p:sp>
    </p:spTree>
    <p:extLst>
      <p:ext uri="{BB962C8B-B14F-4D97-AF65-F5344CB8AC3E}">
        <p14:creationId xmlns:p14="http://schemas.microsoft.com/office/powerpoint/2010/main" val="3531298852"/>
      </p:ext>
    </p:extLst>
  </p:cSld>
  <p:clrMapOvr>
    <a:masterClrMapping/>
  </p:clrMapOvr>
  <p:transition spd="med"/>
  <p:timing>
    <p:tnLst>
      <p:par>
        <p:cTn id="1" dur="indefinite" restart="never" nodeType="tmRoot">
          <p:childTnLst>
            <p:seq concurrent="1" nextAc="seek">
              <p:cTn id="2" dur="0"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
          <p:cNvSpPr>
            <a:spLocks noGrp="1" noChangeArrowheads="1"/>
          </p:cNvSpPr>
          <p:nvPr>
            <p:ph type="title"/>
          </p:nvPr>
        </p:nvSpPr>
        <p:spPr>
          <a:xfrm>
            <a:off x="432601" y="52521"/>
            <a:ext cx="9625797" cy="743118"/>
          </a:xfrm>
        </p:spPr>
        <p:txBody>
          <a:bodyPr vert="horz" lIns="91440" tIns="35206" rIns="91440" bIns="45720" rtlCol="0" anchor="ctr">
            <a:normAutofit/>
          </a:bodyPr>
          <a:lstStyle/>
          <a:p>
            <a:pPr>
              <a:tabLst>
                <a:tab pos="656722" algn="l"/>
                <a:tab pos="1313444" algn="l"/>
                <a:tab pos="1970166" algn="l"/>
                <a:tab pos="2626888" algn="l"/>
                <a:tab pos="3283610" algn="l"/>
                <a:tab pos="3940332" algn="l"/>
                <a:tab pos="4597055" algn="l"/>
                <a:tab pos="5253777" algn="l"/>
                <a:tab pos="5910499" algn="l"/>
                <a:tab pos="6567221" algn="l"/>
                <a:tab pos="7223943" algn="l"/>
                <a:tab pos="7880665" algn="l"/>
              </a:tabLst>
            </a:pPr>
            <a:r>
              <a:rPr lang="en-GB" altLang="en-US" dirty="0"/>
              <a:t>Match the keywords with the definitions</a:t>
            </a:r>
          </a:p>
        </p:txBody>
      </p:sp>
      <p:graphicFrame>
        <p:nvGraphicFramePr>
          <p:cNvPr id="4" name="Diagram 3"/>
          <p:cNvGraphicFramePr/>
          <p:nvPr/>
        </p:nvGraphicFramePr>
        <p:xfrm>
          <a:off x="4623873" y="393895"/>
          <a:ext cx="5615533" cy="66821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Diagram 8"/>
          <p:cNvGraphicFramePr/>
          <p:nvPr/>
        </p:nvGraphicFramePr>
        <p:xfrm>
          <a:off x="1705201" y="1899138"/>
          <a:ext cx="2244469" cy="361539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
          <p:cNvSpPr>
            <a:spLocks noGrp="1" noChangeArrowheads="1"/>
          </p:cNvSpPr>
          <p:nvPr>
            <p:ph type="title"/>
          </p:nvPr>
        </p:nvSpPr>
        <p:spPr>
          <a:xfrm>
            <a:off x="432601" y="52521"/>
            <a:ext cx="9625797" cy="743118"/>
          </a:xfrm>
        </p:spPr>
        <p:txBody>
          <a:bodyPr vert="horz" lIns="91440" tIns="35206" rIns="91440" bIns="45720" rtlCol="0" anchor="ctr">
            <a:normAutofit/>
          </a:bodyPr>
          <a:lstStyle/>
          <a:p>
            <a:pPr>
              <a:tabLst>
                <a:tab pos="656722" algn="l"/>
                <a:tab pos="1313444" algn="l"/>
                <a:tab pos="1970166" algn="l"/>
                <a:tab pos="2626888" algn="l"/>
                <a:tab pos="3283610" algn="l"/>
                <a:tab pos="3940332" algn="l"/>
                <a:tab pos="4597055" algn="l"/>
                <a:tab pos="5253777" algn="l"/>
                <a:tab pos="5910499" algn="l"/>
                <a:tab pos="6567221" algn="l"/>
                <a:tab pos="7223943" algn="l"/>
                <a:tab pos="7880665" algn="l"/>
              </a:tabLst>
            </a:pPr>
            <a:r>
              <a:rPr lang="en-GB" altLang="en-US" dirty="0"/>
              <a:t>Match the keywords with the definitions</a:t>
            </a:r>
          </a:p>
        </p:txBody>
      </p:sp>
      <p:graphicFrame>
        <p:nvGraphicFramePr>
          <p:cNvPr id="4" name="Diagram 3"/>
          <p:cNvGraphicFramePr/>
          <p:nvPr/>
        </p:nvGraphicFramePr>
        <p:xfrm>
          <a:off x="4623873" y="393895"/>
          <a:ext cx="5615533" cy="66821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Diagram 8"/>
          <p:cNvGraphicFramePr/>
          <p:nvPr/>
        </p:nvGraphicFramePr>
        <p:xfrm>
          <a:off x="1705201" y="1899138"/>
          <a:ext cx="2244469" cy="361539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152431004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Grp="1" noChangeArrowheads="1"/>
          </p:cNvSpPr>
          <p:nvPr>
            <p:ph type="title"/>
          </p:nvPr>
        </p:nvSpPr>
        <p:spPr>
          <a:xfrm>
            <a:off x="1037513" y="217360"/>
            <a:ext cx="8229024" cy="317214"/>
          </a:xfrm>
        </p:spPr>
        <p:txBody>
          <a:bodyPr vert="horz" lIns="91440" tIns="35206" rIns="91440" bIns="45720" rtlCol="0" anchor="ctr">
            <a:normAutofit fontScale="90000"/>
          </a:bodyPr>
          <a:lstStyle/>
          <a:p>
            <a:pPr>
              <a:tabLst>
                <a:tab pos="656722" algn="l"/>
                <a:tab pos="1313444" algn="l"/>
                <a:tab pos="1970166" algn="l"/>
                <a:tab pos="2626888" algn="l"/>
                <a:tab pos="3283610" algn="l"/>
                <a:tab pos="3940332" algn="l"/>
                <a:tab pos="4597055" algn="l"/>
                <a:tab pos="5253777" algn="l"/>
                <a:tab pos="5910499" algn="l"/>
                <a:tab pos="6567221" algn="l"/>
                <a:tab pos="7223943" algn="l"/>
                <a:tab pos="7880665" algn="l"/>
              </a:tabLst>
            </a:pPr>
            <a:r>
              <a:rPr lang="en-GB" altLang="en-US" dirty="0"/>
              <a:t>Copyright, Designs and Patents Act</a:t>
            </a:r>
          </a:p>
        </p:txBody>
      </p:sp>
      <p:sp>
        <p:nvSpPr>
          <p:cNvPr id="11268" name="Rectangle 1"/>
          <p:cNvSpPr>
            <a:spLocks noChangeArrowheads="1"/>
          </p:cNvSpPr>
          <p:nvPr/>
        </p:nvSpPr>
        <p:spPr bwMode="auto">
          <a:xfrm>
            <a:off x="601414" y="1396008"/>
            <a:ext cx="9808677" cy="3929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buFont typeface="Wingdings" panose="05000000000000000000" pitchFamily="2" charset="2"/>
              <a:buChar char="ü"/>
            </a:pPr>
            <a:r>
              <a:rPr lang="en-GB" altLang="en-US" sz="2400" dirty="0"/>
              <a:t>Copyright is relevant to computing because computers make copying media very easy. </a:t>
            </a:r>
          </a:p>
          <a:p>
            <a:pPr marL="342900" indent="-342900">
              <a:buFont typeface="Wingdings" panose="05000000000000000000" pitchFamily="2" charset="2"/>
              <a:buChar char="ü"/>
            </a:pPr>
            <a:r>
              <a:rPr lang="en-GB" altLang="en-US" sz="2400" dirty="0"/>
              <a:t>Under copyright law the following activities are illegal</a:t>
            </a:r>
          </a:p>
          <a:p>
            <a:pPr marL="800100" lvl="1" indent="-342900" algn="just">
              <a:lnSpc>
                <a:spcPct val="100000"/>
              </a:lnSpc>
              <a:spcBef>
                <a:spcPts val="1588"/>
              </a:spcBef>
              <a:spcAft>
                <a:spcPct val="0"/>
              </a:spcAft>
              <a:buFont typeface="Wingdings" panose="05000000000000000000" pitchFamily="2" charset="2"/>
              <a:buChar char="ü"/>
            </a:pPr>
            <a:r>
              <a:rPr lang="en-GB" altLang="en-US" sz="2400" dirty="0"/>
              <a:t>copying a computer game from your friend</a:t>
            </a:r>
          </a:p>
          <a:p>
            <a:pPr marL="800100" lvl="1" indent="-342900" algn="just">
              <a:lnSpc>
                <a:spcPct val="100000"/>
              </a:lnSpc>
              <a:spcBef>
                <a:spcPts val="1588"/>
              </a:spcBef>
              <a:spcAft>
                <a:spcPct val="0"/>
              </a:spcAft>
              <a:buFont typeface="Wingdings" panose="05000000000000000000" pitchFamily="2" charset="2"/>
              <a:buChar char="ü"/>
            </a:pPr>
            <a:r>
              <a:rPr lang="en-GB" altLang="en-US" sz="2400" dirty="0"/>
              <a:t>downloading music from the web</a:t>
            </a:r>
          </a:p>
          <a:p>
            <a:pPr marL="800100" lvl="1" indent="-342900" algn="just">
              <a:lnSpc>
                <a:spcPct val="100000"/>
              </a:lnSpc>
              <a:spcBef>
                <a:spcPts val="1588"/>
              </a:spcBef>
              <a:spcAft>
                <a:spcPct val="0"/>
              </a:spcAft>
              <a:buFont typeface="Wingdings" panose="05000000000000000000" pitchFamily="2" charset="2"/>
              <a:buChar char="ü"/>
            </a:pPr>
            <a:r>
              <a:rPr lang="en-GB" altLang="en-US" sz="2400" dirty="0"/>
              <a:t>downloading images or photographs</a:t>
            </a:r>
          </a:p>
          <a:p>
            <a:pPr marL="800100" lvl="1" indent="-342900" algn="just">
              <a:lnSpc>
                <a:spcPct val="100000"/>
              </a:lnSpc>
              <a:spcBef>
                <a:spcPts val="1588"/>
              </a:spcBef>
              <a:spcAft>
                <a:spcPct val="0"/>
              </a:spcAft>
              <a:buFont typeface="Wingdings" panose="05000000000000000000" pitchFamily="2" charset="2"/>
              <a:buChar char="ü"/>
            </a:pPr>
            <a:r>
              <a:rPr lang="en-GB" altLang="en-US" sz="2400" dirty="0"/>
              <a:t>copying and pasting text from web pages</a:t>
            </a:r>
          </a:p>
          <a:p>
            <a:pPr marL="457200" indent="-457200">
              <a:buFont typeface="Wingdings" panose="05000000000000000000" pitchFamily="2" charset="2"/>
              <a:buChar char="ü"/>
            </a:pPr>
            <a:endParaRPr lang="en-GB" altLang="en-US" sz="2800" dirty="0"/>
          </a:p>
        </p:txBody>
      </p:sp>
    </p:spTree>
    <p:extLst>
      <p:ext uri="{BB962C8B-B14F-4D97-AF65-F5344CB8AC3E}">
        <p14:creationId xmlns:p14="http://schemas.microsoft.com/office/powerpoint/2010/main" val="3015795800"/>
      </p:ext>
    </p:extLst>
  </p:cSld>
  <p:clrMapOvr>
    <a:masterClrMapping/>
  </p:clrMapOvr>
  <p:transition spd="med"/>
  <p:timing>
    <p:tnLst>
      <p:par>
        <p:cTn id="1" dur="indefinite" restart="never" nodeType="tmRoot">
          <p:childTnLst>
            <p:seq concurrent="1" nextAc="seek">
              <p:cTn id="2" dur="0"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4522AF-4C03-4F3E-95DE-7B206A4FEB0A}"/>
              </a:ext>
            </a:extLst>
          </p:cNvPr>
          <p:cNvSpPr>
            <a:spLocks noGrp="1"/>
          </p:cNvSpPr>
          <p:nvPr>
            <p:ph type="title"/>
          </p:nvPr>
        </p:nvSpPr>
        <p:spPr/>
        <p:txBody>
          <a:bodyPr>
            <a:normAutofit fontScale="90000"/>
          </a:bodyPr>
          <a:lstStyle/>
          <a:p>
            <a:r>
              <a:rPr lang="en-GB" dirty="0"/>
              <a:t>Legislation</a:t>
            </a:r>
          </a:p>
        </p:txBody>
      </p:sp>
      <p:sp>
        <p:nvSpPr>
          <p:cNvPr id="3" name="Content Placeholder 2">
            <a:extLst>
              <a:ext uri="{FF2B5EF4-FFF2-40B4-BE49-F238E27FC236}">
                <a16:creationId xmlns:a16="http://schemas.microsoft.com/office/drawing/2014/main" id="{3A349623-838B-4297-A7EC-80F11C94E30A}"/>
              </a:ext>
            </a:extLst>
          </p:cNvPr>
          <p:cNvSpPr>
            <a:spLocks noGrp="1"/>
          </p:cNvSpPr>
          <p:nvPr>
            <p:ph idx="1"/>
          </p:nvPr>
        </p:nvSpPr>
        <p:spPr/>
        <p:txBody>
          <a:bodyPr/>
          <a:lstStyle/>
          <a:p>
            <a:pPr>
              <a:buFont typeface="Wingdings" panose="05000000000000000000" pitchFamily="2" charset="2"/>
              <a:buChar char="ü"/>
            </a:pPr>
            <a:r>
              <a:rPr lang="en-GB" dirty="0"/>
              <a:t>Legislation is the law that  governs us</a:t>
            </a:r>
          </a:p>
          <a:p>
            <a:pPr>
              <a:buFont typeface="Wingdings" panose="05000000000000000000" pitchFamily="2" charset="2"/>
              <a:buChar char="ü"/>
            </a:pPr>
            <a:r>
              <a:rPr lang="en-GB" dirty="0"/>
              <a:t>Acts of Parliament are the enactments of laws passed </a:t>
            </a:r>
            <a:r>
              <a:rPr lang="en-GB"/>
              <a:t>by MPs </a:t>
            </a:r>
            <a:r>
              <a:rPr lang="en-GB" dirty="0"/>
              <a:t>in the Houses of Parliament.</a:t>
            </a:r>
          </a:p>
        </p:txBody>
      </p:sp>
    </p:spTree>
    <p:extLst>
      <p:ext uri="{BB962C8B-B14F-4D97-AF65-F5344CB8AC3E}">
        <p14:creationId xmlns:p14="http://schemas.microsoft.com/office/powerpoint/2010/main" val="3172478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Grp="1" noChangeArrowheads="1"/>
          </p:cNvSpPr>
          <p:nvPr>
            <p:ph type="title"/>
          </p:nvPr>
        </p:nvSpPr>
        <p:spPr>
          <a:xfrm>
            <a:off x="1037513" y="217360"/>
            <a:ext cx="8229024" cy="317214"/>
          </a:xfrm>
        </p:spPr>
        <p:txBody>
          <a:bodyPr vert="horz" lIns="91440" tIns="35206" rIns="91440" bIns="45720" rtlCol="0" anchor="ctr">
            <a:normAutofit fontScale="90000"/>
          </a:bodyPr>
          <a:lstStyle/>
          <a:p>
            <a:pPr>
              <a:tabLst>
                <a:tab pos="656722" algn="l"/>
                <a:tab pos="1313444" algn="l"/>
                <a:tab pos="1970166" algn="l"/>
                <a:tab pos="2626888" algn="l"/>
                <a:tab pos="3283610" algn="l"/>
                <a:tab pos="3940332" algn="l"/>
                <a:tab pos="4597055" algn="l"/>
                <a:tab pos="5253777" algn="l"/>
                <a:tab pos="5910499" algn="l"/>
                <a:tab pos="6567221" algn="l"/>
                <a:tab pos="7223943" algn="l"/>
                <a:tab pos="7880665" algn="l"/>
              </a:tabLst>
            </a:pPr>
            <a:r>
              <a:rPr lang="en-GB" altLang="en-US" dirty="0"/>
              <a:t>Fair use</a:t>
            </a:r>
          </a:p>
        </p:txBody>
      </p:sp>
      <p:sp>
        <p:nvSpPr>
          <p:cNvPr id="11268" name="Rectangle 1"/>
          <p:cNvSpPr>
            <a:spLocks noChangeArrowheads="1"/>
          </p:cNvSpPr>
          <p:nvPr/>
        </p:nvSpPr>
        <p:spPr bwMode="auto">
          <a:xfrm>
            <a:off x="601414" y="1396008"/>
            <a:ext cx="9808677" cy="3190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00000"/>
              </a:lnSpc>
              <a:spcBef>
                <a:spcPts val="1588"/>
              </a:spcBef>
              <a:spcAft>
                <a:spcPct val="0"/>
              </a:spcAft>
            </a:pPr>
            <a:r>
              <a:rPr lang="en-GB" altLang="en-US" sz="2400" dirty="0"/>
              <a:t>Fair use allows copyrighted work to be used legally in certain situations</a:t>
            </a:r>
          </a:p>
          <a:p>
            <a:pPr marL="414772" indent="-414772" algn="just">
              <a:lnSpc>
                <a:spcPct val="100000"/>
              </a:lnSpc>
              <a:spcBef>
                <a:spcPts val="1588"/>
              </a:spcBef>
              <a:spcAft>
                <a:spcPct val="0"/>
              </a:spcAft>
              <a:buFont typeface="Wingdings" panose="05000000000000000000" pitchFamily="2" charset="2"/>
              <a:buChar char="ü"/>
            </a:pPr>
            <a:r>
              <a:rPr lang="en-GB" altLang="en-US" sz="2400" dirty="0"/>
              <a:t>Personal or educational use (not commercial use)</a:t>
            </a:r>
          </a:p>
          <a:p>
            <a:pPr marL="414772" indent="-414772" algn="just">
              <a:lnSpc>
                <a:spcPct val="100000"/>
              </a:lnSpc>
              <a:spcBef>
                <a:spcPts val="1588"/>
              </a:spcBef>
              <a:spcAft>
                <a:spcPct val="0"/>
              </a:spcAft>
              <a:buFont typeface="Wingdings" panose="05000000000000000000" pitchFamily="2" charset="2"/>
              <a:buChar char="ü"/>
            </a:pPr>
            <a:r>
              <a:rPr lang="en-GB" altLang="en-US" sz="2400" dirty="0"/>
              <a:t>scientific research, social contribution</a:t>
            </a:r>
          </a:p>
          <a:p>
            <a:pPr marL="414772" indent="-414772" algn="just">
              <a:lnSpc>
                <a:spcPct val="100000"/>
              </a:lnSpc>
              <a:spcBef>
                <a:spcPts val="1588"/>
              </a:spcBef>
              <a:spcAft>
                <a:spcPct val="0"/>
              </a:spcAft>
              <a:buFont typeface="Wingdings" panose="05000000000000000000" pitchFamily="2" charset="2"/>
              <a:buChar char="ü"/>
            </a:pPr>
            <a:r>
              <a:rPr lang="en-GB" altLang="en-US" sz="2400" dirty="0"/>
              <a:t>Use only a small amount of the work (e.g. a short quote)</a:t>
            </a:r>
          </a:p>
          <a:p>
            <a:pPr marL="414772" indent="-414772" algn="just">
              <a:lnSpc>
                <a:spcPct val="100000"/>
              </a:lnSpc>
              <a:spcBef>
                <a:spcPts val="1588"/>
              </a:spcBef>
              <a:spcAft>
                <a:spcPct val="0"/>
              </a:spcAft>
              <a:buFont typeface="Wingdings" panose="05000000000000000000" pitchFamily="2" charset="2"/>
              <a:buChar char="ü"/>
            </a:pPr>
            <a:r>
              <a:rPr lang="en-GB" altLang="en-US" sz="2400" dirty="0"/>
              <a:t>Acknowledge original source of the work</a:t>
            </a:r>
          </a:p>
          <a:p>
            <a:pPr marL="457200" indent="-457200">
              <a:buFont typeface="Wingdings" panose="05000000000000000000" pitchFamily="2" charset="2"/>
              <a:buChar char="ü"/>
            </a:pPr>
            <a:endParaRPr lang="en-GB" altLang="en-US" sz="2800" dirty="0"/>
          </a:p>
        </p:txBody>
      </p:sp>
    </p:spTree>
    <p:extLst>
      <p:ext uri="{BB962C8B-B14F-4D97-AF65-F5344CB8AC3E}">
        <p14:creationId xmlns:p14="http://schemas.microsoft.com/office/powerpoint/2010/main" val="2001285474"/>
      </p:ext>
    </p:extLst>
  </p:cSld>
  <p:clrMapOvr>
    <a:masterClrMapping/>
  </p:clrMapOvr>
  <p:transition spd="med"/>
  <p:timing>
    <p:tnLst>
      <p:par>
        <p:cTn id="1" dur="indefinite" restart="never" nodeType="tmRoot">
          <p:childTnLst>
            <p:seq concurrent="1" nextAc="seek">
              <p:cTn id="2" dur="0"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4C6CF5-D416-4661-88BD-1824474668A8}"/>
              </a:ext>
            </a:extLst>
          </p:cNvPr>
          <p:cNvSpPr>
            <a:spLocks noGrp="1"/>
          </p:cNvSpPr>
          <p:nvPr>
            <p:ph type="title"/>
          </p:nvPr>
        </p:nvSpPr>
        <p:spPr/>
        <p:txBody>
          <a:bodyPr>
            <a:normAutofit fontScale="90000"/>
          </a:bodyPr>
          <a:lstStyle/>
          <a:p>
            <a:r>
              <a:rPr lang="en-GB" dirty="0"/>
              <a:t>Copyright</a:t>
            </a:r>
          </a:p>
        </p:txBody>
      </p:sp>
      <p:sp>
        <p:nvSpPr>
          <p:cNvPr id="3" name="Content Placeholder 2">
            <a:extLst>
              <a:ext uri="{FF2B5EF4-FFF2-40B4-BE49-F238E27FC236}">
                <a16:creationId xmlns:a16="http://schemas.microsoft.com/office/drawing/2014/main" id="{61F2E7BE-CEEA-40DC-9E13-BF5191ACB977}"/>
              </a:ext>
            </a:extLst>
          </p:cNvPr>
          <p:cNvSpPr>
            <a:spLocks noGrp="1"/>
          </p:cNvSpPr>
          <p:nvPr>
            <p:ph idx="1"/>
          </p:nvPr>
        </p:nvSpPr>
        <p:spPr/>
        <p:txBody>
          <a:bodyPr/>
          <a:lstStyle/>
          <a:p>
            <a:pPr>
              <a:buFont typeface="Wingdings" panose="05000000000000000000" pitchFamily="2" charset="2"/>
              <a:buChar char="ü"/>
            </a:pPr>
            <a:r>
              <a:rPr lang="en-GB" dirty="0"/>
              <a:t>All work is automatically copyrighted including software.</a:t>
            </a:r>
          </a:p>
          <a:p>
            <a:pPr>
              <a:buFont typeface="Wingdings" panose="05000000000000000000" pitchFamily="2" charset="2"/>
              <a:buChar char="ü"/>
            </a:pPr>
            <a:r>
              <a:rPr lang="en-GB" dirty="0"/>
              <a:t>A software licence governs the use and distribution of the software </a:t>
            </a:r>
          </a:p>
        </p:txBody>
      </p:sp>
    </p:spTree>
    <p:extLst>
      <p:ext uri="{BB962C8B-B14F-4D97-AF65-F5344CB8AC3E}">
        <p14:creationId xmlns:p14="http://schemas.microsoft.com/office/powerpoint/2010/main" val="16622870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fontScale="90000"/>
          </a:bodyPr>
          <a:lstStyle/>
          <a:p>
            <a:r>
              <a:rPr lang="en-US" altLang="en-US" dirty="0"/>
              <a:t>Creative Commons Licenses</a:t>
            </a:r>
          </a:p>
        </p:txBody>
      </p:sp>
      <p:sp>
        <p:nvSpPr>
          <p:cNvPr id="34819" name="Content Placeholder 2"/>
          <p:cNvSpPr>
            <a:spLocks noGrp="1"/>
          </p:cNvSpPr>
          <p:nvPr>
            <p:ph idx="1"/>
          </p:nvPr>
        </p:nvSpPr>
        <p:spPr>
          <a:xfrm>
            <a:off x="838200" y="1529578"/>
            <a:ext cx="10515600" cy="4351338"/>
          </a:xfrm>
        </p:spPr>
        <p:txBody>
          <a:bodyPr/>
          <a:lstStyle/>
          <a:p>
            <a:pPr>
              <a:buFont typeface="Wingdings" panose="05000000000000000000" pitchFamily="2" charset="2"/>
              <a:buChar char="ü"/>
            </a:pPr>
            <a:r>
              <a:rPr lang="en-GB" altLang="en-US" sz="2540" dirty="0">
                <a:latin typeface="Calibri" panose="020F0502020204030204" pitchFamily="34" charset="0"/>
                <a:cs typeface="Calibri" panose="020F0502020204030204" pitchFamily="34" charset="0"/>
              </a:rPr>
              <a:t>Creative Commons Licenses (CCL) allows creators to explicitly give permissions for their work to be used by others</a:t>
            </a:r>
            <a:endParaRPr lang="en-US" altLang="en-US" sz="2540" dirty="0">
              <a:latin typeface="Calibri" panose="020F0502020204030204" pitchFamily="34" charset="0"/>
              <a:cs typeface="Calibri" panose="020F0502020204030204" pitchFamily="34" charset="0"/>
            </a:endParaRPr>
          </a:p>
          <a:p>
            <a:pPr>
              <a:buFont typeface="Wingdings" panose="05000000000000000000" pitchFamily="2" charset="2"/>
              <a:buChar char="ü"/>
            </a:pPr>
            <a:r>
              <a:rPr lang="en-US" altLang="en-US" sz="2540" dirty="0">
                <a:latin typeface="Calibri" panose="020F0502020204030204" pitchFamily="34" charset="0"/>
                <a:cs typeface="Calibri" panose="020F0502020204030204" pitchFamily="34" charset="0"/>
              </a:rPr>
              <a:t>There are difference types of CCL including:</a:t>
            </a:r>
          </a:p>
          <a:p>
            <a:pPr lvl="1">
              <a:buFont typeface="Wingdings" panose="05000000000000000000" pitchFamily="2" charset="2"/>
              <a:buChar char="ü"/>
            </a:pPr>
            <a:r>
              <a:rPr lang="en-US" altLang="en-US" b="1" dirty="0">
                <a:latin typeface="Calibri" panose="020F0502020204030204" pitchFamily="34" charset="0"/>
                <a:cs typeface="Calibri" panose="020F0502020204030204" pitchFamily="34" charset="0"/>
              </a:rPr>
              <a:t>Public domain: </a:t>
            </a:r>
            <a:r>
              <a:rPr lang="en-US" altLang="en-US" dirty="0">
                <a:latin typeface="Calibri" panose="020F0502020204030204" pitchFamily="34" charset="0"/>
                <a:cs typeface="Calibri" panose="020F0502020204030204" pitchFamily="34" charset="0"/>
              </a:rPr>
              <a:t>can use the works for any purpose without restriction </a:t>
            </a:r>
          </a:p>
          <a:p>
            <a:pPr lvl="1">
              <a:buFont typeface="Wingdings" panose="05000000000000000000" pitchFamily="2" charset="2"/>
              <a:buChar char="ü"/>
            </a:pPr>
            <a:r>
              <a:rPr lang="en-US" altLang="en-US" b="1" dirty="0">
                <a:latin typeface="Calibri" panose="020F0502020204030204" pitchFamily="34" charset="0"/>
                <a:cs typeface="Calibri" panose="020F0502020204030204" pitchFamily="34" charset="0"/>
              </a:rPr>
              <a:t>Attribution license: </a:t>
            </a:r>
            <a:r>
              <a:rPr lang="en-US" altLang="en-US" dirty="0">
                <a:latin typeface="Calibri" panose="020F0502020204030204" pitchFamily="34" charset="0"/>
                <a:cs typeface="Calibri" panose="020F0502020204030204" pitchFamily="34" charset="0"/>
              </a:rPr>
              <a:t>works can be used and copied, but the creator must be acknowledged</a:t>
            </a:r>
          </a:p>
          <a:p>
            <a:pPr lvl="1">
              <a:buFont typeface="Wingdings" panose="05000000000000000000" pitchFamily="2" charset="2"/>
              <a:buChar char="ü"/>
            </a:pPr>
            <a:r>
              <a:rPr lang="en-US" altLang="en-US" b="1" dirty="0">
                <a:latin typeface="Calibri" panose="020F0502020204030204" pitchFamily="34" charset="0"/>
                <a:cs typeface="Calibri" panose="020F0502020204030204" pitchFamily="34" charset="0"/>
              </a:rPr>
              <a:t>Attribution non-commercial license:  </a:t>
            </a:r>
            <a:r>
              <a:rPr lang="en-US" altLang="en-US" dirty="0">
                <a:latin typeface="Calibri" panose="020F0502020204030204" pitchFamily="34" charset="0"/>
                <a:cs typeface="Calibri" panose="020F0502020204030204" pitchFamily="34" charset="0"/>
              </a:rPr>
              <a:t>can be used for any purpose but not to make money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70A3E-BAC7-4884-AB06-83674F0C34C2}"/>
              </a:ext>
            </a:extLst>
          </p:cNvPr>
          <p:cNvSpPr>
            <a:spLocks noGrp="1"/>
          </p:cNvSpPr>
          <p:nvPr>
            <p:ph type="title"/>
          </p:nvPr>
        </p:nvSpPr>
        <p:spPr/>
        <p:txBody>
          <a:bodyPr>
            <a:normAutofit fontScale="90000"/>
          </a:bodyPr>
          <a:lstStyle/>
          <a:p>
            <a:r>
              <a:rPr lang="en-GB" dirty="0"/>
              <a:t>Open source versus proprietary software</a:t>
            </a:r>
          </a:p>
        </p:txBody>
      </p:sp>
      <p:sp>
        <p:nvSpPr>
          <p:cNvPr id="3" name="Content Placeholder 2">
            <a:extLst>
              <a:ext uri="{FF2B5EF4-FFF2-40B4-BE49-F238E27FC236}">
                <a16:creationId xmlns:a16="http://schemas.microsoft.com/office/drawing/2014/main" id="{7008AA52-B1AB-4E42-8211-77D8B7344812}"/>
              </a:ext>
            </a:extLst>
          </p:cNvPr>
          <p:cNvSpPr>
            <a:spLocks noGrp="1"/>
          </p:cNvSpPr>
          <p:nvPr>
            <p:ph idx="1"/>
          </p:nvPr>
        </p:nvSpPr>
        <p:spPr>
          <a:xfrm>
            <a:off x="808672" y="952803"/>
            <a:ext cx="10515600" cy="4351338"/>
          </a:xfrm>
        </p:spPr>
        <p:txBody>
          <a:bodyPr/>
          <a:lstStyle/>
          <a:p>
            <a:pPr>
              <a:buFont typeface="Wingdings" panose="05000000000000000000" pitchFamily="2" charset="2"/>
              <a:buChar char="ü"/>
            </a:pPr>
            <a:r>
              <a:rPr lang="en-GB" dirty="0"/>
              <a:t>When this source code is made available it is called open source</a:t>
            </a:r>
          </a:p>
          <a:p>
            <a:pPr>
              <a:buFont typeface="Wingdings" panose="05000000000000000000" pitchFamily="2" charset="2"/>
              <a:buChar char="ü"/>
            </a:pPr>
            <a:r>
              <a:rPr lang="en-GB" dirty="0"/>
              <a:t>For propriety software source code is not usually released</a:t>
            </a:r>
          </a:p>
        </p:txBody>
      </p:sp>
      <p:graphicFrame>
        <p:nvGraphicFramePr>
          <p:cNvPr id="4" name="Table 4">
            <a:extLst>
              <a:ext uri="{FF2B5EF4-FFF2-40B4-BE49-F238E27FC236}">
                <a16:creationId xmlns:a16="http://schemas.microsoft.com/office/drawing/2014/main" id="{98F1ED1E-84AF-46E9-87AE-95EB1750FC25}"/>
              </a:ext>
            </a:extLst>
          </p:cNvPr>
          <p:cNvGraphicFramePr>
            <a:graphicFrameLocks noGrp="1"/>
          </p:cNvGraphicFramePr>
          <p:nvPr/>
        </p:nvGraphicFramePr>
        <p:xfrm>
          <a:off x="450167" y="1909077"/>
          <a:ext cx="10621109" cy="4663440"/>
        </p:xfrm>
        <a:graphic>
          <a:graphicData uri="http://schemas.openxmlformats.org/drawingml/2006/table">
            <a:tbl>
              <a:tblPr firstRow="1" bandRow="1">
                <a:tableStyleId>{68D230F3-CF80-4859-8CE7-A43EE81993B5}</a:tableStyleId>
              </a:tblPr>
              <a:tblGrid>
                <a:gridCol w="1697313">
                  <a:extLst>
                    <a:ext uri="{9D8B030D-6E8A-4147-A177-3AD203B41FA5}">
                      <a16:colId xmlns:a16="http://schemas.microsoft.com/office/drawing/2014/main" val="2220028197"/>
                    </a:ext>
                  </a:extLst>
                </a:gridCol>
                <a:gridCol w="4105565">
                  <a:extLst>
                    <a:ext uri="{9D8B030D-6E8A-4147-A177-3AD203B41FA5}">
                      <a16:colId xmlns:a16="http://schemas.microsoft.com/office/drawing/2014/main" val="571249451"/>
                    </a:ext>
                  </a:extLst>
                </a:gridCol>
                <a:gridCol w="4818231">
                  <a:extLst>
                    <a:ext uri="{9D8B030D-6E8A-4147-A177-3AD203B41FA5}">
                      <a16:colId xmlns:a16="http://schemas.microsoft.com/office/drawing/2014/main" val="1141554163"/>
                    </a:ext>
                  </a:extLst>
                </a:gridCol>
              </a:tblGrid>
              <a:tr h="370840">
                <a:tc>
                  <a:txBody>
                    <a:bodyPr/>
                    <a:lstStyle/>
                    <a:p>
                      <a:endParaRPr lang="en-GB" dirty="0"/>
                    </a:p>
                  </a:txBody>
                  <a:tcPr/>
                </a:tc>
                <a:tc>
                  <a:txBody>
                    <a:bodyPr/>
                    <a:lstStyle/>
                    <a:p>
                      <a:r>
                        <a:rPr lang="en-GB" dirty="0"/>
                        <a:t>proprietary software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Open-source software</a:t>
                      </a:r>
                    </a:p>
                    <a:p>
                      <a:endParaRPr lang="en-GB" dirty="0"/>
                    </a:p>
                  </a:txBody>
                  <a:tcPr/>
                </a:tc>
                <a:extLst>
                  <a:ext uri="{0D108BD9-81ED-4DB2-BD59-A6C34878D82A}">
                    <a16:rowId xmlns:a16="http://schemas.microsoft.com/office/drawing/2014/main" val="132699811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Advantages</a:t>
                      </a:r>
                    </a:p>
                  </a:txBody>
                  <a:tcPr/>
                </a:tc>
                <a:tc>
                  <a:txBody>
                    <a:bodyPr/>
                    <a:lstStyle/>
                    <a:p>
                      <a:pPr marL="285750" indent="-285750">
                        <a:buFont typeface="Wingdings" panose="05000000000000000000" pitchFamily="2" charset="2"/>
                        <a:buChar char="ü"/>
                      </a:pPr>
                      <a:r>
                        <a:rPr lang="en-GB" dirty="0"/>
                        <a:t>Intellectual property is protected</a:t>
                      </a:r>
                    </a:p>
                    <a:p>
                      <a:pPr marL="285750" indent="-285750">
                        <a:buFont typeface="Wingdings" panose="05000000000000000000" pitchFamily="2" charset="2"/>
                        <a:buChar char="ü"/>
                      </a:pPr>
                      <a:r>
                        <a:rPr lang="en-GB" dirty="0"/>
                        <a:t>Encourages investment in the development of software</a:t>
                      </a:r>
                    </a:p>
                    <a:p>
                      <a:pPr marL="285750" indent="-285750">
                        <a:buFont typeface="Wingdings" panose="05000000000000000000" pitchFamily="2" charset="2"/>
                        <a:buChar char="ü"/>
                      </a:pPr>
                      <a:endParaRPr lang="en-GB" dirty="0"/>
                    </a:p>
                  </a:txBody>
                  <a:tcPr/>
                </a:tc>
                <a:tc>
                  <a:txBody>
                    <a:bodyPr/>
                    <a:lstStyle/>
                    <a:p>
                      <a:pPr marL="285750" indent="-285750">
                        <a:buFont typeface="Wingdings" panose="05000000000000000000" pitchFamily="2" charset="2"/>
                        <a:buChar char="ü"/>
                      </a:pPr>
                      <a:r>
                        <a:rPr lang="en-GB" dirty="0"/>
                        <a:t>An open community of developers write code for free</a:t>
                      </a:r>
                    </a:p>
                    <a:p>
                      <a:pPr marL="285750" indent="-285750">
                        <a:buFont typeface="Wingdings" panose="05000000000000000000" pitchFamily="2" charset="2"/>
                        <a:buChar char="ü"/>
                      </a:pPr>
                      <a:r>
                        <a:rPr lang="en-GB" dirty="0"/>
                        <a:t>A large community means bugs can be found and improvements made quickly</a:t>
                      </a:r>
                    </a:p>
                    <a:p>
                      <a:pPr marL="285750" indent="-285750">
                        <a:buFont typeface="Wingdings" panose="05000000000000000000" pitchFamily="2" charset="2"/>
                        <a:buChar char="ü"/>
                      </a:pPr>
                      <a:r>
                        <a:rPr lang="en-GB" dirty="0"/>
                        <a:t>Users can make their own modifications to the software</a:t>
                      </a:r>
                    </a:p>
                    <a:p>
                      <a:pPr marL="285750" indent="-285750">
                        <a:buFont typeface="Wingdings" panose="05000000000000000000" pitchFamily="2" charset="2"/>
                        <a:buChar char="ü"/>
                      </a:pPr>
                      <a:endParaRPr lang="en-GB" dirty="0"/>
                    </a:p>
                  </a:txBody>
                  <a:tcPr/>
                </a:tc>
                <a:extLst>
                  <a:ext uri="{0D108BD9-81ED-4DB2-BD59-A6C34878D82A}">
                    <a16:rowId xmlns:a16="http://schemas.microsoft.com/office/drawing/2014/main" val="21198295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Disadvantages</a:t>
                      </a:r>
                    </a:p>
                    <a:p>
                      <a:endParaRPr lang="en-GB" dirty="0"/>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GB" dirty="0"/>
                        <a:t>Normally you must pay</a:t>
                      </a:r>
                    </a:p>
                    <a:p>
                      <a:pPr marL="285750" indent="-285750">
                        <a:buFont typeface="Wingdings" panose="05000000000000000000" pitchFamily="2" charset="2"/>
                        <a:buChar char="ü"/>
                      </a:pPr>
                      <a:r>
                        <a:rPr lang="en-GB" dirty="0"/>
                        <a:t>Only in house developers can make improvements to software so the development cycle is slower</a:t>
                      </a:r>
                    </a:p>
                    <a:p>
                      <a:pPr marL="285750" indent="-285750">
                        <a:buFont typeface="Wingdings" panose="05000000000000000000" pitchFamily="2" charset="2"/>
                        <a:buChar char="ü"/>
                      </a:pPr>
                      <a:r>
                        <a:rPr lang="en-GB" dirty="0"/>
                        <a:t>Software could be doing something nefarious without the user being aware</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GB" dirty="0"/>
                        <a:t>Normally Free </a:t>
                      </a:r>
                    </a:p>
                    <a:p>
                      <a:pPr marL="285750" indent="-285750">
                        <a:buFont typeface="Wingdings" panose="05000000000000000000" pitchFamily="2" charset="2"/>
                        <a:buChar char="ü"/>
                      </a:pPr>
                      <a:r>
                        <a:rPr lang="en-GB" dirty="0"/>
                        <a:t>People can use open-source code in proprietary closed software which is against the terms of the license </a:t>
                      </a:r>
                    </a:p>
                  </a:txBody>
                  <a:tcPr/>
                </a:tc>
                <a:extLst>
                  <a:ext uri="{0D108BD9-81ED-4DB2-BD59-A6C34878D82A}">
                    <a16:rowId xmlns:a16="http://schemas.microsoft.com/office/drawing/2014/main" val="781663700"/>
                  </a:ext>
                </a:extLst>
              </a:tr>
            </a:tbl>
          </a:graphicData>
        </a:graphic>
      </p:graphicFrame>
    </p:spTree>
    <p:extLst>
      <p:ext uri="{BB962C8B-B14F-4D97-AF65-F5344CB8AC3E}">
        <p14:creationId xmlns:p14="http://schemas.microsoft.com/office/powerpoint/2010/main" val="37835816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normAutofit fontScale="90000"/>
          </a:bodyPr>
          <a:lstStyle/>
          <a:p>
            <a:r>
              <a:rPr lang="en-GB" altLang="en-US"/>
              <a:t>Free software foundation: Copyleft</a:t>
            </a:r>
          </a:p>
        </p:txBody>
      </p:sp>
      <p:sp>
        <p:nvSpPr>
          <p:cNvPr id="33795" name="Content Placeholder 2"/>
          <p:cNvSpPr>
            <a:spLocks noGrp="1"/>
          </p:cNvSpPr>
          <p:nvPr>
            <p:ph idx="1"/>
          </p:nvPr>
        </p:nvSpPr>
        <p:spPr/>
        <p:txBody>
          <a:bodyPr/>
          <a:lstStyle/>
          <a:p>
            <a:pP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Copyleft usually applies to software </a:t>
            </a:r>
          </a:p>
          <a:p>
            <a:pP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Software can be copied, modified used even used for commercial gain as long as the source code is also distributed and the original developers are acknowledged. </a:t>
            </a:r>
          </a:p>
          <a:p>
            <a:pP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Linux and other software released under the Gnu licence fall under this category.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ChangeArrowheads="1"/>
          </p:cNvSpPr>
          <p:nvPr/>
        </p:nvSpPr>
        <p:spPr bwMode="auto">
          <a:xfrm>
            <a:off x="1784189" y="2187591"/>
            <a:ext cx="8361518" cy="1754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lnSpc>
                <a:spcPct val="93000"/>
              </a:lnSpc>
              <a:buClr>
                <a:srgbClr val="000000"/>
              </a:buClr>
              <a:buSzPct val="100000"/>
              <a:buFont typeface="Times New Roman" panose="02020603050405020304" pitchFamily="18" charset="0"/>
              <a:buNone/>
            </a:pPr>
            <a:r>
              <a:rPr lang="en-GB" altLang="en-US" sz="2903">
                <a:latin typeface="Calibri" panose="020F0502020204030204" pitchFamily="34" charset="0"/>
                <a:cs typeface="Calibri" panose="020F0502020204030204" pitchFamily="34" charset="0"/>
              </a:rPr>
              <a:t>You are a judge presented with a range of copyright infringement cases. You need to decide whether to find the defendants guilty or not guilty.</a:t>
            </a:r>
          </a:p>
          <a:p>
            <a:pPr eaLnBrk="1">
              <a:lnSpc>
                <a:spcPct val="93000"/>
              </a:lnSpc>
              <a:buClr>
                <a:srgbClr val="000000"/>
              </a:buClr>
              <a:buSzPct val="100000"/>
              <a:buFont typeface="Times New Roman" panose="02020603050405020304" pitchFamily="18" charset="0"/>
              <a:buNone/>
            </a:pPr>
            <a:r>
              <a:rPr lang="en-GB" altLang="en-US" sz="2903">
                <a:latin typeface="Calibri" panose="020F0502020204030204" pitchFamily="34" charset="0"/>
                <a:cs typeface="Calibri" panose="020F0502020204030204" pitchFamily="34" charset="0"/>
              </a:rPr>
              <a:t>Justify your decisions.</a:t>
            </a:r>
          </a:p>
        </p:txBody>
      </p:sp>
      <p:sp>
        <p:nvSpPr>
          <p:cNvPr id="4099" name="Title 1"/>
          <p:cNvSpPr>
            <a:spLocks noGrp="1"/>
          </p:cNvSpPr>
          <p:nvPr>
            <p:ph type="title"/>
          </p:nvPr>
        </p:nvSpPr>
        <p:spPr/>
        <p:txBody>
          <a:bodyPr>
            <a:normAutofit fontScale="90000"/>
          </a:bodyPr>
          <a:lstStyle/>
          <a:p>
            <a:r>
              <a:rPr lang="en-GB" altLang="en-US" dirty="0"/>
              <a:t>Exercise: copyright cases</a:t>
            </a:r>
            <a:endParaRPr lang="en-US" altLang="en-US" dirty="0"/>
          </a:p>
        </p:txBody>
      </p:sp>
    </p:spTree>
    <p:extLst>
      <p:ext uri="{BB962C8B-B14F-4D97-AF65-F5344CB8AC3E}">
        <p14:creationId xmlns:p14="http://schemas.microsoft.com/office/powerpoint/2010/main" val="403459910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normAutofit fontScale="90000"/>
          </a:bodyPr>
          <a:lstStyle/>
          <a:p>
            <a:r>
              <a:rPr lang="en-GB" altLang="en-US" dirty="0"/>
              <a:t>Cases</a:t>
            </a:r>
            <a:endParaRPr lang="en-US" altLang="en-US" dirty="0"/>
          </a:p>
        </p:txBody>
      </p:sp>
      <p:sp>
        <p:nvSpPr>
          <p:cNvPr id="10243" name="Content Placeholder 2"/>
          <p:cNvSpPr>
            <a:spLocks noGrp="1"/>
          </p:cNvSpPr>
          <p:nvPr>
            <p:ph idx="1"/>
          </p:nvPr>
        </p:nvSpPr>
        <p:spPr>
          <a:xfrm>
            <a:off x="808672" y="1445172"/>
            <a:ext cx="10515600" cy="4351338"/>
          </a:xfrm>
        </p:spPr>
        <p:txBody>
          <a:bodyPr>
            <a:normAutofit fontScale="70000" lnSpcReduction="20000"/>
          </a:bodyPr>
          <a:lstStyle/>
          <a:p>
            <a:pPr>
              <a:lnSpc>
                <a:spcPct val="120000"/>
              </a:lnSpc>
              <a:buFont typeface="Wingdings" panose="05000000000000000000" pitchFamily="2" charset="2"/>
              <a:buChar char="ü"/>
            </a:pPr>
            <a:r>
              <a:rPr lang="en-GB" altLang="en-US" b="1" dirty="0">
                <a:latin typeface="Calibri" panose="020F0502020204030204" pitchFamily="34" charset="0"/>
                <a:cs typeface="Calibri" panose="020F0502020204030204" pitchFamily="34" charset="0"/>
              </a:rPr>
              <a:t>Case1:</a:t>
            </a:r>
            <a:r>
              <a:rPr lang="en-GB" altLang="en-US" dirty="0">
                <a:latin typeface="Calibri" panose="020F0502020204030204" pitchFamily="34" charset="0"/>
                <a:cs typeface="Calibri" panose="020F0502020204030204" pitchFamily="34" charset="0"/>
              </a:rPr>
              <a:t> Mr Dodgy is a teacher who downloads lots of pictures from all over the web.   He uses the resources only to make his lessons more engaging.  He always acknowledges where he got the images from.</a:t>
            </a:r>
          </a:p>
          <a:p>
            <a:pPr>
              <a:lnSpc>
                <a:spcPct val="120000"/>
              </a:lnSpc>
              <a:buFont typeface="Wingdings" panose="05000000000000000000" pitchFamily="2" charset="2"/>
              <a:buChar char="ü"/>
            </a:pPr>
            <a:r>
              <a:rPr lang="en-GB" altLang="en-US" b="1" dirty="0">
                <a:latin typeface="Calibri" panose="020F0502020204030204" pitchFamily="34" charset="0"/>
                <a:cs typeface="Calibri" panose="020F0502020204030204" pitchFamily="34" charset="0"/>
              </a:rPr>
              <a:t>Case 2: </a:t>
            </a:r>
            <a:r>
              <a:rPr lang="en-GB" altLang="en-US" dirty="0">
                <a:latin typeface="Calibri" panose="020F0502020204030204" pitchFamily="34" charset="0"/>
                <a:cs typeface="Calibri" panose="020F0502020204030204" pitchFamily="34" charset="0"/>
              </a:rPr>
              <a:t>The boy band “No Direction” are being sued by a songwriter called Starry Hyles who wrote a song many years ago that is similar in many ways to the one that the group </a:t>
            </a:r>
            <a:r>
              <a:rPr lang="en-GB" altLang="en-US">
                <a:latin typeface="Calibri" panose="020F0502020204030204" pitchFamily="34" charset="0"/>
                <a:cs typeface="Calibri" panose="020F0502020204030204" pitchFamily="34" charset="0"/>
              </a:rPr>
              <a:t>sang recently. </a:t>
            </a:r>
            <a:endParaRPr lang="en-GB" altLang="en-US" dirty="0">
              <a:latin typeface="Calibri" panose="020F0502020204030204" pitchFamily="34" charset="0"/>
              <a:cs typeface="Calibri" panose="020F0502020204030204" pitchFamily="34" charset="0"/>
            </a:endParaRPr>
          </a:p>
          <a:p>
            <a:pPr>
              <a:lnSpc>
                <a:spcPct val="120000"/>
              </a:lnSpc>
              <a:buFont typeface="Wingdings" panose="05000000000000000000" pitchFamily="2" charset="2"/>
              <a:buChar char="ü"/>
            </a:pPr>
            <a:r>
              <a:rPr lang="en-GB" altLang="en-US" b="1" dirty="0">
                <a:latin typeface="Calibri" panose="020F0502020204030204" pitchFamily="34" charset="0"/>
                <a:cs typeface="Calibri" panose="020F0502020204030204" pitchFamily="34" charset="0"/>
              </a:rPr>
              <a:t>Case 3: </a:t>
            </a:r>
            <a:r>
              <a:rPr lang="en-GB" altLang="en-US" dirty="0" err="1">
                <a:latin typeface="Calibri" panose="020F0502020204030204" pitchFamily="34" charset="0"/>
                <a:cs typeface="Calibri" panose="020F0502020204030204" pitchFamily="34" charset="0"/>
              </a:rPr>
              <a:t>Frogster</a:t>
            </a:r>
            <a:r>
              <a:rPr lang="en-GB" altLang="en-US" dirty="0">
                <a:latin typeface="Calibri" panose="020F0502020204030204" pitchFamily="34" charset="0"/>
                <a:cs typeface="Calibri" panose="020F0502020204030204" pitchFamily="34" charset="0"/>
              </a:rPr>
              <a:t> is a not-for-profit online file-sharing service that allows people to share music, videos and other multimedia.</a:t>
            </a:r>
          </a:p>
          <a:p>
            <a:pPr>
              <a:lnSpc>
                <a:spcPct val="120000"/>
              </a:lnSpc>
              <a:buFont typeface="Wingdings" panose="05000000000000000000" pitchFamily="2" charset="2"/>
              <a:buChar char="ü"/>
            </a:pPr>
            <a:r>
              <a:rPr lang="en-GB" altLang="en-US" b="1" dirty="0">
                <a:latin typeface="Calibri" panose="020F0502020204030204" pitchFamily="34" charset="0"/>
                <a:cs typeface="Calibri" panose="020F0502020204030204" pitchFamily="34" charset="0"/>
              </a:rPr>
              <a:t>Case 4: </a:t>
            </a:r>
            <a:r>
              <a:rPr lang="en-GB" altLang="en-US" dirty="0" err="1">
                <a:latin typeface="Calibri" panose="020F0502020204030204" pitchFamily="34" charset="0"/>
                <a:cs typeface="Calibri" panose="020F0502020204030204" pitchFamily="34" charset="0"/>
              </a:rPr>
              <a:t>Ariam</a:t>
            </a:r>
            <a:r>
              <a:rPr lang="en-GB" altLang="en-US" dirty="0">
                <a:latin typeface="Calibri" panose="020F0502020204030204" pitchFamily="34" charset="0"/>
                <a:cs typeface="Calibri" panose="020F0502020204030204" pitchFamily="34" charset="0"/>
              </a:rPr>
              <a:t> is a building company that uses a small number of pictures downloaded from suppliers’ websites to include in quotes to show potential clients what materials (e.g. tiles, paint colours) that they will be using will look like.</a:t>
            </a:r>
          </a:p>
          <a:p>
            <a:pPr>
              <a:lnSpc>
                <a:spcPct val="120000"/>
              </a:lnSpc>
              <a:buFont typeface="Wingdings" panose="05000000000000000000" pitchFamily="2" charset="2"/>
              <a:buChar char="ü"/>
            </a:pPr>
            <a:r>
              <a:rPr lang="en-GB" altLang="en-US" b="1" dirty="0">
                <a:latin typeface="Calibri" panose="020F0502020204030204" pitchFamily="34" charset="0"/>
                <a:cs typeface="Calibri" panose="020F0502020204030204" pitchFamily="34" charset="0"/>
              </a:rPr>
              <a:t>Case 5:</a:t>
            </a:r>
            <a:r>
              <a:rPr lang="en-GB" altLang="en-US" dirty="0">
                <a:latin typeface="Calibri" panose="020F0502020204030204" pitchFamily="34" charset="0"/>
                <a:cs typeface="Calibri" panose="020F0502020204030204" pitchFamily="34" charset="0"/>
              </a:rPr>
              <a:t> Froogle digitises books in French for a greater public good and to make money. It has not had permission to digitise the books from the publisher.</a:t>
            </a:r>
          </a:p>
          <a:p>
            <a:endParaRPr lang="en-GB" altLang="en-US" dirty="0">
              <a:latin typeface="Calibri" panose="020F0502020204030204" pitchFamily="34" charset="0"/>
              <a:cs typeface="Calibri" panose="020F0502020204030204" pitchFamily="34" charset="0"/>
            </a:endParaRPr>
          </a:p>
          <a:p>
            <a:endParaRPr lang="en-GB" altLang="en-US" dirty="0">
              <a:latin typeface="Calibri" panose="020F0502020204030204" pitchFamily="34" charset="0"/>
              <a:cs typeface="Calibri" panose="020F0502020204030204" pitchFamily="34" charset="0"/>
            </a:endParaRPr>
          </a:p>
          <a:p>
            <a:endParaRPr lang="en-GB" altLang="en-US" dirty="0">
              <a:latin typeface="Calibri" panose="020F0502020204030204" pitchFamily="34" charset="0"/>
              <a:cs typeface="Calibri" panose="020F0502020204030204" pitchFamily="34" charset="0"/>
            </a:endParaRPr>
          </a:p>
          <a:p>
            <a:endParaRPr lang="en-GB" altLang="en-US" dirty="0"/>
          </a:p>
        </p:txBody>
      </p:sp>
    </p:spTree>
    <p:extLst>
      <p:ext uri="{BB962C8B-B14F-4D97-AF65-F5344CB8AC3E}">
        <p14:creationId xmlns:p14="http://schemas.microsoft.com/office/powerpoint/2010/main" val="36639386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C7585-F739-469B-88BC-F1056E59BA41}"/>
              </a:ext>
            </a:extLst>
          </p:cNvPr>
          <p:cNvSpPr>
            <a:spLocks noGrp="1"/>
          </p:cNvSpPr>
          <p:nvPr>
            <p:ph type="title"/>
          </p:nvPr>
        </p:nvSpPr>
        <p:spPr/>
        <p:txBody>
          <a:bodyPr>
            <a:normAutofit fontScale="90000"/>
          </a:bodyPr>
          <a:lstStyle/>
          <a:p>
            <a:r>
              <a:rPr lang="en-GB"/>
              <a:t>Communication Act (2003)</a:t>
            </a:r>
          </a:p>
        </p:txBody>
      </p:sp>
      <p:sp>
        <p:nvSpPr>
          <p:cNvPr id="3" name="Content Placeholder 2">
            <a:extLst>
              <a:ext uri="{FF2B5EF4-FFF2-40B4-BE49-F238E27FC236}">
                <a16:creationId xmlns:a16="http://schemas.microsoft.com/office/drawing/2014/main" id="{94994F68-ACB4-4644-8EB7-014C96D70D8B}"/>
              </a:ext>
            </a:extLst>
          </p:cNvPr>
          <p:cNvSpPr>
            <a:spLocks noGrp="1"/>
          </p:cNvSpPr>
          <p:nvPr>
            <p:ph idx="1"/>
          </p:nvPr>
        </p:nvSpPr>
        <p:spPr/>
        <p:txBody>
          <a:bodyPr/>
          <a:lstStyle/>
          <a:p>
            <a:pPr marL="0" indent="0">
              <a:buNone/>
            </a:pPr>
            <a:endParaRPr lang="en-GB" dirty="0"/>
          </a:p>
          <a:p>
            <a:pPr>
              <a:buFont typeface="Wingdings" panose="05000000000000000000" pitchFamily="2" charset="2"/>
              <a:buChar char="ü"/>
            </a:pPr>
            <a:r>
              <a:rPr lang="en-GB" dirty="0"/>
              <a:t>Cannot gain unauthorised access to a </a:t>
            </a:r>
            <a:r>
              <a:rPr lang="en-GB" dirty="0" err="1"/>
              <a:t>WiFi</a:t>
            </a:r>
            <a:r>
              <a:rPr lang="en-GB" dirty="0"/>
              <a:t> Network </a:t>
            </a:r>
          </a:p>
          <a:p>
            <a:pPr>
              <a:buFont typeface="Wingdings" panose="05000000000000000000" pitchFamily="2" charset="2"/>
              <a:buChar char="ü"/>
            </a:pPr>
            <a:r>
              <a:rPr lang="en-GB" dirty="0"/>
              <a:t>Cannot use other people’s </a:t>
            </a:r>
            <a:r>
              <a:rPr lang="en-GB" dirty="0" err="1"/>
              <a:t>WiFi</a:t>
            </a:r>
            <a:r>
              <a:rPr lang="en-GB" dirty="0"/>
              <a:t> without their permission</a:t>
            </a:r>
          </a:p>
          <a:p>
            <a:pPr>
              <a:buFont typeface="Wingdings" panose="05000000000000000000" pitchFamily="2" charset="2"/>
              <a:buChar char="ü"/>
            </a:pPr>
            <a:r>
              <a:rPr lang="en-GB" dirty="0"/>
              <a:t>Cannot send malicious communication (</a:t>
            </a:r>
            <a:r>
              <a:rPr lang="en-GB" dirty="0" err="1"/>
              <a:t>eg</a:t>
            </a:r>
            <a:r>
              <a:rPr lang="en-GB" dirty="0"/>
              <a:t> on social media)</a:t>
            </a:r>
          </a:p>
        </p:txBody>
      </p:sp>
    </p:spTree>
    <p:extLst>
      <p:ext uri="{BB962C8B-B14F-4D97-AF65-F5344CB8AC3E}">
        <p14:creationId xmlns:p14="http://schemas.microsoft.com/office/powerpoint/2010/main" val="25386122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38681-3D95-4E82-8FD4-B8A152C4A02A}"/>
              </a:ext>
            </a:extLst>
          </p:cNvPr>
          <p:cNvSpPr>
            <a:spLocks noGrp="1"/>
          </p:cNvSpPr>
          <p:nvPr>
            <p:ph type="title"/>
          </p:nvPr>
        </p:nvSpPr>
        <p:spPr/>
        <p:txBody>
          <a:bodyPr>
            <a:normAutofit fontScale="90000"/>
          </a:bodyPr>
          <a:lstStyle/>
          <a:p>
            <a:r>
              <a:rPr lang="en-GB" dirty="0"/>
              <a:t>Freedom of Information Act (2000)</a:t>
            </a:r>
          </a:p>
        </p:txBody>
      </p:sp>
      <p:sp>
        <p:nvSpPr>
          <p:cNvPr id="3" name="Content Placeholder 2">
            <a:extLst>
              <a:ext uri="{FF2B5EF4-FFF2-40B4-BE49-F238E27FC236}">
                <a16:creationId xmlns:a16="http://schemas.microsoft.com/office/drawing/2014/main" id="{9B65A1B3-98BB-4DF0-9CC1-01C694193912}"/>
              </a:ext>
            </a:extLst>
          </p:cNvPr>
          <p:cNvSpPr>
            <a:spLocks noGrp="1"/>
          </p:cNvSpPr>
          <p:nvPr>
            <p:ph idx="1"/>
          </p:nvPr>
        </p:nvSpPr>
        <p:spPr>
          <a:xfrm>
            <a:off x="808672" y="1642119"/>
            <a:ext cx="10515600" cy="4351338"/>
          </a:xfrm>
        </p:spPr>
        <p:txBody>
          <a:bodyPr/>
          <a:lstStyle/>
          <a:p>
            <a:pPr>
              <a:lnSpc>
                <a:spcPct val="100000"/>
              </a:lnSpc>
              <a:buFont typeface="Wingdings" panose="05000000000000000000" pitchFamily="2" charset="2"/>
              <a:buChar char="ü"/>
            </a:pPr>
            <a:r>
              <a:rPr lang="en-GB" dirty="0"/>
              <a:t>The FOI Act was introduced for more open government</a:t>
            </a:r>
          </a:p>
          <a:p>
            <a:pPr>
              <a:lnSpc>
                <a:spcPct val="100000"/>
              </a:lnSpc>
              <a:buFont typeface="Wingdings" panose="05000000000000000000" pitchFamily="2" charset="2"/>
              <a:buChar char="ü"/>
            </a:pPr>
            <a:r>
              <a:rPr lang="en-GB" dirty="0"/>
              <a:t>Citizens have right of access to information help by public bodies, including government departments, local government, NHS, schools, police</a:t>
            </a:r>
          </a:p>
          <a:p>
            <a:pPr>
              <a:lnSpc>
                <a:spcPct val="100000"/>
              </a:lnSpc>
              <a:buFont typeface="Wingdings" panose="05000000000000000000" pitchFamily="2" charset="2"/>
              <a:buChar char="ü"/>
            </a:pPr>
            <a:r>
              <a:rPr lang="en-GB" dirty="0"/>
              <a:t>However, information held by the security services is exempt from the Act</a:t>
            </a:r>
          </a:p>
          <a:p>
            <a:pPr>
              <a:lnSpc>
                <a:spcPct val="100000"/>
              </a:lnSpc>
              <a:buFont typeface="Wingdings" panose="05000000000000000000" pitchFamily="2" charset="2"/>
              <a:buChar char="ü"/>
            </a:pPr>
            <a:r>
              <a:rPr lang="en-GB" dirty="0"/>
              <a:t>Used a lot by journalists</a:t>
            </a:r>
          </a:p>
        </p:txBody>
      </p:sp>
    </p:spTree>
    <p:extLst>
      <p:ext uri="{BB962C8B-B14F-4D97-AF65-F5344CB8AC3E}">
        <p14:creationId xmlns:p14="http://schemas.microsoft.com/office/powerpoint/2010/main" val="15670741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829" y="-257660"/>
            <a:ext cx="11778342" cy="1325563"/>
          </a:xfrm>
        </p:spPr>
        <p:txBody>
          <a:bodyPr>
            <a:normAutofit/>
          </a:bodyPr>
          <a:lstStyle/>
          <a:p>
            <a:r>
              <a:rPr lang="en-GB" sz="2800" dirty="0"/>
              <a:t>Investigatory powers Act 2016 (IPA)</a:t>
            </a:r>
          </a:p>
        </p:txBody>
      </p:sp>
      <p:sp>
        <p:nvSpPr>
          <p:cNvPr id="3" name="Content Placeholder 2"/>
          <p:cNvSpPr>
            <a:spLocks noGrp="1"/>
          </p:cNvSpPr>
          <p:nvPr>
            <p:ph idx="1"/>
          </p:nvPr>
        </p:nvSpPr>
        <p:spPr>
          <a:xfrm>
            <a:off x="528711" y="1360766"/>
            <a:ext cx="10515600" cy="4351338"/>
          </a:xfrm>
        </p:spPr>
        <p:txBody>
          <a:bodyPr>
            <a:normAutofit fontScale="55000" lnSpcReduction="20000"/>
          </a:bodyPr>
          <a:lstStyle/>
          <a:p>
            <a:pPr>
              <a:lnSpc>
                <a:spcPct val="120000"/>
              </a:lnSpc>
              <a:buFont typeface="Wingdings" panose="05000000000000000000" pitchFamily="2" charset="2"/>
              <a:buChar char="ü"/>
            </a:pPr>
            <a:r>
              <a:rPr lang="en-GB" sz="4200" dirty="0"/>
              <a:t>IPA is legislation that allows public authorities to carry out mass surveillance on electronic communications.  </a:t>
            </a:r>
          </a:p>
          <a:p>
            <a:pPr>
              <a:lnSpc>
                <a:spcPct val="120000"/>
              </a:lnSpc>
              <a:buFont typeface="Wingdings" panose="05000000000000000000" pitchFamily="2" charset="2"/>
              <a:buChar char="ü"/>
            </a:pPr>
            <a:r>
              <a:rPr lang="en-GB" sz="4200" dirty="0"/>
              <a:t>This is justified based on monitoring the communications of terrorists and other serious criminals. </a:t>
            </a:r>
          </a:p>
          <a:p>
            <a:pPr>
              <a:lnSpc>
                <a:spcPct val="120000"/>
              </a:lnSpc>
              <a:buFont typeface="Wingdings" panose="05000000000000000000" pitchFamily="2" charset="2"/>
              <a:buChar char="ü"/>
            </a:pPr>
            <a:r>
              <a:rPr lang="en-GB" sz="4200" dirty="0"/>
              <a:t>However, civil liberty campaigners argue that this legislation is extraordinarily powerful and can infringe our right to privacy </a:t>
            </a:r>
            <a:r>
              <a:rPr lang="en-GB" sz="4000" dirty="0"/>
              <a:t>and that RIPA has been misused in petty cases.</a:t>
            </a:r>
            <a:r>
              <a:rPr lang="en-GB" sz="4200" dirty="0"/>
              <a:t> </a:t>
            </a:r>
          </a:p>
          <a:p>
            <a:pPr>
              <a:lnSpc>
                <a:spcPct val="120000"/>
              </a:lnSpc>
              <a:buFont typeface="Wingdings" panose="05000000000000000000" pitchFamily="2" charset="2"/>
              <a:buChar char="ü"/>
            </a:pPr>
            <a:r>
              <a:rPr lang="en-GB" sz="4200" dirty="0"/>
              <a:t> In a liberal democracy there will always a need to balance national security and freedom, but where we draw that line will always be a matter of debate.</a:t>
            </a:r>
          </a:p>
          <a:p>
            <a:pPr marL="0" indent="0">
              <a:lnSpc>
                <a:spcPct val="120000"/>
              </a:lnSpc>
              <a:buNone/>
            </a:pPr>
            <a:endParaRPr lang="en-GB" dirty="0"/>
          </a:p>
        </p:txBody>
      </p:sp>
    </p:spTree>
    <p:extLst>
      <p:ext uri="{BB962C8B-B14F-4D97-AF65-F5344CB8AC3E}">
        <p14:creationId xmlns:p14="http://schemas.microsoft.com/office/powerpoint/2010/main" val="25440371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Learning objectives</a:t>
            </a:r>
          </a:p>
        </p:txBody>
      </p:sp>
      <p:sp>
        <p:nvSpPr>
          <p:cNvPr id="3" name="Content Placeholder 2"/>
          <p:cNvSpPr>
            <a:spLocks noGrp="1"/>
          </p:cNvSpPr>
          <p:nvPr>
            <p:ph idx="1"/>
          </p:nvPr>
        </p:nvSpPr>
        <p:spPr>
          <a:xfrm>
            <a:off x="664779" y="1253331"/>
            <a:ext cx="10515600" cy="4351338"/>
          </a:xfrm>
        </p:spPr>
        <p:txBody>
          <a:bodyPr/>
          <a:lstStyle/>
          <a:p>
            <a:pPr marL="0" indent="0">
              <a:lnSpc>
                <a:spcPct val="100000"/>
              </a:lnSpc>
              <a:buNone/>
            </a:pPr>
            <a:r>
              <a:rPr lang="en-GB" dirty="0"/>
              <a:t>Discuss the challenges facing legislators</a:t>
            </a:r>
          </a:p>
          <a:p>
            <a:pPr marL="0" indent="0">
              <a:lnSpc>
                <a:spcPct val="100000"/>
              </a:lnSpc>
              <a:buNone/>
            </a:pPr>
            <a:endParaRPr lang="en-GB" dirty="0"/>
          </a:p>
          <a:p>
            <a:pPr marL="0" indent="0">
              <a:lnSpc>
                <a:spcPct val="100000"/>
              </a:lnSpc>
              <a:buNone/>
            </a:pPr>
            <a:r>
              <a:rPr lang="en-GB" dirty="0"/>
              <a:t>Explain the legislation surrounding the use of technology on society</a:t>
            </a:r>
          </a:p>
          <a:p>
            <a:pPr lvl="1">
              <a:lnSpc>
                <a:spcPct val="100000"/>
              </a:lnSpc>
              <a:buFont typeface="Wingdings" panose="05000000000000000000" pitchFamily="2" charset="2"/>
              <a:buChar char="ü"/>
            </a:pPr>
            <a:r>
              <a:rPr lang="en-GB" dirty="0"/>
              <a:t>Data Protection Act (1998)</a:t>
            </a:r>
          </a:p>
          <a:p>
            <a:pPr lvl="1">
              <a:lnSpc>
                <a:spcPct val="100000"/>
              </a:lnSpc>
              <a:buFont typeface="Wingdings" panose="05000000000000000000" pitchFamily="2" charset="2"/>
              <a:buChar char="ü"/>
            </a:pPr>
            <a:r>
              <a:rPr lang="en-GB" dirty="0"/>
              <a:t>Computer Misuse Act (1990)</a:t>
            </a:r>
          </a:p>
          <a:p>
            <a:pPr lvl="1">
              <a:lnSpc>
                <a:spcPct val="100000"/>
              </a:lnSpc>
              <a:buFont typeface="Wingdings" panose="05000000000000000000" pitchFamily="2" charset="2"/>
              <a:buChar char="ü"/>
            </a:pPr>
            <a:r>
              <a:rPr lang="en-GB" dirty="0"/>
              <a:t>Investigatory Powers Act (2016)</a:t>
            </a:r>
          </a:p>
          <a:p>
            <a:pPr lvl="1">
              <a:lnSpc>
                <a:spcPct val="100000"/>
              </a:lnSpc>
              <a:buFont typeface="Wingdings" panose="05000000000000000000" pitchFamily="2" charset="2"/>
              <a:buChar char="ü"/>
            </a:pPr>
            <a:r>
              <a:rPr lang="en-GB" dirty="0"/>
              <a:t>Copyright, Designs and Patents Act (1988)</a:t>
            </a:r>
          </a:p>
          <a:p>
            <a:pPr lvl="1">
              <a:lnSpc>
                <a:spcPct val="100000"/>
              </a:lnSpc>
              <a:buFont typeface="Wingdings" panose="05000000000000000000" pitchFamily="2" charset="2"/>
              <a:buChar char="ü"/>
            </a:pPr>
            <a:r>
              <a:rPr lang="en-GB" dirty="0"/>
              <a:t>Communications Act (2003)</a:t>
            </a:r>
          </a:p>
          <a:p>
            <a:pPr marL="457200" lvl="1" indent="0">
              <a:lnSpc>
                <a:spcPct val="100000"/>
              </a:lnSpc>
              <a:buNone/>
            </a:pPr>
            <a:endParaRPr lang="en-GB" dirty="0"/>
          </a:p>
          <a:p>
            <a:pPr marL="0" indent="0">
              <a:buNone/>
            </a:pPr>
            <a:endParaRPr lang="en-GB" dirty="0"/>
          </a:p>
        </p:txBody>
      </p:sp>
    </p:spTree>
    <p:extLst>
      <p:ext uri="{BB962C8B-B14F-4D97-AF65-F5344CB8AC3E}">
        <p14:creationId xmlns:p14="http://schemas.microsoft.com/office/powerpoint/2010/main" val="7632712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3770"/>
            <a:ext cx="10515600" cy="1325563"/>
          </a:xfrm>
        </p:spPr>
        <p:txBody>
          <a:bodyPr/>
          <a:lstStyle/>
          <a:p>
            <a:r>
              <a:rPr lang="en-GB" dirty="0"/>
              <a:t>Powers IPA give to authorities </a:t>
            </a:r>
            <a:r>
              <a:rPr lang="en-GB" dirty="0">
                <a:solidFill>
                  <a:schemeClr val="bg1"/>
                </a:solidFill>
              </a:rPr>
              <a:t>police, MI5, GCHQ)</a:t>
            </a:r>
          </a:p>
        </p:txBody>
      </p:sp>
      <p:sp>
        <p:nvSpPr>
          <p:cNvPr id="3" name="Content Placeholder 2"/>
          <p:cNvSpPr>
            <a:spLocks noGrp="1"/>
          </p:cNvSpPr>
          <p:nvPr>
            <p:ph idx="1"/>
          </p:nvPr>
        </p:nvSpPr>
        <p:spPr>
          <a:xfrm>
            <a:off x="613117" y="1439333"/>
            <a:ext cx="10515600" cy="4351338"/>
          </a:xfrm>
        </p:spPr>
        <p:txBody>
          <a:bodyPr>
            <a:normAutofit/>
          </a:bodyPr>
          <a:lstStyle/>
          <a:p>
            <a:endParaRPr lang="en-GB" dirty="0"/>
          </a:p>
          <a:p>
            <a:pPr marL="0" indent="0">
              <a:buNone/>
            </a:pPr>
            <a:endParaRPr lang="en-GB" dirty="0"/>
          </a:p>
        </p:txBody>
      </p:sp>
      <p:graphicFrame>
        <p:nvGraphicFramePr>
          <p:cNvPr id="4" name="Diagram 3"/>
          <p:cNvGraphicFramePr/>
          <p:nvPr/>
        </p:nvGraphicFramePr>
        <p:xfrm>
          <a:off x="2176696" y="1067329"/>
          <a:ext cx="8287658" cy="53098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42528225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solidFill>
                  <a:schemeClr val="bg1"/>
                </a:solidFill>
              </a:rPr>
              <a:t>Plenary</a:t>
            </a:r>
          </a:p>
        </p:txBody>
      </p:sp>
      <p:sp>
        <p:nvSpPr>
          <p:cNvPr id="3" name="Content Placeholder 2"/>
          <p:cNvSpPr>
            <a:spLocks noGrp="1"/>
          </p:cNvSpPr>
          <p:nvPr>
            <p:ph idx="1"/>
          </p:nvPr>
        </p:nvSpPr>
        <p:spPr>
          <a:xfrm>
            <a:off x="613117" y="0"/>
            <a:ext cx="10515600" cy="4351338"/>
          </a:xfrm>
        </p:spPr>
        <p:txBody>
          <a:bodyPr>
            <a:normAutofit/>
          </a:bodyPr>
          <a:lstStyle/>
          <a:p>
            <a:pPr marL="0" indent="0">
              <a:lnSpc>
                <a:spcPct val="100000"/>
              </a:lnSpc>
              <a:buNone/>
            </a:pPr>
            <a:r>
              <a:rPr lang="en-GB" sz="2000" dirty="0"/>
              <a:t>Exercise: Is it acceptable for Governments to carry out surveillance on its people. Consider both the benefits and negative impacts to society?</a:t>
            </a:r>
          </a:p>
        </p:txBody>
      </p:sp>
      <p:sp>
        <p:nvSpPr>
          <p:cNvPr id="4" name="Content Placeholder 2"/>
          <p:cNvSpPr txBox="1">
            <a:spLocks/>
          </p:cNvSpPr>
          <p:nvPr/>
        </p:nvSpPr>
        <p:spPr>
          <a:xfrm>
            <a:off x="613117" y="1413555"/>
            <a:ext cx="10515600" cy="4030889"/>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GB" dirty="0"/>
              <a:t>In a liberal society there is a need to balance monitoring activities of serious criminals and terrorists with individual’s right to privacy and freedom of expression.  Governments need powers to be able to monitor the electronic communications of terrorists, but sometimes these powers can be abused and they are used for purposes for which they were not intended.  A commissioner will regulate and monitor how these powers are being used, to ensure government agencies are using these powers proportionately. Using mass surveillance, data can be collected for people who have done nothing wrong.  In addition, when these data are collected are they safe from hackers? Even apparently secure servers can be hacked. So collecting data in this way on such a large scale will be vulnerable to attack. The UK is a beacon of democracy, but giving strong powers to authorities may give other authoritarian countries justification to tighten their own surveillance activities.</a:t>
            </a:r>
          </a:p>
        </p:txBody>
      </p:sp>
    </p:spTree>
    <p:extLst>
      <p:ext uri="{BB962C8B-B14F-4D97-AF65-F5344CB8AC3E}">
        <p14:creationId xmlns:p14="http://schemas.microsoft.com/office/powerpoint/2010/main" val="3635348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79DF5-F269-45D4-8008-22A104D06F65}"/>
              </a:ext>
            </a:extLst>
          </p:cNvPr>
          <p:cNvSpPr>
            <a:spLocks noGrp="1"/>
          </p:cNvSpPr>
          <p:nvPr>
            <p:ph type="title"/>
          </p:nvPr>
        </p:nvSpPr>
        <p:spPr/>
        <p:txBody>
          <a:bodyPr>
            <a:normAutofit fontScale="90000"/>
          </a:bodyPr>
          <a:lstStyle/>
          <a:p>
            <a:r>
              <a:rPr lang="en-GB" dirty="0"/>
              <a:t>Challenges facing legislators</a:t>
            </a:r>
          </a:p>
        </p:txBody>
      </p:sp>
      <p:sp>
        <p:nvSpPr>
          <p:cNvPr id="3" name="Content Placeholder 2">
            <a:extLst>
              <a:ext uri="{FF2B5EF4-FFF2-40B4-BE49-F238E27FC236}">
                <a16:creationId xmlns:a16="http://schemas.microsoft.com/office/drawing/2014/main" id="{B76C0022-2152-47F9-8566-98E73A50E1C1}"/>
              </a:ext>
            </a:extLst>
          </p:cNvPr>
          <p:cNvSpPr>
            <a:spLocks noGrp="1"/>
          </p:cNvSpPr>
          <p:nvPr>
            <p:ph idx="1"/>
          </p:nvPr>
        </p:nvSpPr>
        <p:spPr/>
        <p:txBody>
          <a:bodyPr/>
          <a:lstStyle/>
          <a:p>
            <a:pPr>
              <a:buFont typeface="Wingdings" panose="05000000000000000000" pitchFamily="2" charset="2"/>
              <a:buChar char="ü"/>
            </a:pPr>
            <a:r>
              <a:rPr lang="en-GB" dirty="0"/>
              <a:t>In pairs discuss what challenges legislators face in the digital age.</a:t>
            </a:r>
          </a:p>
          <a:p>
            <a:pPr>
              <a:buFont typeface="Wingdings" panose="05000000000000000000" pitchFamily="2" charset="2"/>
              <a:buChar char="ü"/>
            </a:pPr>
            <a:r>
              <a:rPr lang="en-GB" dirty="0"/>
              <a:t>Share your finding with the whole class</a:t>
            </a:r>
          </a:p>
        </p:txBody>
      </p:sp>
    </p:spTree>
    <p:extLst>
      <p:ext uri="{BB962C8B-B14F-4D97-AF65-F5344CB8AC3E}">
        <p14:creationId xmlns:p14="http://schemas.microsoft.com/office/powerpoint/2010/main" val="8465259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1049B-E6F5-4A1B-8C9C-5A3DE8AE7FB4}"/>
              </a:ext>
            </a:extLst>
          </p:cNvPr>
          <p:cNvSpPr>
            <a:spLocks noGrp="1"/>
          </p:cNvSpPr>
          <p:nvPr>
            <p:ph type="title"/>
          </p:nvPr>
        </p:nvSpPr>
        <p:spPr/>
        <p:txBody>
          <a:bodyPr>
            <a:normAutofit fontScale="90000"/>
          </a:bodyPr>
          <a:lstStyle/>
          <a:p>
            <a:r>
              <a:rPr lang="en-GB"/>
              <a:t>Challenges facing legislators</a:t>
            </a:r>
          </a:p>
        </p:txBody>
      </p:sp>
      <p:sp>
        <p:nvSpPr>
          <p:cNvPr id="3" name="Content Placeholder 2">
            <a:extLst>
              <a:ext uri="{FF2B5EF4-FFF2-40B4-BE49-F238E27FC236}">
                <a16:creationId xmlns:a16="http://schemas.microsoft.com/office/drawing/2014/main" id="{442EF8AF-CE8C-4346-AFAC-9A1A7E06BD26}"/>
              </a:ext>
            </a:extLst>
          </p:cNvPr>
          <p:cNvSpPr>
            <a:spLocks noGrp="1"/>
          </p:cNvSpPr>
          <p:nvPr>
            <p:ph idx="1"/>
          </p:nvPr>
        </p:nvSpPr>
        <p:spPr>
          <a:xfrm>
            <a:off x="641253" y="1253330"/>
            <a:ext cx="10515600" cy="4584761"/>
          </a:xfrm>
        </p:spPr>
        <p:txBody>
          <a:bodyPr>
            <a:normAutofit fontScale="85000" lnSpcReduction="20000"/>
          </a:bodyPr>
          <a:lstStyle/>
          <a:p>
            <a:pPr>
              <a:lnSpc>
                <a:spcPct val="120000"/>
              </a:lnSpc>
              <a:buFont typeface="Wingdings" panose="05000000000000000000" pitchFamily="2" charset="2"/>
              <a:buChar char="ü"/>
            </a:pPr>
            <a:r>
              <a:rPr lang="en-GB" dirty="0"/>
              <a:t>Technology changes rapidly the law cannot keep up with these changes</a:t>
            </a:r>
          </a:p>
          <a:p>
            <a:pPr>
              <a:lnSpc>
                <a:spcPct val="120000"/>
              </a:lnSpc>
              <a:buFont typeface="Wingdings" panose="05000000000000000000" pitchFamily="2" charset="2"/>
              <a:buChar char="ü"/>
            </a:pPr>
            <a:r>
              <a:rPr lang="en-GB" dirty="0"/>
              <a:t>Technology can be used for illegal purposes in unforeseen ways. </a:t>
            </a:r>
          </a:p>
          <a:p>
            <a:pPr>
              <a:lnSpc>
                <a:spcPct val="120000"/>
              </a:lnSpc>
              <a:buFont typeface="Wingdings" panose="05000000000000000000" pitchFamily="2" charset="2"/>
              <a:buChar char="ü"/>
            </a:pPr>
            <a:r>
              <a:rPr lang="en-GB" dirty="0"/>
              <a:t>Internet is global, so any activity that is illegal in one country may be legal in another</a:t>
            </a:r>
          </a:p>
          <a:p>
            <a:pPr>
              <a:lnSpc>
                <a:spcPct val="120000"/>
              </a:lnSpc>
              <a:buFont typeface="Wingdings" panose="05000000000000000000" pitchFamily="2" charset="2"/>
              <a:buChar char="ü"/>
            </a:pPr>
            <a:r>
              <a:rPr lang="en-GB" dirty="0"/>
              <a:t>Encryption allows the monitoring of criminal activity much more difficult</a:t>
            </a:r>
          </a:p>
          <a:p>
            <a:pPr>
              <a:lnSpc>
                <a:spcPct val="120000"/>
              </a:lnSpc>
              <a:buFont typeface="Wingdings" panose="05000000000000000000" pitchFamily="2" charset="2"/>
              <a:buChar char="ü"/>
            </a:pPr>
            <a:r>
              <a:rPr lang="en-GB" dirty="0"/>
              <a:t>Crimes may be committed by states</a:t>
            </a:r>
          </a:p>
          <a:p>
            <a:pPr>
              <a:lnSpc>
                <a:spcPct val="120000"/>
              </a:lnSpc>
              <a:buFont typeface="Wingdings" panose="05000000000000000000" pitchFamily="2" charset="2"/>
              <a:buChar char="ü"/>
            </a:pPr>
            <a:r>
              <a:rPr lang="en-GB" dirty="0"/>
              <a:t>Powerful technology companies lobby for their own interests and develop close links with politicians</a:t>
            </a:r>
          </a:p>
          <a:p>
            <a:pPr>
              <a:lnSpc>
                <a:spcPct val="120000"/>
              </a:lnSpc>
              <a:buFont typeface="Wingdings" panose="05000000000000000000" pitchFamily="2" charset="2"/>
              <a:buChar char="ü"/>
            </a:pPr>
            <a:r>
              <a:rPr lang="en-GB" dirty="0"/>
              <a:t>In liberal societies there is a need to balance security and privacy, making it difficult to reach agreement on legislation</a:t>
            </a:r>
          </a:p>
          <a:p>
            <a:pPr marL="0" indent="0">
              <a:buNone/>
            </a:pPr>
            <a:endParaRPr lang="en-GB" dirty="0"/>
          </a:p>
        </p:txBody>
      </p:sp>
    </p:spTree>
    <p:extLst>
      <p:ext uri="{BB962C8B-B14F-4D97-AF65-F5344CB8AC3E}">
        <p14:creationId xmlns:p14="http://schemas.microsoft.com/office/powerpoint/2010/main" val="1279628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Computer Misuse Act (1990)</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ü"/>
            </a:pPr>
            <a:r>
              <a:rPr lang="en-GB" dirty="0"/>
              <a:t>Anti-hacking legislation</a:t>
            </a:r>
          </a:p>
          <a:p>
            <a:pPr>
              <a:buFont typeface="Wingdings" panose="05000000000000000000" pitchFamily="2" charset="2"/>
              <a:buChar char="ü"/>
            </a:pPr>
            <a:r>
              <a:rPr lang="en-GB" dirty="0"/>
              <a:t>Prevent unauthorised access to computer</a:t>
            </a:r>
          </a:p>
          <a:p>
            <a:pPr>
              <a:buFont typeface="Wingdings" panose="05000000000000000000" pitchFamily="2" charset="2"/>
              <a:buChar char="ü"/>
            </a:pPr>
            <a:r>
              <a:rPr lang="en-GB" dirty="0"/>
              <a:t>Intentionally impair the operation of computer systems </a:t>
            </a:r>
          </a:p>
          <a:p>
            <a:pPr lvl="1">
              <a:buFont typeface="Wingdings" panose="05000000000000000000" pitchFamily="2" charset="2"/>
              <a:buChar char="ü"/>
            </a:pPr>
            <a:r>
              <a:rPr lang="en-GB" dirty="0"/>
              <a:t>Denial of service (DOS) attacks on web servers </a:t>
            </a:r>
          </a:p>
          <a:p>
            <a:pPr lvl="1">
              <a:buFont typeface="Wingdings" panose="05000000000000000000" pitchFamily="2" charset="2"/>
              <a:buChar char="ü"/>
            </a:pPr>
            <a:r>
              <a:rPr lang="en-GB" dirty="0"/>
              <a:t>Distributing viruses</a:t>
            </a:r>
          </a:p>
        </p:txBody>
      </p:sp>
    </p:spTree>
    <p:extLst>
      <p:ext uri="{BB962C8B-B14F-4D97-AF65-F5344CB8AC3E}">
        <p14:creationId xmlns:p14="http://schemas.microsoft.com/office/powerpoint/2010/main" val="26178675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8BA85-5F9F-416C-BA6E-E2C0169206D7}"/>
              </a:ext>
            </a:extLst>
          </p:cNvPr>
          <p:cNvSpPr>
            <a:spLocks noGrp="1"/>
          </p:cNvSpPr>
          <p:nvPr>
            <p:ph type="title"/>
          </p:nvPr>
        </p:nvSpPr>
        <p:spPr/>
        <p:txBody>
          <a:bodyPr>
            <a:normAutofit fontScale="90000"/>
          </a:bodyPr>
          <a:lstStyle/>
          <a:p>
            <a:r>
              <a:rPr lang="en-GB" dirty="0"/>
              <a:t>Denial-of-service attacks</a:t>
            </a:r>
          </a:p>
        </p:txBody>
      </p:sp>
      <p:sp>
        <p:nvSpPr>
          <p:cNvPr id="3" name="Content Placeholder 2">
            <a:extLst>
              <a:ext uri="{FF2B5EF4-FFF2-40B4-BE49-F238E27FC236}">
                <a16:creationId xmlns:a16="http://schemas.microsoft.com/office/drawing/2014/main" id="{32261130-F1A7-4FE4-8D82-013C48404936}"/>
              </a:ext>
            </a:extLst>
          </p:cNvPr>
          <p:cNvSpPr>
            <a:spLocks noGrp="1"/>
          </p:cNvSpPr>
          <p:nvPr>
            <p:ph idx="1"/>
          </p:nvPr>
        </p:nvSpPr>
        <p:spPr>
          <a:xfrm>
            <a:off x="808672" y="1349552"/>
            <a:ext cx="10515600" cy="4351338"/>
          </a:xfrm>
        </p:spPr>
        <p:txBody>
          <a:bodyPr/>
          <a:lstStyle/>
          <a:p>
            <a:pPr>
              <a:buFont typeface="Wingdings" panose="05000000000000000000" pitchFamily="2" charset="2"/>
              <a:buChar char="ü"/>
            </a:pPr>
            <a:r>
              <a:rPr lang="en-GB" dirty="0"/>
              <a:t>A Denial-of-service (DoS) attack is a cyber attack normally on websites and other networks</a:t>
            </a:r>
          </a:p>
          <a:p>
            <a:pPr>
              <a:buFont typeface="Wingdings" panose="05000000000000000000" pitchFamily="2" charset="2"/>
              <a:buChar char="ü"/>
            </a:pPr>
            <a:r>
              <a:rPr lang="en-GB" dirty="0"/>
              <a:t>Works by flooding the server with continuous requests thereby overwhelming the system </a:t>
            </a:r>
          </a:p>
          <a:p>
            <a:pPr>
              <a:buFont typeface="Wingdings" panose="05000000000000000000" pitchFamily="2" charset="2"/>
              <a:buChar char="ü"/>
            </a:pPr>
            <a:r>
              <a:rPr lang="en-GB" dirty="0"/>
              <a:t>Its purpose is to prevents legitimate users from accessing the server</a:t>
            </a:r>
          </a:p>
        </p:txBody>
      </p:sp>
    </p:spTree>
    <p:extLst>
      <p:ext uri="{BB962C8B-B14F-4D97-AF65-F5344CB8AC3E}">
        <p14:creationId xmlns:p14="http://schemas.microsoft.com/office/powerpoint/2010/main" val="4084967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7522" y="-338260"/>
            <a:ext cx="11012055" cy="1325563"/>
          </a:xfrm>
        </p:spPr>
        <p:txBody>
          <a:bodyPr>
            <a:normAutofit/>
          </a:bodyPr>
          <a:lstStyle/>
          <a:p>
            <a:r>
              <a:rPr lang="en-GB" sz="3200" dirty="0"/>
              <a:t>Illegal activity that the Computer Misuse Act covers</a:t>
            </a:r>
          </a:p>
        </p:txBody>
      </p:sp>
      <p:graphicFrame>
        <p:nvGraphicFramePr>
          <p:cNvPr id="4" name="Diagram 3"/>
          <p:cNvGraphicFramePr/>
          <p:nvPr>
            <p:extLst>
              <p:ext uri="{D42A27DB-BD31-4B8C-83A1-F6EECF244321}">
                <p14:modId xmlns:p14="http://schemas.microsoft.com/office/powerpoint/2010/main" val="481052077"/>
              </p:ext>
            </p:extLst>
          </p:nvPr>
        </p:nvGraphicFramePr>
        <p:xfrm>
          <a:off x="1637048" y="1141531"/>
          <a:ext cx="8117178" cy="45749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359706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a:t>Why do hackers break into other people’s computers? </a:t>
            </a:r>
            <a:endParaRPr lang="en-US" sz="3200" dirty="0"/>
          </a:p>
        </p:txBody>
      </p:sp>
      <p:graphicFrame>
        <p:nvGraphicFramePr>
          <p:cNvPr id="4" name="Diagram 3"/>
          <p:cNvGraphicFramePr/>
          <p:nvPr>
            <p:extLst>
              <p:ext uri="{D42A27DB-BD31-4B8C-83A1-F6EECF244321}">
                <p14:modId xmlns:p14="http://schemas.microsoft.com/office/powerpoint/2010/main" val="3206813674"/>
              </p:ext>
            </p:extLst>
          </p:nvPr>
        </p:nvGraphicFramePr>
        <p:xfrm>
          <a:off x="1510439" y="1333256"/>
          <a:ext cx="8782422" cy="49076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336121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tags/tag1.xml><?xml version="1.0" encoding="utf-8"?>
<p:tagLst xmlns:a="http://schemas.openxmlformats.org/drawingml/2006/main" xmlns:r="http://schemas.openxmlformats.org/officeDocument/2006/relationships" xmlns:p="http://schemas.openxmlformats.org/presentationml/2006/main">
  <p:tag name="TIMING" val="|3.7"/>
</p:tagLst>
</file>

<file path=ppt/tags/tag2.xml><?xml version="1.0" encoding="utf-8"?>
<p:tagLst xmlns:a="http://schemas.openxmlformats.org/drawingml/2006/main" xmlns:r="http://schemas.openxmlformats.org/officeDocument/2006/relationships" xmlns:p="http://schemas.openxmlformats.org/presentationml/2006/main">
  <p:tag name="TIMING" val="|11.3"/>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1322</TotalTime>
  <Words>2212</Words>
  <Application>Microsoft Office PowerPoint</Application>
  <PresentationFormat>Widescreen</PresentationFormat>
  <Paragraphs>226</Paragraphs>
  <Slides>31</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Calibri</vt:lpstr>
      <vt:lpstr>Calibri Light</vt:lpstr>
      <vt:lpstr>gg sans</vt:lpstr>
      <vt:lpstr>Times New Roman</vt:lpstr>
      <vt:lpstr>Wingdings</vt:lpstr>
      <vt:lpstr>1_Office Theme</vt:lpstr>
      <vt:lpstr>In pairs discuss the following questions</vt:lpstr>
      <vt:lpstr>Legislation</vt:lpstr>
      <vt:lpstr>Learning objectives</vt:lpstr>
      <vt:lpstr>Challenges facing legislators</vt:lpstr>
      <vt:lpstr>Challenges facing legislators</vt:lpstr>
      <vt:lpstr>Computer Misuse Act (1990)</vt:lpstr>
      <vt:lpstr>Denial-of-service attacks</vt:lpstr>
      <vt:lpstr>Illegal activity that the Computer Misuse Act covers</vt:lpstr>
      <vt:lpstr>Why do hackers break into other people’s computers? </vt:lpstr>
      <vt:lpstr>CMA Levels of Offence</vt:lpstr>
      <vt:lpstr>Cases</vt:lpstr>
      <vt:lpstr>General Data Protection Regulation (GDPR)</vt:lpstr>
      <vt:lpstr>Six principles of the GDPR </vt:lpstr>
      <vt:lpstr>Other aspects of the GDPR </vt:lpstr>
      <vt:lpstr>Case study: how the GDPR applies to schools </vt:lpstr>
      <vt:lpstr>Copyright, Designs and Patents Act</vt:lpstr>
      <vt:lpstr>Match the keywords with the definitions</vt:lpstr>
      <vt:lpstr>Match the keywords with the definitions</vt:lpstr>
      <vt:lpstr>Copyright, Designs and Patents Act</vt:lpstr>
      <vt:lpstr>Fair use</vt:lpstr>
      <vt:lpstr>Copyright</vt:lpstr>
      <vt:lpstr>Creative Commons Licenses</vt:lpstr>
      <vt:lpstr>Open source versus proprietary software</vt:lpstr>
      <vt:lpstr>Free software foundation: Copyleft</vt:lpstr>
      <vt:lpstr>Exercise: copyright cases</vt:lpstr>
      <vt:lpstr>Cases</vt:lpstr>
      <vt:lpstr>Communication Act (2003)</vt:lpstr>
      <vt:lpstr>Freedom of Information Act (2000)</vt:lpstr>
      <vt:lpstr>Investigatory powers Act 2016 (IPA)</vt:lpstr>
      <vt:lpstr>Powers IPA give to authorities police, MI5, GCHQ)</vt:lpstr>
      <vt:lpstr>Plenary</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2</cp:revision>
  <cp:lastPrinted>2016-09-16T11:32:46Z</cp:lastPrinted>
  <dcterms:created xsi:type="dcterms:W3CDTF">2016-09-09T07:37:57Z</dcterms:created>
  <dcterms:modified xsi:type="dcterms:W3CDTF">2025-03-26T12:06:27Z</dcterms:modified>
</cp:coreProperties>
</file>