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0" r:id="rId2"/>
    <p:sldId id="281" r:id="rId3"/>
    <p:sldId id="286" r:id="rId4"/>
    <p:sldId id="291" r:id="rId5"/>
    <p:sldId id="287" r:id="rId6"/>
    <p:sldId id="293" r:id="rId7"/>
    <p:sldId id="288" r:id="rId8"/>
    <p:sldId id="290" r:id="rId9"/>
    <p:sldId id="294" r:id="rId10"/>
    <p:sldId id="298" r:id="rId11"/>
    <p:sldId id="299" r:id="rId12"/>
    <p:sldId id="300" r:id="rId13"/>
    <p:sldId id="301" r:id="rId14"/>
    <p:sldId id="302" r:id="rId15"/>
    <p:sldId id="304" r:id="rId16"/>
    <p:sldId id="303" r:id="rId17"/>
    <p:sldId id="289" r:id="rId18"/>
    <p:sldId id="282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0049DA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D25963-A6B1-435B-B243-FCEAA8B4D991}" v="31" dt="2022-11-28T11:50:39.890"/>
    <p1510:client id="{A4B2B4A5-F89C-40EF-BA46-C614F013DE40}" v="7" dt="2022-11-29T09:52:27.87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696" autoAdjust="0"/>
    <p:restoredTop sz="94660"/>
  </p:normalViewPr>
  <p:slideViewPr>
    <p:cSldViewPr snapToGrid="0">
      <p:cViewPr varScale="1">
        <p:scale>
          <a:sx n="52" d="100"/>
          <a:sy n="52" d="100"/>
        </p:scale>
        <p:origin x="108" y="10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36C8B91E-E5FA-4F65-90C3-F43597955D4E}"/>
    <pc:docChg chg="custSel modSld">
      <pc:chgData name="William Grey" userId="37b73424-c081-4fc2-b1af-363f4f3fd4f3" providerId="ADAL" clId="{36C8B91E-E5FA-4F65-90C3-F43597955D4E}" dt="2020-12-09T09:50:56.860" v="165" actId="20577"/>
      <pc:docMkLst>
        <pc:docMk/>
      </pc:docMkLst>
      <pc:sldChg chg="modSp mod">
        <pc:chgData name="William Grey" userId="37b73424-c081-4fc2-b1af-363f4f3fd4f3" providerId="ADAL" clId="{36C8B91E-E5FA-4F65-90C3-F43597955D4E}" dt="2020-12-09T09:22:49.679" v="93" actId="20577"/>
        <pc:sldMkLst>
          <pc:docMk/>
          <pc:sldMk cId="4106437338" sldId="286"/>
        </pc:sldMkLst>
        <pc:spChg chg="mod">
          <ac:chgData name="William Grey" userId="37b73424-c081-4fc2-b1af-363f4f3fd4f3" providerId="ADAL" clId="{36C8B91E-E5FA-4F65-90C3-F43597955D4E}" dt="2020-12-09T09:22:49.679" v="93" actId="20577"/>
          <ac:spMkLst>
            <pc:docMk/>
            <pc:sldMk cId="4106437338" sldId="286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36C8B91E-E5FA-4F65-90C3-F43597955D4E}" dt="2020-12-09T09:35:09.687" v="160" actId="113"/>
        <pc:sldMkLst>
          <pc:docMk/>
          <pc:sldMk cId="321970053" sldId="288"/>
        </pc:sldMkLst>
        <pc:spChg chg="mod">
          <ac:chgData name="William Grey" userId="37b73424-c081-4fc2-b1af-363f4f3fd4f3" providerId="ADAL" clId="{36C8B91E-E5FA-4F65-90C3-F43597955D4E}" dt="2020-12-09T09:35:09.687" v="160" actId="113"/>
          <ac:spMkLst>
            <pc:docMk/>
            <pc:sldMk cId="321970053" sldId="288"/>
            <ac:spMk id="3" creationId="{00000000-0000-0000-0000-000000000000}"/>
          </ac:spMkLst>
        </pc:spChg>
      </pc:sldChg>
      <pc:sldChg chg="modSp modAnim">
        <pc:chgData name="William Grey" userId="37b73424-c081-4fc2-b1af-363f4f3fd4f3" providerId="ADAL" clId="{36C8B91E-E5FA-4F65-90C3-F43597955D4E}" dt="2020-12-09T09:50:56.860" v="165" actId="20577"/>
        <pc:sldMkLst>
          <pc:docMk/>
          <pc:sldMk cId="3387689133" sldId="289"/>
        </pc:sldMkLst>
        <pc:spChg chg="mod">
          <ac:chgData name="William Grey" userId="37b73424-c081-4fc2-b1af-363f4f3fd4f3" providerId="ADAL" clId="{36C8B91E-E5FA-4F65-90C3-F43597955D4E}" dt="2020-12-09T09:50:56.860" v="165" actId="20577"/>
          <ac:spMkLst>
            <pc:docMk/>
            <pc:sldMk cId="3387689133" sldId="289"/>
            <ac:spMk id="3" creationId="{ABE6A622-3E69-412A-9C02-A44BDF3A0380}"/>
          </ac:spMkLst>
        </pc:spChg>
      </pc:sldChg>
      <pc:sldChg chg="modSp mod">
        <pc:chgData name="William Grey" userId="37b73424-c081-4fc2-b1af-363f4f3fd4f3" providerId="ADAL" clId="{36C8B91E-E5FA-4F65-90C3-F43597955D4E}" dt="2020-12-03T14:40:33.785" v="69" actId="20577"/>
        <pc:sldMkLst>
          <pc:docMk/>
          <pc:sldMk cId="78357206" sldId="290"/>
        </pc:sldMkLst>
        <pc:graphicFrameChg chg="modGraphic">
          <ac:chgData name="William Grey" userId="37b73424-c081-4fc2-b1af-363f4f3fd4f3" providerId="ADAL" clId="{36C8B91E-E5FA-4F65-90C3-F43597955D4E}" dt="2020-12-03T14:40:33.785" v="69" actId="20577"/>
          <ac:graphicFrameMkLst>
            <pc:docMk/>
            <pc:sldMk cId="78357206" sldId="290"/>
            <ac:graphicFrameMk id="4" creationId="{0BDFB361-0BB2-4332-992D-02AFD943E31D}"/>
          </ac:graphicFrameMkLst>
        </pc:graphicFrameChg>
      </pc:sldChg>
    </pc:docChg>
  </pc:docChgLst>
  <pc:docChgLst>
    <pc:chgData name="William Grey" userId="37b73424-c081-4fc2-b1af-363f4f3fd4f3" providerId="ADAL" clId="{A4B2B4A5-F89C-40EF-BA46-C614F013DE40}"/>
    <pc:docChg chg="custSel modSld">
      <pc:chgData name="William Grey" userId="37b73424-c081-4fc2-b1af-363f4f3fd4f3" providerId="ADAL" clId="{A4B2B4A5-F89C-40EF-BA46-C614F013DE40}" dt="2022-11-29T10:00:00.338" v="223" actId="20577"/>
      <pc:docMkLst>
        <pc:docMk/>
      </pc:docMkLst>
      <pc:sldChg chg="addSp modSp mod">
        <pc:chgData name="William Grey" userId="37b73424-c081-4fc2-b1af-363f4f3fd4f3" providerId="ADAL" clId="{A4B2B4A5-F89C-40EF-BA46-C614F013DE40}" dt="2022-11-29T10:00:00.338" v="223" actId="20577"/>
        <pc:sldMkLst>
          <pc:docMk/>
          <pc:sldMk cId="321970053" sldId="288"/>
        </pc:sldMkLst>
        <pc:spChg chg="mod">
          <ac:chgData name="William Grey" userId="37b73424-c081-4fc2-b1af-363f4f3fd4f3" providerId="ADAL" clId="{A4B2B4A5-F89C-40EF-BA46-C614F013DE40}" dt="2022-11-29T10:00:00.338" v="223" actId="20577"/>
          <ac:spMkLst>
            <pc:docMk/>
            <pc:sldMk cId="321970053" sldId="288"/>
            <ac:spMk id="3" creationId="{00000000-0000-0000-0000-000000000000}"/>
          </ac:spMkLst>
        </pc:spChg>
        <pc:spChg chg="add mod">
          <ac:chgData name="William Grey" userId="37b73424-c081-4fc2-b1af-363f4f3fd4f3" providerId="ADAL" clId="{A4B2B4A5-F89C-40EF-BA46-C614F013DE40}" dt="2022-11-29T09:59:15.854" v="101" actId="20577"/>
          <ac:spMkLst>
            <pc:docMk/>
            <pc:sldMk cId="321970053" sldId="288"/>
            <ac:spMk id="7" creationId="{BB1DEDFE-2C09-4182-B0E0-7A69349BB9DE}"/>
          </ac:spMkLst>
        </pc:spChg>
        <pc:picChg chg="add mod">
          <ac:chgData name="William Grey" userId="37b73424-c081-4fc2-b1af-363f4f3fd4f3" providerId="ADAL" clId="{A4B2B4A5-F89C-40EF-BA46-C614F013DE40}" dt="2022-11-29T09:58:58.223" v="96" actId="14100"/>
          <ac:picMkLst>
            <pc:docMk/>
            <pc:sldMk cId="321970053" sldId="288"/>
            <ac:picMk id="5" creationId="{79939543-855A-4F64-A665-29F214CAF69B}"/>
          </ac:picMkLst>
        </pc:picChg>
      </pc:sldChg>
      <pc:sldChg chg="modSp mod">
        <pc:chgData name="William Grey" userId="37b73424-c081-4fc2-b1af-363f4f3fd4f3" providerId="ADAL" clId="{A4B2B4A5-F89C-40EF-BA46-C614F013DE40}" dt="2022-02-01T12:02:59.294" v="80" actId="20577"/>
        <pc:sldMkLst>
          <pc:docMk/>
          <pc:sldMk cId="3387689133" sldId="289"/>
        </pc:sldMkLst>
        <pc:spChg chg="mod">
          <ac:chgData name="William Grey" userId="37b73424-c081-4fc2-b1af-363f4f3fd4f3" providerId="ADAL" clId="{A4B2B4A5-F89C-40EF-BA46-C614F013DE40}" dt="2022-02-01T12:02:59.294" v="80" actId="20577"/>
          <ac:spMkLst>
            <pc:docMk/>
            <pc:sldMk cId="3387689133" sldId="289"/>
            <ac:spMk id="3" creationId="{ABE6A622-3E69-412A-9C02-A44BDF3A0380}"/>
          </ac:spMkLst>
        </pc:spChg>
      </pc:sldChg>
      <pc:sldChg chg="addSp modSp mod">
        <pc:chgData name="William Grey" userId="37b73424-c081-4fc2-b1af-363f4f3fd4f3" providerId="ADAL" clId="{A4B2B4A5-F89C-40EF-BA46-C614F013DE40}" dt="2022-11-29T09:52:27.870" v="89" actId="1076"/>
        <pc:sldMkLst>
          <pc:docMk/>
          <pc:sldMk cId="3458394444" sldId="301"/>
        </pc:sldMkLst>
        <pc:spChg chg="mod">
          <ac:chgData name="William Grey" userId="37b73424-c081-4fc2-b1af-363f4f3fd4f3" providerId="ADAL" clId="{A4B2B4A5-F89C-40EF-BA46-C614F013DE40}" dt="2022-11-29T09:51:30.554" v="82" actId="27636"/>
          <ac:spMkLst>
            <pc:docMk/>
            <pc:sldMk cId="3458394444" sldId="301"/>
            <ac:spMk id="4" creationId="{A8EC388D-0491-4094-B1F1-1FC1123A2A3F}"/>
          </ac:spMkLst>
        </pc:spChg>
        <pc:picChg chg="add mod">
          <ac:chgData name="William Grey" userId="37b73424-c081-4fc2-b1af-363f4f3fd4f3" providerId="ADAL" clId="{A4B2B4A5-F89C-40EF-BA46-C614F013DE40}" dt="2022-11-29T09:52:27.870" v="89" actId="1076"/>
          <ac:picMkLst>
            <pc:docMk/>
            <pc:sldMk cId="3458394444" sldId="301"/>
            <ac:picMk id="1026" creationId="{E34EA0A7-4010-4D97-8C3C-9F55B521A1D5}"/>
          </ac:picMkLst>
        </pc:picChg>
      </pc:sldChg>
    </pc:docChg>
  </pc:docChgLst>
  <pc:docChgLst>
    <pc:chgData name="William Grey" userId="37b73424-c081-4fc2-b1af-363f4f3fd4f3" providerId="ADAL" clId="{3A0F1745-687F-4ADD-B9C9-D3AC602E3A01}"/>
    <pc:docChg chg="undo custSel addSld delSld modSld">
      <pc:chgData name="William Grey" userId="37b73424-c081-4fc2-b1af-363f4f3fd4f3" providerId="ADAL" clId="{3A0F1745-687F-4ADD-B9C9-D3AC602E3A01}" dt="2019-02-18T20:34:46.102" v="1398" actId="20577"/>
      <pc:docMkLst>
        <pc:docMk/>
      </pc:docMkLst>
      <pc:sldChg chg="modSp">
        <pc:chgData name="William Grey" userId="37b73424-c081-4fc2-b1af-363f4f3fd4f3" providerId="ADAL" clId="{3A0F1745-687F-4ADD-B9C9-D3AC602E3A01}" dt="2019-02-08T15:54:55.784" v="25" actId="20577"/>
        <pc:sldMkLst>
          <pc:docMk/>
          <pc:sldMk cId="222047521" sldId="280"/>
        </pc:sldMkLst>
        <pc:spChg chg="mod">
          <ac:chgData name="William Grey" userId="37b73424-c081-4fc2-b1af-363f4f3fd4f3" providerId="ADAL" clId="{3A0F1745-687F-4ADD-B9C9-D3AC602E3A01}" dt="2019-02-08T15:54:55.784" v="25" actId="20577"/>
          <ac:spMkLst>
            <pc:docMk/>
            <pc:sldMk cId="222047521" sldId="280"/>
            <ac:spMk id="2" creationId="{00000000-0000-0000-0000-000000000000}"/>
          </ac:spMkLst>
        </pc:spChg>
      </pc:sldChg>
      <pc:sldChg chg="modSp">
        <pc:chgData name="William Grey" userId="37b73424-c081-4fc2-b1af-363f4f3fd4f3" providerId="ADAL" clId="{3A0F1745-687F-4ADD-B9C9-D3AC602E3A01}" dt="2019-02-08T15:54:24.667" v="8" actId="5793"/>
        <pc:sldMkLst>
          <pc:docMk/>
          <pc:sldMk cId="2135598768" sldId="281"/>
        </pc:sldMkLst>
        <pc:spChg chg="mod">
          <ac:chgData name="William Grey" userId="37b73424-c081-4fc2-b1af-363f4f3fd4f3" providerId="ADAL" clId="{3A0F1745-687F-4ADD-B9C9-D3AC602E3A01}" dt="2019-02-08T15:54:24.667" v="8" actId="5793"/>
          <ac:spMkLst>
            <pc:docMk/>
            <pc:sldMk cId="2135598768" sldId="281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3A0F1745-687F-4ADD-B9C9-D3AC602E3A01}" dt="2019-02-08T16:18:10.521" v="39" actId="20577"/>
        <pc:sldMkLst>
          <pc:docMk/>
          <pc:sldMk cId="2870599106" sldId="282"/>
        </pc:sldMkLst>
        <pc:spChg chg="mod">
          <ac:chgData name="William Grey" userId="37b73424-c081-4fc2-b1af-363f4f3fd4f3" providerId="ADAL" clId="{3A0F1745-687F-4ADD-B9C9-D3AC602E3A01}" dt="2019-02-08T15:54:03.765" v="7" actId="20577"/>
          <ac:spMkLst>
            <pc:docMk/>
            <pc:sldMk cId="2870599106" sldId="282"/>
            <ac:spMk id="2" creationId="{00000000-0000-0000-0000-000000000000}"/>
          </ac:spMkLst>
        </pc:spChg>
        <pc:spChg chg="mod">
          <ac:chgData name="William Grey" userId="37b73424-c081-4fc2-b1af-363f4f3fd4f3" providerId="ADAL" clId="{3A0F1745-687F-4ADD-B9C9-D3AC602E3A01}" dt="2019-02-08T16:18:10.521" v="39" actId="20577"/>
          <ac:spMkLst>
            <pc:docMk/>
            <pc:sldMk cId="2870599106" sldId="282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3A0F1745-687F-4ADD-B9C9-D3AC602E3A01}" dt="2019-02-08T16:17:40.998" v="35" actId="20577"/>
        <pc:sldMkLst>
          <pc:docMk/>
          <pc:sldMk cId="1341283220" sldId="284"/>
        </pc:sldMkLst>
        <pc:spChg chg="mod">
          <ac:chgData name="William Grey" userId="37b73424-c081-4fc2-b1af-363f4f3fd4f3" providerId="ADAL" clId="{3A0F1745-687F-4ADD-B9C9-D3AC602E3A01}" dt="2019-02-08T16:17:40.998" v="35" actId="20577"/>
          <ac:spMkLst>
            <pc:docMk/>
            <pc:sldMk cId="1341283220" sldId="284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3A0F1745-687F-4ADD-B9C9-D3AC602E3A01}" dt="2019-02-18T20:24:45.142" v="1022" actId="20577"/>
        <pc:sldMkLst>
          <pc:docMk/>
          <pc:sldMk cId="4106437338" sldId="286"/>
        </pc:sldMkLst>
        <pc:graphicFrameChg chg="mod modGraphic">
          <ac:chgData name="William Grey" userId="37b73424-c081-4fc2-b1af-363f4f3fd4f3" providerId="ADAL" clId="{3A0F1745-687F-4ADD-B9C9-D3AC602E3A01}" dt="2019-02-18T20:24:45.142" v="1022" actId="20577"/>
          <ac:graphicFrameMkLst>
            <pc:docMk/>
            <pc:sldMk cId="4106437338" sldId="286"/>
            <ac:graphicFrameMk id="4" creationId="{4332FD32-FE27-4DAA-A0DF-5E5B52009946}"/>
          </ac:graphicFrameMkLst>
        </pc:graphicFrameChg>
      </pc:sldChg>
      <pc:sldChg chg="modSp">
        <pc:chgData name="William Grey" userId="37b73424-c081-4fc2-b1af-363f4f3fd4f3" providerId="ADAL" clId="{3A0F1745-687F-4ADD-B9C9-D3AC602E3A01}" dt="2019-02-08T15:55:14.904" v="31" actId="20577"/>
        <pc:sldMkLst>
          <pc:docMk/>
          <pc:sldMk cId="2117804807" sldId="287"/>
        </pc:sldMkLst>
        <pc:spChg chg="mod">
          <ac:chgData name="William Grey" userId="37b73424-c081-4fc2-b1af-363f4f3fd4f3" providerId="ADAL" clId="{3A0F1745-687F-4ADD-B9C9-D3AC602E3A01}" dt="2019-02-08T15:55:14.904" v="31" actId="20577"/>
          <ac:spMkLst>
            <pc:docMk/>
            <pc:sldMk cId="2117804807" sldId="287"/>
            <ac:spMk id="2" creationId="{00000000-0000-0000-0000-000000000000}"/>
          </ac:spMkLst>
        </pc:spChg>
      </pc:sldChg>
      <pc:sldChg chg="modSp">
        <pc:chgData name="William Grey" userId="37b73424-c081-4fc2-b1af-363f4f3fd4f3" providerId="ADAL" clId="{3A0F1745-687F-4ADD-B9C9-D3AC602E3A01}" dt="2019-02-18T20:34:46.102" v="1398" actId="20577"/>
        <pc:sldMkLst>
          <pc:docMk/>
          <pc:sldMk cId="321970053" sldId="288"/>
        </pc:sldMkLst>
        <pc:spChg chg="mod">
          <ac:chgData name="William Grey" userId="37b73424-c081-4fc2-b1af-363f4f3fd4f3" providerId="ADAL" clId="{3A0F1745-687F-4ADD-B9C9-D3AC602E3A01}" dt="2019-02-18T20:34:46.102" v="1398" actId="20577"/>
          <ac:spMkLst>
            <pc:docMk/>
            <pc:sldMk cId="321970053" sldId="288"/>
            <ac:spMk id="3" creationId="{00000000-0000-0000-0000-000000000000}"/>
          </ac:spMkLst>
        </pc:spChg>
      </pc:sldChg>
      <pc:sldChg chg="modSp add">
        <pc:chgData name="William Grey" userId="37b73424-c081-4fc2-b1af-363f4f3fd4f3" providerId="ADAL" clId="{3A0F1745-687F-4ADD-B9C9-D3AC602E3A01}" dt="2019-02-08T16:26:01.512" v="940" actId="20577"/>
        <pc:sldMkLst>
          <pc:docMk/>
          <pc:sldMk cId="3387689133" sldId="289"/>
        </pc:sldMkLst>
        <pc:spChg chg="mod">
          <ac:chgData name="William Grey" userId="37b73424-c081-4fc2-b1af-363f4f3fd4f3" providerId="ADAL" clId="{3A0F1745-687F-4ADD-B9C9-D3AC602E3A01}" dt="2019-02-08T16:18:30.935" v="57" actId="20577"/>
          <ac:spMkLst>
            <pc:docMk/>
            <pc:sldMk cId="3387689133" sldId="289"/>
            <ac:spMk id="2" creationId="{A51E83D3-C868-4AB4-8887-31523C92AC6D}"/>
          </ac:spMkLst>
        </pc:spChg>
        <pc:spChg chg="mod">
          <ac:chgData name="William Grey" userId="37b73424-c081-4fc2-b1af-363f4f3fd4f3" providerId="ADAL" clId="{3A0F1745-687F-4ADD-B9C9-D3AC602E3A01}" dt="2019-02-08T16:26:01.512" v="940" actId="20577"/>
          <ac:spMkLst>
            <pc:docMk/>
            <pc:sldMk cId="3387689133" sldId="289"/>
            <ac:spMk id="3" creationId="{ABE6A622-3E69-412A-9C02-A44BDF3A0380}"/>
          </ac:spMkLst>
        </pc:spChg>
      </pc:sldChg>
    </pc:docChg>
  </pc:docChgLst>
  <pc:docChgLst>
    <pc:chgData name="William Grey" userId="37b73424-c081-4fc2-b1af-363f4f3fd4f3" providerId="ADAL" clId="{27BA5615-4013-4E7F-A3F0-A9F2A013A968}"/>
    <pc:docChg chg="custSel modSld">
      <pc:chgData name="William Grey" userId="37b73424-c081-4fc2-b1af-363f4f3fd4f3" providerId="ADAL" clId="{27BA5615-4013-4E7F-A3F0-A9F2A013A968}" dt="2019-03-28T11:35:49.955" v="172" actId="20577"/>
      <pc:docMkLst>
        <pc:docMk/>
      </pc:docMkLst>
      <pc:sldChg chg="modSp">
        <pc:chgData name="William Grey" userId="37b73424-c081-4fc2-b1af-363f4f3fd4f3" providerId="ADAL" clId="{27BA5615-4013-4E7F-A3F0-A9F2A013A968}" dt="2019-03-19T10:18:32.080" v="109" actId="20577"/>
        <pc:sldMkLst>
          <pc:docMk/>
          <pc:sldMk cId="321970053" sldId="288"/>
        </pc:sldMkLst>
        <pc:spChg chg="mod">
          <ac:chgData name="William Grey" userId="37b73424-c081-4fc2-b1af-363f4f3fd4f3" providerId="ADAL" clId="{27BA5615-4013-4E7F-A3F0-A9F2A013A968}" dt="2019-03-19T10:18:32.080" v="109" actId="20577"/>
          <ac:spMkLst>
            <pc:docMk/>
            <pc:sldMk cId="321970053" sldId="288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27BA5615-4013-4E7F-A3F0-A9F2A013A968}" dt="2019-03-28T11:35:49.955" v="172" actId="20577"/>
        <pc:sldMkLst>
          <pc:docMk/>
          <pc:sldMk cId="3387689133" sldId="289"/>
        </pc:sldMkLst>
        <pc:spChg chg="mod">
          <ac:chgData name="William Grey" userId="37b73424-c081-4fc2-b1af-363f4f3fd4f3" providerId="ADAL" clId="{27BA5615-4013-4E7F-A3F0-A9F2A013A968}" dt="2019-03-28T11:35:49.955" v="172" actId="20577"/>
          <ac:spMkLst>
            <pc:docMk/>
            <pc:sldMk cId="3387689133" sldId="289"/>
            <ac:spMk id="3" creationId="{ABE6A622-3E69-412A-9C02-A44BDF3A0380}"/>
          </ac:spMkLst>
        </pc:spChg>
      </pc:sldChg>
    </pc:docChg>
  </pc:docChgLst>
  <pc:docChgLst>
    <pc:chgData name="William Grey" userId="37b73424-c081-4fc2-b1af-363f4f3fd4f3" providerId="ADAL" clId="{3AD25963-A6B1-435B-B243-FCEAA8B4D991}"/>
    <pc:docChg chg="undo custSel addSld delSld modSld sldOrd">
      <pc:chgData name="William Grey" userId="37b73424-c081-4fc2-b1af-363f4f3fd4f3" providerId="ADAL" clId="{3AD25963-A6B1-435B-B243-FCEAA8B4D991}" dt="2022-11-28T11:51:10.901" v="6748" actId="47"/>
      <pc:docMkLst>
        <pc:docMk/>
      </pc:docMkLst>
      <pc:sldChg chg="modSp">
        <pc:chgData name="William Grey" userId="37b73424-c081-4fc2-b1af-363f4f3fd4f3" providerId="ADAL" clId="{3AD25963-A6B1-435B-B243-FCEAA8B4D991}" dt="2022-11-28T09:28:53.563" v="0"/>
        <pc:sldMkLst>
          <pc:docMk/>
          <pc:sldMk cId="222047521" sldId="280"/>
        </pc:sldMkLst>
        <pc:spChg chg="mod">
          <ac:chgData name="William Grey" userId="37b73424-c081-4fc2-b1af-363f4f3fd4f3" providerId="ADAL" clId="{3AD25963-A6B1-435B-B243-FCEAA8B4D991}" dt="2022-11-28T09:28:53.563" v="0"/>
          <ac:spMkLst>
            <pc:docMk/>
            <pc:sldMk cId="222047521" sldId="280"/>
            <ac:spMk id="2" creationId="{00000000-0000-0000-0000-000000000000}"/>
          </ac:spMkLst>
        </pc:spChg>
        <pc:spChg chg="mod">
          <ac:chgData name="William Grey" userId="37b73424-c081-4fc2-b1af-363f4f3fd4f3" providerId="ADAL" clId="{3AD25963-A6B1-435B-B243-FCEAA8B4D991}" dt="2022-11-28T09:28:53.563" v="0"/>
          <ac:spMkLst>
            <pc:docMk/>
            <pc:sldMk cId="222047521" sldId="280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3AD25963-A6B1-435B-B243-FCEAA8B4D991}" dt="2022-11-28T09:30:02.744" v="117" actId="20577"/>
        <pc:sldMkLst>
          <pc:docMk/>
          <pc:sldMk cId="2135598768" sldId="281"/>
        </pc:sldMkLst>
        <pc:spChg chg="mod">
          <ac:chgData name="William Grey" userId="37b73424-c081-4fc2-b1af-363f4f3fd4f3" providerId="ADAL" clId="{3AD25963-A6B1-435B-B243-FCEAA8B4D991}" dt="2022-11-28T09:28:53.605" v="1" actId="27636"/>
          <ac:spMkLst>
            <pc:docMk/>
            <pc:sldMk cId="2135598768" sldId="281"/>
            <ac:spMk id="2" creationId="{00000000-0000-0000-0000-000000000000}"/>
          </ac:spMkLst>
        </pc:spChg>
        <pc:spChg chg="mod">
          <ac:chgData name="William Grey" userId="37b73424-c081-4fc2-b1af-363f4f3fd4f3" providerId="ADAL" clId="{3AD25963-A6B1-435B-B243-FCEAA8B4D991}" dt="2022-11-28T09:30:02.744" v="117" actId="20577"/>
          <ac:spMkLst>
            <pc:docMk/>
            <pc:sldMk cId="2135598768" sldId="281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3AD25963-A6B1-435B-B243-FCEAA8B4D991}" dt="2022-11-28T11:49:04.121" v="6734" actId="27636"/>
        <pc:sldMkLst>
          <pc:docMk/>
          <pc:sldMk cId="2870599106" sldId="282"/>
        </pc:sldMkLst>
        <pc:spChg chg="mod">
          <ac:chgData name="William Grey" userId="37b73424-c081-4fc2-b1af-363f4f3fd4f3" providerId="ADAL" clId="{3AD25963-A6B1-435B-B243-FCEAA8B4D991}" dt="2022-11-28T11:48:01.776" v="6554" actId="20577"/>
          <ac:spMkLst>
            <pc:docMk/>
            <pc:sldMk cId="2870599106" sldId="282"/>
            <ac:spMk id="2" creationId="{00000000-0000-0000-0000-000000000000}"/>
          </ac:spMkLst>
        </pc:spChg>
        <pc:spChg chg="mod">
          <ac:chgData name="William Grey" userId="37b73424-c081-4fc2-b1af-363f4f3fd4f3" providerId="ADAL" clId="{3AD25963-A6B1-435B-B243-FCEAA8B4D991}" dt="2022-11-28T11:49:04.121" v="6734" actId="27636"/>
          <ac:spMkLst>
            <pc:docMk/>
            <pc:sldMk cId="2870599106" sldId="282"/>
            <ac:spMk id="3" creationId="{00000000-0000-0000-0000-000000000000}"/>
          </ac:spMkLst>
        </pc:spChg>
      </pc:sldChg>
      <pc:sldChg chg="modSp add del mod">
        <pc:chgData name="William Grey" userId="37b73424-c081-4fc2-b1af-363f4f3fd4f3" providerId="ADAL" clId="{3AD25963-A6B1-435B-B243-FCEAA8B4D991}" dt="2022-11-28T11:51:10.901" v="6748" actId="47"/>
        <pc:sldMkLst>
          <pc:docMk/>
          <pc:sldMk cId="532990453" sldId="283"/>
        </pc:sldMkLst>
        <pc:spChg chg="mod">
          <ac:chgData name="William Grey" userId="37b73424-c081-4fc2-b1af-363f4f3fd4f3" providerId="ADAL" clId="{3AD25963-A6B1-435B-B243-FCEAA8B4D991}" dt="2022-11-28T11:45:21.777" v="6540" actId="20577"/>
          <ac:spMkLst>
            <pc:docMk/>
            <pc:sldMk cId="532990453" sldId="283"/>
            <ac:spMk id="2" creationId="{00000000-0000-0000-0000-000000000000}"/>
          </ac:spMkLst>
        </pc:spChg>
        <pc:spChg chg="mod">
          <ac:chgData name="William Grey" userId="37b73424-c081-4fc2-b1af-363f4f3fd4f3" providerId="ADAL" clId="{3AD25963-A6B1-435B-B243-FCEAA8B4D991}" dt="2022-11-28T11:45:29.837" v="6543" actId="20577"/>
          <ac:spMkLst>
            <pc:docMk/>
            <pc:sldMk cId="532990453" sldId="283"/>
            <ac:spMk id="3" creationId="{00000000-0000-0000-0000-000000000000}"/>
          </ac:spMkLst>
        </pc:spChg>
      </pc:sldChg>
      <pc:sldChg chg="modSp del mod ord">
        <pc:chgData name="William Grey" userId="37b73424-c081-4fc2-b1af-363f4f3fd4f3" providerId="ADAL" clId="{3AD25963-A6B1-435B-B243-FCEAA8B4D991}" dt="2022-11-28T11:37:15.675" v="6428" actId="2696"/>
        <pc:sldMkLst>
          <pc:docMk/>
          <pc:sldMk cId="3605658194" sldId="283"/>
        </pc:sldMkLst>
        <pc:spChg chg="mod">
          <ac:chgData name="William Grey" userId="37b73424-c081-4fc2-b1af-363f4f3fd4f3" providerId="ADAL" clId="{3AD25963-A6B1-435B-B243-FCEAA8B4D991}" dt="2022-11-28T11:37:10.891" v="6427" actId="20577"/>
          <ac:spMkLst>
            <pc:docMk/>
            <pc:sldMk cId="3605658194" sldId="283"/>
            <ac:spMk id="2" creationId="{00000000-0000-0000-0000-000000000000}"/>
          </ac:spMkLst>
        </pc:spChg>
        <pc:spChg chg="mod">
          <ac:chgData name="William Grey" userId="37b73424-c081-4fc2-b1af-363f4f3fd4f3" providerId="ADAL" clId="{3AD25963-A6B1-435B-B243-FCEAA8B4D991}" dt="2022-11-28T11:37:05.959" v="6416" actId="27636"/>
          <ac:spMkLst>
            <pc:docMk/>
            <pc:sldMk cId="3605658194" sldId="283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3AD25963-A6B1-435B-B243-FCEAA8B4D991}" dt="2022-11-28T10:25:39.059" v="1738" actId="2696"/>
        <pc:sldMkLst>
          <pc:docMk/>
          <pc:sldMk cId="1341283220" sldId="284"/>
        </pc:sldMkLst>
        <pc:spChg chg="mod">
          <ac:chgData name="William Grey" userId="37b73424-c081-4fc2-b1af-363f4f3fd4f3" providerId="ADAL" clId="{3AD25963-A6B1-435B-B243-FCEAA8B4D991}" dt="2022-11-28T09:28:53.630" v="7" actId="27636"/>
          <ac:spMkLst>
            <pc:docMk/>
            <pc:sldMk cId="1341283220" sldId="284"/>
            <ac:spMk id="2" creationId="{00000000-0000-0000-0000-000000000000}"/>
          </ac:spMkLst>
        </pc:spChg>
        <pc:spChg chg="mod">
          <ac:chgData name="William Grey" userId="37b73424-c081-4fc2-b1af-363f4f3fd4f3" providerId="ADAL" clId="{3AD25963-A6B1-435B-B243-FCEAA8B4D991}" dt="2022-11-28T09:28:53.563" v="0"/>
          <ac:spMkLst>
            <pc:docMk/>
            <pc:sldMk cId="1341283220" sldId="284"/>
            <ac:spMk id="3" creationId="{00000000-0000-0000-0000-000000000000}"/>
          </ac:spMkLst>
        </pc:spChg>
      </pc:sldChg>
      <pc:sldChg chg="add del">
        <pc:chgData name="William Grey" userId="37b73424-c081-4fc2-b1af-363f4f3fd4f3" providerId="ADAL" clId="{3AD25963-A6B1-435B-B243-FCEAA8B4D991}" dt="2022-11-28T11:31:38.426" v="6398" actId="47"/>
        <pc:sldMkLst>
          <pc:docMk/>
          <pc:sldMk cId="2581625414" sldId="284"/>
        </pc:sldMkLst>
      </pc:sldChg>
      <pc:sldChg chg="modSp mod ord">
        <pc:chgData name="William Grey" userId="37b73424-c081-4fc2-b1af-363f4f3fd4f3" providerId="ADAL" clId="{3AD25963-A6B1-435B-B243-FCEAA8B4D991}" dt="2022-11-28T09:33:55.757" v="322" actId="27636"/>
        <pc:sldMkLst>
          <pc:docMk/>
          <pc:sldMk cId="4106437338" sldId="286"/>
        </pc:sldMkLst>
        <pc:spChg chg="mod">
          <ac:chgData name="William Grey" userId="37b73424-c081-4fc2-b1af-363f4f3fd4f3" providerId="ADAL" clId="{3AD25963-A6B1-435B-B243-FCEAA8B4D991}" dt="2022-11-28T09:28:53.610" v="3" actId="27636"/>
          <ac:spMkLst>
            <pc:docMk/>
            <pc:sldMk cId="4106437338" sldId="286"/>
            <ac:spMk id="2" creationId="{00000000-0000-0000-0000-000000000000}"/>
          </ac:spMkLst>
        </pc:spChg>
        <pc:spChg chg="mod">
          <ac:chgData name="William Grey" userId="37b73424-c081-4fc2-b1af-363f4f3fd4f3" providerId="ADAL" clId="{3AD25963-A6B1-435B-B243-FCEAA8B4D991}" dt="2022-11-28T09:33:55.757" v="322" actId="27636"/>
          <ac:spMkLst>
            <pc:docMk/>
            <pc:sldMk cId="4106437338" sldId="286"/>
            <ac:spMk id="3" creationId="{00000000-0000-0000-0000-000000000000}"/>
          </ac:spMkLst>
        </pc:spChg>
        <pc:graphicFrameChg chg="mod">
          <ac:chgData name="William Grey" userId="37b73424-c081-4fc2-b1af-363f4f3fd4f3" providerId="ADAL" clId="{3AD25963-A6B1-435B-B243-FCEAA8B4D991}" dt="2022-11-28T09:33:16.670" v="311" actId="1076"/>
          <ac:graphicFrameMkLst>
            <pc:docMk/>
            <pc:sldMk cId="4106437338" sldId="286"/>
            <ac:graphicFrameMk id="4" creationId="{4332FD32-FE27-4DAA-A0DF-5E5B52009946}"/>
          </ac:graphicFrameMkLst>
        </pc:graphicFrameChg>
      </pc:sldChg>
      <pc:sldChg chg="modSp mod">
        <pc:chgData name="William Grey" userId="37b73424-c081-4fc2-b1af-363f4f3fd4f3" providerId="ADAL" clId="{3AD25963-A6B1-435B-B243-FCEAA8B4D991}" dt="2022-11-28T11:50:11.781" v="6737" actId="27636"/>
        <pc:sldMkLst>
          <pc:docMk/>
          <pc:sldMk cId="2117804807" sldId="287"/>
        </pc:sldMkLst>
        <pc:spChg chg="mod">
          <ac:chgData name="William Grey" userId="37b73424-c081-4fc2-b1af-363f4f3fd4f3" providerId="ADAL" clId="{3AD25963-A6B1-435B-B243-FCEAA8B4D991}" dt="2022-11-28T09:28:53.613" v="4" actId="27636"/>
          <ac:spMkLst>
            <pc:docMk/>
            <pc:sldMk cId="2117804807" sldId="287"/>
            <ac:spMk id="2" creationId="{00000000-0000-0000-0000-000000000000}"/>
          </ac:spMkLst>
        </pc:spChg>
        <pc:spChg chg="mod">
          <ac:chgData name="William Grey" userId="37b73424-c081-4fc2-b1af-363f4f3fd4f3" providerId="ADAL" clId="{3AD25963-A6B1-435B-B243-FCEAA8B4D991}" dt="2022-11-28T11:50:11.781" v="6737" actId="27636"/>
          <ac:spMkLst>
            <pc:docMk/>
            <pc:sldMk cId="2117804807" sldId="287"/>
            <ac:spMk id="3" creationId="{00000000-0000-0000-0000-000000000000}"/>
          </ac:spMkLst>
        </pc:spChg>
      </pc:sldChg>
      <pc:sldChg chg="addSp delSp modSp mod">
        <pc:chgData name="William Grey" userId="37b73424-c081-4fc2-b1af-363f4f3fd4f3" providerId="ADAL" clId="{3AD25963-A6B1-435B-B243-FCEAA8B4D991}" dt="2022-11-28T10:25:17.215" v="1736" actId="27636"/>
        <pc:sldMkLst>
          <pc:docMk/>
          <pc:sldMk cId="321970053" sldId="288"/>
        </pc:sldMkLst>
        <pc:spChg chg="mod">
          <ac:chgData name="William Grey" userId="37b73424-c081-4fc2-b1af-363f4f3fd4f3" providerId="ADAL" clId="{3AD25963-A6B1-435B-B243-FCEAA8B4D991}" dt="2022-11-28T09:28:53.620" v="5" actId="27636"/>
          <ac:spMkLst>
            <pc:docMk/>
            <pc:sldMk cId="321970053" sldId="288"/>
            <ac:spMk id="2" creationId="{00000000-0000-0000-0000-000000000000}"/>
          </ac:spMkLst>
        </pc:spChg>
        <pc:spChg chg="mod">
          <ac:chgData name="William Grey" userId="37b73424-c081-4fc2-b1af-363f4f3fd4f3" providerId="ADAL" clId="{3AD25963-A6B1-435B-B243-FCEAA8B4D991}" dt="2022-11-28T10:25:17.215" v="1736" actId="27636"/>
          <ac:spMkLst>
            <pc:docMk/>
            <pc:sldMk cId="321970053" sldId="288"/>
            <ac:spMk id="3" creationId="{00000000-0000-0000-0000-000000000000}"/>
          </ac:spMkLst>
        </pc:spChg>
        <pc:picChg chg="add del mod">
          <ac:chgData name="William Grey" userId="37b73424-c081-4fc2-b1af-363f4f3fd4f3" providerId="ADAL" clId="{3AD25963-A6B1-435B-B243-FCEAA8B4D991}" dt="2022-11-28T10:25:10.419" v="1732" actId="478"/>
          <ac:picMkLst>
            <pc:docMk/>
            <pc:sldMk cId="321970053" sldId="288"/>
            <ac:picMk id="4" creationId="{8F078EC9-212C-4482-B120-4536AED0DF59}"/>
          </ac:picMkLst>
        </pc:picChg>
      </pc:sldChg>
      <pc:sldChg chg="modSp mod modAnim">
        <pc:chgData name="William Grey" userId="37b73424-c081-4fc2-b1af-363f4f3fd4f3" providerId="ADAL" clId="{3AD25963-A6B1-435B-B243-FCEAA8B4D991}" dt="2022-11-28T11:50:39.889" v="6747" actId="5793"/>
        <pc:sldMkLst>
          <pc:docMk/>
          <pc:sldMk cId="3387689133" sldId="289"/>
        </pc:sldMkLst>
        <pc:spChg chg="mod">
          <ac:chgData name="William Grey" userId="37b73424-c081-4fc2-b1af-363f4f3fd4f3" providerId="ADAL" clId="{3AD25963-A6B1-435B-B243-FCEAA8B4D991}" dt="2022-11-28T09:28:53.634" v="8" actId="27636"/>
          <ac:spMkLst>
            <pc:docMk/>
            <pc:sldMk cId="3387689133" sldId="289"/>
            <ac:spMk id="2" creationId="{A51E83D3-C868-4AB4-8887-31523C92AC6D}"/>
          </ac:spMkLst>
        </pc:spChg>
        <pc:spChg chg="mod">
          <ac:chgData name="William Grey" userId="37b73424-c081-4fc2-b1af-363f4f3fd4f3" providerId="ADAL" clId="{3AD25963-A6B1-435B-B243-FCEAA8B4D991}" dt="2022-11-28T11:50:39.889" v="6747" actId="5793"/>
          <ac:spMkLst>
            <pc:docMk/>
            <pc:sldMk cId="3387689133" sldId="289"/>
            <ac:spMk id="3" creationId="{ABE6A622-3E69-412A-9C02-A44BDF3A0380}"/>
          </ac:spMkLst>
        </pc:spChg>
      </pc:sldChg>
      <pc:sldChg chg="modSp mod ord">
        <pc:chgData name="William Grey" userId="37b73424-c081-4fc2-b1af-363f4f3fd4f3" providerId="ADAL" clId="{3AD25963-A6B1-435B-B243-FCEAA8B4D991}" dt="2022-11-28T10:37:32.335" v="2216"/>
        <pc:sldMkLst>
          <pc:docMk/>
          <pc:sldMk cId="78357206" sldId="290"/>
        </pc:sldMkLst>
        <pc:spChg chg="mod">
          <ac:chgData name="William Grey" userId="37b73424-c081-4fc2-b1af-363f4f3fd4f3" providerId="ADAL" clId="{3AD25963-A6B1-435B-B243-FCEAA8B4D991}" dt="2022-11-28T09:28:53.623" v="6" actId="27636"/>
          <ac:spMkLst>
            <pc:docMk/>
            <pc:sldMk cId="78357206" sldId="290"/>
            <ac:spMk id="2" creationId="{68808BF0-62FA-4C37-BD83-236686D118C0}"/>
          </ac:spMkLst>
        </pc:spChg>
        <pc:graphicFrameChg chg="mod modGraphic">
          <ac:chgData name="William Grey" userId="37b73424-c081-4fc2-b1af-363f4f3fd4f3" providerId="ADAL" clId="{3AD25963-A6B1-435B-B243-FCEAA8B4D991}" dt="2022-11-28T10:36:14.289" v="2094" actId="113"/>
          <ac:graphicFrameMkLst>
            <pc:docMk/>
            <pc:sldMk cId="78357206" sldId="290"/>
            <ac:graphicFrameMk id="4" creationId="{0BDFB361-0BB2-4332-992D-02AFD943E31D}"/>
          </ac:graphicFrameMkLst>
        </pc:graphicFrameChg>
      </pc:sldChg>
      <pc:sldChg chg="addSp modSp new mod">
        <pc:chgData name="William Grey" userId="37b73424-c081-4fc2-b1af-363f4f3fd4f3" providerId="ADAL" clId="{3AD25963-A6B1-435B-B243-FCEAA8B4D991}" dt="2022-11-28T11:18:23.574" v="5579" actId="20577"/>
        <pc:sldMkLst>
          <pc:docMk/>
          <pc:sldMk cId="2919214369" sldId="291"/>
        </pc:sldMkLst>
        <pc:spChg chg="mod">
          <ac:chgData name="William Grey" userId="37b73424-c081-4fc2-b1af-363f4f3fd4f3" providerId="ADAL" clId="{3AD25963-A6B1-435B-B243-FCEAA8B4D991}" dt="2022-11-28T09:37:12.898" v="561" actId="20577"/>
          <ac:spMkLst>
            <pc:docMk/>
            <pc:sldMk cId="2919214369" sldId="291"/>
            <ac:spMk id="2" creationId="{B81297E1-61A9-4794-BAC3-E72B749630EF}"/>
          </ac:spMkLst>
        </pc:spChg>
        <pc:spChg chg="mod">
          <ac:chgData name="William Grey" userId="37b73424-c081-4fc2-b1af-363f4f3fd4f3" providerId="ADAL" clId="{3AD25963-A6B1-435B-B243-FCEAA8B4D991}" dt="2022-11-28T11:18:23.574" v="5579" actId="20577"/>
          <ac:spMkLst>
            <pc:docMk/>
            <pc:sldMk cId="2919214369" sldId="291"/>
            <ac:spMk id="3" creationId="{A3E8C763-048C-4369-9ACE-B7A14037C341}"/>
          </ac:spMkLst>
        </pc:spChg>
        <pc:picChg chg="add mod">
          <ac:chgData name="William Grey" userId="37b73424-c081-4fc2-b1af-363f4f3fd4f3" providerId="ADAL" clId="{3AD25963-A6B1-435B-B243-FCEAA8B4D991}" dt="2022-11-28T09:42:22.664" v="579" actId="1076"/>
          <ac:picMkLst>
            <pc:docMk/>
            <pc:sldMk cId="2919214369" sldId="291"/>
            <ac:picMk id="5" creationId="{966983AE-7C32-4303-8AA9-169C32BB54DE}"/>
          </ac:picMkLst>
        </pc:picChg>
      </pc:sldChg>
      <pc:sldChg chg="addSp delSp modSp new del mod">
        <pc:chgData name="William Grey" userId="37b73424-c081-4fc2-b1af-363f4f3fd4f3" providerId="ADAL" clId="{3AD25963-A6B1-435B-B243-FCEAA8B4D991}" dt="2022-11-28T10:24:49.272" v="1725" actId="47"/>
        <pc:sldMkLst>
          <pc:docMk/>
          <pc:sldMk cId="2827362425" sldId="292"/>
        </pc:sldMkLst>
        <pc:spChg chg="mod">
          <ac:chgData name="William Grey" userId="37b73424-c081-4fc2-b1af-363f4f3fd4f3" providerId="ADAL" clId="{3AD25963-A6B1-435B-B243-FCEAA8B4D991}" dt="2022-11-28T10:23:46.109" v="1716" actId="20577"/>
          <ac:spMkLst>
            <pc:docMk/>
            <pc:sldMk cId="2827362425" sldId="292"/>
            <ac:spMk id="2" creationId="{F2ED33CB-EE98-4F23-B6CE-40A1B398F59A}"/>
          </ac:spMkLst>
        </pc:spChg>
        <pc:spChg chg="del">
          <ac:chgData name="William Grey" userId="37b73424-c081-4fc2-b1af-363f4f3fd4f3" providerId="ADAL" clId="{3AD25963-A6B1-435B-B243-FCEAA8B4D991}" dt="2022-11-28T10:10:39.686" v="1690" actId="478"/>
          <ac:spMkLst>
            <pc:docMk/>
            <pc:sldMk cId="2827362425" sldId="292"/>
            <ac:spMk id="3" creationId="{740049A7-EDD1-47DC-A1C2-9FB9F680B3CE}"/>
          </ac:spMkLst>
        </pc:spChg>
        <pc:spChg chg="add del">
          <ac:chgData name="William Grey" userId="37b73424-c081-4fc2-b1af-363f4f3fd4f3" providerId="ADAL" clId="{3AD25963-A6B1-435B-B243-FCEAA8B4D991}" dt="2022-11-28T10:21:42.111" v="1692" actId="22"/>
          <ac:spMkLst>
            <pc:docMk/>
            <pc:sldMk cId="2827362425" sldId="292"/>
            <ac:spMk id="5" creationId="{5D5295F7-AF14-47CB-A4C9-700330634216}"/>
          </ac:spMkLst>
        </pc:spChg>
        <pc:picChg chg="add mod">
          <ac:chgData name="William Grey" userId="37b73424-c081-4fc2-b1af-363f4f3fd4f3" providerId="ADAL" clId="{3AD25963-A6B1-435B-B243-FCEAA8B4D991}" dt="2022-11-28T10:23:35.172" v="1695" actId="14100"/>
          <ac:picMkLst>
            <pc:docMk/>
            <pc:sldMk cId="2827362425" sldId="292"/>
            <ac:picMk id="7" creationId="{971815BD-2271-4A91-9F70-5E506F7C7446}"/>
          </ac:picMkLst>
        </pc:picChg>
      </pc:sldChg>
      <pc:sldChg chg="modSp add mod ord">
        <pc:chgData name="William Grey" userId="37b73424-c081-4fc2-b1af-363f4f3fd4f3" providerId="ADAL" clId="{3AD25963-A6B1-435B-B243-FCEAA8B4D991}" dt="2022-11-28T10:25:02.581" v="1729"/>
        <pc:sldMkLst>
          <pc:docMk/>
          <pc:sldMk cId="451812651" sldId="293"/>
        </pc:sldMkLst>
        <pc:spChg chg="mod">
          <ac:chgData name="William Grey" userId="37b73424-c081-4fc2-b1af-363f4f3fd4f3" providerId="ADAL" clId="{3AD25963-A6B1-435B-B243-FCEAA8B4D991}" dt="2022-11-28T10:24:57.158" v="1727" actId="27636"/>
          <ac:spMkLst>
            <pc:docMk/>
            <pc:sldMk cId="451812651" sldId="293"/>
            <ac:spMk id="3" creationId="{00000000-0000-0000-0000-000000000000}"/>
          </ac:spMkLst>
        </pc:spChg>
      </pc:sldChg>
      <pc:sldChg chg="modSp new mod ord">
        <pc:chgData name="William Grey" userId="37b73424-c081-4fc2-b1af-363f4f3fd4f3" providerId="ADAL" clId="{3AD25963-A6B1-435B-B243-FCEAA8B4D991}" dt="2022-11-28T11:19:08.998" v="5667" actId="20577"/>
        <pc:sldMkLst>
          <pc:docMk/>
          <pc:sldMk cId="2649507436" sldId="294"/>
        </pc:sldMkLst>
        <pc:spChg chg="mod">
          <ac:chgData name="William Grey" userId="37b73424-c081-4fc2-b1af-363f4f3fd4f3" providerId="ADAL" clId="{3AD25963-A6B1-435B-B243-FCEAA8B4D991}" dt="2022-11-28T10:26:31.431" v="1787" actId="20577"/>
          <ac:spMkLst>
            <pc:docMk/>
            <pc:sldMk cId="2649507436" sldId="294"/>
            <ac:spMk id="2" creationId="{C5D16B04-FA36-4F20-9909-0C11CC9749DC}"/>
          </ac:spMkLst>
        </pc:spChg>
        <pc:spChg chg="mod">
          <ac:chgData name="William Grey" userId="37b73424-c081-4fc2-b1af-363f4f3fd4f3" providerId="ADAL" clId="{3AD25963-A6B1-435B-B243-FCEAA8B4D991}" dt="2022-11-28T11:19:08.998" v="5667" actId="20577"/>
          <ac:spMkLst>
            <pc:docMk/>
            <pc:sldMk cId="2649507436" sldId="294"/>
            <ac:spMk id="3" creationId="{1CDF25B6-C57D-4BCF-92B0-58216755AAB8}"/>
          </ac:spMkLst>
        </pc:spChg>
      </pc:sldChg>
      <pc:sldChg chg="modSp new del mod">
        <pc:chgData name="William Grey" userId="37b73424-c081-4fc2-b1af-363f4f3fd4f3" providerId="ADAL" clId="{3AD25963-A6B1-435B-B243-FCEAA8B4D991}" dt="2022-11-28T11:08:42.102" v="5491" actId="47"/>
        <pc:sldMkLst>
          <pc:docMk/>
          <pc:sldMk cId="971051491" sldId="295"/>
        </pc:sldMkLst>
        <pc:spChg chg="mod">
          <ac:chgData name="William Grey" userId="37b73424-c081-4fc2-b1af-363f4f3fd4f3" providerId="ADAL" clId="{3AD25963-A6B1-435B-B243-FCEAA8B4D991}" dt="2022-11-28T10:38:22.870" v="2220" actId="27636"/>
          <ac:spMkLst>
            <pc:docMk/>
            <pc:sldMk cId="971051491" sldId="295"/>
            <ac:spMk id="2" creationId="{F34CC30B-8E34-4BBE-950D-D9471A8B83D6}"/>
          </ac:spMkLst>
        </pc:spChg>
        <pc:spChg chg="mod">
          <ac:chgData name="William Grey" userId="37b73424-c081-4fc2-b1af-363f4f3fd4f3" providerId="ADAL" clId="{3AD25963-A6B1-435B-B243-FCEAA8B4D991}" dt="2022-11-28T10:38:10.723" v="2217" actId="12"/>
          <ac:spMkLst>
            <pc:docMk/>
            <pc:sldMk cId="971051491" sldId="295"/>
            <ac:spMk id="3" creationId="{00E80078-F685-4399-B114-EA374ADB0358}"/>
          </ac:spMkLst>
        </pc:spChg>
      </pc:sldChg>
      <pc:sldChg chg="modSp add del mod">
        <pc:chgData name="William Grey" userId="37b73424-c081-4fc2-b1af-363f4f3fd4f3" providerId="ADAL" clId="{3AD25963-A6B1-435B-B243-FCEAA8B4D991}" dt="2022-11-28T11:08:43.393" v="5492" actId="47"/>
        <pc:sldMkLst>
          <pc:docMk/>
          <pc:sldMk cId="3718979067" sldId="296"/>
        </pc:sldMkLst>
        <pc:spChg chg="mod">
          <ac:chgData name="William Grey" userId="37b73424-c081-4fc2-b1af-363f4f3fd4f3" providerId="ADAL" clId="{3AD25963-A6B1-435B-B243-FCEAA8B4D991}" dt="2022-11-28T10:38:22.847" v="2219" actId="27636"/>
          <ac:spMkLst>
            <pc:docMk/>
            <pc:sldMk cId="3718979067" sldId="296"/>
            <ac:spMk id="2" creationId="{F34CC30B-8E34-4BBE-950D-D9471A8B83D6}"/>
          </ac:spMkLst>
        </pc:spChg>
        <pc:spChg chg="mod">
          <ac:chgData name="William Grey" userId="37b73424-c081-4fc2-b1af-363f4f3fd4f3" providerId="ADAL" clId="{3AD25963-A6B1-435B-B243-FCEAA8B4D991}" dt="2022-11-28T10:38:29.133" v="2230" actId="20577"/>
          <ac:spMkLst>
            <pc:docMk/>
            <pc:sldMk cId="3718979067" sldId="296"/>
            <ac:spMk id="3" creationId="{00E80078-F685-4399-B114-EA374ADB0358}"/>
          </ac:spMkLst>
        </pc:spChg>
      </pc:sldChg>
      <pc:sldChg chg="modSp new del mod">
        <pc:chgData name="William Grey" userId="37b73424-c081-4fc2-b1af-363f4f3fd4f3" providerId="ADAL" clId="{3AD25963-A6B1-435B-B243-FCEAA8B4D991}" dt="2022-11-28T11:08:41.277" v="5490" actId="47"/>
        <pc:sldMkLst>
          <pc:docMk/>
          <pc:sldMk cId="2059670143" sldId="297"/>
        </pc:sldMkLst>
        <pc:spChg chg="mod">
          <ac:chgData name="William Grey" userId="37b73424-c081-4fc2-b1af-363f4f3fd4f3" providerId="ADAL" clId="{3AD25963-A6B1-435B-B243-FCEAA8B4D991}" dt="2022-11-28T10:46:13.419" v="2707" actId="255"/>
          <ac:spMkLst>
            <pc:docMk/>
            <pc:sldMk cId="2059670143" sldId="297"/>
            <ac:spMk id="2" creationId="{463FAC86-9B71-4D29-B67B-F37E20B6839D}"/>
          </ac:spMkLst>
        </pc:spChg>
        <pc:spChg chg="mod">
          <ac:chgData name="William Grey" userId="37b73424-c081-4fc2-b1af-363f4f3fd4f3" providerId="ADAL" clId="{3AD25963-A6B1-435B-B243-FCEAA8B4D991}" dt="2022-11-28T10:43:46.230" v="2542" actId="20577"/>
          <ac:spMkLst>
            <pc:docMk/>
            <pc:sldMk cId="2059670143" sldId="297"/>
            <ac:spMk id="3" creationId="{79E85D19-29A5-483E-88F8-6DCD4C54FB5D}"/>
          </ac:spMkLst>
        </pc:spChg>
      </pc:sldChg>
      <pc:sldChg chg="modSp new mod ord">
        <pc:chgData name="William Grey" userId="37b73424-c081-4fc2-b1af-363f4f3fd4f3" providerId="ADAL" clId="{3AD25963-A6B1-435B-B243-FCEAA8B4D991}" dt="2022-11-28T11:15:22.689" v="5533" actId="20577"/>
        <pc:sldMkLst>
          <pc:docMk/>
          <pc:sldMk cId="1648715147" sldId="298"/>
        </pc:sldMkLst>
        <pc:spChg chg="mod">
          <ac:chgData name="William Grey" userId="37b73424-c081-4fc2-b1af-363f4f3fd4f3" providerId="ADAL" clId="{3AD25963-A6B1-435B-B243-FCEAA8B4D991}" dt="2022-11-28T11:14:35.613" v="5506" actId="20577"/>
          <ac:spMkLst>
            <pc:docMk/>
            <pc:sldMk cId="1648715147" sldId="298"/>
            <ac:spMk id="2" creationId="{211F14FE-2EC4-4CF7-92B9-576662CF2F66}"/>
          </ac:spMkLst>
        </pc:spChg>
        <pc:spChg chg="mod">
          <ac:chgData name="William Grey" userId="37b73424-c081-4fc2-b1af-363f4f3fd4f3" providerId="ADAL" clId="{3AD25963-A6B1-435B-B243-FCEAA8B4D991}" dt="2022-11-28T11:15:22.689" v="5533" actId="20577"/>
          <ac:spMkLst>
            <pc:docMk/>
            <pc:sldMk cId="1648715147" sldId="298"/>
            <ac:spMk id="3" creationId="{B80D707D-5C9D-44B5-8300-DA1EFB3D0FD3}"/>
          </ac:spMkLst>
        </pc:spChg>
      </pc:sldChg>
      <pc:sldChg chg="modSp add mod">
        <pc:chgData name="William Grey" userId="37b73424-c081-4fc2-b1af-363f4f3fd4f3" providerId="ADAL" clId="{3AD25963-A6B1-435B-B243-FCEAA8B4D991}" dt="2022-11-28T10:55:21.132" v="3950" actId="27636"/>
        <pc:sldMkLst>
          <pc:docMk/>
          <pc:sldMk cId="680401838" sldId="299"/>
        </pc:sldMkLst>
        <pc:spChg chg="mod">
          <ac:chgData name="William Grey" userId="37b73424-c081-4fc2-b1af-363f4f3fd4f3" providerId="ADAL" clId="{3AD25963-A6B1-435B-B243-FCEAA8B4D991}" dt="2022-11-28T10:54:00.808" v="3710" actId="20577"/>
          <ac:spMkLst>
            <pc:docMk/>
            <pc:sldMk cId="680401838" sldId="299"/>
            <ac:spMk id="2" creationId="{211F14FE-2EC4-4CF7-92B9-576662CF2F66}"/>
          </ac:spMkLst>
        </pc:spChg>
        <pc:spChg chg="mod">
          <ac:chgData name="William Grey" userId="37b73424-c081-4fc2-b1af-363f4f3fd4f3" providerId="ADAL" clId="{3AD25963-A6B1-435B-B243-FCEAA8B4D991}" dt="2022-11-28T10:55:21.132" v="3950" actId="27636"/>
          <ac:spMkLst>
            <pc:docMk/>
            <pc:sldMk cId="680401838" sldId="299"/>
            <ac:spMk id="3" creationId="{B80D707D-5C9D-44B5-8300-DA1EFB3D0FD3}"/>
          </ac:spMkLst>
        </pc:spChg>
      </pc:sldChg>
      <pc:sldChg chg="addSp delSp modSp new mod">
        <pc:chgData name="William Grey" userId="37b73424-c081-4fc2-b1af-363f4f3fd4f3" providerId="ADAL" clId="{3AD25963-A6B1-435B-B243-FCEAA8B4D991}" dt="2022-11-28T11:23:31.969" v="5916" actId="12"/>
        <pc:sldMkLst>
          <pc:docMk/>
          <pc:sldMk cId="420109759" sldId="300"/>
        </pc:sldMkLst>
        <pc:spChg chg="mod">
          <ac:chgData name="William Grey" userId="37b73424-c081-4fc2-b1af-363f4f3fd4f3" providerId="ADAL" clId="{3AD25963-A6B1-435B-B243-FCEAA8B4D991}" dt="2022-11-28T10:55:47.951" v="3984" actId="20577"/>
          <ac:spMkLst>
            <pc:docMk/>
            <pc:sldMk cId="420109759" sldId="300"/>
            <ac:spMk id="2" creationId="{C5636A5F-9D46-4332-94D1-E622D8E8B3A3}"/>
          </ac:spMkLst>
        </pc:spChg>
        <pc:spChg chg="del">
          <ac:chgData name="William Grey" userId="37b73424-c081-4fc2-b1af-363f4f3fd4f3" providerId="ADAL" clId="{3AD25963-A6B1-435B-B243-FCEAA8B4D991}" dt="2022-11-28T10:56:01.916" v="3986" actId="478"/>
          <ac:spMkLst>
            <pc:docMk/>
            <pc:sldMk cId="420109759" sldId="300"/>
            <ac:spMk id="3" creationId="{37C30711-4FE6-49D5-BBAD-4C365923D6D7}"/>
          </ac:spMkLst>
        </pc:spChg>
        <pc:spChg chg="add mod">
          <ac:chgData name="William Grey" userId="37b73424-c081-4fc2-b1af-363f4f3fd4f3" providerId="ADAL" clId="{3AD25963-A6B1-435B-B243-FCEAA8B4D991}" dt="2022-11-28T11:23:31.969" v="5916" actId="12"/>
          <ac:spMkLst>
            <pc:docMk/>
            <pc:sldMk cId="420109759" sldId="300"/>
            <ac:spMk id="4" creationId="{272AF6E1-FDAB-4552-B668-D42BC3953F74}"/>
          </ac:spMkLst>
        </pc:spChg>
      </pc:sldChg>
      <pc:sldChg chg="addSp delSp modSp new mod">
        <pc:chgData name="William Grey" userId="37b73424-c081-4fc2-b1af-363f4f3fd4f3" providerId="ADAL" clId="{3AD25963-A6B1-435B-B243-FCEAA8B4D991}" dt="2022-11-28T11:03:46.836" v="4866" actId="313"/>
        <pc:sldMkLst>
          <pc:docMk/>
          <pc:sldMk cId="3458394444" sldId="301"/>
        </pc:sldMkLst>
        <pc:spChg chg="mod">
          <ac:chgData name="William Grey" userId="37b73424-c081-4fc2-b1af-363f4f3fd4f3" providerId="ADAL" clId="{3AD25963-A6B1-435B-B243-FCEAA8B4D991}" dt="2022-11-28T10:59:16.458" v="4386" actId="20577"/>
          <ac:spMkLst>
            <pc:docMk/>
            <pc:sldMk cId="3458394444" sldId="301"/>
            <ac:spMk id="2" creationId="{DDEE9B4D-F4BF-4A35-BAB0-3515662FCF57}"/>
          </ac:spMkLst>
        </pc:spChg>
        <pc:spChg chg="del">
          <ac:chgData name="William Grey" userId="37b73424-c081-4fc2-b1af-363f4f3fd4f3" providerId="ADAL" clId="{3AD25963-A6B1-435B-B243-FCEAA8B4D991}" dt="2022-11-28T10:59:29.966" v="4388" actId="478"/>
          <ac:spMkLst>
            <pc:docMk/>
            <pc:sldMk cId="3458394444" sldId="301"/>
            <ac:spMk id="3" creationId="{E22197E9-68EE-47D6-9E2F-51683D362411}"/>
          </ac:spMkLst>
        </pc:spChg>
        <pc:spChg chg="add mod">
          <ac:chgData name="William Grey" userId="37b73424-c081-4fc2-b1af-363f4f3fd4f3" providerId="ADAL" clId="{3AD25963-A6B1-435B-B243-FCEAA8B4D991}" dt="2022-11-28T11:03:46.836" v="4866" actId="313"/>
          <ac:spMkLst>
            <pc:docMk/>
            <pc:sldMk cId="3458394444" sldId="301"/>
            <ac:spMk id="4" creationId="{A8EC388D-0491-4094-B1F1-1FC1123A2A3F}"/>
          </ac:spMkLst>
        </pc:spChg>
      </pc:sldChg>
      <pc:sldChg chg="modSp add mod">
        <pc:chgData name="William Grey" userId="37b73424-c081-4fc2-b1af-363f4f3fd4f3" providerId="ADAL" clId="{3AD25963-A6B1-435B-B243-FCEAA8B4D991}" dt="2022-11-28T11:21:14.030" v="5679" actId="20577"/>
        <pc:sldMkLst>
          <pc:docMk/>
          <pc:sldMk cId="1446024547" sldId="302"/>
        </pc:sldMkLst>
        <pc:spChg chg="mod">
          <ac:chgData name="William Grey" userId="37b73424-c081-4fc2-b1af-363f4f3fd4f3" providerId="ADAL" clId="{3AD25963-A6B1-435B-B243-FCEAA8B4D991}" dt="2022-11-28T11:04:26.104" v="4902" actId="20577"/>
          <ac:spMkLst>
            <pc:docMk/>
            <pc:sldMk cId="1446024547" sldId="302"/>
            <ac:spMk id="2" creationId="{DDEE9B4D-F4BF-4A35-BAB0-3515662FCF57}"/>
          </ac:spMkLst>
        </pc:spChg>
        <pc:spChg chg="mod">
          <ac:chgData name="William Grey" userId="37b73424-c081-4fc2-b1af-363f4f3fd4f3" providerId="ADAL" clId="{3AD25963-A6B1-435B-B243-FCEAA8B4D991}" dt="2022-11-28T11:21:14.030" v="5679" actId="20577"/>
          <ac:spMkLst>
            <pc:docMk/>
            <pc:sldMk cId="1446024547" sldId="302"/>
            <ac:spMk id="4" creationId="{A8EC388D-0491-4094-B1F1-1FC1123A2A3F}"/>
          </ac:spMkLst>
        </pc:spChg>
      </pc:sldChg>
      <pc:sldChg chg="modSp add mod">
        <pc:chgData name="William Grey" userId="37b73424-c081-4fc2-b1af-363f4f3fd4f3" providerId="ADAL" clId="{3AD25963-A6B1-435B-B243-FCEAA8B4D991}" dt="2022-11-28T11:28:01.542" v="6387" actId="20577"/>
        <pc:sldMkLst>
          <pc:docMk/>
          <pc:sldMk cId="751126620" sldId="303"/>
        </pc:sldMkLst>
        <pc:spChg chg="mod">
          <ac:chgData name="William Grey" userId="37b73424-c081-4fc2-b1af-363f4f3fd4f3" providerId="ADAL" clId="{3AD25963-A6B1-435B-B243-FCEAA8B4D991}" dt="2022-11-28T11:06:40.315" v="5171" actId="20577"/>
          <ac:spMkLst>
            <pc:docMk/>
            <pc:sldMk cId="751126620" sldId="303"/>
            <ac:spMk id="2" creationId="{DDEE9B4D-F4BF-4A35-BAB0-3515662FCF57}"/>
          </ac:spMkLst>
        </pc:spChg>
        <pc:spChg chg="mod">
          <ac:chgData name="William Grey" userId="37b73424-c081-4fc2-b1af-363f4f3fd4f3" providerId="ADAL" clId="{3AD25963-A6B1-435B-B243-FCEAA8B4D991}" dt="2022-11-28T11:28:01.542" v="6387" actId="20577"/>
          <ac:spMkLst>
            <pc:docMk/>
            <pc:sldMk cId="751126620" sldId="303"/>
            <ac:spMk id="4" creationId="{A8EC388D-0491-4094-B1F1-1FC1123A2A3F}"/>
          </ac:spMkLst>
        </pc:spChg>
      </pc:sldChg>
      <pc:sldChg chg="modSp add mod">
        <pc:chgData name="William Grey" userId="37b73424-c081-4fc2-b1af-363f4f3fd4f3" providerId="ADAL" clId="{3AD25963-A6B1-435B-B243-FCEAA8B4D991}" dt="2022-11-28T11:27:08.908" v="6374" actId="5793"/>
        <pc:sldMkLst>
          <pc:docMk/>
          <pc:sldMk cId="1168514455" sldId="304"/>
        </pc:sldMkLst>
        <pc:spChg chg="mod">
          <ac:chgData name="William Grey" userId="37b73424-c081-4fc2-b1af-363f4f3fd4f3" providerId="ADAL" clId="{3AD25963-A6B1-435B-B243-FCEAA8B4D991}" dt="2022-11-28T11:23:46.970" v="5928" actId="20577"/>
          <ac:spMkLst>
            <pc:docMk/>
            <pc:sldMk cId="1168514455" sldId="304"/>
            <ac:spMk id="2" creationId="{DDEE9B4D-F4BF-4A35-BAB0-3515662FCF57}"/>
          </ac:spMkLst>
        </pc:spChg>
        <pc:spChg chg="mod">
          <ac:chgData name="William Grey" userId="37b73424-c081-4fc2-b1af-363f4f3fd4f3" providerId="ADAL" clId="{3AD25963-A6B1-435B-B243-FCEAA8B4D991}" dt="2022-11-28T11:27:08.908" v="6374" actId="5793"/>
          <ac:spMkLst>
            <pc:docMk/>
            <pc:sldMk cId="1168514455" sldId="304"/>
            <ac:spMk id="4" creationId="{A8EC388D-0491-4094-B1F1-1FC1123A2A3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22AEDE-3FFE-428E-8AD7-B03C8D432A1A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903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7872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277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AC910C-B85F-4D04-840C-2F8596206FAC}"/>
              </a:ext>
            </a:extLst>
          </p:cNvPr>
          <p:cNvSpPr/>
          <p:nvPr userDrawn="1"/>
        </p:nvSpPr>
        <p:spPr>
          <a:xfrm>
            <a:off x="0" y="681037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268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6255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err="1"/>
              <a:t>Clickto</a:t>
            </a:r>
            <a:r>
              <a:rPr lang="en-US"/>
              <a:t>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5294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716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057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5600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3018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5617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093B5A76-9040-3D16-F700-3A84E7BDD3AB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A14C80B-F83B-D0D9-3EA5-DF68BDEA0CDB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780A7AF-CCEF-0D2E-DE21-0F9829CF8F89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2FFE12B-E147-0BB2-33C5-C7D08E2E5B8D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027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tDiHTK9nwYw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adlet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youtube.com/watch?v=xvQ2ScH1q18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fijdpALiaqE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youtube.com/watch?v=Ic0czeUJrGE&amp;t=31s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Input &amp; Output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0475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1F14FE-2EC4-4CF7-92B9-576662CF2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Bar code scanner – super-market shopping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0D707D-5C9D-44B5-8300-DA1EFB3D0F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428" y="984704"/>
            <a:ext cx="10515600" cy="5344432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dirty="0"/>
              <a:t>Benefits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All products already have bar codes, and cheap to produce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Supermarkets can employ fewer people on checkouts.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Supermarkets can track exactly what people buy and collect data on each customer.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Limitations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It is easier to shoplift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Scanners can get lost and broken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Takes longer for customers to complete their shopping.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Future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Can customers use their own mobile phones cameras instead of scanners?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Could bar codes be replaced by RFID, so that whole trolly of shopping could be scanned at once?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87151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1F14FE-2EC4-4CF7-92B9-576662CF2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QR code quick access to website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0D707D-5C9D-44B5-8300-DA1EFB3D0F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428" y="984704"/>
            <a:ext cx="10515600" cy="5344432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dirty="0"/>
              <a:t>Benefits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Do not need to type in long URL.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Limitations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People may not have their mobile phone with them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QR codes be unsightly, especially when placed on slick publicity material 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04018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36A5F-9D46-4332-94D1-E622D8E8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RFID – Student sign in system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72AF6E1-FDAB-4552-B668-D42BC3953F74}"/>
              </a:ext>
            </a:extLst>
          </p:cNvPr>
          <p:cNvSpPr txBox="1">
            <a:spLocks/>
          </p:cNvSpPr>
          <p:nvPr/>
        </p:nvSpPr>
        <p:spPr>
          <a:xfrm>
            <a:off x="562428" y="984704"/>
            <a:ext cx="10515600" cy="53444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GB" dirty="0"/>
              <a:t>Benefits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Nearly all students and employees in big organisations issued with ID cards that can easily accommodate an RFID chip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Quick means of sign in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GB" dirty="0"/>
              <a:t>Limitations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Students (and staff too!) may forget their ID cards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Future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Use biometric data, like facial recognition or finger prints</a:t>
            </a:r>
          </a:p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1097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E9B4D-F4BF-4A35-BAB0-3515662FC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RFID taking out library books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8EC388D-0491-4094-B1F1-1FC1123A2A3F}"/>
              </a:ext>
            </a:extLst>
          </p:cNvPr>
          <p:cNvSpPr txBox="1">
            <a:spLocks/>
          </p:cNvSpPr>
          <p:nvPr/>
        </p:nvSpPr>
        <p:spPr>
          <a:xfrm>
            <a:off x="562428" y="984704"/>
            <a:ext cx="6295572" cy="53444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GB" dirty="0"/>
              <a:t>Benefits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Several books can be scanned simultaneously.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Previously books had bar codes and needed to be scanned individually which was more time consuming</a:t>
            </a:r>
          </a:p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GB" dirty="0"/>
              <a:t>Limitations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Each book needs an RFID tag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Need sensors on entry and exit, which can sometimes be triggered inadvertently</a:t>
            </a:r>
          </a:p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endParaRPr lang="en-GB" dirty="0"/>
          </a:p>
          <a:p>
            <a:endParaRPr lang="en-GB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34EA0A7-4010-4D97-8C3C-9F55B521A1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2980" y="1091292"/>
            <a:ext cx="3815549" cy="5064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83944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E9B4D-F4BF-4A35-BAB0-3515662FC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RFID – Tracking runners during a race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8EC388D-0491-4094-B1F1-1FC1123A2A3F}"/>
              </a:ext>
            </a:extLst>
          </p:cNvPr>
          <p:cNvSpPr txBox="1">
            <a:spLocks/>
          </p:cNvSpPr>
          <p:nvPr/>
        </p:nvSpPr>
        <p:spPr>
          <a:xfrm>
            <a:off x="562428" y="984704"/>
            <a:ext cx="10515600" cy="53444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GB" dirty="0"/>
              <a:t>Benefits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Do not need line-of-sight for each runner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RFID tags can be reused as they are tied to runners’ shoe-laces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Has quick read so can read thousands of runners in a short time.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Scanner can be put on the floor.</a:t>
            </a:r>
          </a:p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GB" dirty="0"/>
              <a:t>Limitations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Runner may not return tags</a:t>
            </a:r>
          </a:p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60245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E9B4D-F4BF-4A35-BAB0-3515662FC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Camera – Sign in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8EC388D-0491-4094-B1F1-1FC1123A2A3F}"/>
              </a:ext>
            </a:extLst>
          </p:cNvPr>
          <p:cNvSpPr txBox="1">
            <a:spLocks/>
          </p:cNvSpPr>
          <p:nvPr/>
        </p:nvSpPr>
        <p:spPr>
          <a:xfrm>
            <a:off x="562428" y="984704"/>
            <a:ext cx="10515600" cy="53444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GB" dirty="0"/>
              <a:t>Benefits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Use facial recognition technology to allow sign-in to a mobile device, means that users do not need to remember a password.</a:t>
            </a:r>
          </a:p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GB" dirty="0"/>
              <a:t>Limitations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Currently not completely reliable, </a:t>
            </a:r>
            <a:r>
              <a:rPr lang="en-GB" dirty="0" err="1"/>
              <a:t>eg</a:t>
            </a:r>
            <a:r>
              <a:rPr lang="en-GB" dirty="0"/>
              <a:t> can use photo of user to access.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Concerns around racial bias. Works better for some ethnicities than others.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Should we be concerned about the collection of our biometric data by large tech companies?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85144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E9B4D-F4BF-4A35-BAB0-3515662FC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Camera - CCTV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8EC388D-0491-4094-B1F1-1FC1123A2A3F}"/>
              </a:ext>
            </a:extLst>
          </p:cNvPr>
          <p:cNvSpPr txBox="1">
            <a:spLocks/>
          </p:cNvSpPr>
          <p:nvPr/>
        </p:nvSpPr>
        <p:spPr>
          <a:xfrm>
            <a:off x="562428" y="984704"/>
            <a:ext cx="10515600" cy="534443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GB" dirty="0"/>
              <a:t>Benefits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Can identify individuals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Can be used as evidence in court</a:t>
            </a:r>
          </a:p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GB" dirty="0"/>
              <a:t>Limitations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CCTV could drive crime to areas where there is no CCTV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Future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Should we be concerned about the state use of CCTV by authorities especially around issues of facial recognition? What does this mean for liberal democracies?</a:t>
            </a:r>
          </a:p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11266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1E83D3-C868-4AB4-8887-31523C92AC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Laser printer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E6A622-3E69-412A-9C02-A44BDF3A03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086" y="1253330"/>
            <a:ext cx="10515600" cy="4842669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GB" dirty="0"/>
              <a:t>At the core of the laser printer is a drum that turns and rubs against an electrically charged roller. 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GB" dirty="0"/>
              <a:t>As it rotates the drum gets completely covered in negatively charged electrons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GB" dirty="0"/>
              <a:t>As the drum turns it gets hit by a laser beam, areas on the drum that are exposed to the laser beam become neutrally charged to create the image or text.  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GB" dirty="0"/>
              <a:t>The toner which is negatively charged in the hopper is put onto another roller.  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GB" dirty="0"/>
              <a:t>The toner is attracted to the neutrally changed areas and repelled by the negatively charged areas on the drum.   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GB" dirty="0"/>
              <a:t>The toner is then transferred from the drum onto the positively charged paper.  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GB" dirty="0"/>
              <a:t>Finally the paper passes through a heated roller to dry the ink.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endParaRPr lang="en-GB" dirty="0"/>
          </a:p>
          <a:p>
            <a:pPr marL="0" indent="0">
              <a:buNone/>
            </a:pPr>
            <a:r>
              <a:rPr lang="en-GB" dirty="0">
                <a:hlinkClick r:id="rId2"/>
              </a:rPr>
              <a:t>How do printers work? (</a:t>
            </a:r>
            <a:r>
              <a:rPr lang="en-GB" dirty="0" err="1">
                <a:hlinkClick r:id="rId2"/>
              </a:rPr>
              <a:t>Color</a:t>
            </a:r>
            <a:r>
              <a:rPr lang="en-GB" dirty="0">
                <a:hlinkClick r:id="rId2"/>
              </a:rPr>
              <a:t> Laser Printer &amp; inkjet printer) - YouTube</a:t>
            </a:r>
            <a:endParaRPr lang="en-GB" dirty="0"/>
          </a:p>
          <a:p>
            <a:pPr>
              <a:buFont typeface="Wingdings" panose="05000000000000000000" pitchFamily="2" charset="2"/>
              <a:buChar char="ü"/>
            </a:pPr>
            <a:endParaRPr lang="en-GB" sz="1700" dirty="0"/>
          </a:p>
          <a:p>
            <a:pPr>
              <a:buFont typeface="Wingdings" panose="05000000000000000000" pitchFamily="2" charset="2"/>
              <a:buChar char="ü"/>
            </a:pPr>
            <a:endParaRPr lang="en-GB" sz="1700" dirty="0"/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7689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Plenary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6600" y="1622424"/>
            <a:ext cx="10515600" cy="4691289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GB" dirty="0"/>
              <a:t>Go to </a:t>
            </a:r>
            <a:r>
              <a:rPr lang="en-GB" dirty="0">
                <a:hlinkClick r:id="rId2"/>
              </a:rPr>
              <a:t>www.padlet.com</a:t>
            </a:r>
            <a:endParaRPr lang="en-GB" dirty="0"/>
          </a:p>
          <a:p>
            <a:pPr marL="0" indent="0">
              <a:lnSpc>
                <a:spcPct val="110000"/>
              </a:lnSpc>
              <a:buNone/>
            </a:pPr>
            <a:endParaRPr lang="en-GB" dirty="0"/>
          </a:p>
          <a:p>
            <a:pPr marL="0" indent="0">
              <a:lnSpc>
                <a:spcPct val="110000"/>
              </a:lnSpc>
              <a:buNone/>
            </a:pPr>
            <a:r>
              <a:rPr lang="en-GB" dirty="0"/>
              <a:t>Choose one of the devices below and describe its principle of operations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Barcode reader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Digital camera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Laser printer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RFID</a:t>
            </a:r>
          </a:p>
          <a:p>
            <a:pPr marL="0" indent="0">
              <a:lnSpc>
                <a:spcPct val="110000"/>
              </a:lnSpc>
              <a:buNone/>
            </a:pPr>
            <a:endParaRPr lang="en-GB" dirty="0"/>
          </a:p>
          <a:p>
            <a:pPr marL="0" indent="0">
              <a:lnSpc>
                <a:spcPct val="110000"/>
              </a:lnSpc>
              <a:buNone/>
            </a:pPr>
            <a:r>
              <a:rPr lang="en-GB" dirty="0"/>
              <a:t>Read the responses of others. What have you missed?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0599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GB" dirty="0"/>
              <a:t>Describe the principles of operation of the following devices: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Barcode reader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Digital camera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Laser printer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RFID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Discuss the different context in which the different input devices are used</a:t>
            </a:r>
          </a:p>
        </p:txBody>
      </p:sp>
    </p:spTree>
    <p:extLst>
      <p:ext uri="{BB962C8B-B14F-4D97-AF65-F5344CB8AC3E}">
        <p14:creationId xmlns:p14="http://schemas.microsoft.com/office/powerpoint/2010/main" val="2135598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Bar code scanner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113" y="1003990"/>
            <a:ext cx="7325139" cy="5431734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 bar code scanner emits laser light and detects reflected light off the bar code.  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Laser light can be emitted at red wavelengths (which is visible) or infrared (which is not) depending on the scanner.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 columns of the bar code which are coloured black and white are evenly spaced and have the same width and correspond to a bit. 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 white columns reflect the laser light and this corresponds to a 0.  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 black columns do not reflect back the reflected light and this is encoded as a 1. 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Parity error checking allows the scanner to determine which way round the scanner has read the bar code. 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332FD32-FE27-4DAA-A0DF-5E5B520099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9828089"/>
              </p:ext>
            </p:extLst>
          </p:nvPr>
        </p:nvGraphicFramePr>
        <p:xfrm>
          <a:off x="7845287" y="2126112"/>
          <a:ext cx="4165600" cy="2107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02754712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69185331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9801269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59741318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80699051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73749066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7179780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80581279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7148201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53344367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5511779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00411370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308173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2096029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83045428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2620751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6805031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192928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24575399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68164495"/>
                    </a:ext>
                  </a:extLst>
                </a:gridCol>
              </a:tblGrid>
              <a:tr h="1603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963130"/>
                  </a:ext>
                </a:extLst>
              </a:tr>
              <a:tr h="50345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82967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6437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297E1-61A9-4794-BAC3-E72B74963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QR codes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E8C763-048C-4369-9ACE-B7A14037C3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QR (Quick Response) codes are a type of barcode that normally direct users to a website.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Digital cameras on phones can be used to scan QR codes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>
                <a:hlinkClick r:id="rId2"/>
              </a:rPr>
              <a:t>What is QR Code - YouTube</a:t>
            </a:r>
            <a:endParaRPr lang="en-GB" dirty="0"/>
          </a:p>
        </p:txBody>
      </p:sp>
      <p:pic>
        <p:nvPicPr>
          <p:cNvPr id="5" name="Picture 4" descr="Qr code&#10;&#10;Description automatically generated">
            <a:extLst>
              <a:ext uri="{FF2B5EF4-FFF2-40B4-BE49-F238E27FC236}">
                <a16:creationId xmlns:a16="http://schemas.microsoft.com/office/drawing/2014/main" id="{966983AE-7C32-4303-8AA9-169C32BB54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8050" y="2898549"/>
            <a:ext cx="3359150" cy="335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214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RFID (Radio Frequency Identification)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4028" y="912869"/>
            <a:ext cx="10515600" cy="5387238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RFID can </a:t>
            </a:r>
            <a:r>
              <a:rPr lang="en-GB" b="1" dirty="0"/>
              <a:t>uniquely</a:t>
            </a:r>
            <a:r>
              <a:rPr lang="en-GB" dirty="0"/>
              <a:t> identify an object. 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RFID is a wireless systems that operates at radio frequencies and is composed of tags and readers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Passive RFID chips do not have their own power source which allows for them to be small. 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 RFID chips get their power source from nearby radio transmitters (or RFID detectors) that are constantly emitting radio waves.  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When an RFID chip comes within range of an RFID detector, the chip is powered by the radio waves which activates the chip to transmit a signal to the detector that uniquely identifies the chip.  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Active RFID has its own power source which means that it can transmit over longer distances.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>
                <a:hlinkClick r:id="rId2"/>
              </a:rPr>
              <a:t>What is RFID and How Does it Work? - YouTube</a:t>
            </a:r>
            <a:endParaRPr lang="en-GB" dirty="0"/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7804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Digital camera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629" y="1093673"/>
            <a:ext cx="6854371" cy="503135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 purpose of a digital camera is to convert light into a digital signal which is encoded as binary.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light is focuses through a lens that is controlled by a shutter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This shutter is open for only a tiny fraction of a second and lets in the light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 light is focused onto a </a:t>
            </a:r>
            <a:r>
              <a:rPr lang="en-GB" b="1" dirty="0"/>
              <a:t>charged couple device </a:t>
            </a:r>
            <a:r>
              <a:rPr lang="en-GB" dirty="0"/>
              <a:t>(CCD).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This is an array of tiny light detectors that measures the intensity of light.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078EC9-212C-4482-B120-4536AED0DF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6285" y="1256847"/>
            <a:ext cx="5548085" cy="261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812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Digital camera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629" y="1093673"/>
            <a:ext cx="7331891" cy="5031355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Each detector has a filter that only allows only photons at red, green and blue wavelengths to pass. 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There are twice as many cells with green filters because our eyes are more sensitive to green than the </a:t>
            </a:r>
            <a:r>
              <a:rPr lang="en-GB"/>
              <a:t>other colours.</a:t>
            </a:r>
            <a:endParaRPr lang="en-GB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 intensity of light (number of photons) is then converted to an electrical signal that is then encoded into binary values for each colour.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This occurs across all detectors in the CCD array and so a complete picture can be captured.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 greater the number of detectors that greater the detail that can be captured.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>
                <a:hlinkClick r:id="rId2"/>
              </a:rPr>
              <a:t>How do digital cameras work? | James May Q&amp;A | Head Squeeze - YouTube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9939543-855A-4F64-A665-29F214CAF6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9162" y="1510664"/>
            <a:ext cx="3094820" cy="243834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B1DEDFE-2C09-4182-B0E0-7A69349BB9DE}"/>
              </a:ext>
            </a:extLst>
          </p:cNvPr>
          <p:cNvSpPr txBox="1"/>
          <p:nvPr/>
        </p:nvSpPr>
        <p:spPr>
          <a:xfrm>
            <a:off x="9258336" y="1141332"/>
            <a:ext cx="16564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CCD Array </a:t>
            </a:r>
          </a:p>
        </p:txBody>
      </p:sp>
    </p:spTree>
    <p:extLst>
      <p:ext uri="{BB962C8B-B14F-4D97-AF65-F5344CB8AC3E}">
        <p14:creationId xmlns:p14="http://schemas.microsoft.com/office/powerpoint/2010/main" val="321970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808BF0-62FA-4C37-BD83-236686D11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Comparison of input devices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BDFB361-0BB2-4332-992D-02AFD943E3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9176041"/>
              </p:ext>
            </p:extLst>
          </p:nvPr>
        </p:nvGraphicFramePr>
        <p:xfrm>
          <a:off x="838200" y="1288597"/>
          <a:ext cx="9834348" cy="462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68774">
                  <a:extLst>
                    <a:ext uri="{9D8B030D-6E8A-4147-A177-3AD203B41FA5}">
                      <a16:colId xmlns:a16="http://schemas.microsoft.com/office/drawing/2014/main" val="3997874497"/>
                    </a:ext>
                  </a:extLst>
                </a:gridCol>
                <a:gridCol w="3493827">
                  <a:extLst>
                    <a:ext uri="{9D8B030D-6E8A-4147-A177-3AD203B41FA5}">
                      <a16:colId xmlns:a16="http://schemas.microsoft.com/office/drawing/2014/main" val="3723127577"/>
                    </a:ext>
                  </a:extLst>
                </a:gridCol>
                <a:gridCol w="4271747">
                  <a:extLst>
                    <a:ext uri="{9D8B030D-6E8A-4147-A177-3AD203B41FA5}">
                      <a16:colId xmlns:a16="http://schemas.microsoft.com/office/drawing/2014/main" val="4021258559"/>
                    </a:ext>
                  </a:extLst>
                </a:gridCol>
              </a:tblGrid>
              <a:tr h="788952">
                <a:tc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Advantage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Disadvantage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0563899"/>
                  </a:ext>
                </a:extLst>
              </a:tr>
              <a:tr h="788952">
                <a:tc>
                  <a:txBody>
                    <a:bodyPr/>
                    <a:lstStyle/>
                    <a:p>
                      <a:r>
                        <a:rPr lang="en-GB" b="1" dirty="0"/>
                        <a:t>Bar code reader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Very cheap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Bar code could be obscured</a:t>
                      </a:r>
                    </a:p>
                    <a:p>
                      <a:r>
                        <a:rPr lang="en-GB" dirty="0"/>
                        <a:t>Bar code scanner needs to be close to object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3190178"/>
                  </a:ext>
                </a:extLst>
              </a:tr>
              <a:tr h="788952">
                <a:tc>
                  <a:txBody>
                    <a:bodyPr/>
                    <a:lstStyle/>
                    <a:p>
                      <a:r>
                        <a:rPr lang="en-GB" b="1" dirty="0"/>
                        <a:t>RFID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Read fast</a:t>
                      </a:r>
                    </a:p>
                    <a:p>
                      <a:r>
                        <a:rPr lang="en-GB" dirty="0"/>
                        <a:t>No line-of-sight issues</a:t>
                      </a:r>
                    </a:p>
                    <a:p>
                      <a:r>
                        <a:rPr lang="en-GB" dirty="0"/>
                        <a:t>Can reuse tags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Needs to be close to object (for </a:t>
                      </a:r>
                      <a:r>
                        <a:rPr lang="en-GB"/>
                        <a:t>passive case)</a:t>
                      </a:r>
                      <a:endParaRPr lang="en-GB" dirty="0"/>
                    </a:p>
                    <a:p>
                      <a:r>
                        <a:rPr lang="en-GB" dirty="0"/>
                        <a:t>RFID dead spots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1666758"/>
                  </a:ext>
                </a:extLst>
              </a:tr>
              <a:tr h="788952">
                <a:tc>
                  <a:txBody>
                    <a:bodyPr/>
                    <a:lstStyle/>
                    <a:p>
                      <a:r>
                        <a:rPr lang="en-GB" b="1" dirty="0"/>
                        <a:t>Digital camera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Clearly identify object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Need clear line of site</a:t>
                      </a:r>
                    </a:p>
                    <a:p>
                      <a:r>
                        <a:rPr lang="en-GB" dirty="0"/>
                        <a:t>High data storage requirements</a:t>
                      </a:r>
                    </a:p>
                    <a:p>
                      <a:r>
                        <a:rPr lang="en-GB" dirty="0"/>
                        <a:t>Needs to be target at object so will needs lots of cameras</a:t>
                      </a:r>
                    </a:p>
                    <a:p>
                      <a:r>
                        <a:rPr lang="en-GB" dirty="0"/>
                        <a:t>OCR or face recognition needed, but still not perfect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04657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3572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D16B04-FA36-4F20-9909-0C11CC974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DF25B6-C57D-4BCF-92B0-58216755AA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Can you think of situations where a barcodes scanner, RFID and digital cameras are used in your day to day lives?</a:t>
            </a:r>
          </a:p>
          <a:p>
            <a:pPr>
              <a:buFont typeface="Wingdings" panose="05000000000000000000" pitchFamily="2" charset="2"/>
              <a:buChar char="ü"/>
            </a:pPr>
            <a:endParaRPr lang="en-GB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For each of those situations explain why that input device has been used. (what are the benefits and limitations of that approach?)</a:t>
            </a:r>
          </a:p>
          <a:p>
            <a:pPr>
              <a:buFont typeface="Wingdings" panose="05000000000000000000" pitchFamily="2" charset="2"/>
              <a:buChar char="ü"/>
            </a:pPr>
            <a:endParaRPr lang="en-GB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Explain how you think the technology and systems might develop in the future.</a:t>
            </a:r>
          </a:p>
          <a:p>
            <a:pPr marL="0" indent="0">
              <a:buNone/>
            </a:pPr>
            <a:endParaRPr lang="en-GB" dirty="0"/>
          </a:p>
          <a:p>
            <a:pPr>
              <a:buFont typeface="Wingdings" panose="05000000000000000000" pitchFamily="2" charset="2"/>
              <a:buChar char="ü"/>
            </a:pPr>
            <a:endParaRPr lang="en-GB" dirty="0"/>
          </a:p>
          <a:p>
            <a:pPr>
              <a:buFont typeface="Wingdings" panose="05000000000000000000" pitchFamily="2" charset="2"/>
              <a:buChar char="ü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950743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4670</TotalTime>
  <Words>1296</Words>
  <Application>Microsoft Office PowerPoint</Application>
  <PresentationFormat>Widescreen</PresentationFormat>
  <Paragraphs>178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gg sans</vt:lpstr>
      <vt:lpstr>Times New Roman</vt:lpstr>
      <vt:lpstr>Wingdings</vt:lpstr>
      <vt:lpstr>1_Office Theme</vt:lpstr>
      <vt:lpstr>Input &amp; Output</vt:lpstr>
      <vt:lpstr>Learning objectives</vt:lpstr>
      <vt:lpstr>Bar code scanner</vt:lpstr>
      <vt:lpstr>QR codes</vt:lpstr>
      <vt:lpstr>RFID (Radio Frequency Identification)</vt:lpstr>
      <vt:lpstr>Digital camera</vt:lpstr>
      <vt:lpstr>Digital camera</vt:lpstr>
      <vt:lpstr>Comparison of input devices</vt:lpstr>
      <vt:lpstr>Exercise</vt:lpstr>
      <vt:lpstr>Bar code scanner – super-market shopping</vt:lpstr>
      <vt:lpstr>QR code quick access to website</vt:lpstr>
      <vt:lpstr>RFID – Student sign in system</vt:lpstr>
      <vt:lpstr>RFID taking out library books</vt:lpstr>
      <vt:lpstr>RFID – Tracking runners during a race</vt:lpstr>
      <vt:lpstr>Camera – Sign in</vt:lpstr>
      <vt:lpstr>Camera - CCTV</vt:lpstr>
      <vt:lpstr>Laser printer</vt:lpstr>
      <vt:lpstr>Plenary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133</cp:revision>
  <cp:lastPrinted>2016-09-16T11:32:46Z</cp:lastPrinted>
  <dcterms:created xsi:type="dcterms:W3CDTF">2016-09-09T07:37:57Z</dcterms:created>
  <dcterms:modified xsi:type="dcterms:W3CDTF">2025-03-26T09:19:40Z</dcterms:modified>
</cp:coreProperties>
</file>