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32" r:id="rId2"/>
    <p:sldId id="349" r:id="rId3"/>
    <p:sldId id="350" r:id="rId4"/>
    <p:sldId id="345" r:id="rId5"/>
    <p:sldId id="346" r:id="rId6"/>
    <p:sldId id="347" r:id="rId7"/>
    <p:sldId id="358" r:id="rId8"/>
    <p:sldId id="359" r:id="rId9"/>
    <p:sldId id="360" r:id="rId10"/>
    <p:sldId id="375" r:id="rId11"/>
    <p:sldId id="366" r:id="rId12"/>
    <p:sldId id="365" r:id="rId13"/>
    <p:sldId id="279" r:id="rId14"/>
    <p:sldId id="362" r:id="rId15"/>
    <p:sldId id="372" r:id="rId16"/>
    <p:sldId id="363" r:id="rId17"/>
    <p:sldId id="257" r:id="rId18"/>
    <p:sldId id="368" r:id="rId19"/>
    <p:sldId id="367" r:id="rId20"/>
    <p:sldId id="356" r:id="rId21"/>
    <p:sldId id="354" r:id="rId22"/>
    <p:sldId id="355" r:id="rId23"/>
    <p:sldId id="374" r:id="rId24"/>
    <p:sldId id="373" r:id="rId25"/>
    <p:sldId id="371" r:id="rId26"/>
    <p:sldId id="35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F0431C-032D-4BFA-A7E6-B2E5278BCAD1}" v="863" dt="2022-08-02T07:34:49.5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03" autoAdjust="0"/>
    <p:restoredTop sz="94660"/>
  </p:normalViewPr>
  <p:slideViewPr>
    <p:cSldViewPr snapToGrid="0">
      <p:cViewPr>
        <p:scale>
          <a:sx n="75" d="100"/>
          <a:sy n="75" d="100"/>
        </p:scale>
        <p:origin x="882" y="5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B1F0431C-032D-4BFA-A7E6-B2E5278BCAD1}"/>
    <pc:docChg chg="undo custSel addSld delSld modSld sldOrd modMainMaster">
      <pc:chgData name="William Grey" userId="37b73424-c081-4fc2-b1af-363f4f3fd4f3" providerId="ADAL" clId="{B1F0431C-032D-4BFA-A7E6-B2E5278BCAD1}" dt="2022-08-02T07:41:50.540" v="8096" actId="20577"/>
      <pc:docMkLst>
        <pc:docMk/>
      </pc:docMkLst>
      <pc:sldChg chg="modSp add del mod ord">
        <pc:chgData name="William Grey" userId="37b73424-c081-4fc2-b1af-363f4f3fd4f3" providerId="ADAL" clId="{B1F0431C-032D-4BFA-A7E6-B2E5278BCAD1}" dt="2022-08-01T10:33:18.448" v="5807" actId="2696"/>
        <pc:sldMkLst>
          <pc:docMk/>
          <pc:sldMk cId="35469834" sldId="257"/>
        </pc:sldMkLst>
        <pc:spChg chg="mod">
          <ac:chgData name="William Grey" userId="37b73424-c081-4fc2-b1af-363f4f3fd4f3" providerId="ADAL" clId="{B1F0431C-032D-4BFA-A7E6-B2E5278BCAD1}" dt="2022-08-01T10:26:49.160" v="5505" actId="20577"/>
          <ac:spMkLst>
            <pc:docMk/>
            <pc:sldMk cId="35469834" sldId="257"/>
            <ac:spMk id="2" creationId="{C4575B96-745D-45A6-91B3-72A162C6BD4F}"/>
          </ac:spMkLst>
        </pc:spChg>
        <pc:spChg chg="mod">
          <ac:chgData name="William Grey" userId="37b73424-c081-4fc2-b1af-363f4f3fd4f3" providerId="ADAL" clId="{B1F0431C-032D-4BFA-A7E6-B2E5278BCAD1}" dt="2022-08-01T10:32:27.275" v="5806" actId="20577"/>
          <ac:spMkLst>
            <pc:docMk/>
            <pc:sldMk cId="35469834" sldId="257"/>
            <ac:spMk id="3" creationId="{3503F2A5-AB5E-4824-9781-9F1D6601DC32}"/>
          </ac:spMkLst>
        </pc:spChg>
      </pc:sldChg>
      <pc:sldChg chg="modSp add mod">
        <pc:chgData name="William Grey" userId="37b73424-c081-4fc2-b1af-363f4f3fd4f3" providerId="ADAL" clId="{B1F0431C-032D-4BFA-A7E6-B2E5278BCAD1}" dt="2022-08-01T10:47:19.010" v="6137" actId="20577"/>
        <pc:sldMkLst>
          <pc:docMk/>
          <pc:sldMk cId="1896685754" sldId="257"/>
        </pc:sldMkLst>
        <pc:spChg chg="mod">
          <ac:chgData name="William Grey" userId="37b73424-c081-4fc2-b1af-363f4f3fd4f3" providerId="ADAL" clId="{B1F0431C-032D-4BFA-A7E6-B2E5278BCAD1}" dt="2022-08-01T10:47:19.010" v="6137" actId="20577"/>
          <ac:spMkLst>
            <pc:docMk/>
            <pc:sldMk cId="1896685754" sldId="257"/>
            <ac:spMk id="3" creationId="{3503F2A5-AB5E-4824-9781-9F1D6601DC32}"/>
          </ac:spMkLst>
        </pc:spChg>
      </pc:sldChg>
      <pc:sldChg chg="modSp add mod">
        <pc:chgData name="William Grey" userId="37b73424-c081-4fc2-b1af-363f4f3fd4f3" providerId="ADAL" clId="{B1F0431C-032D-4BFA-A7E6-B2E5278BCAD1}" dt="2022-08-01T10:19:34.477" v="5436" actId="1076"/>
        <pc:sldMkLst>
          <pc:docMk/>
          <pc:sldMk cId="2594465348" sldId="279"/>
        </pc:sldMkLst>
        <pc:spChg chg="mod">
          <ac:chgData name="William Grey" userId="37b73424-c081-4fc2-b1af-363f4f3fd4f3" providerId="ADAL" clId="{B1F0431C-032D-4BFA-A7E6-B2E5278BCAD1}" dt="2022-08-01T10:19:16.002" v="5435" actId="27636"/>
          <ac:spMkLst>
            <pc:docMk/>
            <pc:sldMk cId="2594465348" sldId="279"/>
            <ac:spMk id="3" creationId="{00000000-0000-0000-0000-000000000000}"/>
          </ac:spMkLst>
        </pc:spChg>
        <pc:graphicFrameChg chg="mod">
          <ac:chgData name="William Grey" userId="37b73424-c081-4fc2-b1af-363f4f3fd4f3" providerId="ADAL" clId="{B1F0431C-032D-4BFA-A7E6-B2E5278BCAD1}" dt="2022-08-01T10:19:34.477" v="5436" actId="1076"/>
          <ac:graphicFrameMkLst>
            <pc:docMk/>
            <pc:sldMk cId="2594465348" sldId="279"/>
            <ac:graphicFrameMk id="5" creationId="{CD75CCA6-B7D2-43A7-8BB4-635F8AB9257A}"/>
          </ac:graphicFrameMkLst>
        </pc:graphicFrameChg>
      </pc:sldChg>
      <pc:sldChg chg="modSp mod">
        <pc:chgData name="William Grey" userId="37b73424-c081-4fc2-b1af-363f4f3fd4f3" providerId="ADAL" clId="{B1F0431C-032D-4BFA-A7E6-B2E5278BCAD1}" dt="2022-07-31T21:36:10.389" v="426" actId="20577"/>
        <pc:sldMkLst>
          <pc:docMk/>
          <pc:sldMk cId="2547731327" sldId="332"/>
        </pc:sldMkLst>
        <pc:spChg chg="mod">
          <ac:chgData name="William Grey" userId="37b73424-c081-4fc2-b1af-363f4f3fd4f3" providerId="ADAL" clId="{B1F0431C-032D-4BFA-A7E6-B2E5278BCAD1}" dt="2022-07-31T21:36:10.389" v="426" actId="20577"/>
          <ac:spMkLst>
            <pc:docMk/>
            <pc:sldMk cId="2547731327" sldId="332"/>
            <ac:spMk id="2" creationId="{00000000-0000-0000-0000-000000000000}"/>
          </ac:spMkLst>
        </pc:spChg>
      </pc:sldChg>
      <pc:sldChg chg="modSp mod">
        <pc:chgData name="William Grey" userId="37b73424-c081-4fc2-b1af-363f4f3fd4f3" providerId="ADAL" clId="{B1F0431C-032D-4BFA-A7E6-B2E5278BCAD1}" dt="2022-08-02T07:24:04.388" v="7724" actId="20577"/>
        <pc:sldMkLst>
          <pc:docMk/>
          <pc:sldMk cId="2932890360" sldId="345"/>
        </pc:sldMkLst>
        <pc:spChg chg="mod">
          <ac:chgData name="William Grey" userId="37b73424-c081-4fc2-b1af-363f4f3fd4f3" providerId="ADAL" clId="{B1F0431C-032D-4BFA-A7E6-B2E5278BCAD1}" dt="2022-08-02T07:24:04.388" v="7724" actId="20577"/>
          <ac:spMkLst>
            <pc:docMk/>
            <pc:sldMk cId="2932890360" sldId="345"/>
            <ac:spMk id="3" creationId="{00000000-0000-0000-0000-000000000000}"/>
          </ac:spMkLst>
        </pc:spChg>
        <pc:grpChg chg="mod">
          <ac:chgData name="William Grey" userId="37b73424-c081-4fc2-b1af-363f4f3fd4f3" providerId="ADAL" clId="{B1F0431C-032D-4BFA-A7E6-B2E5278BCAD1}" dt="2022-07-31T21:36:24.501" v="427" actId="1076"/>
          <ac:grpSpMkLst>
            <pc:docMk/>
            <pc:sldMk cId="2932890360" sldId="345"/>
            <ac:grpSpMk id="6" creationId="{00000000-0000-0000-0000-000000000000}"/>
          </ac:grpSpMkLst>
        </pc:grpChg>
      </pc:sldChg>
      <pc:sldChg chg="modSp mod">
        <pc:chgData name="William Grey" userId="37b73424-c081-4fc2-b1af-363f4f3fd4f3" providerId="ADAL" clId="{B1F0431C-032D-4BFA-A7E6-B2E5278BCAD1}" dt="2022-07-31T21:36:32.588" v="428" actId="1076"/>
        <pc:sldMkLst>
          <pc:docMk/>
          <pc:sldMk cId="635279955" sldId="346"/>
        </pc:sldMkLst>
        <pc:spChg chg="mod">
          <ac:chgData name="William Grey" userId="37b73424-c081-4fc2-b1af-363f4f3fd4f3" providerId="ADAL" clId="{B1F0431C-032D-4BFA-A7E6-B2E5278BCAD1}" dt="2022-07-31T21:19:23.676" v="15" actId="20577"/>
          <ac:spMkLst>
            <pc:docMk/>
            <pc:sldMk cId="635279955" sldId="346"/>
            <ac:spMk id="3" creationId="{00000000-0000-0000-0000-000000000000}"/>
          </ac:spMkLst>
        </pc:spChg>
        <pc:grpChg chg="mod">
          <ac:chgData name="William Grey" userId="37b73424-c081-4fc2-b1af-363f4f3fd4f3" providerId="ADAL" clId="{B1F0431C-032D-4BFA-A7E6-B2E5278BCAD1}" dt="2022-07-31T21:36:32.588" v="428" actId="1076"/>
          <ac:grpSpMkLst>
            <pc:docMk/>
            <pc:sldMk cId="635279955" sldId="346"/>
            <ac:grpSpMk id="6" creationId="{00000000-0000-0000-0000-000000000000}"/>
          </ac:grpSpMkLst>
        </pc:grpChg>
      </pc:sldChg>
      <pc:sldChg chg="modSp mod ord">
        <pc:chgData name="William Grey" userId="37b73424-c081-4fc2-b1af-363f4f3fd4f3" providerId="ADAL" clId="{B1F0431C-032D-4BFA-A7E6-B2E5278BCAD1}" dt="2022-07-31T21:36:46.849" v="429" actId="12"/>
        <pc:sldMkLst>
          <pc:docMk/>
          <pc:sldMk cId="33009196" sldId="347"/>
        </pc:sldMkLst>
        <pc:spChg chg="mod">
          <ac:chgData name="William Grey" userId="37b73424-c081-4fc2-b1af-363f4f3fd4f3" providerId="ADAL" clId="{B1F0431C-032D-4BFA-A7E6-B2E5278BCAD1}" dt="2022-07-31T21:36:46.849" v="429" actId="12"/>
          <ac:spMkLst>
            <pc:docMk/>
            <pc:sldMk cId="33009196" sldId="347"/>
            <ac:spMk id="3" creationId="{7E9555F8-5C80-40F9-A2D9-2553BE77A74D}"/>
          </ac:spMkLst>
        </pc:spChg>
      </pc:sldChg>
      <pc:sldChg chg="del">
        <pc:chgData name="William Grey" userId="37b73424-c081-4fc2-b1af-363f4f3fd4f3" providerId="ADAL" clId="{B1F0431C-032D-4BFA-A7E6-B2E5278BCAD1}" dt="2022-08-01T12:27:31.942" v="6767" actId="2696"/>
        <pc:sldMkLst>
          <pc:docMk/>
          <pc:sldMk cId="375763828" sldId="348"/>
        </pc:sldMkLst>
      </pc:sldChg>
      <pc:sldChg chg="modSp mod">
        <pc:chgData name="William Grey" userId="37b73424-c081-4fc2-b1af-363f4f3fd4f3" providerId="ADAL" clId="{B1F0431C-032D-4BFA-A7E6-B2E5278BCAD1}" dt="2022-08-01T10:14:38.751" v="5372" actId="20577"/>
        <pc:sldMkLst>
          <pc:docMk/>
          <pc:sldMk cId="3891132318" sldId="349"/>
        </pc:sldMkLst>
        <pc:spChg chg="mod">
          <ac:chgData name="William Grey" userId="37b73424-c081-4fc2-b1af-363f4f3fd4f3" providerId="ADAL" clId="{B1F0431C-032D-4BFA-A7E6-B2E5278BCAD1}" dt="2022-08-01T10:14:38.751" v="5372" actId="20577"/>
          <ac:spMkLst>
            <pc:docMk/>
            <pc:sldMk cId="3891132318" sldId="349"/>
            <ac:spMk id="3" creationId="{72F863DD-0AF1-4689-BFA0-7A0F225F9501}"/>
          </ac:spMkLst>
        </pc:spChg>
      </pc:sldChg>
      <pc:sldChg chg="modSp new mod">
        <pc:chgData name="William Grey" userId="37b73424-c081-4fc2-b1af-363f4f3fd4f3" providerId="ADAL" clId="{B1F0431C-032D-4BFA-A7E6-B2E5278BCAD1}" dt="2022-08-02T07:22:33.371" v="7622" actId="20577"/>
        <pc:sldMkLst>
          <pc:docMk/>
          <pc:sldMk cId="1944181024" sldId="350"/>
        </pc:sldMkLst>
        <pc:spChg chg="mod">
          <ac:chgData name="William Grey" userId="37b73424-c081-4fc2-b1af-363f4f3fd4f3" providerId="ADAL" clId="{B1F0431C-032D-4BFA-A7E6-B2E5278BCAD1}" dt="2022-07-31T21:21:00.506" v="86" actId="20577"/>
          <ac:spMkLst>
            <pc:docMk/>
            <pc:sldMk cId="1944181024" sldId="350"/>
            <ac:spMk id="2" creationId="{74A1C194-776B-4C45-B249-1E6055CBF4AA}"/>
          </ac:spMkLst>
        </pc:spChg>
        <pc:spChg chg="mod">
          <ac:chgData name="William Grey" userId="37b73424-c081-4fc2-b1af-363f4f3fd4f3" providerId="ADAL" clId="{B1F0431C-032D-4BFA-A7E6-B2E5278BCAD1}" dt="2022-08-02T07:22:33.371" v="7622" actId="20577"/>
          <ac:spMkLst>
            <pc:docMk/>
            <pc:sldMk cId="1944181024" sldId="350"/>
            <ac:spMk id="3" creationId="{0AADABF5-961B-4DDD-90DB-6FFB424BB971}"/>
          </ac:spMkLst>
        </pc:spChg>
      </pc:sldChg>
      <pc:sldChg chg="modSp add del mod">
        <pc:chgData name="William Grey" userId="37b73424-c081-4fc2-b1af-363f4f3fd4f3" providerId="ADAL" clId="{B1F0431C-032D-4BFA-A7E6-B2E5278BCAD1}" dt="2022-08-01T08:49:46.322" v="5286" actId="47"/>
        <pc:sldMkLst>
          <pc:docMk/>
          <pc:sldMk cId="2916585623" sldId="351"/>
        </pc:sldMkLst>
        <pc:spChg chg="mod">
          <ac:chgData name="William Grey" userId="37b73424-c081-4fc2-b1af-363f4f3fd4f3" providerId="ADAL" clId="{B1F0431C-032D-4BFA-A7E6-B2E5278BCAD1}" dt="2022-07-31T21:41:46.599" v="720" actId="20577"/>
          <ac:spMkLst>
            <pc:docMk/>
            <pc:sldMk cId="2916585623" sldId="351"/>
            <ac:spMk id="2" creationId="{00000000-0000-0000-0000-000000000000}"/>
          </ac:spMkLst>
        </pc:spChg>
        <pc:spChg chg="mod">
          <ac:chgData name="William Grey" userId="37b73424-c081-4fc2-b1af-363f4f3fd4f3" providerId="ADAL" clId="{B1F0431C-032D-4BFA-A7E6-B2E5278BCAD1}" dt="2022-08-01T07:25:23.130" v="2434" actId="27636"/>
          <ac:spMkLst>
            <pc:docMk/>
            <pc:sldMk cId="2916585623" sldId="351"/>
            <ac:spMk id="3" creationId="{00000000-0000-0000-0000-000000000000}"/>
          </ac:spMkLst>
        </pc:spChg>
      </pc:sldChg>
      <pc:sldChg chg="add del">
        <pc:chgData name="William Grey" userId="37b73424-c081-4fc2-b1af-363f4f3fd4f3" providerId="ADAL" clId="{B1F0431C-032D-4BFA-A7E6-B2E5278BCAD1}" dt="2022-08-01T08:49:44.310" v="5285" actId="47"/>
        <pc:sldMkLst>
          <pc:docMk/>
          <pc:sldMk cId="1126735686" sldId="352"/>
        </pc:sldMkLst>
      </pc:sldChg>
      <pc:sldChg chg="add del">
        <pc:chgData name="William Grey" userId="37b73424-c081-4fc2-b1af-363f4f3fd4f3" providerId="ADAL" clId="{B1F0431C-032D-4BFA-A7E6-B2E5278BCAD1}" dt="2022-08-01T08:49:41.796" v="5284" actId="47"/>
        <pc:sldMkLst>
          <pc:docMk/>
          <pc:sldMk cId="2080525217" sldId="353"/>
        </pc:sldMkLst>
      </pc:sldChg>
      <pc:sldChg chg="modSp add mod">
        <pc:chgData name="William Grey" userId="37b73424-c081-4fc2-b1af-363f4f3fd4f3" providerId="ADAL" clId="{B1F0431C-032D-4BFA-A7E6-B2E5278BCAD1}" dt="2022-08-01T10:55:13.738" v="6187" actId="947"/>
        <pc:sldMkLst>
          <pc:docMk/>
          <pc:sldMk cId="323691638" sldId="354"/>
        </pc:sldMkLst>
        <pc:spChg chg="mod">
          <ac:chgData name="William Grey" userId="37b73424-c081-4fc2-b1af-363f4f3fd4f3" providerId="ADAL" clId="{B1F0431C-032D-4BFA-A7E6-B2E5278BCAD1}" dt="2022-08-01T10:53:54.448" v="6174" actId="1076"/>
          <ac:spMkLst>
            <pc:docMk/>
            <pc:sldMk cId="323691638" sldId="354"/>
            <ac:spMk id="3" creationId="{00000000-0000-0000-0000-000000000000}"/>
          </ac:spMkLst>
        </pc:spChg>
        <pc:graphicFrameChg chg="modGraphic">
          <ac:chgData name="William Grey" userId="37b73424-c081-4fc2-b1af-363f4f3fd4f3" providerId="ADAL" clId="{B1F0431C-032D-4BFA-A7E6-B2E5278BCAD1}" dt="2022-08-01T10:55:13.738" v="6187" actId="947"/>
          <ac:graphicFrameMkLst>
            <pc:docMk/>
            <pc:sldMk cId="323691638" sldId="354"/>
            <ac:graphicFrameMk id="4" creationId="{00000000-0000-0000-0000-000000000000}"/>
          </ac:graphicFrameMkLst>
        </pc:graphicFrameChg>
      </pc:sldChg>
      <pc:sldChg chg="modSp add mod">
        <pc:chgData name="William Grey" userId="37b73424-c081-4fc2-b1af-363f4f3fd4f3" providerId="ADAL" clId="{B1F0431C-032D-4BFA-A7E6-B2E5278BCAD1}" dt="2022-08-01T10:26:19.929" v="5493" actId="113"/>
        <pc:sldMkLst>
          <pc:docMk/>
          <pc:sldMk cId="2202213873" sldId="355"/>
        </pc:sldMkLst>
        <pc:spChg chg="mod">
          <ac:chgData name="William Grey" userId="37b73424-c081-4fc2-b1af-363f4f3fd4f3" providerId="ADAL" clId="{B1F0431C-032D-4BFA-A7E6-B2E5278BCAD1}" dt="2022-08-01T10:25:44.359" v="5487" actId="1076"/>
          <ac:spMkLst>
            <pc:docMk/>
            <pc:sldMk cId="2202213873" sldId="355"/>
            <ac:spMk id="3" creationId="{00000000-0000-0000-0000-000000000000}"/>
          </ac:spMkLst>
        </pc:spChg>
        <pc:spChg chg="mod">
          <ac:chgData name="William Grey" userId="37b73424-c081-4fc2-b1af-363f4f3fd4f3" providerId="ADAL" clId="{B1F0431C-032D-4BFA-A7E6-B2E5278BCAD1}" dt="2022-08-01T10:25:54.074" v="5489" actId="1076"/>
          <ac:spMkLst>
            <pc:docMk/>
            <pc:sldMk cId="2202213873" sldId="355"/>
            <ac:spMk id="11" creationId="{00000000-0000-0000-0000-000000000000}"/>
          </ac:spMkLst>
        </pc:spChg>
        <pc:graphicFrameChg chg="mod modGraphic">
          <ac:chgData name="William Grey" userId="37b73424-c081-4fc2-b1af-363f4f3fd4f3" providerId="ADAL" clId="{B1F0431C-032D-4BFA-A7E6-B2E5278BCAD1}" dt="2022-08-01T10:26:19.929" v="5493" actId="113"/>
          <ac:graphicFrameMkLst>
            <pc:docMk/>
            <pc:sldMk cId="2202213873" sldId="355"/>
            <ac:graphicFrameMk id="4" creationId="{00000000-0000-0000-0000-000000000000}"/>
          </ac:graphicFrameMkLst>
        </pc:graphicFrameChg>
        <pc:picChg chg="mod">
          <ac:chgData name="William Grey" userId="37b73424-c081-4fc2-b1af-363f4f3fd4f3" providerId="ADAL" clId="{B1F0431C-032D-4BFA-A7E6-B2E5278BCAD1}" dt="2022-08-01T10:26:01.848" v="5491" actId="1076"/>
          <ac:picMkLst>
            <pc:docMk/>
            <pc:sldMk cId="2202213873" sldId="355"/>
            <ac:picMk id="9" creationId="{19AB687C-7100-4AB4-95D1-16D6906BF9A9}"/>
          </ac:picMkLst>
        </pc:picChg>
      </pc:sldChg>
      <pc:sldChg chg="modSp add mod">
        <pc:chgData name="William Grey" userId="37b73424-c081-4fc2-b1af-363f4f3fd4f3" providerId="ADAL" clId="{B1F0431C-032D-4BFA-A7E6-B2E5278BCAD1}" dt="2022-08-01T10:52:45.995" v="6163"/>
        <pc:sldMkLst>
          <pc:docMk/>
          <pc:sldMk cId="2814195942" sldId="356"/>
        </pc:sldMkLst>
        <pc:spChg chg="mod">
          <ac:chgData name="William Grey" userId="37b73424-c081-4fc2-b1af-363f4f3fd4f3" providerId="ADAL" clId="{B1F0431C-032D-4BFA-A7E6-B2E5278BCAD1}" dt="2022-08-01T10:52:45.995" v="6163"/>
          <ac:spMkLst>
            <pc:docMk/>
            <pc:sldMk cId="2814195942" sldId="356"/>
            <ac:spMk id="3" creationId="{00000000-0000-0000-0000-000000000000}"/>
          </ac:spMkLst>
        </pc:spChg>
        <pc:spChg chg="mod">
          <ac:chgData name="William Grey" userId="37b73424-c081-4fc2-b1af-363f4f3fd4f3" providerId="ADAL" clId="{B1F0431C-032D-4BFA-A7E6-B2E5278BCAD1}" dt="2022-08-01T10:49:07.185" v="6148" actId="1076"/>
          <ac:spMkLst>
            <pc:docMk/>
            <pc:sldMk cId="2814195942" sldId="356"/>
            <ac:spMk id="10" creationId="{00000000-0000-0000-0000-000000000000}"/>
          </ac:spMkLst>
        </pc:spChg>
        <pc:spChg chg="mod">
          <ac:chgData name="William Grey" userId="37b73424-c081-4fc2-b1af-363f4f3fd4f3" providerId="ADAL" clId="{B1F0431C-032D-4BFA-A7E6-B2E5278BCAD1}" dt="2022-08-01T10:48:50.091" v="6147" actId="14100"/>
          <ac:spMkLst>
            <pc:docMk/>
            <pc:sldMk cId="2814195942" sldId="356"/>
            <ac:spMk id="11" creationId="{00000000-0000-0000-0000-000000000000}"/>
          </ac:spMkLst>
        </pc:spChg>
        <pc:graphicFrameChg chg="mod modGraphic">
          <ac:chgData name="William Grey" userId="37b73424-c081-4fc2-b1af-363f4f3fd4f3" providerId="ADAL" clId="{B1F0431C-032D-4BFA-A7E6-B2E5278BCAD1}" dt="2022-08-01T10:48:40.564" v="6145" actId="2166"/>
          <ac:graphicFrameMkLst>
            <pc:docMk/>
            <pc:sldMk cId="2814195942" sldId="356"/>
            <ac:graphicFrameMk id="4" creationId="{00000000-0000-0000-0000-000000000000}"/>
          </ac:graphicFrameMkLst>
        </pc:graphicFrameChg>
        <pc:picChg chg="mod">
          <ac:chgData name="William Grey" userId="37b73424-c081-4fc2-b1af-363f4f3fd4f3" providerId="ADAL" clId="{B1F0431C-032D-4BFA-A7E6-B2E5278BCAD1}" dt="2022-08-01T10:48:50.091" v="6147" actId="14100"/>
          <ac:picMkLst>
            <pc:docMk/>
            <pc:sldMk cId="2814195942" sldId="356"/>
            <ac:picMk id="8" creationId="{6DCF3A64-5B5E-4AA6-9031-083A477F540F}"/>
          </ac:picMkLst>
        </pc:picChg>
      </pc:sldChg>
      <pc:sldChg chg="modSp add mod ord">
        <pc:chgData name="William Grey" userId="37b73424-c081-4fc2-b1af-363f4f3fd4f3" providerId="ADAL" clId="{B1F0431C-032D-4BFA-A7E6-B2E5278BCAD1}" dt="2022-08-01T12:32:39.113" v="6768" actId="208"/>
        <pc:sldMkLst>
          <pc:docMk/>
          <pc:sldMk cId="3821208938" sldId="357"/>
        </pc:sldMkLst>
        <pc:spChg chg="mod">
          <ac:chgData name="William Grey" userId="37b73424-c081-4fc2-b1af-363f4f3fd4f3" providerId="ADAL" clId="{B1F0431C-032D-4BFA-A7E6-B2E5278BCAD1}" dt="2022-08-01T12:17:58.944" v="6514" actId="27636"/>
          <ac:spMkLst>
            <pc:docMk/>
            <pc:sldMk cId="3821208938" sldId="357"/>
            <ac:spMk id="2" creationId="{00000000-0000-0000-0000-000000000000}"/>
          </ac:spMkLst>
        </pc:spChg>
        <pc:spChg chg="mod">
          <ac:chgData name="William Grey" userId="37b73424-c081-4fc2-b1af-363f4f3fd4f3" providerId="ADAL" clId="{B1F0431C-032D-4BFA-A7E6-B2E5278BCAD1}" dt="2022-08-01T12:23:36.491" v="6740" actId="20577"/>
          <ac:spMkLst>
            <pc:docMk/>
            <pc:sldMk cId="3821208938" sldId="357"/>
            <ac:spMk id="3" creationId="{00000000-0000-0000-0000-000000000000}"/>
          </ac:spMkLst>
        </pc:spChg>
        <pc:spChg chg="mod">
          <ac:chgData name="William Grey" userId="37b73424-c081-4fc2-b1af-363f4f3fd4f3" providerId="ADAL" clId="{B1F0431C-032D-4BFA-A7E6-B2E5278BCAD1}" dt="2022-08-01T12:32:39.113" v="6768" actId="208"/>
          <ac:spMkLst>
            <pc:docMk/>
            <pc:sldMk cId="3821208938" sldId="357"/>
            <ac:spMk id="4" creationId="{74E01C37-E8E2-44E2-80F7-5A47493AFD64}"/>
          </ac:spMkLst>
        </pc:spChg>
      </pc:sldChg>
      <pc:sldChg chg="modSp add mod">
        <pc:chgData name="William Grey" userId="37b73424-c081-4fc2-b1af-363f4f3fd4f3" providerId="ADAL" clId="{B1F0431C-032D-4BFA-A7E6-B2E5278BCAD1}" dt="2022-07-31T21:39:45.868" v="708" actId="12"/>
        <pc:sldMkLst>
          <pc:docMk/>
          <pc:sldMk cId="3348666287" sldId="358"/>
        </pc:sldMkLst>
        <pc:spChg chg="mod">
          <ac:chgData name="William Grey" userId="37b73424-c081-4fc2-b1af-363f4f3fd4f3" providerId="ADAL" clId="{B1F0431C-032D-4BFA-A7E6-B2E5278BCAD1}" dt="2022-07-31T21:38:27.892" v="639" actId="20577"/>
          <ac:spMkLst>
            <pc:docMk/>
            <pc:sldMk cId="3348666287" sldId="358"/>
            <ac:spMk id="2" creationId="{4A55F2B4-18DD-467D-B728-70D1597D4D3F}"/>
          </ac:spMkLst>
        </pc:spChg>
        <pc:spChg chg="mod">
          <ac:chgData name="William Grey" userId="37b73424-c081-4fc2-b1af-363f4f3fd4f3" providerId="ADAL" clId="{B1F0431C-032D-4BFA-A7E6-B2E5278BCAD1}" dt="2022-07-31T21:39:45.868" v="708" actId="12"/>
          <ac:spMkLst>
            <pc:docMk/>
            <pc:sldMk cId="3348666287" sldId="358"/>
            <ac:spMk id="3" creationId="{F45A48DD-1380-4958-9DC4-707B887E0A96}"/>
          </ac:spMkLst>
        </pc:spChg>
      </pc:sldChg>
      <pc:sldChg chg="modSp add mod ord">
        <pc:chgData name="William Grey" userId="37b73424-c081-4fc2-b1af-363f4f3fd4f3" providerId="ADAL" clId="{B1F0431C-032D-4BFA-A7E6-B2E5278BCAD1}" dt="2022-08-01T07:51:23.929" v="3693" actId="20577"/>
        <pc:sldMkLst>
          <pc:docMk/>
          <pc:sldMk cId="3472483930" sldId="359"/>
        </pc:sldMkLst>
        <pc:spChg chg="mod">
          <ac:chgData name="William Grey" userId="37b73424-c081-4fc2-b1af-363f4f3fd4f3" providerId="ADAL" clId="{B1F0431C-032D-4BFA-A7E6-B2E5278BCAD1}" dt="2022-08-01T07:51:23.929" v="3693" actId="20577"/>
          <ac:spMkLst>
            <pc:docMk/>
            <pc:sldMk cId="3472483930" sldId="359"/>
            <ac:spMk id="2" creationId="{DF0D52DC-C4D0-4EF4-B1A8-757DB671580D}"/>
          </ac:spMkLst>
        </pc:spChg>
        <pc:spChg chg="mod">
          <ac:chgData name="William Grey" userId="37b73424-c081-4fc2-b1af-363f4f3fd4f3" providerId="ADAL" clId="{B1F0431C-032D-4BFA-A7E6-B2E5278BCAD1}" dt="2022-08-01T07:34:43.516" v="3000" actId="5793"/>
          <ac:spMkLst>
            <pc:docMk/>
            <pc:sldMk cId="3472483930" sldId="359"/>
            <ac:spMk id="3" creationId="{BFAFFDB2-562D-44C6-B4CA-E0234BCC4935}"/>
          </ac:spMkLst>
        </pc:spChg>
      </pc:sldChg>
      <pc:sldChg chg="delSp modSp add mod modAnim">
        <pc:chgData name="William Grey" userId="37b73424-c081-4fc2-b1af-363f4f3fd4f3" providerId="ADAL" clId="{B1F0431C-032D-4BFA-A7E6-B2E5278BCAD1}" dt="2022-08-01T21:31:19.473" v="7577" actId="20577"/>
        <pc:sldMkLst>
          <pc:docMk/>
          <pc:sldMk cId="2872267959" sldId="360"/>
        </pc:sldMkLst>
        <pc:spChg chg="mod">
          <ac:chgData name="William Grey" userId="37b73424-c081-4fc2-b1af-363f4f3fd4f3" providerId="ADAL" clId="{B1F0431C-032D-4BFA-A7E6-B2E5278BCAD1}" dt="2022-08-01T21:31:19.473" v="7577" actId="20577"/>
          <ac:spMkLst>
            <pc:docMk/>
            <pc:sldMk cId="2872267959" sldId="360"/>
            <ac:spMk id="2" creationId="{00000000-0000-0000-0000-000000000000}"/>
          </ac:spMkLst>
        </pc:spChg>
        <pc:spChg chg="mod">
          <ac:chgData name="William Grey" userId="37b73424-c081-4fc2-b1af-363f4f3fd4f3" providerId="ADAL" clId="{B1F0431C-032D-4BFA-A7E6-B2E5278BCAD1}" dt="2022-08-01T08:05:18.948" v="3792" actId="20577"/>
          <ac:spMkLst>
            <pc:docMk/>
            <pc:sldMk cId="2872267959" sldId="360"/>
            <ac:spMk id="3" creationId="{00000000-0000-0000-0000-000000000000}"/>
          </ac:spMkLst>
        </pc:spChg>
        <pc:graphicFrameChg chg="del mod">
          <ac:chgData name="William Grey" userId="37b73424-c081-4fc2-b1af-363f4f3fd4f3" providerId="ADAL" clId="{B1F0431C-032D-4BFA-A7E6-B2E5278BCAD1}" dt="2022-08-01T07:18:09.726" v="1985" actId="478"/>
          <ac:graphicFrameMkLst>
            <pc:docMk/>
            <pc:sldMk cId="2872267959" sldId="360"/>
            <ac:graphicFrameMk id="4" creationId="{00000000-0000-0000-0000-000000000000}"/>
          </ac:graphicFrameMkLst>
        </pc:graphicFrameChg>
      </pc:sldChg>
      <pc:sldChg chg="modSp add del mod">
        <pc:chgData name="William Grey" userId="37b73424-c081-4fc2-b1af-363f4f3fd4f3" providerId="ADAL" clId="{B1F0431C-032D-4BFA-A7E6-B2E5278BCAD1}" dt="2022-08-01T08:44:55.255" v="5192" actId="47"/>
        <pc:sldMkLst>
          <pc:docMk/>
          <pc:sldMk cId="1042079152" sldId="361"/>
        </pc:sldMkLst>
        <pc:spChg chg="mod">
          <ac:chgData name="William Grey" userId="37b73424-c081-4fc2-b1af-363f4f3fd4f3" providerId="ADAL" clId="{B1F0431C-032D-4BFA-A7E6-B2E5278BCAD1}" dt="2022-08-01T07:17:40.560" v="1984" actId="113"/>
          <ac:spMkLst>
            <pc:docMk/>
            <pc:sldMk cId="1042079152" sldId="361"/>
            <ac:spMk id="2" creationId="{9E819A18-24E4-4FF3-B66E-844F2551BD13}"/>
          </ac:spMkLst>
        </pc:spChg>
        <pc:spChg chg="mod">
          <ac:chgData name="William Grey" userId="37b73424-c081-4fc2-b1af-363f4f3fd4f3" providerId="ADAL" clId="{B1F0431C-032D-4BFA-A7E6-B2E5278BCAD1}" dt="2022-08-01T08:06:42.677" v="3838" actId="2710"/>
          <ac:spMkLst>
            <pc:docMk/>
            <pc:sldMk cId="1042079152" sldId="361"/>
            <ac:spMk id="3" creationId="{785211DF-28CF-482D-A1E3-3FA5A4A6515E}"/>
          </ac:spMkLst>
        </pc:spChg>
      </pc:sldChg>
      <pc:sldChg chg="modSp add mod">
        <pc:chgData name="William Grey" userId="37b73424-c081-4fc2-b1af-363f4f3fd4f3" providerId="ADAL" clId="{B1F0431C-032D-4BFA-A7E6-B2E5278BCAD1}" dt="2022-08-01T12:11:03.598" v="6341" actId="20577"/>
        <pc:sldMkLst>
          <pc:docMk/>
          <pc:sldMk cId="2690783237" sldId="362"/>
        </pc:sldMkLst>
        <pc:spChg chg="mod">
          <ac:chgData name="William Grey" userId="37b73424-c081-4fc2-b1af-363f4f3fd4f3" providerId="ADAL" clId="{B1F0431C-032D-4BFA-A7E6-B2E5278BCAD1}" dt="2022-08-01T12:11:03.598" v="6341" actId="20577"/>
          <ac:spMkLst>
            <pc:docMk/>
            <pc:sldMk cId="2690783237" sldId="362"/>
            <ac:spMk id="3" creationId="{00000000-0000-0000-0000-000000000000}"/>
          </ac:spMkLst>
        </pc:spChg>
      </pc:sldChg>
      <pc:sldChg chg="modSp add mod">
        <pc:chgData name="William Grey" userId="37b73424-c081-4fc2-b1af-363f4f3fd4f3" providerId="ADAL" clId="{B1F0431C-032D-4BFA-A7E6-B2E5278BCAD1}" dt="2022-08-01T12:11:40.436" v="6411" actId="20577"/>
        <pc:sldMkLst>
          <pc:docMk/>
          <pc:sldMk cId="2312296892" sldId="363"/>
        </pc:sldMkLst>
        <pc:spChg chg="mod">
          <ac:chgData name="William Grey" userId="37b73424-c081-4fc2-b1af-363f4f3fd4f3" providerId="ADAL" clId="{B1F0431C-032D-4BFA-A7E6-B2E5278BCAD1}" dt="2022-08-01T12:11:17.284" v="6343" actId="20577"/>
          <ac:spMkLst>
            <pc:docMk/>
            <pc:sldMk cId="2312296892" sldId="363"/>
            <ac:spMk id="2" creationId="{00000000-0000-0000-0000-000000000000}"/>
          </ac:spMkLst>
        </pc:spChg>
        <pc:spChg chg="mod">
          <ac:chgData name="William Grey" userId="37b73424-c081-4fc2-b1af-363f4f3fd4f3" providerId="ADAL" clId="{B1F0431C-032D-4BFA-A7E6-B2E5278BCAD1}" dt="2022-08-01T12:11:40.436" v="6411" actId="20577"/>
          <ac:spMkLst>
            <pc:docMk/>
            <pc:sldMk cId="2312296892" sldId="363"/>
            <ac:spMk id="3" creationId="{00000000-0000-0000-0000-000000000000}"/>
          </ac:spMkLst>
        </pc:spChg>
        <pc:graphicFrameChg chg="mod modGraphic">
          <ac:chgData name="William Grey" userId="37b73424-c081-4fc2-b1af-363f4f3fd4f3" providerId="ADAL" clId="{B1F0431C-032D-4BFA-A7E6-B2E5278BCAD1}" dt="2022-08-01T10:23:55.416" v="5475" actId="1076"/>
          <ac:graphicFrameMkLst>
            <pc:docMk/>
            <pc:sldMk cId="2312296892" sldId="363"/>
            <ac:graphicFrameMk id="4" creationId="{00000000-0000-0000-0000-000000000000}"/>
          </ac:graphicFrameMkLst>
        </pc:graphicFrameChg>
        <pc:picChg chg="mod">
          <ac:chgData name="William Grey" userId="37b73424-c081-4fc2-b1af-363f4f3fd4f3" providerId="ADAL" clId="{B1F0431C-032D-4BFA-A7E6-B2E5278BCAD1}" dt="2022-08-01T10:24:00.766" v="5477" actId="14100"/>
          <ac:picMkLst>
            <pc:docMk/>
            <pc:sldMk cId="2312296892" sldId="363"/>
            <ac:picMk id="8" creationId="{92B46564-CEF9-4B07-A9D9-2C7747717A7B}"/>
          </ac:picMkLst>
        </pc:picChg>
      </pc:sldChg>
      <pc:sldChg chg="modSp add del mod">
        <pc:chgData name="William Grey" userId="37b73424-c081-4fc2-b1af-363f4f3fd4f3" providerId="ADAL" clId="{B1F0431C-032D-4BFA-A7E6-B2E5278BCAD1}" dt="2022-08-01T08:52:58.054" v="5367" actId="47"/>
        <pc:sldMkLst>
          <pc:docMk/>
          <pc:sldMk cId="1887664238" sldId="364"/>
        </pc:sldMkLst>
        <pc:spChg chg="mod">
          <ac:chgData name="William Grey" userId="37b73424-c081-4fc2-b1af-363f4f3fd4f3" providerId="ADAL" clId="{B1F0431C-032D-4BFA-A7E6-B2E5278BCAD1}" dt="2022-08-01T07:46:20.441" v="3679" actId="20577"/>
          <ac:spMkLst>
            <pc:docMk/>
            <pc:sldMk cId="1887664238" sldId="364"/>
            <ac:spMk id="2" creationId="{00000000-0000-0000-0000-000000000000}"/>
          </ac:spMkLst>
        </pc:spChg>
        <pc:spChg chg="mod">
          <ac:chgData name="William Grey" userId="37b73424-c081-4fc2-b1af-363f4f3fd4f3" providerId="ADAL" clId="{B1F0431C-032D-4BFA-A7E6-B2E5278BCAD1}" dt="2022-08-01T08:06:50.944" v="3839" actId="21"/>
          <ac:spMkLst>
            <pc:docMk/>
            <pc:sldMk cId="1887664238" sldId="364"/>
            <ac:spMk id="3" creationId="{00000000-0000-0000-0000-000000000000}"/>
          </ac:spMkLst>
        </pc:spChg>
      </pc:sldChg>
      <pc:sldChg chg="addSp delSp modSp add mod">
        <pc:chgData name="William Grey" userId="37b73424-c081-4fc2-b1af-363f4f3fd4f3" providerId="ADAL" clId="{B1F0431C-032D-4BFA-A7E6-B2E5278BCAD1}" dt="2022-08-02T07:41:50.540" v="8096" actId="20577"/>
        <pc:sldMkLst>
          <pc:docMk/>
          <pc:sldMk cId="2381003623" sldId="365"/>
        </pc:sldMkLst>
        <pc:spChg chg="mod">
          <ac:chgData name="William Grey" userId="37b73424-c081-4fc2-b1af-363f4f3fd4f3" providerId="ADAL" clId="{B1F0431C-032D-4BFA-A7E6-B2E5278BCAD1}" dt="2022-08-01T08:06:20.909" v="3834" actId="20577"/>
          <ac:spMkLst>
            <pc:docMk/>
            <pc:sldMk cId="2381003623" sldId="365"/>
            <ac:spMk id="2" creationId="{9E819A18-24E4-4FF3-B66E-844F2551BD13}"/>
          </ac:spMkLst>
        </pc:spChg>
        <pc:spChg chg="mod">
          <ac:chgData name="William Grey" userId="37b73424-c081-4fc2-b1af-363f4f3fd4f3" providerId="ADAL" clId="{B1F0431C-032D-4BFA-A7E6-B2E5278BCAD1}" dt="2022-08-02T07:41:50.540" v="8096" actId="20577"/>
          <ac:spMkLst>
            <pc:docMk/>
            <pc:sldMk cId="2381003623" sldId="365"/>
            <ac:spMk id="3" creationId="{785211DF-28CF-482D-A1E3-3FA5A4A6515E}"/>
          </ac:spMkLst>
        </pc:spChg>
        <pc:spChg chg="add del mod">
          <ac:chgData name="William Grey" userId="37b73424-c081-4fc2-b1af-363f4f3fd4f3" providerId="ADAL" clId="{B1F0431C-032D-4BFA-A7E6-B2E5278BCAD1}" dt="2022-08-01T08:15:21.509" v="4296" actId="478"/>
          <ac:spMkLst>
            <pc:docMk/>
            <pc:sldMk cId="2381003623" sldId="365"/>
            <ac:spMk id="5" creationId="{D5FAEFB9-952D-4B4E-B787-41EF05AF0D87}"/>
          </ac:spMkLst>
        </pc:spChg>
      </pc:sldChg>
      <pc:sldChg chg="modSp add mod ord">
        <pc:chgData name="William Grey" userId="37b73424-c081-4fc2-b1af-363f4f3fd4f3" providerId="ADAL" clId="{B1F0431C-032D-4BFA-A7E6-B2E5278BCAD1}" dt="2022-08-02T07:41:02.557" v="8087" actId="20577"/>
        <pc:sldMkLst>
          <pc:docMk/>
          <pc:sldMk cId="2759127455" sldId="366"/>
        </pc:sldMkLst>
        <pc:spChg chg="mod">
          <ac:chgData name="William Grey" userId="37b73424-c081-4fc2-b1af-363f4f3fd4f3" providerId="ADAL" clId="{B1F0431C-032D-4BFA-A7E6-B2E5278BCAD1}" dt="2022-08-01T08:45:18.479" v="5224" actId="20577"/>
          <ac:spMkLst>
            <pc:docMk/>
            <pc:sldMk cId="2759127455" sldId="366"/>
            <ac:spMk id="2" creationId="{9E819A18-24E4-4FF3-B66E-844F2551BD13}"/>
          </ac:spMkLst>
        </pc:spChg>
        <pc:spChg chg="mod">
          <ac:chgData name="William Grey" userId="37b73424-c081-4fc2-b1af-363f4f3fd4f3" providerId="ADAL" clId="{B1F0431C-032D-4BFA-A7E6-B2E5278BCAD1}" dt="2022-08-02T07:41:02.557" v="8087" actId="20577"/>
          <ac:spMkLst>
            <pc:docMk/>
            <pc:sldMk cId="2759127455" sldId="366"/>
            <ac:spMk id="3" creationId="{785211DF-28CF-482D-A1E3-3FA5A4A6515E}"/>
          </ac:spMkLst>
        </pc:spChg>
      </pc:sldChg>
      <pc:sldChg chg="modSp new mod">
        <pc:chgData name="William Grey" userId="37b73424-c081-4fc2-b1af-363f4f3fd4f3" providerId="ADAL" clId="{B1F0431C-032D-4BFA-A7E6-B2E5278BCAD1}" dt="2022-08-01T10:46:02.649" v="6061" actId="20577"/>
        <pc:sldMkLst>
          <pc:docMk/>
          <pc:sldMk cId="4247520249" sldId="367"/>
        </pc:sldMkLst>
        <pc:spChg chg="mod">
          <ac:chgData name="William Grey" userId="37b73424-c081-4fc2-b1af-363f4f3fd4f3" providerId="ADAL" clId="{B1F0431C-032D-4BFA-A7E6-B2E5278BCAD1}" dt="2022-08-01T10:35:18.674" v="5885" actId="20577"/>
          <ac:spMkLst>
            <pc:docMk/>
            <pc:sldMk cId="4247520249" sldId="367"/>
            <ac:spMk id="2" creationId="{5EF3670B-E696-49B8-9DC7-D9F53DF2CCB0}"/>
          </ac:spMkLst>
        </pc:spChg>
        <pc:spChg chg="mod">
          <ac:chgData name="William Grey" userId="37b73424-c081-4fc2-b1af-363f4f3fd4f3" providerId="ADAL" clId="{B1F0431C-032D-4BFA-A7E6-B2E5278BCAD1}" dt="2022-08-01T10:46:02.649" v="6061" actId="20577"/>
          <ac:spMkLst>
            <pc:docMk/>
            <pc:sldMk cId="4247520249" sldId="367"/>
            <ac:spMk id="3" creationId="{D00437D0-9AA2-4C68-B104-D7CC7FE01B66}"/>
          </ac:spMkLst>
        </pc:spChg>
      </pc:sldChg>
      <pc:sldChg chg="modSp add mod">
        <pc:chgData name="William Grey" userId="37b73424-c081-4fc2-b1af-363f4f3fd4f3" providerId="ADAL" clId="{B1F0431C-032D-4BFA-A7E6-B2E5278BCAD1}" dt="2022-08-01T10:46:19.905" v="6076" actId="20577"/>
        <pc:sldMkLst>
          <pc:docMk/>
          <pc:sldMk cId="986008126" sldId="368"/>
        </pc:sldMkLst>
        <pc:spChg chg="mod">
          <ac:chgData name="William Grey" userId="37b73424-c081-4fc2-b1af-363f4f3fd4f3" providerId="ADAL" clId="{B1F0431C-032D-4BFA-A7E6-B2E5278BCAD1}" dt="2022-08-01T10:46:13.109" v="6069" actId="20577"/>
          <ac:spMkLst>
            <pc:docMk/>
            <pc:sldMk cId="986008126" sldId="368"/>
            <ac:spMk id="2" creationId="{5EF3670B-E696-49B8-9DC7-D9F53DF2CCB0}"/>
          </ac:spMkLst>
        </pc:spChg>
        <pc:spChg chg="mod">
          <ac:chgData name="William Grey" userId="37b73424-c081-4fc2-b1af-363f4f3fd4f3" providerId="ADAL" clId="{B1F0431C-032D-4BFA-A7E6-B2E5278BCAD1}" dt="2022-08-01T10:46:19.905" v="6076" actId="20577"/>
          <ac:spMkLst>
            <pc:docMk/>
            <pc:sldMk cId="986008126" sldId="368"/>
            <ac:spMk id="3" creationId="{D00437D0-9AA2-4C68-B104-D7CC7FE01B66}"/>
          </ac:spMkLst>
        </pc:spChg>
      </pc:sldChg>
      <pc:sldChg chg="addSp delSp modSp add del mod">
        <pc:chgData name="William Grey" userId="37b73424-c081-4fc2-b1af-363f4f3fd4f3" providerId="ADAL" clId="{B1F0431C-032D-4BFA-A7E6-B2E5278BCAD1}" dt="2022-08-01T12:15:11.284" v="6430" actId="47"/>
        <pc:sldMkLst>
          <pc:docMk/>
          <pc:sldMk cId="4170714586" sldId="369"/>
        </pc:sldMkLst>
        <pc:spChg chg="mod">
          <ac:chgData name="William Grey" userId="37b73424-c081-4fc2-b1af-363f4f3fd4f3" providerId="ADAL" clId="{B1F0431C-032D-4BFA-A7E6-B2E5278BCAD1}" dt="2022-08-01T11:59:27.760" v="6206" actId="20577"/>
          <ac:spMkLst>
            <pc:docMk/>
            <pc:sldMk cId="4170714586" sldId="369"/>
            <ac:spMk id="2" creationId="{00000000-0000-0000-0000-000000000000}"/>
          </ac:spMkLst>
        </pc:spChg>
        <pc:spChg chg="mod">
          <ac:chgData name="William Grey" userId="37b73424-c081-4fc2-b1af-363f4f3fd4f3" providerId="ADAL" clId="{B1F0431C-032D-4BFA-A7E6-B2E5278BCAD1}" dt="2022-08-01T12:04:53.287" v="6294" actId="20577"/>
          <ac:spMkLst>
            <pc:docMk/>
            <pc:sldMk cId="4170714586" sldId="369"/>
            <ac:spMk id="3" creationId="{00000000-0000-0000-0000-000000000000}"/>
          </ac:spMkLst>
        </pc:spChg>
        <pc:spChg chg="del">
          <ac:chgData name="William Grey" userId="37b73424-c081-4fc2-b1af-363f4f3fd4f3" providerId="ADAL" clId="{B1F0431C-032D-4BFA-A7E6-B2E5278BCAD1}" dt="2022-08-01T11:59:12.407" v="6198" actId="478"/>
          <ac:spMkLst>
            <pc:docMk/>
            <pc:sldMk cId="4170714586" sldId="369"/>
            <ac:spMk id="4" creationId="{74E01C37-E8E2-44E2-80F7-5A47493AFD64}"/>
          </ac:spMkLst>
        </pc:spChg>
        <pc:picChg chg="add mod">
          <ac:chgData name="William Grey" userId="37b73424-c081-4fc2-b1af-363f4f3fd4f3" providerId="ADAL" clId="{B1F0431C-032D-4BFA-A7E6-B2E5278BCAD1}" dt="2022-08-01T12:14:19.316" v="6423" actId="1076"/>
          <ac:picMkLst>
            <pc:docMk/>
            <pc:sldMk cId="4170714586" sldId="369"/>
            <ac:picMk id="6" creationId="{AFAAB311-1638-4F8C-BD82-17E5DE5AE524}"/>
          </ac:picMkLst>
        </pc:picChg>
      </pc:sldChg>
      <pc:sldChg chg="addSp delSp modSp new del mod">
        <pc:chgData name="William Grey" userId="37b73424-c081-4fc2-b1af-363f4f3fd4f3" providerId="ADAL" clId="{B1F0431C-032D-4BFA-A7E6-B2E5278BCAD1}" dt="2022-08-01T12:24:58.078" v="6766" actId="47"/>
        <pc:sldMkLst>
          <pc:docMk/>
          <pc:sldMk cId="658303967" sldId="370"/>
        </pc:sldMkLst>
        <pc:spChg chg="mod">
          <ac:chgData name="William Grey" userId="37b73424-c081-4fc2-b1af-363f4f3fd4f3" providerId="ADAL" clId="{B1F0431C-032D-4BFA-A7E6-B2E5278BCAD1}" dt="2022-08-01T12:08:13.925" v="6302" actId="27636"/>
          <ac:spMkLst>
            <pc:docMk/>
            <pc:sldMk cId="658303967" sldId="370"/>
            <ac:spMk id="2" creationId="{92ADA519-A73A-4593-BCB4-730E3291C227}"/>
          </ac:spMkLst>
        </pc:spChg>
        <pc:spChg chg="del">
          <ac:chgData name="William Grey" userId="37b73424-c081-4fc2-b1af-363f4f3fd4f3" providerId="ADAL" clId="{B1F0431C-032D-4BFA-A7E6-B2E5278BCAD1}" dt="2022-08-01T12:07:48.740" v="6296" actId="478"/>
          <ac:spMkLst>
            <pc:docMk/>
            <pc:sldMk cId="658303967" sldId="370"/>
            <ac:spMk id="3" creationId="{81700A94-D76A-4F7A-A0CA-7663A298A73E}"/>
          </ac:spMkLst>
        </pc:spChg>
        <pc:picChg chg="add del mod">
          <ac:chgData name="William Grey" userId="37b73424-c081-4fc2-b1af-363f4f3fd4f3" providerId="ADAL" clId="{B1F0431C-032D-4BFA-A7E6-B2E5278BCAD1}" dt="2022-08-01T12:08:20.512" v="6303" actId="21"/>
          <ac:picMkLst>
            <pc:docMk/>
            <pc:sldMk cId="658303967" sldId="370"/>
            <ac:picMk id="5" creationId="{0604073C-3F84-47B9-915C-A7B65C4408CA}"/>
          </ac:picMkLst>
        </pc:picChg>
      </pc:sldChg>
      <pc:sldChg chg="addSp delSp modSp add mod">
        <pc:chgData name="William Grey" userId="37b73424-c081-4fc2-b1af-363f4f3fd4f3" providerId="ADAL" clId="{B1F0431C-032D-4BFA-A7E6-B2E5278BCAD1}" dt="2022-08-01T12:13:05.025" v="6419" actId="1076"/>
        <pc:sldMkLst>
          <pc:docMk/>
          <pc:sldMk cId="3351160745" sldId="371"/>
        </pc:sldMkLst>
        <pc:spChg chg="add mod">
          <ac:chgData name="William Grey" userId="37b73424-c081-4fc2-b1af-363f4f3fd4f3" providerId="ADAL" clId="{B1F0431C-032D-4BFA-A7E6-B2E5278BCAD1}" dt="2022-08-01T12:13:05.025" v="6419" actId="1076"/>
          <ac:spMkLst>
            <pc:docMk/>
            <pc:sldMk cId="3351160745" sldId="371"/>
            <ac:spMk id="7" creationId="{69B059FD-72D0-44C5-9187-7FA2D6EA5CF7}"/>
          </ac:spMkLst>
        </pc:spChg>
        <pc:spChg chg="add mod">
          <ac:chgData name="William Grey" userId="37b73424-c081-4fc2-b1af-363f4f3fd4f3" providerId="ADAL" clId="{B1F0431C-032D-4BFA-A7E6-B2E5278BCAD1}" dt="2022-08-01T12:12:51.741" v="6417" actId="1076"/>
          <ac:spMkLst>
            <pc:docMk/>
            <pc:sldMk cId="3351160745" sldId="371"/>
            <ac:spMk id="8" creationId="{6D04D33C-B494-4FF6-83C9-7C2FA8E907D6}"/>
          </ac:spMkLst>
        </pc:spChg>
        <pc:picChg chg="add mod">
          <ac:chgData name="William Grey" userId="37b73424-c081-4fc2-b1af-363f4f3fd4f3" providerId="ADAL" clId="{B1F0431C-032D-4BFA-A7E6-B2E5278BCAD1}" dt="2022-08-01T12:12:59.974" v="6418" actId="1076"/>
          <ac:picMkLst>
            <pc:docMk/>
            <pc:sldMk cId="3351160745" sldId="371"/>
            <ac:picMk id="4" creationId="{99F92C22-B2BC-4E89-8F7F-320525E31B7E}"/>
          </ac:picMkLst>
        </pc:picChg>
        <pc:picChg chg="add del">
          <ac:chgData name="William Grey" userId="37b73424-c081-4fc2-b1af-363f4f3fd4f3" providerId="ADAL" clId="{B1F0431C-032D-4BFA-A7E6-B2E5278BCAD1}" dt="2022-08-01T12:12:31.868" v="6415" actId="22"/>
          <ac:picMkLst>
            <pc:docMk/>
            <pc:sldMk cId="3351160745" sldId="371"/>
            <ac:picMk id="6" creationId="{03291331-E4B3-4010-AFB1-19323713C997}"/>
          </ac:picMkLst>
        </pc:picChg>
      </pc:sldChg>
      <pc:sldChg chg="addSp delSp modSp add mod">
        <pc:chgData name="William Grey" userId="37b73424-c081-4fc2-b1af-363f4f3fd4f3" providerId="ADAL" clId="{B1F0431C-032D-4BFA-A7E6-B2E5278BCAD1}" dt="2022-08-01T12:10:45.305" v="6332" actId="1076"/>
        <pc:sldMkLst>
          <pc:docMk/>
          <pc:sldMk cId="1760966784" sldId="372"/>
        </pc:sldMkLst>
        <pc:spChg chg="mod">
          <ac:chgData name="William Grey" userId="37b73424-c081-4fc2-b1af-363f4f3fd4f3" providerId="ADAL" clId="{B1F0431C-032D-4BFA-A7E6-B2E5278BCAD1}" dt="2022-08-01T12:09:01.215" v="6309" actId="20577"/>
          <ac:spMkLst>
            <pc:docMk/>
            <pc:sldMk cId="1760966784" sldId="372"/>
            <ac:spMk id="2" creationId="{00000000-0000-0000-0000-000000000000}"/>
          </ac:spMkLst>
        </pc:spChg>
        <pc:spChg chg="mod">
          <ac:chgData name="William Grey" userId="37b73424-c081-4fc2-b1af-363f4f3fd4f3" providerId="ADAL" clId="{B1F0431C-032D-4BFA-A7E6-B2E5278BCAD1}" dt="2022-08-01T12:09:29.468" v="6325" actId="20577"/>
          <ac:spMkLst>
            <pc:docMk/>
            <pc:sldMk cId="1760966784" sldId="372"/>
            <ac:spMk id="3" creationId="{00000000-0000-0000-0000-000000000000}"/>
          </ac:spMkLst>
        </pc:spChg>
        <pc:spChg chg="mod">
          <ac:chgData name="William Grey" userId="37b73424-c081-4fc2-b1af-363f4f3fd4f3" providerId="ADAL" clId="{B1F0431C-032D-4BFA-A7E6-B2E5278BCAD1}" dt="2022-08-01T12:10:45.305" v="6332" actId="1076"/>
          <ac:spMkLst>
            <pc:docMk/>
            <pc:sldMk cId="1760966784" sldId="372"/>
            <ac:spMk id="10" creationId="{00000000-0000-0000-0000-000000000000}"/>
          </ac:spMkLst>
        </pc:spChg>
        <pc:spChg chg="mod">
          <ac:chgData name="William Grey" userId="37b73424-c081-4fc2-b1af-363f4f3fd4f3" providerId="ADAL" clId="{B1F0431C-032D-4BFA-A7E6-B2E5278BCAD1}" dt="2022-08-01T12:10:39.252" v="6331" actId="1076"/>
          <ac:spMkLst>
            <pc:docMk/>
            <pc:sldMk cId="1760966784" sldId="372"/>
            <ac:spMk id="11" creationId="{00000000-0000-0000-0000-000000000000}"/>
          </ac:spMkLst>
        </pc:spChg>
        <pc:graphicFrameChg chg="del">
          <ac:chgData name="William Grey" userId="37b73424-c081-4fc2-b1af-363f4f3fd4f3" providerId="ADAL" clId="{B1F0431C-032D-4BFA-A7E6-B2E5278BCAD1}" dt="2022-08-01T12:09:11.695" v="6315" actId="478"/>
          <ac:graphicFrameMkLst>
            <pc:docMk/>
            <pc:sldMk cId="1760966784" sldId="372"/>
            <ac:graphicFrameMk id="4" creationId="{00000000-0000-0000-0000-000000000000}"/>
          </ac:graphicFrameMkLst>
        </pc:graphicFrameChg>
        <pc:picChg chg="add mod ord">
          <ac:chgData name="William Grey" userId="37b73424-c081-4fc2-b1af-363f4f3fd4f3" providerId="ADAL" clId="{B1F0431C-032D-4BFA-A7E6-B2E5278BCAD1}" dt="2022-08-01T12:10:33.531" v="6330" actId="167"/>
          <ac:picMkLst>
            <pc:docMk/>
            <pc:sldMk cId="1760966784" sldId="372"/>
            <ac:picMk id="6" creationId="{1E73EF0A-6C82-4B74-AEFD-99CDCDAC7BDE}"/>
          </ac:picMkLst>
        </pc:picChg>
        <pc:picChg chg="del">
          <ac:chgData name="William Grey" userId="37b73424-c081-4fc2-b1af-363f4f3fd4f3" providerId="ADAL" clId="{B1F0431C-032D-4BFA-A7E6-B2E5278BCAD1}" dt="2022-08-01T12:09:37.293" v="6326" actId="478"/>
          <ac:picMkLst>
            <pc:docMk/>
            <pc:sldMk cId="1760966784" sldId="372"/>
            <ac:picMk id="8" creationId="{92B46564-CEF9-4B07-A9D9-2C7747717A7B}"/>
          </ac:picMkLst>
        </pc:picChg>
      </pc:sldChg>
      <pc:sldChg chg="delSp add mod">
        <pc:chgData name="William Grey" userId="37b73424-c081-4fc2-b1af-363f4f3fd4f3" providerId="ADAL" clId="{B1F0431C-032D-4BFA-A7E6-B2E5278BCAD1}" dt="2022-08-01T12:14:28.903" v="6425" actId="478"/>
        <pc:sldMkLst>
          <pc:docMk/>
          <pc:sldMk cId="666785198" sldId="373"/>
        </pc:sldMkLst>
        <pc:picChg chg="del">
          <ac:chgData name="William Grey" userId="37b73424-c081-4fc2-b1af-363f4f3fd4f3" providerId="ADAL" clId="{B1F0431C-032D-4BFA-A7E6-B2E5278BCAD1}" dt="2022-08-01T12:14:28.903" v="6425" actId="478"/>
          <ac:picMkLst>
            <pc:docMk/>
            <pc:sldMk cId="666785198" sldId="373"/>
            <ac:picMk id="6" creationId="{AFAAB311-1638-4F8C-BD82-17E5DE5AE524}"/>
          </ac:picMkLst>
        </pc:picChg>
      </pc:sldChg>
      <pc:sldChg chg="addSp delSp modSp add mod ord">
        <pc:chgData name="William Grey" userId="37b73424-c081-4fc2-b1af-363f4f3fd4f3" providerId="ADAL" clId="{B1F0431C-032D-4BFA-A7E6-B2E5278BCAD1}" dt="2022-08-01T12:16:05.016" v="6472" actId="1076"/>
        <pc:sldMkLst>
          <pc:docMk/>
          <pc:sldMk cId="138050108" sldId="374"/>
        </pc:sldMkLst>
        <pc:spChg chg="mod">
          <ac:chgData name="William Grey" userId="37b73424-c081-4fc2-b1af-363f4f3fd4f3" providerId="ADAL" clId="{B1F0431C-032D-4BFA-A7E6-B2E5278BCAD1}" dt="2022-08-01T12:15:35.320" v="6464" actId="20577"/>
          <ac:spMkLst>
            <pc:docMk/>
            <pc:sldMk cId="138050108" sldId="374"/>
            <ac:spMk id="2" creationId="{00000000-0000-0000-0000-000000000000}"/>
          </ac:spMkLst>
        </pc:spChg>
        <pc:spChg chg="mod">
          <ac:chgData name="William Grey" userId="37b73424-c081-4fc2-b1af-363f4f3fd4f3" providerId="ADAL" clId="{B1F0431C-032D-4BFA-A7E6-B2E5278BCAD1}" dt="2022-08-01T12:15:49.261" v="6469" actId="20577"/>
          <ac:spMkLst>
            <pc:docMk/>
            <pc:sldMk cId="138050108" sldId="374"/>
            <ac:spMk id="3" creationId="{00000000-0000-0000-0000-000000000000}"/>
          </ac:spMkLst>
        </pc:spChg>
        <pc:spChg chg="mod">
          <ac:chgData name="William Grey" userId="37b73424-c081-4fc2-b1af-363f4f3fd4f3" providerId="ADAL" clId="{B1F0431C-032D-4BFA-A7E6-B2E5278BCAD1}" dt="2022-08-01T12:16:05.016" v="6472" actId="1076"/>
          <ac:spMkLst>
            <pc:docMk/>
            <pc:sldMk cId="138050108" sldId="374"/>
            <ac:spMk id="8" creationId="{6D04D33C-B494-4FF6-83C9-7C2FA8E907D6}"/>
          </ac:spMkLst>
        </pc:spChg>
        <pc:picChg chg="del">
          <ac:chgData name="William Grey" userId="37b73424-c081-4fc2-b1af-363f4f3fd4f3" providerId="ADAL" clId="{B1F0431C-032D-4BFA-A7E6-B2E5278BCAD1}" dt="2022-08-01T12:15:02.809" v="6427" actId="478"/>
          <ac:picMkLst>
            <pc:docMk/>
            <pc:sldMk cId="138050108" sldId="374"/>
            <ac:picMk id="4" creationId="{99F92C22-B2BC-4E89-8F7F-320525E31B7E}"/>
          </ac:picMkLst>
        </pc:picChg>
        <pc:picChg chg="add mod ord">
          <ac:chgData name="William Grey" userId="37b73424-c081-4fc2-b1af-363f4f3fd4f3" providerId="ADAL" clId="{B1F0431C-032D-4BFA-A7E6-B2E5278BCAD1}" dt="2022-08-01T12:15:57.954" v="6471" actId="14100"/>
          <ac:picMkLst>
            <pc:docMk/>
            <pc:sldMk cId="138050108" sldId="374"/>
            <ac:picMk id="9" creationId="{87C9609E-A38D-44E8-9033-CE0C20B8B866}"/>
          </ac:picMkLst>
        </pc:picChg>
      </pc:sldChg>
      <pc:sldChg chg="modSp new mod modAnim">
        <pc:chgData name="William Grey" userId="37b73424-c081-4fc2-b1af-363f4f3fd4f3" providerId="ADAL" clId="{B1F0431C-032D-4BFA-A7E6-B2E5278BCAD1}" dt="2022-08-02T07:34:49.539" v="7942" actId="20577"/>
        <pc:sldMkLst>
          <pc:docMk/>
          <pc:sldMk cId="508007429" sldId="375"/>
        </pc:sldMkLst>
        <pc:spChg chg="mod">
          <ac:chgData name="William Grey" userId="37b73424-c081-4fc2-b1af-363f4f3fd4f3" providerId="ADAL" clId="{B1F0431C-032D-4BFA-A7E6-B2E5278BCAD1}" dt="2022-08-01T21:31:28.355" v="7581" actId="20577"/>
          <ac:spMkLst>
            <pc:docMk/>
            <pc:sldMk cId="508007429" sldId="375"/>
            <ac:spMk id="2" creationId="{3515FBDA-7E3E-462E-A926-5C135BEE7A5E}"/>
          </ac:spMkLst>
        </pc:spChg>
        <pc:spChg chg="mod">
          <ac:chgData name="William Grey" userId="37b73424-c081-4fc2-b1af-363f4f3fd4f3" providerId="ADAL" clId="{B1F0431C-032D-4BFA-A7E6-B2E5278BCAD1}" dt="2022-08-02T07:34:49.539" v="7942" actId="20577"/>
          <ac:spMkLst>
            <pc:docMk/>
            <pc:sldMk cId="508007429" sldId="375"/>
            <ac:spMk id="3" creationId="{515578CF-C74D-40C7-B578-DA2255C1AD64}"/>
          </ac:spMkLst>
        </pc:spChg>
      </pc:sldChg>
      <pc:sldChg chg="add del">
        <pc:chgData name="William Grey" userId="37b73424-c081-4fc2-b1af-363f4f3fd4f3" providerId="ADAL" clId="{B1F0431C-032D-4BFA-A7E6-B2E5278BCAD1}" dt="2022-08-01T21:29:33.512" v="7462"/>
        <pc:sldMkLst>
          <pc:docMk/>
          <pc:sldMk cId="3182763154" sldId="376"/>
        </pc:sldMkLst>
      </pc:sldChg>
      <pc:sldMasterChg chg="modSldLayout">
        <pc:chgData name="William Grey" userId="37b73424-c081-4fc2-b1af-363f4f3fd4f3" providerId="ADAL" clId="{B1F0431C-032D-4BFA-A7E6-B2E5278BCAD1}" dt="2022-07-31T21:18:09.942" v="1"/>
        <pc:sldMasterMkLst>
          <pc:docMk/>
          <pc:sldMasterMk cId="700232585" sldId="2147483660"/>
        </pc:sldMasterMkLst>
        <pc:sldLayoutChg chg="addSp delSp modSp mod">
          <pc:chgData name="William Grey" userId="37b73424-c081-4fc2-b1af-363f4f3fd4f3" providerId="ADAL" clId="{B1F0431C-032D-4BFA-A7E6-B2E5278BCAD1}" dt="2022-07-31T21:18:09.942" v="1"/>
          <pc:sldLayoutMkLst>
            <pc:docMk/>
            <pc:sldMasterMk cId="700232585" sldId="2147483660"/>
            <pc:sldLayoutMk cId="879651910" sldId="2147483661"/>
          </pc:sldLayoutMkLst>
          <pc:picChg chg="del">
            <ac:chgData name="William Grey" userId="37b73424-c081-4fc2-b1af-363f4f3fd4f3" providerId="ADAL" clId="{B1F0431C-032D-4BFA-A7E6-B2E5278BCAD1}" dt="2022-07-31T21:17:30.879" v="0" actId="478"/>
            <ac:picMkLst>
              <pc:docMk/>
              <pc:sldMasterMk cId="700232585" sldId="2147483660"/>
              <pc:sldLayoutMk cId="879651910" sldId="2147483661"/>
              <ac:picMk id="8" creationId="{63B928B6-3DF2-476E-85F1-8814FADB2AE5}"/>
            </ac:picMkLst>
          </pc:picChg>
          <pc:picChg chg="add mod">
            <ac:chgData name="William Grey" userId="37b73424-c081-4fc2-b1af-363f4f3fd4f3" providerId="ADAL" clId="{B1F0431C-032D-4BFA-A7E6-B2E5278BCAD1}" dt="2022-07-31T21:18:09.942" v="1"/>
            <ac:picMkLst>
              <pc:docMk/>
              <pc:sldMasterMk cId="700232585" sldId="2147483660"/>
              <pc:sldLayoutMk cId="879651910" sldId="2147483661"/>
              <ac:picMk id="10" creationId="{68FE9B25-CE8B-42C3-BC76-85AD8A1127AD}"/>
            </ac:picMkLst>
          </pc:picChg>
        </pc:sldLayoutChg>
      </pc:sldMasterChg>
    </pc:docChg>
  </pc:docChgLst>
  <pc:docChgLst>
    <pc:chgData name="William Grey" userId="37b73424-c081-4fc2-b1af-363f4f3fd4f3" providerId="ADAL" clId="{30E2B483-C6D5-45ED-AB25-FC6A70A859CE}"/>
    <pc:docChg chg="custSel modSld">
      <pc:chgData name="William Grey" userId="37b73424-c081-4fc2-b1af-363f4f3fd4f3" providerId="ADAL" clId="{30E2B483-C6D5-45ED-AB25-FC6A70A859CE}" dt="2021-09-07T13:18:41.819" v="45" actId="20577"/>
      <pc:docMkLst>
        <pc:docMk/>
      </pc:docMkLst>
      <pc:sldChg chg="modSp mod">
        <pc:chgData name="William Grey" userId="37b73424-c081-4fc2-b1af-363f4f3fd4f3" providerId="ADAL" clId="{30E2B483-C6D5-45ED-AB25-FC6A70A859CE}" dt="2021-09-07T13:18:41.819" v="45" actId="20577"/>
        <pc:sldMkLst>
          <pc:docMk/>
          <pc:sldMk cId="2932890360" sldId="345"/>
        </pc:sldMkLst>
        <pc:spChg chg="mod">
          <ac:chgData name="William Grey" userId="37b73424-c081-4fc2-b1af-363f4f3fd4f3" providerId="ADAL" clId="{30E2B483-C6D5-45ED-AB25-FC6A70A859CE}" dt="2021-09-07T13:18:41.819" v="45" actId="20577"/>
          <ac:spMkLst>
            <pc:docMk/>
            <pc:sldMk cId="2932890360" sldId="345"/>
            <ac:spMk id="3" creationId="{00000000-0000-0000-0000-000000000000}"/>
          </ac:spMkLst>
        </pc:spChg>
      </pc:sldChg>
      <pc:sldChg chg="modSp mod">
        <pc:chgData name="William Grey" userId="37b73424-c081-4fc2-b1af-363f4f3fd4f3" providerId="ADAL" clId="{30E2B483-C6D5-45ED-AB25-FC6A70A859CE}" dt="2021-09-07T13:15:44.913" v="0" actId="1076"/>
        <pc:sldMkLst>
          <pc:docMk/>
          <pc:sldMk cId="33009196" sldId="347"/>
        </pc:sldMkLst>
        <pc:spChg chg="mod">
          <ac:chgData name="William Grey" userId="37b73424-c081-4fc2-b1af-363f4f3fd4f3" providerId="ADAL" clId="{30E2B483-C6D5-45ED-AB25-FC6A70A859CE}" dt="2021-09-07T13:15:44.913" v="0" actId="1076"/>
          <ac:spMkLst>
            <pc:docMk/>
            <pc:sldMk cId="33009196" sldId="347"/>
            <ac:spMk id="3" creationId="{7E9555F8-5C80-40F9-A2D9-2553BE77A74D}"/>
          </ac:spMkLst>
        </pc:spChg>
      </pc:sldChg>
    </pc:docChg>
  </pc:docChgLst>
  <pc:docChgLst>
    <pc:chgData name="William Grey" userId="37b73424-c081-4fc2-b1af-363f4f3fd4f3" providerId="ADAL" clId="{66E1BAFC-D9BC-473E-94B3-071252D2931E}"/>
    <pc:docChg chg="custSel addSld modSld">
      <pc:chgData name="William Grey" userId="37b73424-c081-4fc2-b1af-363f4f3fd4f3" providerId="ADAL" clId="{66E1BAFC-D9BC-473E-94B3-071252D2931E}" dt="2021-10-05T12:08:41.833" v="42" actId="20577"/>
      <pc:docMkLst>
        <pc:docMk/>
      </pc:docMkLst>
      <pc:sldChg chg="modSp mod">
        <pc:chgData name="William Grey" userId="37b73424-c081-4fc2-b1af-363f4f3fd4f3" providerId="ADAL" clId="{66E1BAFC-D9BC-473E-94B3-071252D2931E}" dt="2021-10-05T12:08:41.833" v="42" actId="20577"/>
        <pc:sldMkLst>
          <pc:docMk/>
          <pc:sldMk cId="2547731327" sldId="332"/>
        </pc:sldMkLst>
        <pc:spChg chg="mod">
          <ac:chgData name="William Grey" userId="37b73424-c081-4fc2-b1af-363f4f3fd4f3" providerId="ADAL" clId="{66E1BAFC-D9BC-473E-94B3-071252D2931E}" dt="2021-10-05T12:05:38.259" v="0"/>
          <ac:spMkLst>
            <pc:docMk/>
            <pc:sldMk cId="2547731327" sldId="332"/>
            <ac:spMk id="2" creationId="{00000000-0000-0000-0000-000000000000}"/>
          </ac:spMkLst>
        </pc:spChg>
        <pc:spChg chg="mod">
          <ac:chgData name="William Grey" userId="37b73424-c081-4fc2-b1af-363f4f3fd4f3" providerId="ADAL" clId="{66E1BAFC-D9BC-473E-94B3-071252D2931E}" dt="2021-10-05T12:08:41.833" v="42" actId="20577"/>
          <ac:spMkLst>
            <pc:docMk/>
            <pc:sldMk cId="2547731327" sldId="332"/>
            <ac:spMk id="3" creationId="{00000000-0000-0000-0000-000000000000}"/>
          </ac:spMkLst>
        </pc:spChg>
      </pc:sldChg>
      <pc:sldChg chg="modSp mod">
        <pc:chgData name="William Grey" userId="37b73424-c081-4fc2-b1af-363f4f3fd4f3" providerId="ADAL" clId="{66E1BAFC-D9BC-473E-94B3-071252D2931E}" dt="2021-10-05T12:05:38.306" v="1" actId="27636"/>
        <pc:sldMkLst>
          <pc:docMk/>
          <pc:sldMk cId="2932890360" sldId="345"/>
        </pc:sldMkLst>
        <pc:spChg chg="mod">
          <ac:chgData name="William Grey" userId="37b73424-c081-4fc2-b1af-363f4f3fd4f3" providerId="ADAL" clId="{66E1BAFC-D9BC-473E-94B3-071252D2931E}" dt="2021-10-05T12:05:38.306" v="1" actId="27636"/>
          <ac:spMkLst>
            <pc:docMk/>
            <pc:sldMk cId="2932890360" sldId="345"/>
            <ac:spMk id="2" creationId="{00000000-0000-0000-0000-000000000000}"/>
          </ac:spMkLst>
        </pc:spChg>
      </pc:sldChg>
      <pc:sldChg chg="modSp mod">
        <pc:chgData name="William Grey" userId="37b73424-c081-4fc2-b1af-363f4f3fd4f3" providerId="ADAL" clId="{66E1BAFC-D9BC-473E-94B3-071252D2931E}" dt="2021-10-05T12:05:38.356" v="2" actId="27636"/>
        <pc:sldMkLst>
          <pc:docMk/>
          <pc:sldMk cId="635279955" sldId="346"/>
        </pc:sldMkLst>
        <pc:spChg chg="mod">
          <ac:chgData name="William Grey" userId="37b73424-c081-4fc2-b1af-363f4f3fd4f3" providerId="ADAL" clId="{66E1BAFC-D9BC-473E-94B3-071252D2931E}" dt="2021-10-05T12:05:38.356" v="2" actId="27636"/>
          <ac:spMkLst>
            <pc:docMk/>
            <pc:sldMk cId="635279955" sldId="346"/>
            <ac:spMk id="2" creationId="{00000000-0000-0000-0000-000000000000}"/>
          </ac:spMkLst>
        </pc:spChg>
      </pc:sldChg>
      <pc:sldChg chg="modSp mod">
        <pc:chgData name="William Grey" userId="37b73424-c081-4fc2-b1af-363f4f3fd4f3" providerId="ADAL" clId="{66E1BAFC-D9BC-473E-94B3-071252D2931E}" dt="2021-10-05T12:07:45.219" v="16" actId="20577"/>
        <pc:sldMkLst>
          <pc:docMk/>
          <pc:sldMk cId="33009196" sldId="347"/>
        </pc:sldMkLst>
        <pc:spChg chg="mod">
          <ac:chgData name="William Grey" userId="37b73424-c081-4fc2-b1af-363f4f3fd4f3" providerId="ADAL" clId="{66E1BAFC-D9BC-473E-94B3-071252D2931E}" dt="2021-10-05T12:07:45.219" v="16" actId="20577"/>
          <ac:spMkLst>
            <pc:docMk/>
            <pc:sldMk cId="33009196" sldId="347"/>
            <ac:spMk id="2" creationId="{141AABAE-8988-4E43-BD7B-36DEB0848960}"/>
          </ac:spMkLst>
        </pc:spChg>
      </pc:sldChg>
      <pc:sldChg chg="modSp mod">
        <pc:chgData name="William Grey" userId="37b73424-c081-4fc2-b1af-363f4f3fd4f3" providerId="ADAL" clId="{66E1BAFC-D9BC-473E-94B3-071252D2931E}" dt="2021-10-05T12:05:38.368" v="3" actId="27636"/>
        <pc:sldMkLst>
          <pc:docMk/>
          <pc:sldMk cId="375763828" sldId="348"/>
        </pc:sldMkLst>
        <pc:spChg chg="mod">
          <ac:chgData name="William Grey" userId="37b73424-c081-4fc2-b1af-363f4f3fd4f3" providerId="ADAL" clId="{66E1BAFC-D9BC-473E-94B3-071252D2931E}" dt="2021-10-05T12:05:38.368" v="3" actId="27636"/>
          <ac:spMkLst>
            <pc:docMk/>
            <pc:sldMk cId="375763828" sldId="348"/>
            <ac:spMk id="2" creationId="{00000000-0000-0000-0000-000000000000}"/>
          </ac:spMkLst>
        </pc:spChg>
      </pc:sldChg>
      <pc:sldChg chg="modSp new mod">
        <pc:chgData name="William Grey" userId="37b73424-c081-4fc2-b1af-363f4f3fd4f3" providerId="ADAL" clId="{66E1BAFC-D9BC-473E-94B3-071252D2931E}" dt="2021-10-05T12:08:37.074" v="41" actId="20577"/>
        <pc:sldMkLst>
          <pc:docMk/>
          <pc:sldMk cId="3891132318" sldId="349"/>
        </pc:sldMkLst>
        <pc:spChg chg="mod">
          <ac:chgData name="William Grey" userId="37b73424-c081-4fc2-b1af-363f4f3fd4f3" providerId="ADAL" clId="{66E1BAFC-D9BC-473E-94B3-071252D2931E}" dt="2021-10-05T12:08:37.074" v="41" actId="20577"/>
          <ac:spMkLst>
            <pc:docMk/>
            <pc:sldMk cId="3891132318" sldId="349"/>
            <ac:spMk id="2" creationId="{A6837A8A-E561-4D3D-A8DE-110C0716E126}"/>
          </ac:spMkLst>
        </pc:spChg>
        <pc:spChg chg="mod">
          <ac:chgData name="William Grey" userId="37b73424-c081-4fc2-b1af-363f4f3fd4f3" providerId="ADAL" clId="{66E1BAFC-D9BC-473E-94B3-071252D2931E}" dt="2021-10-05T12:08:30.636" v="21" actId="12"/>
          <ac:spMkLst>
            <pc:docMk/>
            <pc:sldMk cId="3891132318" sldId="349"/>
            <ac:spMk id="3" creationId="{72F863DD-0AF1-4689-BFA0-7A0F225F9501}"/>
          </ac:spMkLst>
        </pc:spChg>
      </pc:sldChg>
    </pc:docChg>
  </pc:docChgLst>
  <pc:docChgLst>
    <pc:chgData name="William Grey" userId="37b73424-c081-4fc2-b1af-363f4f3fd4f3" providerId="ADAL" clId="{BA014C08-9FE6-481F-8092-E008DC5AFC91}"/>
    <pc:docChg chg="custSel addSld modSld">
      <pc:chgData name="William Grey" userId="37b73424-c081-4fc2-b1af-363f4f3fd4f3" providerId="ADAL" clId="{BA014C08-9FE6-481F-8092-E008DC5AFC91}" dt="2020-02-13T12:28:04.738" v="280" actId="20577"/>
      <pc:docMkLst>
        <pc:docMk/>
      </pc:docMkLst>
      <pc:sldChg chg="addSp delSp modSp add">
        <pc:chgData name="William Grey" userId="37b73424-c081-4fc2-b1af-363f4f3fd4f3" providerId="ADAL" clId="{BA014C08-9FE6-481F-8092-E008DC5AFC91}" dt="2020-02-13T12:28:04.738" v="280" actId="20577"/>
        <pc:sldMkLst>
          <pc:docMk/>
          <pc:sldMk cId="375763828" sldId="348"/>
        </pc:sldMkLst>
        <pc:spChg chg="mod">
          <ac:chgData name="William Grey" userId="37b73424-c081-4fc2-b1af-363f4f3fd4f3" providerId="ADAL" clId="{BA014C08-9FE6-481F-8092-E008DC5AFC91}" dt="2020-02-13T12:28:04.738" v="280" actId="20577"/>
          <ac:spMkLst>
            <pc:docMk/>
            <pc:sldMk cId="375763828" sldId="348"/>
            <ac:spMk id="3" creationId="{00000000-0000-0000-0000-000000000000}"/>
          </ac:spMkLst>
        </pc:spChg>
        <pc:spChg chg="add mod">
          <ac:chgData name="William Grey" userId="37b73424-c081-4fc2-b1af-363f4f3fd4f3" providerId="ADAL" clId="{BA014C08-9FE6-481F-8092-E008DC5AFC91}" dt="2020-02-13T12:25:11.930" v="194" actId="1076"/>
          <ac:spMkLst>
            <pc:docMk/>
            <pc:sldMk cId="375763828" sldId="348"/>
            <ac:spMk id="9" creationId="{2478D490-FE6D-4353-8FE3-6E40EDF0C413}"/>
          </ac:spMkLst>
        </pc:spChg>
        <pc:spChg chg="add mod">
          <ac:chgData name="William Grey" userId="37b73424-c081-4fc2-b1af-363f4f3fd4f3" providerId="ADAL" clId="{BA014C08-9FE6-481F-8092-E008DC5AFC91}" dt="2020-02-13T12:26:46.205" v="272" actId="14100"/>
          <ac:spMkLst>
            <pc:docMk/>
            <pc:sldMk cId="375763828" sldId="348"/>
            <ac:spMk id="11" creationId="{FC3382A5-DF2B-47EA-AD2B-4A2DD713360D}"/>
          </ac:spMkLst>
        </pc:spChg>
        <pc:grpChg chg="del">
          <ac:chgData name="William Grey" userId="37b73424-c081-4fc2-b1af-363f4f3fd4f3" providerId="ADAL" clId="{BA014C08-9FE6-481F-8092-E008DC5AFC91}" dt="2020-02-13T09:20:51.019" v="3" actId="478"/>
          <ac:grpSpMkLst>
            <pc:docMk/>
            <pc:sldMk cId="375763828" sldId="348"/>
            <ac:grpSpMk id="6" creationId="{00000000-0000-0000-0000-000000000000}"/>
          </ac:grpSpMkLst>
        </pc:grpChg>
      </pc:sldChg>
    </pc:docChg>
  </pc:docChgLst>
  <pc:docChgLst>
    <pc:chgData name="William Grey" userId="37b73424-c081-4fc2-b1af-363f4f3fd4f3" providerId="ADAL" clId="{3D7946E1-E976-4302-990B-C4FEE769EE70}"/>
    <pc:docChg chg="modSld">
      <pc:chgData name="William Grey" userId="37b73424-c081-4fc2-b1af-363f4f3fd4f3" providerId="ADAL" clId="{3D7946E1-E976-4302-990B-C4FEE769EE70}" dt="2020-02-25T13:13:02.559" v="0" actId="1076"/>
      <pc:docMkLst>
        <pc:docMk/>
      </pc:docMkLst>
      <pc:sldChg chg="modSp">
        <pc:chgData name="William Grey" userId="37b73424-c081-4fc2-b1af-363f4f3fd4f3" providerId="ADAL" clId="{3D7946E1-E976-4302-990B-C4FEE769EE70}" dt="2020-02-25T13:13:02.559" v="0" actId="1076"/>
        <pc:sldMkLst>
          <pc:docMk/>
          <pc:sldMk cId="375763828" sldId="348"/>
        </pc:sldMkLst>
        <pc:spChg chg="mod">
          <ac:chgData name="William Grey" userId="37b73424-c081-4fc2-b1af-363f4f3fd4f3" providerId="ADAL" clId="{3D7946E1-E976-4302-990B-C4FEE769EE70}" dt="2020-02-25T13:13:02.559" v="0" actId="1076"/>
          <ac:spMkLst>
            <pc:docMk/>
            <pc:sldMk cId="375763828" sldId="348"/>
            <ac:spMk id="11" creationId="{FC3382A5-DF2B-47EA-AD2B-4A2DD713360D}"/>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CF9D0B-DC54-4F8E-BD4D-C9B698E43795}" type="doc">
      <dgm:prSet loTypeId="urn:microsoft.com/office/officeart/2005/8/layout/process1" loCatId="process" qsTypeId="urn:microsoft.com/office/officeart/2005/8/quickstyle/simple1" qsCatId="simple" csTypeId="urn:microsoft.com/office/officeart/2005/8/colors/accent6_2" csCatId="accent6" phldr="1"/>
      <dgm:spPr/>
    </dgm:pt>
    <dgm:pt modelId="{A085532A-1D8E-4641-A89F-698C2FDAF93E}">
      <dgm:prSet phldrT="[Text]"/>
      <dgm:spPr/>
      <dgm:t>
        <a:bodyPr/>
        <a:lstStyle/>
        <a:p>
          <a:r>
            <a:rPr lang="en-GB" dirty="0"/>
            <a:t>Domain:</a:t>
          </a:r>
        </a:p>
        <a:p>
          <a:r>
            <a:rPr lang="en-GB" dirty="0"/>
            <a:t>Input</a:t>
          </a:r>
        </a:p>
        <a:p>
          <a:r>
            <a:rPr lang="en-GB" dirty="0"/>
            <a:t>x=-4</a:t>
          </a:r>
        </a:p>
      </dgm:t>
    </dgm:pt>
    <dgm:pt modelId="{9DBDFF42-CB8D-4A06-9A80-227D5DFCE101}" type="parTrans" cxnId="{FAE2C03B-F494-4199-849C-F4FE52FF13C5}">
      <dgm:prSet/>
      <dgm:spPr/>
      <dgm:t>
        <a:bodyPr/>
        <a:lstStyle/>
        <a:p>
          <a:endParaRPr lang="en-GB"/>
        </a:p>
      </dgm:t>
    </dgm:pt>
    <dgm:pt modelId="{AA6A7E16-7197-4C12-8CCC-6D8D2246784A}" type="sibTrans" cxnId="{FAE2C03B-F494-4199-849C-F4FE52FF13C5}">
      <dgm:prSet/>
      <dgm:spPr/>
      <dgm:t>
        <a:bodyPr/>
        <a:lstStyle/>
        <a:p>
          <a:endParaRPr lang="en-GB"/>
        </a:p>
      </dgm:t>
    </dgm:pt>
    <dgm:pt modelId="{35295B75-D8BE-4D23-A754-9E0BF23D0DAB}">
      <dgm:prSet phldrT="[Text]"/>
      <dgm:spPr/>
      <dgm:t>
        <a:bodyPr/>
        <a:lstStyle/>
        <a:p>
          <a:r>
            <a:rPr lang="en-GB"/>
            <a:t>Function:</a:t>
          </a:r>
        </a:p>
        <a:p>
          <a:r>
            <a:rPr lang="en-GB"/>
            <a:t> f(x)=x</a:t>
          </a:r>
          <a:r>
            <a:rPr lang="en-GB" baseline="30000"/>
            <a:t>2</a:t>
          </a:r>
        </a:p>
      </dgm:t>
    </dgm:pt>
    <dgm:pt modelId="{E2BCC96B-4CE7-45F1-AA29-7D7AEF5EA613}" type="parTrans" cxnId="{7FBE8E50-4517-488E-A331-C121AE1BCD37}">
      <dgm:prSet/>
      <dgm:spPr/>
      <dgm:t>
        <a:bodyPr/>
        <a:lstStyle/>
        <a:p>
          <a:endParaRPr lang="en-GB"/>
        </a:p>
      </dgm:t>
    </dgm:pt>
    <dgm:pt modelId="{B7EC4161-1F63-46C5-B422-02FD87C1BB4F}" type="sibTrans" cxnId="{7FBE8E50-4517-488E-A331-C121AE1BCD37}">
      <dgm:prSet/>
      <dgm:spPr/>
      <dgm:t>
        <a:bodyPr/>
        <a:lstStyle/>
        <a:p>
          <a:endParaRPr lang="en-GB"/>
        </a:p>
      </dgm:t>
    </dgm:pt>
    <dgm:pt modelId="{E317F6F5-C465-45C7-B5CA-A44F7CC3A63F}">
      <dgm:prSet phldrT="[Text]"/>
      <dgm:spPr/>
      <dgm:t>
        <a:bodyPr/>
        <a:lstStyle/>
        <a:p>
          <a:r>
            <a:rPr lang="en-GB"/>
            <a:t>Co-domain:</a:t>
          </a:r>
        </a:p>
        <a:p>
          <a:r>
            <a:rPr lang="en-GB"/>
            <a:t>Output </a:t>
          </a:r>
        </a:p>
        <a:p>
          <a:r>
            <a:rPr lang="en-GB"/>
            <a:t>f(x)=16</a:t>
          </a:r>
        </a:p>
      </dgm:t>
    </dgm:pt>
    <dgm:pt modelId="{75E8068B-55CD-41C7-A3D2-42C0FAFE4CBC}" type="parTrans" cxnId="{C706B586-0782-47C0-916F-F75CC8E979D9}">
      <dgm:prSet/>
      <dgm:spPr/>
      <dgm:t>
        <a:bodyPr/>
        <a:lstStyle/>
        <a:p>
          <a:endParaRPr lang="en-GB"/>
        </a:p>
      </dgm:t>
    </dgm:pt>
    <dgm:pt modelId="{F7498FD1-DFC5-4142-80C0-31D6681516AB}" type="sibTrans" cxnId="{C706B586-0782-47C0-916F-F75CC8E979D9}">
      <dgm:prSet/>
      <dgm:spPr/>
      <dgm:t>
        <a:bodyPr/>
        <a:lstStyle/>
        <a:p>
          <a:endParaRPr lang="en-GB"/>
        </a:p>
      </dgm:t>
    </dgm:pt>
    <dgm:pt modelId="{9262F2BA-7F59-4833-A72B-BE109C45ADB4}" type="pres">
      <dgm:prSet presAssocID="{62CF9D0B-DC54-4F8E-BD4D-C9B698E43795}" presName="Name0" presStyleCnt="0">
        <dgm:presLayoutVars>
          <dgm:dir/>
          <dgm:resizeHandles val="exact"/>
        </dgm:presLayoutVars>
      </dgm:prSet>
      <dgm:spPr/>
    </dgm:pt>
    <dgm:pt modelId="{D83B9E61-CEA1-472E-95CF-25D4E9C6BE44}" type="pres">
      <dgm:prSet presAssocID="{A085532A-1D8E-4641-A89F-698C2FDAF93E}" presName="node" presStyleLbl="node1" presStyleIdx="0" presStyleCnt="3" custLinFactNeighborX="3103" custLinFactNeighborY="-5328">
        <dgm:presLayoutVars>
          <dgm:bulletEnabled val="1"/>
        </dgm:presLayoutVars>
      </dgm:prSet>
      <dgm:spPr/>
    </dgm:pt>
    <dgm:pt modelId="{D1D29E28-9B77-48B1-8D49-4491274B114F}" type="pres">
      <dgm:prSet presAssocID="{AA6A7E16-7197-4C12-8CCC-6D8D2246784A}" presName="sibTrans" presStyleLbl="sibTrans2D1" presStyleIdx="0" presStyleCnt="2"/>
      <dgm:spPr/>
    </dgm:pt>
    <dgm:pt modelId="{813F4558-DC44-42B7-907E-E8289A4D3258}" type="pres">
      <dgm:prSet presAssocID="{AA6A7E16-7197-4C12-8CCC-6D8D2246784A}" presName="connectorText" presStyleLbl="sibTrans2D1" presStyleIdx="0" presStyleCnt="2"/>
      <dgm:spPr/>
    </dgm:pt>
    <dgm:pt modelId="{61DA3F72-FD5F-4669-A169-C21332EAB67C}" type="pres">
      <dgm:prSet presAssocID="{35295B75-D8BE-4D23-A754-9E0BF23D0DAB}" presName="node" presStyleLbl="node1" presStyleIdx="1" presStyleCnt="3">
        <dgm:presLayoutVars>
          <dgm:bulletEnabled val="1"/>
        </dgm:presLayoutVars>
      </dgm:prSet>
      <dgm:spPr/>
    </dgm:pt>
    <dgm:pt modelId="{02142E51-67E0-42E6-AF4A-4DC616A20700}" type="pres">
      <dgm:prSet presAssocID="{B7EC4161-1F63-46C5-B422-02FD87C1BB4F}" presName="sibTrans" presStyleLbl="sibTrans2D1" presStyleIdx="1" presStyleCnt="2"/>
      <dgm:spPr/>
    </dgm:pt>
    <dgm:pt modelId="{E35D921E-5F52-4C06-8256-30756E34701D}" type="pres">
      <dgm:prSet presAssocID="{B7EC4161-1F63-46C5-B422-02FD87C1BB4F}" presName="connectorText" presStyleLbl="sibTrans2D1" presStyleIdx="1" presStyleCnt="2"/>
      <dgm:spPr/>
    </dgm:pt>
    <dgm:pt modelId="{FB5C251F-B23F-46F3-A58B-F145544B10A0}" type="pres">
      <dgm:prSet presAssocID="{E317F6F5-C465-45C7-B5CA-A44F7CC3A63F}" presName="node" presStyleLbl="node1" presStyleIdx="2" presStyleCnt="3">
        <dgm:presLayoutVars>
          <dgm:bulletEnabled val="1"/>
        </dgm:presLayoutVars>
      </dgm:prSet>
      <dgm:spPr/>
    </dgm:pt>
  </dgm:ptLst>
  <dgm:cxnLst>
    <dgm:cxn modelId="{CAB7C70C-EE9E-4006-ABB2-7B78A06B94FC}" type="presOf" srcId="{AA6A7E16-7197-4C12-8CCC-6D8D2246784A}" destId="{D1D29E28-9B77-48B1-8D49-4491274B114F}" srcOrd="0" destOrd="0" presId="urn:microsoft.com/office/officeart/2005/8/layout/process1"/>
    <dgm:cxn modelId="{A7BCCD15-2CD9-42E1-B114-66CF803F262F}" type="presOf" srcId="{B7EC4161-1F63-46C5-B422-02FD87C1BB4F}" destId="{02142E51-67E0-42E6-AF4A-4DC616A20700}" srcOrd="0" destOrd="0" presId="urn:microsoft.com/office/officeart/2005/8/layout/process1"/>
    <dgm:cxn modelId="{FAE2C03B-F494-4199-849C-F4FE52FF13C5}" srcId="{62CF9D0B-DC54-4F8E-BD4D-C9B698E43795}" destId="{A085532A-1D8E-4641-A89F-698C2FDAF93E}" srcOrd="0" destOrd="0" parTransId="{9DBDFF42-CB8D-4A06-9A80-227D5DFCE101}" sibTransId="{AA6A7E16-7197-4C12-8CCC-6D8D2246784A}"/>
    <dgm:cxn modelId="{61CDB540-99E4-4271-92D9-9B232F24D1A2}" type="presOf" srcId="{AA6A7E16-7197-4C12-8CCC-6D8D2246784A}" destId="{813F4558-DC44-42B7-907E-E8289A4D3258}" srcOrd="1" destOrd="0" presId="urn:microsoft.com/office/officeart/2005/8/layout/process1"/>
    <dgm:cxn modelId="{E4B67145-92B9-4E3F-9E68-27DBD0B3C164}" type="presOf" srcId="{B7EC4161-1F63-46C5-B422-02FD87C1BB4F}" destId="{E35D921E-5F52-4C06-8256-30756E34701D}" srcOrd="1" destOrd="0" presId="urn:microsoft.com/office/officeart/2005/8/layout/process1"/>
    <dgm:cxn modelId="{AD16FF49-7E4D-4EC0-9D68-29B0F17DF532}" type="presOf" srcId="{A085532A-1D8E-4641-A89F-698C2FDAF93E}" destId="{D83B9E61-CEA1-472E-95CF-25D4E9C6BE44}" srcOrd="0" destOrd="0" presId="urn:microsoft.com/office/officeart/2005/8/layout/process1"/>
    <dgm:cxn modelId="{2D61764C-9944-4456-9196-395C935CEB90}" type="presOf" srcId="{E317F6F5-C465-45C7-B5CA-A44F7CC3A63F}" destId="{FB5C251F-B23F-46F3-A58B-F145544B10A0}" srcOrd="0" destOrd="0" presId="urn:microsoft.com/office/officeart/2005/8/layout/process1"/>
    <dgm:cxn modelId="{7FBE8E50-4517-488E-A331-C121AE1BCD37}" srcId="{62CF9D0B-DC54-4F8E-BD4D-C9B698E43795}" destId="{35295B75-D8BE-4D23-A754-9E0BF23D0DAB}" srcOrd="1" destOrd="0" parTransId="{E2BCC96B-4CE7-45F1-AA29-7D7AEF5EA613}" sibTransId="{B7EC4161-1F63-46C5-B422-02FD87C1BB4F}"/>
    <dgm:cxn modelId="{B4DA1678-B9BC-455F-A2B4-197BAA1D4AB7}" type="presOf" srcId="{35295B75-D8BE-4D23-A754-9E0BF23D0DAB}" destId="{61DA3F72-FD5F-4669-A169-C21332EAB67C}" srcOrd="0" destOrd="0" presId="urn:microsoft.com/office/officeart/2005/8/layout/process1"/>
    <dgm:cxn modelId="{C706B586-0782-47C0-916F-F75CC8E979D9}" srcId="{62CF9D0B-DC54-4F8E-BD4D-C9B698E43795}" destId="{E317F6F5-C465-45C7-B5CA-A44F7CC3A63F}" srcOrd="2" destOrd="0" parTransId="{75E8068B-55CD-41C7-A3D2-42C0FAFE4CBC}" sibTransId="{F7498FD1-DFC5-4142-80C0-31D6681516AB}"/>
    <dgm:cxn modelId="{78719CA8-61C2-4E87-A233-3636A78A9DAA}" type="presOf" srcId="{62CF9D0B-DC54-4F8E-BD4D-C9B698E43795}" destId="{9262F2BA-7F59-4833-A72B-BE109C45ADB4}" srcOrd="0" destOrd="0" presId="urn:microsoft.com/office/officeart/2005/8/layout/process1"/>
    <dgm:cxn modelId="{ECEDD543-3CEF-4D89-A246-0047FEE5D660}" type="presParOf" srcId="{9262F2BA-7F59-4833-A72B-BE109C45ADB4}" destId="{D83B9E61-CEA1-472E-95CF-25D4E9C6BE44}" srcOrd="0" destOrd="0" presId="urn:microsoft.com/office/officeart/2005/8/layout/process1"/>
    <dgm:cxn modelId="{648E2A6F-24F9-404F-9161-82B2DA58A3D6}" type="presParOf" srcId="{9262F2BA-7F59-4833-A72B-BE109C45ADB4}" destId="{D1D29E28-9B77-48B1-8D49-4491274B114F}" srcOrd="1" destOrd="0" presId="urn:microsoft.com/office/officeart/2005/8/layout/process1"/>
    <dgm:cxn modelId="{A3FEC2B2-4661-4048-AFA0-0C1AA57D8132}" type="presParOf" srcId="{D1D29E28-9B77-48B1-8D49-4491274B114F}" destId="{813F4558-DC44-42B7-907E-E8289A4D3258}" srcOrd="0" destOrd="0" presId="urn:microsoft.com/office/officeart/2005/8/layout/process1"/>
    <dgm:cxn modelId="{71D3C728-7151-4FA8-BB53-04F9EB068D09}" type="presParOf" srcId="{9262F2BA-7F59-4833-A72B-BE109C45ADB4}" destId="{61DA3F72-FD5F-4669-A169-C21332EAB67C}" srcOrd="2" destOrd="0" presId="urn:microsoft.com/office/officeart/2005/8/layout/process1"/>
    <dgm:cxn modelId="{0A27F97F-66B3-4FC8-9937-860E421E7124}" type="presParOf" srcId="{9262F2BA-7F59-4833-A72B-BE109C45ADB4}" destId="{02142E51-67E0-42E6-AF4A-4DC616A20700}" srcOrd="3" destOrd="0" presId="urn:microsoft.com/office/officeart/2005/8/layout/process1"/>
    <dgm:cxn modelId="{7DB24619-99EE-4827-B37D-DB63EDB18040}" type="presParOf" srcId="{02142E51-67E0-42E6-AF4A-4DC616A20700}" destId="{E35D921E-5F52-4C06-8256-30756E34701D}" srcOrd="0" destOrd="0" presId="urn:microsoft.com/office/officeart/2005/8/layout/process1"/>
    <dgm:cxn modelId="{6729DFF5-387C-4EE9-B64A-F56608240BF4}" type="presParOf" srcId="{9262F2BA-7F59-4833-A72B-BE109C45ADB4}" destId="{FB5C251F-B23F-46F3-A58B-F145544B10A0}"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3B9E61-CEA1-472E-95CF-25D4E9C6BE44}">
      <dsp:nvSpPr>
        <dsp:cNvPr id="0" name=""/>
        <dsp:cNvSpPr/>
      </dsp:nvSpPr>
      <dsp:spPr>
        <a:xfrm>
          <a:off x="33645" y="601280"/>
          <a:ext cx="2135187" cy="128111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Domain:</a:t>
          </a:r>
        </a:p>
        <a:p>
          <a:pPr marL="0" lvl="0" indent="0" algn="ctr" defTabSz="844550">
            <a:lnSpc>
              <a:spcPct val="90000"/>
            </a:lnSpc>
            <a:spcBef>
              <a:spcPct val="0"/>
            </a:spcBef>
            <a:spcAft>
              <a:spcPct val="35000"/>
            </a:spcAft>
            <a:buNone/>
          </a:pPr>
          <a:r>
            <a:rPr lang="en-GB" sz="1900" kern="1200" dirty="0"/>
            <a:t>Input</a:t>
          </a:r>
        </a:p>
        <a:p>
          <a:pPr marL="0" lvl="0" indent="0" algn="ctr" defTabSz="844550">
            <a:lnSpc>
              <a:spcPct val="90000"/>
            </a:lnSpc>
            <a:spcBef>
              <a:spcPct val="0"/>
            </a:spcBef>
            <a:spcAft>
              <a:spcPct val="35000"/>
            </a:spcAft>
            <a:buNone/>
          </a:pPr>
          <a:r>
            <a:rPr lang="en-GB" sz="1900" kern="1200" dirty="0"/>
            <a:t>x=-4</a:t>
          </a:r>
        </a:p>
      </dsp:txBody>
      <dsp:txXfrm>
        <a:off x="71167" y="638802"/>
        <a:ext cx="2060143" cy="1206068"/>
      </dsp:txXfrm>
    </dsp:sp>
    <dsp:sp modelId="{D1D29E28-9B77-48B1-8D49-4491274B114F}">
      <dsp:nvSpPr>
        <dsp:cNvPr id="0" name=""/>
        <dsp:cNvSpPr/>
      </dsp:nvSpPr>
      <dsp:spPr>
        <a:xfrm rot="79187">
          <a:off x="2375668" y="1011487"/>
          <a:ext cx="438730" cy="529526"/>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375685" y="1115876"/>
        <a:ext cx="307111" cy="317716"/>
      </dsp:txXfrm>
    </dsp:sp>
    <dsp:sp modelId="{61DA3F72-FD5F-4669-A169-C21332EAB67C}">
      <dsp:nvSpPr>
        <dsp:cNvPr id="0" name=""/>
        <dsp:cNvSpPr/>
      </dsp:nvSpPr>
      <dsp:spPr>
        <a:xfrm>
          <a:off x="2996406" y="669537"/>
          <a:ext cx="2135187" cy="128111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Function:</a:t>
          </a:r>
        </a:p>
        <a:p>
          <a:pPr marL="0" lvl="0" indent="0" algn="ctr" defTabSz="844550">
            <a:lnSpc>
              <a:spcPct val="90000"/>
            </a:lnSpc>
            <a:spcBef>
              <a:spcPct val="0"/>
            </a:spcBef>
            <a:spcAft>
              <a:spcPct val="35000"/>
            </a:spcAft>
            <a:buNone/>
          </a:pPr>
          <a:r>
            <a:rPr lang="en-GB" sz="1900" kern="1200"/>
            <a:t> f(x)=x</a:t>
          </a:r>
          <a:r>
            <a:rPr lang="en-GB" sz="1900" kern="1200" baseline="30000"/>
            <a:t>2</a:t>
          </a:r>
        </a:p>
      </dsp:txBody>
      <dsp:txXfrm>
        <a:off x="3033928" y="707059"/>
        <a:ext cx="2060143" cy="1206068"/>
      </dsp:txXfrm>
    </dsp:sp>
    <dsp:sp modelId="{02142E51-67E0-42E6-AF4A-4DC616A20700}">
      <dsp:nvSpPr>
        <dsp:cNvPr id="0" name=""/>
        <dsp:cNvSpPr/>
      </dsp:nvSpPr>
      <dsp:spPr>
        <a:xfrm>
          <a:off x="5345112" y="1045330"/>
          <a:ext cx="452659" cy="529526"/>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5345112" y="1151235"/>
        <a:ext cx="316861" cy="317716"/>
      </dsp:txXfrm>
    </dsp:sp>
    <dsp:sp modelId="{FB5C251F-B23F-46F3-A58B-F145544B10A0}">
      <dsp:nvSpPr>
        <dsp:cNvPr id="0" name=""/>
        <dsp:cNvSpPr/>
      </dsp:nvSpPr>
      <dsp:spPr>
        <a:xfrm>
          <a:off x="5985668" y="669537"/>
          <a:ext cx="2135187" cy="1281112"/>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t>Co-domain:</a:t>
          </a:r>
        </a:p>
        <a:p>
          <a:pPr marL="0" lvl="0" indent="0" algn="ctr" defTabSz="844550">
            <a:lnSpc>
              <a:spcPct val="90000"/>
            </a:lnSpc>
            <a:spcBef>
              <a:spcPct val="0"/>
            </a:spcBef>
            <a:spcAft>
              <a:spcPct val="35000"/>
            </a:spcAft>
            <a:buNone/>
          </a:pPr>
          <a:r>
            <a:rPr lang="en-GB" sz="1900" kern="1200"/>
            <a:t>Output </a:t>
          </a:r>
        </a:p>
        <a:p>
          <a:pPr marL="0" lvl="0" indent="0" algn="ctr" defTabSz="844550">
            <a:lnSpc>
              <a:spcPct val="90000"/>
            </a:lnSpc>
            <a:spcBef>
              <a:spcPct val="0"/>
            </a:spcBef>
            <a:spcAft>
              <a:spcPct val="35000"/>
            </a:spcAft>
            <a:buNone/>
          </a:pPr>
          <a:r>
            <a:rPr lang="en-GB" sz="1900" kern="1200"/>
            <a:t>f(x)=16</a:t>
          </a:r>
        </a:p>
      </dsp:txBody>
      <dsp:txXfrm>
        <a:off x="6023190" y="707059"/>
        <a:ext cx="2060143" cy="120606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79651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134761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62472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98089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58092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66913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55327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73776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70930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569510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990965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F6FCF58E-D8ED-327E-7939-33E0520A3F63}"/>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71942466-932C-43A4-D850-0308D1BD4094}"/>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349D9394-2AA7-8D9B-3BEC-7EEC157D7AC2}"/>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1EB9BE8C-5037-28EC-FEB2-E2AEE78F5F8E}"/>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7002325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geogebra.or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geogebra.org/"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Comparing algorithms, permutations and functions</a:t>
            </a:r>
          </a:p>
        </p:txBody>
      </p:sp>
      <p:sp>
        <p:nvSpPr>
          <p:cNvPr id="3" name="Subtitle 2"/>
          <p:cNvSpPr>
            <a:spLocks noGrp="1"/>
          </p:cNvSpPr>
          <p:nvPr>
            <p:ph type="subTitle" idx="1"/>
          </p:nvPr>
        </p:nvSpPr>
        <p:spPr/>
        <p:txBody>
          <a:bodyPr>
            <a:normAutofit/>
          </a:bodyPr>
          <a:lstStyle/>
          <a:p>
            <a:endParaRPr lang="en-GB" dirty="0"/>
          </a:p>
        </p:txBody>
      </p:sp>
    </p:spTree>
    <p:extLst>
      <p:ext uri="{BB962C8B-B14F-4D97-AF65-F5344CB8AC3E}">
        <p14:creationId xmlns:p14="http://schemas.microsoft.com/office/powerpoint/2010/main" val="254773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5FBDA-7E3E-462E-A926-5C135BEE7A5E}"/>
              </a:ext>
            </a:extLst>
          </p:cNvPr>
          <p:cNvSpPr>
            <a:spLocks noGrp="1"/>
          </p:cNvSpPr>
          <p:nvPr>
            <p:ph type="title"/>
          </p:nvPr>
        </p:nvSpPr>
        <p:spPr/>
        <p:txBody>
          <a:bodyPr>
            <a:normAutofit fontScale="90000"/>
          </a:bodyPr>
          <a:lstStyle/>
          <a:p>
            <a:r>
              <a:rPr lang="en-GB" dirty="0"/>
              <a:t>Permutations Without Repetition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15578CF-C74D-40C7-B578-DA2255C1AD64}"/>
                  </a:ext>
                </a:extLst>
              </p:cNvPr>
              <p:cNvSpPr>
                <a:spLocks noGrp="1"/>
              </p:cNvSpPr>
              <p:nvPr>
                <p:ph idx="1"/>
              </p:nvPr>
            </p:nvSpPr>
            <p:spPr>
              <a:xfrm>
                <a:off x="565484" y="1253331"/>
                <a:ext cx="10515600" cy="4929898"/>
              </a:xfrm>
            </p:spPr>
            <p:txBody>
              <a:bodyPr>
                <a:normAutofit fontScale="77500" lnSpcReduction="20000"/>
              </a:bodyPr>
              <a:lstStyle/>
              <a:p>
                <a:pPr marL="0" indent="0">
                  <a:lnSpc>
                    <a:spcPct val="120000"/>
                  </a:lnSpc>
                  <a:buNone/>
                </a:pPr>
                <a:r>
                  <a:rPr lang="en-GB" dirty="0"/>
                  <a:t>In this situation we reduce the number of choices each time.  For example when selecting lottery numbers.  Once the number has been selected it cannot be selected again.</a:t>
                </a:r>
              </a:p>
              <a:p>
                <a:pPr marL="0" indent="0">
                  <a:lnSpc>
                    <a:spcPct val="120000"/>
                  </a:lnSpc>
                  <a:buNone/>
                </a:pPr>
                <a:r>
                  <a:rPr lang="en-GB" dirty="0"/>
                  <a:t>The formula is:  </a:t>
                </a:r>
                <a14:m>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𝑛</m:t>
                        </m:r>
                        <m:r>
                          <a:rPr lang="en-GB" b="0" i="1" smtClean="0">
                            <a:latin typeface="Cambria Math" panose="02040503050406030204" pitchFamily="18" charset="0"/>
                          </a:rPr>
                          <m:t>!</m:t>
                        </m:r>
                      </m:num>
                      <m:den>
                        <m:d>
                          <m:dPr>
                            <m:ctrlPr>
                              <a:rPr lang="en-GB" b="0" i="1" smtClean="0">
                                <a:latin typeface="Cambria Math" panose="02040503050406030204" pitchFamily="18" charset="0"/>
                              </a:rPr>
                            </m:ctrlPr>
                          </m:dPr>
                          <m:e>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𝑟</m:t>
                            </m:r>
                          </m:e>
                        </m:d>
                        <m:r>
                          <a:rPr lang="en-GB" b="0" i="1" smtClean="0">
                            <a:latin typeface="Cambria Math" panose="02040503050406030204" pitchFamily="18" charset="0"/>
                          </a:rPr>
                          <m:t>!</m:t>
                        </m:r>
                      </m:den>
                    </m:f>
                  </m:oMath>
                </a14:m>
                <a:endParaRPr lang="en-GB" dirty="0"/>
              </a:p>
              <a:p>
                <a:pPr marL="0" indent="0">
                  <a:lnSpc>
                    <a:spcPct val="120000"/>
                  </a:lnSpc>
                  <a:buNone/>
                </a:pPr>
                <a:r>
                  <a:rPr lang="en-GB" dirty="0"/>
                  <a:t>Where </a:t>
                </a:r>
                <a14:m>
                  <m:oMath xmlns:m="http://schemas.openxmlformats.org/officeDocument/2006/math">
                    <m:r>
                      <a:rPr lang="en-GB" b="0" i="1" smtClean="0">
                        <a:latin typeface="Cambria Math" panose="02040503050406030204" pitchFamily="18" charset="0"/>
                      </a:rPr>
                      <m:t>𝑛</m:t>
                    </m:r>
                  </m:oMath>
                </a14:m>
                <a:r>
                  <a:rPr lang="en-GB" dirty="0"/>
                  <a:t> is the number of choices we have and</a:t>
                </a:r>
              </a:p>
              <a:p>
                <a:pPr marL="0" indent="0">
                  <a:lnSpc>
                    <a:spcPct val="120000"/>
                  </a:lnSpc>
                  <a:buNone/>
                </a:pPr>
                <a14:m>
                  <m:oMath xmlns:m="http://schemas.openxmlformats.org/officeDocument/2006/math">
                    <m:r>
                      <a:rPr lang="en-GB" b="0" i="1" smtClean="0">
                        <a:latin typeface="Cambria Math" panose="02040503050406030204" pitchFamily="18" charset="0"/>
                      </a:rPr>
                      <m:t>𝑟</m:t>
                    </m:r>
                    <m:r>
                      <a:rPr lang="en-GB" b="0" i="1" smtClean="0">
                        <a:latin typeface="Cambria Math" panose="02040503050406030204" pitchFamily="18" charset="0"/>
                      </a:rPr>
                      <m:t> </m:t>
                    </m:r>
                  </m:oMath>
                </a14:m>
                <a:r>
                  <a:rPr lang="en-GB" dirty="0"/>
                  <a:t>is the number of times we get to make a choice</a:t>
                </a:r>
              </a:p>
              <a:p>
                <a:pPr marL="0" indent="0">
                  <a:lnSpc>
                    <a:spcPct val="120000"/>
                  </a:lnSpc>
                  <a:buNone/>
                </a:pPr>
                <a:endParaRPr lang="en-GB" dirty="0"/>
              </a:p>
              <a:p>
                <a:pPr marL="0" indent="0">
                  <a:lnSpc>
                    <a:spcPct val="120000"/>
                  </a:lnSpc>
                  <a:buNone/>
                </a:pPr>
                <a:r>
                  <a:rPr lang="en-GB" dirty="0"/>
                  <a:t>For instance, consider a race with 8 competitors.  How many different permutations of Gold, Silver and Bronze can we have?</a:t>
                </a:r>
              </a:p>
              <a:p>
                <a:pPr marL="0" indent="0">
                  <a:lnSpc>
                    <a:spcPct val="120000"/>
                  </a:lnSpc>
                  <a:buNone/>
                </a:pPr>
                <a:r>
                  <a:rPr lang="en-GB" dirty="0"/>
                  <a:t>In this situation </a:t>
                </a:r>
                <a14:m>
                  <m:oMath xmlns:m="http://schemas.openxmlformats.org/officeDocument/2006/math">
                    <m:r>
                      <a:rPr lang="en-GB" i="1" dirty="0">
                        <a:latin typeface="Cambria Math" panose="02040503050406030204" pitchFamily="18" charset="0"/>
                      </a:rPr>
                      <m:t>𝑛</m:t>
                    </m:r>
                  </m:oMath>
                </a14:m>
                <a:r>
                  <a:rPr lang="en-GB" dirty="0"/>
                  <a:t> is 8 and </a:t>
                </a:r>
                <a14:m>
                  <m:oMath xmlns:m="http://schemas.openxmlformats.org/officeDocument/2006/math">
                    <m:r>
                      <a:rPr lang="en-GB" i="1" dirty="0">
                        <a:latin typeface="Cambria Math" panose="02040503050406030204" pitchFamily="18" charset="0"/>
                      </a:rPr>
                      <m:t>𝑟</m:t>
                    </m:r>
                  </m:oMath>
                </a14:m>
                <a:r>
                  <a:rPr lang="en-GB" dirty="0"/>
                  <a:t> is 3. Plugging these numbers into the equation we get: </a:t>
                </a:r>
              </a:p>
              <a:p>
                <a:pPr marL="0" indent="0">
                  <a:lnSpc>
                    <a:spcPct val="120000"/>
                  </a:lnSpc>
                  <a:buNone/>
                </a:pPr>
                <a14:m>
                  <m:oMath xmlns:m="http://schemas.openxmlformats.org/officeDocument/2006/math">
                    <m:f>
                      <m:fPr>
                        <m:ctrlPr>
                          <a:rPr lang="en-GB" i="1">
                            <a:latin typeface="Cambria Math" panose="02040503050406030204" pitchFamily="18" charset="0"/>
                          </a:rPr>
                        </m:ctrlPr>
                      </m:fPr>
                      <m:num>
                        <m:r>
                          <a:rPr lang="en-GB" b="0" i="1" smtClean="0">
                            <a:latin typeface="Cambria Math" panose="02040503050406030204" pitchFamily="18" charset="0"/>
                          </a:rPr>
                          <m:t>8</m:t>
                        </m:r>
                        <m:r>
                          <a:rPr lang="en-GB" i="1">
                            <a:latin typeface="Cambria Math" panose="02040503050406030204" pitchFamily="18" charset="0"/>
                          </a:rPr>
                          <m:t>!</m:t>
                        </m:r>
                      </m:num>
                      <m:den>
                        <m:d>
                          <m:dPr>
                            <m:ctrlPr>
                              <a:rPr lang="en-GB" i="1">
                                <a:latin typeface="Cambria Math" panose="02040503050406030204" pitchFamily="18" charset="0"/>
                              </a:rPr>
                            </m:ctrlPr>
                          </m:dPr>
                          <m:e>
                            <m:r>
                              <a:rPr lang="en-GB" b="0" i="1" smtClean="0">
                                <a:latin typeface="Cambria Math" panose="02040503050406030204" pitchFamily="18" charset="0"/>
                              </a:rPr>
                              <m:t>8</m:t>
                            </m:r>
                            <m:r>
                              <a:rPr lang="en-GB" i="1">
                                <a:latin typeface="Cambria Math" panose="02040503050406030204" pitchFamily="18" charset="0"/>
                              </a:rPr>
                              <m:t>−</m:t>
                            </m:r>
                            <m:r>
                              <a:rPr lang="en-GB" b="0" i="1" smtClean="0">
                                <a:latin typeface="Cambria Math" panose="02040503050406030204" pitchFamily="18" charset="0"/>
                              </a:rPr>
                              <m:t>3</m:t>
                            </m:r>
                          </m:e>
                        </m:d>
                        <m:r>
                          <a:rPr lang="en-GB" i="1">
                            <a:latin typeface="Cambria Math" panose="02040503050406030204" pitchFamily="18" charset="0"/>
                          </a:rPr>
                          <m:t>!</m:t>
                        </m:r>
                      </m:den>
                    </m:f>
                  </m:oMath>
                </a14:m>
                <a:r>
                  <a:rPr lang="en-GB" dirty="0"/>
                  <a:t> = 336</a:t>
                </a:r>
              </a:p>
              <a:p>
                <a:pPr marL="0" indent="0">
                  <a:lnSpc>
                    <a:spcPct val="120000"/>
                  </a:lnSpc>
                  <a:buNone/>
                </a:pPr>
                <a:endParaRPr lang="en-GB" dirty="0"/>
              </a:p>
            </p:txBody>
          </p:sp>
        </mc:Choice>
        <mc:Fallback xmlns="">
          <p:sp>
            <p:nvSpPr>
              <p:cNvPr id="3" name="Content Placeholder 2">
                <a:extLst>
                  <a:ext uri="{FF2B5EF4-FFF2-40B4-BE49-F238E27FC236}">
                    <a16:creationId xmlns:a16="http://schemas.microsoft.com/office/drawing/2014/main" id="{515578CF-C74D-40C7-B578-DA2255C1AD64}"/>
                  </a:ext>
                </a:extLst>
              </p:cNvPr>
              <p:cNvSpPr>
                <a:spLocks noGrp="1" noRot="1" noChangeAspect="1" noMove="1" noResize="1" noEditPoints="1" noAdjustHandles="1" noChangeArrowheads="1" noChangeShapeType="1" noTextEdit="1"/>
              </p:cNvSpPr>
              <p:nvPr>
                <p:ph idx="1"/>
              </p:nvPr>
            </p:nvSpPr>
            <p:spPr>
              <a:xfrm>
                <a:off x="565484" y="1253331"/>
                <a:ext cx="10515600" cy="4929898"/>
              </a:xfrm>
              <a:blipFill>
                <a:blip r:embed="rId2"/>
                <a:stretch>
                  <a:fillRect l="-754" t="-866"/>
                </a:stretch>
              </a:blipFill>
            </p:spPr>
            <p:txBody>
              <a:bodyPr/>
              <a:lstStyle/>
              <a:p>
                <a:r>
                  <a:rPr lang="en-GB">
                    <a:noFill/>
                  </a:rPr>
                  <a:t> </a:t>
                </a:r>
              </a:p>
            </p:txBody>
          </p:sp>
        </mc:Fallback>
      </mc:AlternateContent>
    </p:spTree>
    <p:extLst>
      <p:ext uri="{BB962C8B-B14F-4D97-AF65-F5344CB8AC3E}">
        <p14:creationId xmlns:p14="http://schemas.microsoft.com/office/powerpoint/2010/main" val="508007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19A18-24E4-4FF3-B66E-844F2551BD13}"/>
              </a:ext>
            </a:extLst>
          </p:cNvPr>
          <p:cNvSpPr>
            <a:spLocks noGrp="1"/>
          </p:cNvSpPr>
          <p:nvPr>
            <p:ph type="title"/>
          </p:nvPr>
        </p:nvSpPr>
        <p:spPr/>
        <p:txBody>
          <a:bodyPr>
            <a:normAutofit fontScale="90000"/>
          </a:bodyPr>
          <a:lstStyle/>
          <a:p>
            <a:r>
              <a:rPr lang="en-GB" dirty="0">
                <a:solidFill>
                  <a:srgbClr val="2E2E2E"/>
                </a:solidFill>
                <a:latin typeface="+mn-lt"/>
              </a:rPr>
              <a:t>Exercise: </a:t>
            </a:r>
            <a:r>
              <a:rPr lang="en-GB" i="0" dirty="0">
                <a:solidFill>
                  <a:srgbClr val="2E2E2E"/>
                </a:solidFill>
                <a:effectLst/>
                <a:latin typeface="+mn-lt"/>
              </a:rPr>
              <a:t>Permutations</a:t>
            </a:r>
            <a:endParaRPr lang="en-GB" dirty="0">
              <a:latin typeface="+mn-lt"/>
            </a:endParaRPr>
          </a:p>
        </p:txBody>
      </p:sp>
      <p:sp>
        <p:nvSpPr>
          <p:cNvPr id="3" name="Content Placeholder 2">
            <a:extLst>
              <a:ext uri="{FF2B5EF4-FFF2-40B4-BE49-F238E27FC236}">
                <a16:creationId xmlns:a16="http://schemas.microsoft.com/office/drawing/2014/main" id="{785211DF-28CF-482D-A1E3-3FA5A4A6515E}"/>
              </a:ext>
            </a:extLst>
          </p:cNvPr>
          <p:cNvSpPr>
            <a:spLocks noGrp="1"/>
          </p:cNvSpPr>
          <p:nvPr>
            <p:ph idx="1"/>
          </p:nvPr>
        </p:nvSpPr>
        <p:spPr>
          <a:xfrm>
            <a:off x="575310" y="1253330"/>
            <a:ext cx="10340340" cy="5239543"/>
          </a:xfrm>
        </p:spPr>
        <p:txBody>
          <a:bodyPr>
            <a:normAutofit fontScale="62500" lnSpcReduction="20000"/>
          </a:bodyPr>
          <a:lstStyle/>
          <a:p>
            <a:pPr marL="514350" indent="-514350">
              <a:lnSpc>
                <a:spcPct val="120000"/>
              </a:lnSpc>
              <a:buFont typeface="+mj-lt"/>
              <a:buAutoNum type="arabicParenR"/>
            </a:pPr>
            <a:r>
              <a:rPr lang="en-GB" dirty="0"/>
              <a:t>We have 6 playing cards. We wish to select 4. How many different permutations of cards can be selected?</a:t>
            </a:r>
          </a:p>
          <a:p>
            <a:pPr marL="514350" indent="-514350">
              <a:lnSpc>
                <a:spcPct val="120000"/>
              </a:lnSpc>
              <a:buFont typeface="+mj-lt"/>
              <a:buAutoNum type="arabicParenR"/>
            </a:pPr>
            <a:r>
              <a:rPr lang="en-GB" dirty="0"/>
              <a:t>In binary with 7 bits how many permutations are there? In what ways is this problem already familiar to you?   </a:t>
            </a:r>
            <a:endParaRPr lang="en-GB" dirty="0">
              <a:solidFill>
                <a:schemeClr val="accent6"/>
              </a:solidFill>
            </a:endParaRPr>
          </a:p>
          <a:p>
            <a:pPr marL="514350" indent="-514350">
              <a:lnSpc>
                <a:spcPct val="120000"/>
              </a:lnSpc>
              <a:buFont typeface="+mj-lt"/>
              <a:buAutoNum type="arabicParenR"/>
            </a:pPr>
            <a:r>
              <a:rPr lang="en-GB" dirty="0"/>
              <a:t>In </a:t>
            </a:r>
            <a:r>
              <a:rPr lang="en-GB" dirty="0" err="1"/>
              <a:t>tenary</a:t>
            </a:r>
            <a:r>
              <a:rPr lang="en-GB" dirty="0"/>
              <a:t> we have three digits. How many different numbers can be represented given 8 </a:t>
            </a:r>
            <a:r>
              <a:rPr lang="en-GB" dirty="0" err="1"/>
              <a:t>tenary</a:t>
            </a:r>
            <a:r>
              <a:rPr lang="en-GB" dirty="0"/>
              <a:t> digits? </a:t>
            </a:r>
            <a:endParaRPr lang="en-GB" dirty="0">
              <a:solidFill>
                <a:schemeClr val="accent6"/>
              </a:solidFill>
            </a:endParaRPr>
          </a:p>
          <a:p>
            <a:pPr marL="514350" indent="-514350">
              <a:lnSpc>
                <a:spcPct val="120000"/>
              </a:lnSpc>
              <a:buFont typeface="+mj-lt"/>
              <a:buAutoNum type="arabicParenR"/>
            </a:pPr>
            <a:r>
              <a:rPr lang="en-GB" dirty="0"/>
              <a:t>A school network password allows us to use numbers and letters and needs to be at least 10 characters long. What is the minimum number of permutations? </a:t>
            </a:r>
            <a:endParaRPr lang="en-GB" baseline="30000" dirty="0">
              <a:solidFill>
                <a:schemeClr val="accent6"/>
              </a:solidFill>
            </a:endParaRPr>
          </a:p>
          <a:p>
            <a:pPr marL="514350" indent="-514350">
              <a:lnSpc>
                <a:spcPct val="120000"/>
              </a:lnSpc>
              <a:buFont typeface="+mj-lt"/>
              <a:buAutoNum type="arabicParenR"/>
            </a:pPr>
            <a:r>
              <a:rPr lang="en-GB" dirty="0"/>
              <a:t>What3words  is a location finding app that uses 3 words from a dictionary of 23,000 to identify any location on the Earth’s land surface location to with 3m</a:t>
            </a:r>
            <a:r>
              <a:rPr lang="en-GB" baseline="30000" dirty="0"/>
              <a:t>2</a:t>
            </a:r>
            <a:r>
              <a:rPr lang="en-GB" dirty="0"/>
              <a:t>.  How many different locations are there? </a:t>
            </a:r>
            <a:endParaRPr lang="en-GB" dirty="0">
              <a:solidFill>
                <a:schemeClr val="accent6"/>
              </a:solidFill>
            </a:endParaRPr>
          </a:p>
          <a:p>
            <a:pPr marL="514350" indent="-514350">
              <a:lnSpc>
                <a:spcPct val="120000"/>
              </a:lnSpc>
              <a:buFont typeface="+mj-lt"/>
              <a:buAutoNum type="arabicParenR"/>
            </a:pPr>
            <a:r>
              <a:rPr lang="en-GB" dirty="0"/>
              <a:t>Many people use a date to remember their 6-digit passcode for their phone. How many possible permutations will it take to crack? </a:t>
            </a:r>
            <a:endParaRPr lang="en-GB" dirty="0">
              <a:solidFill>
                <a:schemeClr val="accent6"/>
              </a:solidFill>
            </a:endParaRPr>
          </a:p>
          <a:p>
            <a:pPr marL="514350" indent="-514350">
              <a:lnSpc>
                <a:spcPct val="120000"/>
              </a:lnSpc>
              <a:buFont typeface="+mj-lt"/>
              <a:buAutoNum type="arabicParenR"/>
            </a:pPr>
            <a:r>
              <a:rPr lang="en-GB" dirty="0"/>
              <a:t>A UK number place has the following pattern: </a:t>
            </a:r>
            <a:r>
              <a:rPr lang="en-GB" sz="2000" dirty="0">
                <a:latin typeface="Courier New" panose="02070309020205020404" pitchFamily="49" charset="0"/>
                <a:cs typeface="Courier New" panose="02070309020205020404" pitchFamily="49" charset="0"/>
              </a:rPr>
              <a:t>letter letter number </a:t>
            </a:r>
            <a:r>
              <a:rPr lang="en-GB" sz="2000" dirty="0" err="1">
                <a:latin typeface="Courier New" panose="02070309020205020404" pitchFamily="49" charset="0"/>
                <a:cs typeface="Courier New" panose="02070309020205020404" pitchFamily="49" charset="0"/>
              </a:rPr>
              <a:t>number</a:t>
            </a:r>
            <a:r>
              <a:rPr lang="en-GB" sz="2000" dirty="0">
                <a:latin typeface="Courier New" panose="02070309020205020404" pitchFamily="49" charset="0"/>
                <a:cs typeface="Courier New" panose="02070309020205020404" pitchFamily="49" charset="0"/>
              </a:rPr>
              <a:t> letter </a:t>
            </a:r>
            <a:r>
              <a:rPr lang="en-GB" sz="2000" dirty="0" err="1">
                <a:latin typeface="Courier New" panose="02070309020205020404" pitchFamily="49" charset="0"/>
                <a:cs typeface="Courier New" panose="02070309020205020404" pitchFamily="49" charset="0"/>
              </a:rPr>
              <a:t>letter</a:t>
            </a:r>
            <a:r>
              <a:rPr lang="en-GB" sz="2000" dirty="0">
                <a:latin typeface="Courier New" panose="02070309020205020404" pitchFamily="49" charset="0"/>
                <a:cs typeface="Courier New" panose="02070309020205020404" pitchFamily="49" charset="0"/>
              </a:rPr>
              <a:t> </a:t>
            </a:r>
            <a:r>
              <a:rPr lang="en-GB" sz="2000" dirty="0" err="1">
                <a:latin typeface="Courier New" panose="02070309020205020404" pitchFamily="49" charset="0"/>
                <a:cs typeface="Courier New" panose="02070309020205020404" pitchFamily="49" charset="0"/>
              </a:rPr>
              <a:t>letter</a:t>
            </a:r>
            <a:r>
              <a:rPr lang="en-GB" sz="2000" dirty="0">
                <a:latin typeface="Courier New" panose="02070309020205020404" pitchFamily="49" charset="0"/>
                <a:cs typeface="Courier New" panose="02070309020205020404" pitchFamily="49" charset="0"/>
              </a:rPr>
              <a:t>   </a:t>
            </a:r>
            <a:r>
              <a:rPr lang="en-GB" dirty="0"/>
              <a:t>How many different possible different number plates can there be? Note that the letters I, O, U, Q and Z are not used. Are there really that many vehicles the UK? Why are there so many? 21 x 21 x 10 x 10 x 21 x 21 x 21 = 408,410,100. </a:t>
            </a:r>
            <a:endParaRPr lang="en-GB" dirty="0">
              <a:solidFill>
                <a:schemeClr val="accent6"/>
              </a:solidFill>
            </a:endParaRPr>
          </a:p>
        </p:txBody>
      </p:sp>
    </p:spTree>
    <p:extLst>
      <p:ext uri="{BB962C8B-B14F-4D97-AF65-F5344CB8AC3E}">
        <p14:creationId xmlns:p14="http://schemas.microsoft.com/office/powerpoint/2010/main" val="2759127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19A18-24E4-4FF3-B66E-844F2551BD13}"/>
              </a:ext>
            </a:extLst>
          </p:cNvPr>
          <p:cNvSpPr>
            <a:spLocks noGrp="1"/>
          </p:cNvSpPr>
          <p:nvPr>
            <p:ph type="title"/>
          </p:nvPr>
        </p:nvSpPr>
        <p:spPr/>
        <p:txBody>
          <a:bodyPr>
            <a:normAutofit fontScale="90000"/>
          </a:bodyPr>
          <a:lstStyle/>
          <a:p>
            <a:r>
              <a:rPr lang="en-GB" i="0" dirty="0">
                <a:solidFill>
                  <a:srgbClr val="2E2E2E"/>
                </a:solidFill>
                <a:effectLst/>
                <a:latin typeface="+mn-lt"/>
              </a:rPr>
              <a:t>Permutations answers</a:t>
            </a:r>
            <a:endParaRPr lang="en-GB" dirty="0">
              <a:latin typeface="+mn-lt"/>
            </a:endParaRPr>
          </a:p>
        </p:txBody>
      </p:sp>
      <p:sp>
        <p:nvSpPr>
          <p:cNvPr id="3" name="Content Placeholder 2">
            <a:extLst>
              <a:ext uri="{FF2B5EF4-FFF2-40B4-BE49-F238E27FC236}">
                <a16:creationId xmlns:a16="http://schemas.microsoft.com/office/drawing/2014/main" id="{785211DF-28CF-482D-A1E3-3FA5A4A6515E}"/>
              </a:ext>
            </a:extLst>
          </p:cNvPr>
          <p:cNvSpPr>
            <a:spLocks noGrp="1"/>
          </p:cNvSpPr>
          <p:nvPr>
            <p:ph idx="1"/>
          </p:nvPr>
        </p:nvSpPr>
        <p:spPr>
          <a:xfrm>
            <a:off x="575310" y="1253330"/>
            <a:ext cx="10340340" cy="5239543"/>
          </a:xfrm>
        </p:spPr>
        <p:txBody>
          <a:bodyPr>
            <a:normAutofit fontScale="55000" lnSpcReduction="20000"/>
          </a:bodyPr>
          <a:lstStyle/>
          <a:p>
            <a:pPr marL="514350" indent="-514350">
              <a:lnSpc>
                <a:spcPct val="120000"/>
              </a:lnSpc>
              <a:buFont typeface="+mj-lt"/>
              <a:buAutoNum type="arabicParenR"/>
            </a:pPr>
            <a:r>
              <a:rPr lang="en-GB" dirty="0"/>
              <a:t>We have 6 playing cards. We wish to select 4. How many different permutations of cards can be selected? </a:t>
            </a:r>
            <a:r>
              <a:rPr lang="en-GB">
                <a:solidFill>
                  <a:schemeClr val="accent6"/>
                </a:solidFill>
              </a:rPr>
              <a:t>360</a:t>
            </a:r>
            <a:endParaRPr lang="en-GB" dirty="0">
              <a:solidFill>
                <a:schemeClr val="accent6"/>
              </a:solidFill>
            </a:endParaRPr>
          </a:p>
          <a:p>
            <a:pPr marL="514350" indent="-514350">
              <a:lnSpc>
                <a:spcPct val="120000"/>
              </a:lnSpc>
              <a:buFont typeface="+mj-lt"/>
              <a:buAutoNum type="arabicParenR"/>
            </a:pPr>
            <a:r>
              <a:rPr lang="en-GB" dirty="0"/>
              <a:t>In binary with 7 bits how many permutations are there? In what ways is this problem already familiar to you?   </a:t>
            </a:r>
            <a:r>
              <a:rPr lang="en-GB" dirty="0">
                <a:solidFill>
                  <a:schemeClr val="accent6"/>
                </a:solidFill>
              </a:rPr>
              <a:t>128, it is the same as calculating the number of numbers that can be represented given a number of bits</a:t>
            </a:r>
          </a:p>
          <a:p>
            <a:pPr marL="514350" indent="-514350">
              <a:lnSpc>
                <a:spcPct val="120000"/>
              </a:lnSpc>
              <a:buFont typeface="+mj-lt"/>
              <a:buAutoNum type="arabicParenR"/>
            </a:pPr>
            <a:r>
              <a:rPr lang="en-GB" dirty="0"/>
              <a:t>In </a:t>
            </a:r>
            <a:r>
              <a:rPr lang="en-GB" dirty="0" err="1"/>
              <a:t>tenary</a:t>
            </a:r>
            <a:r>
              <a:rPr lang="en-GB" dirty="0"/>
              <a:t> we have three digits. How many different numbers can be represented given 8 </a:t>
            </a:r>
            <a:r>
              <a:rPr lang="en-GB" dirty="0" err="1"/>
              <a:t>tenary</a:t>
            </a:r>
            <a:r>
              <a:rPr lang="en-GB" dirty="0"/>
              <a:t> digits?  </a:t>
            </a:r>
            <a:r>
              <a:rPr lang="en-GB" dirty="0">
                <a:solidFill>
                  <a:schemeClr val="accent6"/>
                </a:solidFill>
              </a:rPr>
              <a:t>3</a:t>
            </a:r>
            <a:r>
              <a:rPr lang="en-GB" baseline="30000" dirty="0">
                <a:solidFill>
                  <a:schemeClr val="accent6"/>
                </a:solidFill>
              </a:rPr>
              <a:t>8</a:t>
            </a:r>
            <a:r>
              <a:rPr lang="en-GB" dirty="0">
                <a:solidFill>
                  <a:schemeClr val="accent6"/>
                </a:solidFill>
              </a:rPr>
              <a:t> = 19,368</a:t>
            </a:r>
          </a:p>
          <a:p>
            <a:pPr marL="514350" indent="-514350">
              <a:lnSpc>
                <a:spcPct val="120000"/>
              </a:lnSpc>
              <a:buFont typeface="+mj-lt"/>
              <a:buAutoNum type="arabicParenR"/>
            </a:pPr>
            <a:r>
              <a:rPr lang="en-GB" dirty="0"/>
              <a:t>A school network password allows us to use numbers and letters and needs to be at least 10 characters long. What is the minimum number of permutations? </a:t>
            </a:r>
            <a:r>
              <a:rPr lang="en-GB" dirty="0">
                <a:solidFill>
                  <a:schemeClr val="accent6"/>
                </a:solidFill>
              </a:rPr>
              <a:t>36</a:t>
            </a:r>
            <a:r>
              <a:rPr lang="en-GB" baseline="30000" dirty="0">
                <a:solidFill>
                  <a:schemeClr val="accent6"/>
                </a:solidFill>
              </a:rPr>
              <a:t>10</a:t>
            </a:r>
          </a:p>
          <a:p>
            <a:pPr marL="514350" indent="-514350">
              <a:lnSpc>
                <a:spcPct val="120000"/>
              </a:lnSpc>
              <a:buFont typeface="+mj-lt"/>
              <a:buAutoNum type="arabicParenR"/>
            </a:pPr>
            <a:r>
              <a:rPr lang="en-GB" dirty="0"/>
              <a:t>What3words  is a location finding app that uses 3 words from a dictionary of 23,000 to identify any location on the earth’s land surface location to with 3m</a:t>
            </a:r>
            <a:r>
              <a:rPr lang="en-GB" baseline="30000" dirty="0"/>
              <a:t>2</a:t>
            </a:r>
            <a:r>
              <a:rPr lang="en-GB" dirty="0"/>
              <a:t>.  How many different locations are there? </a:t>
            </a:r>
            <a:r>
              <a:rPr lang="en-GB" dirty="0">
                <a:solidFill>
                  <a:schemeClr val="accent6"/>
                </a:solidFill>
              </a:rPr>
              <a:t>23,000</a:t>
            </a:r>
            <a:r>
              <a:rPr lang="en-GB" baseline="30000" dirty="0">
                <a:solidFill>
                  <a:schemeClr val="accent6"/>
                </a:solidFill>
              </a:rPr>
              <a:t>3</a:t>
            </a:r>
            <a:r>
              <a:rPr lang="en-GB" dirty="0">
                <a:solidFill>
                  <a:schemeClr val="accent6"/>
                </a:solidFill>
              </a:rPr>
              <a:t> </a:t>
            </a:r>
          </a:p>
          <a:p>
            <a:pPr marL="514350" indent="-514350">
              <a:lnSpc>
                <a:spcPct val="120000"/>
              </a:lnSpc>
              <a:buFont typeface="+mj-lt"/>
              <a:buAutoNum type="arabicParenR"/>
            </a:pPr>
            <a:r>
              <a:rPr lang="en-GB" dirty="0"/>
              <a:t>Many people use a date to remember their 6-digit passcode for their phone. How many possible permutations will it take to crack? </a:t>
            </a:r>
            <a:r>
              <a:rPr lang="en-GB" dirty="0">
                <a:solidFill>
                  <a:schemeClr val="accent6"/>
                </a:solidFill>
              </a:rPr>
              <a:t>Using only a date reduces the number of permutations considerably to around 37,000, 31: maximum number of days is a month, 12: number of months is a year, 99: number of years = 31 x 12 x 99 = ~37000</a:t>
            </a:r>
          </a:p>
          <a:p>
            <a:pPr marL="514350" indent="-514350">
              <a:lnSpc>
                <a:spcPct val="120000"/>
              </a:lnSpc>
              <a:buFont typeface="+mj-lt"/>
              <a:buAutoNum type="arabicParenR"/>
            </a:pPr>
            <a:r>
              <a:rPr lang="en-GB" dirty="0"/>
              <a:t>A UK number place has the following pattern: </a:t>
            </a:r>
            <a:r>
              <a:rPr lang="en-GB" sz="2000" dirty="0">
                <a:latin typeface="Courier New" panose="02070309020205020404" pitchFamily="49" charset="0"/>
                <a:cs typeface="Courier New" panose="02070309020205020404" pitchFamily="49" charset="0"/>
              </a:rPr>
              <a:t>letter letter number </a:t>
            </a:r>
            <a:r>
              <a:rPr lang="en-GB" sz="2000" dirty="0" err="1">
                <a:latin typeface="Courier New" panose="02070309020205020404" pitchFamily="49" charset="0"/>
                <a:cs typeface="Courier New" panose="02070309020205020404" pitchFamily="49" charset="0"/>
              </a:rPr>
              <a:t>number</a:t>
            </a:r>
            <a:r>
              <a:rPr lang="en-GB" sz="2000" dirty="0">
                <a:latin typeface="Courier New" panose="02070309020205020404" pitchFamily="49" charset="0"/>
                <a:cs typeface="Courier New" panose="02070309020205020404" pitchFamily="49" charset="0"/>
              </a:rPr>
              <a:t> letter </a:t>
            </a:r>
            <a:r>
              <a:rPr lang="en-GB" sz="2000" dirty="0" err="1">
                <a:latin typeface="Courier New" panose="02070309020205020404" pitchFamily="49" charset="0"/>
                <a:cs typeface="Courier New" panose="02070309020205020404" pitchFamily="49" charset="0"/>
              </a:rPr>
              <a:t>letter</a:t>
            </a:r>
            <a:r>
              <a:rPr lang="en-GB" sz="2000" dirty="0">
                <a:latin typeface="Courier New" panose="02070309020205020404" pitchFamily="49" charset="0"/>
                <a:cs typeface="Courier New" panose="02070309020205020404" pitchFamily="49" charset="0"/>
              </a:rPr>
              <a:t> </a:t>
            </a:r>
            <a:r>
              <a:rPr lang="en-GB" sz="2000" dirty="0" err="1">
                <a:latin typeface="Courier New" panose="02070309020205020404" pitchFamily="49" charset="0"/>
                <a:cs typeface="Courier New" panose="02070309020205020404" pitchFamily="49" charset="0"/>
              </a:rPr>
              <a:t>letter</a:t>
            </a:r>
            <a:r>
              <a:rPr lang="en-GB" sz="2000" dirty="0">
                <a:latin typeface="Courier New" panose="02070309020205020404" pitchFamily="49" charset="0"/>
                <a:cs typeface="Courier New" panose="02070309020205020404" pitchFamily="49" charset="0"/>
              </a:rPr>
              <a:t>   </a:t>
            </a:r>
            <a:r>
              <a:rPr lang="en-GB" dirty="0"/>
              <a:t>How many different possible different number plates can there be? Note that the letters I, O, U, Q and Z are not used. Are there really that many vehicles the UK? Why are there so many? </a:t>
            </a:r>
            <a:r>
              <a:rPr lang="en-GB" dirty="0">
                <a:solidFill>
                  <a:schemeClr val="accent6"/>
                </a:solidFill>
              </a:rPr>
              <a:t>21 x 21 x 10 x 10 x 21 x 21 x 21 = 408,410,100. We are not expecting all vehicles to be on the road at the same time, but the year of vehicle registration is encoded in the number plate. Also many number plates are reserved.</a:t>
            </a:r>
          </a:p>
        </p:txBody>
      </p:sp>
    </p:spTree>
    <p:extLst>
      <p:ext uri="{BB962C8B-B14F-4D97-AF65-F5344CB8AC3E}">
        <p14:creationId xmlns:p14="http://schemas.microsoft.com/office/powerpoint/2010/main" val="2381003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Functions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08672" y="1253331"/>
                <a:ext cx="11168270" cy="2895759"/>
              </a:xfrm>
            </p:spPr>
            <p:txBody>
              <a:bodyPr>
                <a:normAutofit fontScale="85000" lnSpcReduction="20000"/>
              </a:bodyPr>
              <a:lstStyle/>
              <a:p>
                <a:pPr marL="0" indent="0">
                  <a:lnSpc>
                    <a:spcPct val="120000"/>
                  </a:lnSpc>
                  <a:buNone/>
                </a:pPr>
                <a:r>
                  <a:rPr lang="en-GB" sz="2400" dirty="0"/>
                  <a:t>A mathematical function is a mapping from a set of input values (domain) to an output set of values the co-domain.</a:t>
                </a:r>
              </a:p>
              <a:p>
                <a:pPr marL="0" indent="0">
                  <a:lnSpc>
                    <a:spcPct val="120000"/>
                  </a:lnSpc>
                  <a:buNone/>
                </a:pPr>
                <a:endParaRPr lang="en-GB" sz="2400" dirty="0"/>
              </a:p>
              <a:p>
                <a:pPr marL="0" indent="0">
                  <a:lnSpc>
                    <a:spcPct val="120000"/>
                  </a:lnSpc>
                  <a:buNone/>
                </a:pPr>
                <a14:m>
                  <m:oMathPara xmlns:m="http://schemas.openxmlformats.org/officeDocument/2006/math">
                    <m:oMathParaPr>
                      <m:jc m:val="left"/>
                    </m:oMathParaPr>
                    <m:oMath xmlns:m="http://schemas.openxmlformats.org/officeDocument/2006/math">
                      <m:r>
                        <a:rPr lang="en-GB" sz="2400" b="0" i="1" dirty="0" smtClean="0">
                          <a:latin typeface="Cambria Math" panose="02040503050406030204" pitchFamily="18" charset="0"/>
                        </a:rPr>
                        <m:t>𝑦</m:t>
                      </m:r>
                      <m:r>
                        <a:rPr lang="en-GB" sz="2400" b="0" i="1" dirty="0" smtClean="0">
                          <a:latin typeface="Cambria Math" panose="02040503050406030204" pitchFamily="18" charset="0"/>
                        </a:rPr>
                        <m:t> =</m:t>
                      </m:r>
                      <m:r>
                        <a:rPr lang="en-GB" sz="2400" i="1" dirty="0" smtClean="0">
                          <a:latin typeface="Cambria Math" panose="02040503050406030204" pitchFamily="18" charset="0"/>
                        </a:rPr>
                        <m:t>𝑓</m:t>
                      </m:r>
                      <m:r>
                        <a:rPr lang="en-GB" sz="2400" i="1" dirty="0" smtClean="0">
                          <a:latin typeface="Cambria Math" panose="02040503050406030204" pitchFamily="18" charset="0"/>
                        </a:rPr>
                        <m:t>(</m:t>
                      </m:r>
                      <m:r>
                        <a:rPr lang="en-GB" sz="2400" i="1" dirty="0" smtClean="0">
                          <a:latin typeface="Cambria Math" panose="02040503050406030204" pitchFamily="18" charset="0"/>
                        </a:rPr>
                        <m:t>𝑥</m:t>
                      </m:r>
                      <m:r>
                        <a:rPr lang="en-GB" sz="2400" i="1" dirty="0" smtClean="0">
                          <a:latin typeface="Cambria Math" panose="02040503050406030204" pitchFamily="18" charset="0"/>
                        </a:rPr>
                        <m:t>)</m:t>
                      </m:r>
                    </m:oMath>
                  </m:oMathPara>
                </a14:m>
                <a:endParaRPr lang="en-GB" sz="2400" dirty="0"/>
              </a:p>
              <a:p>
                <a:pPr marL="0" indent="0">
                  <a:lnSpc>
                    <a:spcPct val="120000"/>
                  </a:lnSpc>
                  <a:buNone/>
                </a:pPr>
                <a14:m>
                  <m:oMath xmlns:m="http://schemas.openxmlformats.org/officeDocument/2006/math">
                    <m:r>
                      <a:rPr lang="en-GB" sz="2400" i="1" dirty="0" smtClean="0">
                        <a:latin typeface="Cambria Math" panose="02040503050406030204" pitchFamily="18" charset="0"/>
                      </a:rPr>
                      <m:t>𝑥</m:t>
                    </m:r>
                  </m:oMath>
                </a14:m>
                <a:r>
                  <a:rPr lang="en-GB" sz="2400" dirty="0"/>
                  <a:t> is the domain</a:t>
                </a:r>
              </a:p>
              <a:p>
                <a:pPr marL="0" indent="0">
                  <a:lnSpc>
                    <a:spcPct val="120000"/>
                  </a:lnSpc>
                  <a:buNone/>
                </a:pPr>
                <a14:m>
                  <m:oMath xmlns:m="http://schemas.openxmlformats.org/officeDocument/2006/math">
                    <m:r>
                      <a:rPr lang="en-GB" sz="2400" b="0" i="1" smtClean="0">
                        <a:latin typeface="Cambria Math" panose="02040503050406030204" pitchFamily="18" charset="0"/>
                      </a:rPr>
                      <m:t>𝑦</m:t>
                    </m:r>
                    <m:r>
                      <a:rPr lang="en-GB" sz="2400" b="0" i="1" smtClean="0">
                        <a:latin typeface="Cambria Math" panose="02040503050406030204" pitchFamily="18" charset="0"/>
                      </a:rPr>
                      <m:t> </m:t>
                    </m:r>
                  </m:oMath>
                </a14:m>
                <a:r>
                  <a:rPr lang="en-GB" sz="2400" dirty="0"/>
                  <a:t>is the codomain</a:t>
                </a:r>
              </a:p>
              <a:p>
                <a:pPr marL="0" indent="0">
                  <a:lnSpc>
                    <a:spcPct val="120000"/>
                  </a:lnSpc>
                  <a:buNone/>
                </a:pPr>
                <a:r>
                  <a:rPr lang="en-GB" sz="2400" dirty="0"/>
                  <a:t>f</a:t>
                </a:r>
                <a14:m>
                  <m:oMath xmlns:m="http://schemas.openxmlformats.org/officeDocument/2006/math">
                    <m:r>
                      <a:rPr lang="en-GB" sz="2400" i="1">
                        <a:latin typeface="Cambria Math" panose="02040503050406030204" pitchFamily="18" charset="0"/>
                      </a:rPr>
                      <m:t> </m:t>
                    </m:r>
                  </m:oMath>
                </a14:m>
                <a:r>
                  <a:rPr lang="en-GB" sz="2400" dirty="0"/>
                  <a:t>is the function</a:t>
                </a:r>
              </a:p>
              <a:p>
                <a:pPr marL="0" indent="0">
                  <a:lnSpc>
                    <a:spcPct val="120000"/>
                  </a:lnSpc>
                  <a:buNone/>
                </a:pPr>
                <a:endParaRPr lang="en-GB" sz="2400" dirty="0"/>
              </a:p>
              <a:p>
                <a:pPr marL="0" indent="0">
                  <a:buNone/>
                </a:pPr>
                <a:endParaRPr lang="en-GB" sz="2400" dirty="0">
                  <a:latin typeface="Courier New" panose="02070309020205020404" pitchFamily="49" charset="0"/>
                  <a:cs typeface="Courier New" panose="02070309020205020404" pitchFamily="49" charset="0"/>
                </a:endParaRPr>
              </a:p>
              <a:p>
                <a:pPr marL="0" indent="0">
                  <a:buNone/>
                </a:pPr>
                <a:endParaRPr lang="en-GB" sz="1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08672" y="1253331"/>
                <a:ext cx="11168270" cy="2895759"/>
              </a:xfrm>
              <a:blipFill>
                <a:blip r:embed="rId2"/>
                <a:stretch>
                  <a:fillRect l="-600" t="-1263" b="-211"/>
                </a:stretch>
              </a:blipFill>
            </p:spPr>
            <p:txBody>
              <a:bodyPr/>
              <a:lstStyle/>
              <a:p>
                <a:r>
                  <a:rPr lang="en-GB">
                    <a:noFill/>
                  </a:rPr>
                  <a:t> </a:t>
                </a:r>
              </a:p>
            </p:txBody>
          </p:sp>
        </mc:Fallback>
      </mc:AlternateContent>
      <p:graphicFrame>
        <p:nvGraphicFramePr>
          <p:cNvPr id="5" name="Diagram 4">
            <a:extLst>
              <a:ext uri="{FF2B5EF4-FFF2-40B4-BE49-F238E27FC236}">
                <a16:creationId xmlns:a16="http://schemas.microsoft.com/office/drawing/2014/main" id="{CD75CCA6-B7D2-43A7-8BB4-635F8AB9257A}"/>
              </a:ext>
            </a:extLst>
          </p:cNvPr>
          <p:cNvGraphicFramePr/>
          <p:nvPr>
            <p:extLst>
              <p:ext uri="{D42A27DB-BD31-4B8C-83A1-F6EECF244321}">
                <p14:modId xmlns:p14="http://schemas.microsoft.com/office/powerpoint/2010/main" val="1549387272"/>
              </p:ext>
            </p:extLst>
          </p:nvPr>
        </p:nvGraphicFramePr>
        <p:xfrm>
          <a:off x="1611331" y="4149090"/>
          <a:ext cx="8128000" cy="26201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94465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Function</a:t>
            </a:r>
            <a:endParaRPr lang="en-US" dirty="0"/>
          </a:p>
        </p:txBody>
      </p:sp>
      <p:sp>
        <p:nvSpPr>
          <p:cNvPr id="3" name="Content Placeholder 2"/>
          <p:cNvSpPr>
            <a:spLocks noGrp="1"/>
          </p:cNvSpPr>
          <p:nvPr>
            <p:ph idx="1"/>
          </p:nvPr>
        </p:nvSpPr>
        <p:spPr>
          <a:xfrm>
            <a:off x="689610" y="1173321"/>
            <a:ext cx="10515600" cy="4175919"/>
          </a:xfrm>
        </p:spPr>
        <p:txBody>
          <a:bodyPr>
            <a:normAutofit/>
          </a:bodyPr>
          <a:lstStyle/>
          <a:p>
            <a:pPr marL="0" indent="0">
              <a:lnSpc>
                <a:spcPct val="120000"/>
              </a:lnSpc>
              <a:buNone/>
            </a:pPr>
            <a:r>
              <a:rPr lang="en-GB" dirty="0"/>
              <a:t>Let us consider the following mathematical functions:</a:t>
            </a:r>
          </a:p>
          <a:p>
            <a:pPr>
              <a:lnSpc>
                <a:spcPct val="120000"/>
              </a:lnSpc>
              <a:buFont typeface="Wingdings" panose="05000000000000000000" pitchFamily="2" charset="2"/>
              <a:buChar char="ü"/>
            </a:pPr>
            <a:r>
              <a:rPr lang="en-GB" dirty="0"/>
              <a:t>linear </a:t>
            </a:r>
          </a:p>
          <a:p>
            <a:pPr>
              <a:lnSpc>
                <a:spcPct val="120000"/>
              </a:lnSpc>
              <a:buFont typeface="Wingdings" panose="05000000000000000000" pitchFamily="2" charset="2"/>
              <a:buChar char="ü"/>
            </a:pPr>
            <a:r>
              <a:rPr lang="en-GB" dirty="0"/>
              <a:t>Polynomial </a:t>
            </a:r>
          </a:p>
          <a:p>
            <a:pPr>
              <a:lnSpc>
                <a:spcPct val="120000"/>
              </a:lnSpc>
              <a:buFont typeface="Wingdings" panose="05000000000000000000" pitchFamily="2" charset="2"/>
              <a:buChar char="ü"/>
            </a:pPr>
            <a:r>
              <a:rPr lang="en-GB" dirty="0"/>
              <a:t>Exponential </a:t>
            </a:r>
          </a:p>
          <a:p>
            <a:pPr>
              <a:lnSpc>
                <a:spcPct val="120000"/>
              </a:lnSpc>
              <a:buFont typeface="Wingdings" panose="05000000000000000000" pitchFamily="2" charset="2"/>
              <a:buChar char="ü"/>
            </a:pPr>
            <a:r>
              <a:rPr lang="en-GB" dirty="0"/>
              <a:t>Logarithmic</a:t>
            </a:r>
          </a:p>
          <a:p>
            <a:pPr>
              <a:lnSpc>
                <a:spcPct val="120000"/>
              </a:lnSpc>
              <a:buFont typeface="Wingdings" panose="05000000000000000000" pitchFamily="2" charset="2"/>
              <a:buChar char="ü"/>
            </a:pPr>
            <a:endParaRPr lang="en-GB" dirty="0"/>
          </a:p>
          <a:p>
            <a:pPr lvl="1"/>
            <a:endParaRPr lang="en-GB" dirty="0"/>
          </a:p>
        </p:txBody>
      </p:sp>
    </p:spTree>
    <p:extLst>
      <p:ext uri="{BB962C8B-B14F-4D97-AF65-F5344CB8AC3E}">
        <p14:creationId xmlns:p14="http://schemas.microsoft.com/office/powerpoint/2010/main" val="2690783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E73EF0A-6C82-4B74-AEFD-99CDCDAC7BDE}"/>
              </a:ext>
            </a:extLst>
          </p:cNvPr>
          <p:cNvPicPr>
            <a:picLocks noChangeAspect="1"/>
          </p:cNvPicPr>
          <p:nvPr/>
        </p:nvPicPr>
        <p:blipFill>
          <a:blip r:embed="rId2"/>
          <a:stretch>
            <a:fillRect/>
          </a:stretch>
        </p:blipFill>
        <p:spPr>
          <a:xfrm>
            <a:off x="4196479" y="2076788"/>
            <a:ext cx="7273634" cy="4374508"/>
          </a:xfrm>
          <a:prstGeom prst="rect">
            <a:avLst/>
          </a:prstGeom>
        </p:spPr>
      </p:pic>
      <p:sp>
        <p:nvSpPr>
          <p:cNvPr id="2" name="Title 1"/>
          <p:cNvSpPr>
            <a:spLocks noGrp="1"/>
          </p:cNvSpPr>
          <p:nvPr>
            <p:ph type="title"/>
          </p:nvPr>
        </p:nvSpPr>
        <p:spPr/>
        <p:txBody>
          <a:bodyPr>
            <a:normAutofit fontScale="90000"/>
          </a:bodyPr>
          <a:lstStyle/>
          <a:p>
            <a:r>
              <a:rPr lang="en-GB" dirty="0"/>
              <a:t>Linear function 1</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36748" y="912935"/>
                <a:ext cx="10515600" cy="4351338"/>
              </a:xfrm>
            </p:spPr>
            <p:txBody>
              <a:bodyPr/>
              <a:lstStyle/>
              <a:p>
                <a:pPr marL="0" indent="0">
                  <a:buNone/>
                </a:pPr>
                <a14:m>
                  <m:oMathPara xmlns:m="http://schemas.openxmlformats.org/officeDocument/2006/math">
                    <m:oMathParaPr>
                      <m:jc m:val="left"/>
                    </m:oMathParaPr>
                    <m:oMath xmlns:m="http://schemas.openxmlformats.org/officeDocument/2006/math">
                      <m:r>
                        <a:rPr lang="en-GB" i="1" dirty="0" smtClean="0">
                          <a:latin typeface="Cambria Math" panose="02040503050406030204" pitchFamily="18" charset="0"/>
                        </a:rPr>
                        <m:t>𝑓</m:t>
                      </m:r>
                      <m:d>
                        <m:dPr>
                          <m:ctrlPr>
                            <a:rPr lang="en-GB" i="1" dirty="0" smtClean="0">
                              <a:latin typeface="Cambria Math" panose="02040503050406030204" pitchFamily="18" charset="0"/>
                            </a:rPr>
                          </m:ctrlPr>
                        </m:dPr>
                        <m:e>
                          <m:r>
                            <a:rPr lang="en-GB" i="1" dirty="0" smtClean="0">
                              <a:latin typeface="Cambria Math" panose="02040503050406030204" pitchFamily="18" charset="0"/>
                            </a:rPr>
                            <m:t>𝑥</m:t>
                          </m:r>
                        </m:e>
                      </m:d>
                      <m:r>
                        <a:rPr lang="en-GB" i="1" dirty="0" smtClean="0">
                          <a:latin typeface="Cambria Math" panose="02040503050406030204" pitchFamily="18" charset="0"/>
                        </a:rPr>
                        <m:t>= </m:t>
                      </m:r>
                      <m:r>
                        <a:rPr lang="en-GB" i="1" dirty="0" smtClean="0">
                          <a:latin typeface="Cambria Math" panose="02040503050406030204" pitchFamily="18" charset="0"/>
                        </a:rPr>
                        <m:t>𝑐</m:t>
                      </m:r>
                    </m:oMath>
                  </m:oMathPara>
                </a14:m>
                <a:endParaRPr lang="en-GB" dirty="0"/>
              </a:p>
              <a:p>
                <a:pPr marL="0" indent="0">
                  <a:buNone/>
                </a:pPr>
                <a:r>
                  <a:rPr lang="en-GB" dirty="0"/>
                  <a:t>Let us consider a linear function with c=4.</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36748" y="912935"/>
                <a:ext cx="10515600" cy="4351338"/>
              </a:xfrm>
              <a:blipFill>
                <a:blip r:embed="rId3"/>
                <a:stretch>
                  <a:fillRect l="-1217"/>
                </a:stretch>
              </a:blipFill>
            </p:spPr>
            <p:txBody>
              <a:bodyPr/>
              <a:lstStyle/>
              <a:p>
                <a:r>
                  <a:rPr lang="en-GB">
                    <a:noFill/>
                  </a:rPr>
                  <a:t> </a:t>
                </a:r>
              </a:p>
            </p:txBody>
          </p:sp>
        </mc:Fallback>
      </mc:AlternateContent>
      <p:sp>
        <p:nvSpPr>
          <p:cNvPr id="11" name="Rectangle 10"/>
          <p:cNvSpPr/>
          <p:nvPr/>
        </p:nvSpPr>
        <p:spPr>
          <a:xfrm>
            <a:off x="7337647" y="3875510"/>
            <a:ext cx="495649" cy="369332"/>
          </a:xfrm>
          <a:prstGeom prst="rect">
            <a:avLst/>
          </a:prstGeom>
        </p:spPr>
        <p:txBody>
          <a:bodyPr wrap="none">
            <a:spAutoFit/>
          </a:bodyPr>
          <a:lstStyle/>
          <a:p>
            <a:r>
              <a:rPr lang="en-GB" dirty="0"/>
              <a:t>f(x)</a:t>
            </a:r>
          </a:p>
        </p:txBody>
      </p:sp>
      <p:sp>
        <p:nvSpPr>
          <p:cNvPr id="10" name="Rectangle 9"/>
          <p:cNvSpPr/>
          <p:nvPr/>
        </p:nvSpPr>
        <p:spPr>
          <a:xfrm>
            <a:off x="9504204" y="4906799"/>
            <a:ext cx="284052" cy="369332"/>
          </a:xfrm>
          <a:prstGeom prst="rect">
            <a:avLst/>
          </a:prstGeom>
        </p:spPr>
        <p:txBody>
          <a:bodyPr wrap="none">
            <a:spAutoFit/>
          </a:bodyPr>
          <a:lstStyle/>
          <a:p>
            <a:r>
              <a:rPr lang="en-GB" dirty="0"/>
              <a:t>x</a:t>
            </a:r>
          </a:p>
        </p:txBody>
      </p:sp>
    </p:spTree>
    <p:extLst>
      <p:ext uri="{BB962C8B-B14F-4D97-AF65-F5344CB8AC3E}">
        <p14:creationId xmlns:p14="http://schemas.microsoft.com/office/powerpoint/2010/main" val="17609667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line chart&#10;&#10;Description automatically generated">
            <a:extLst>
              <a:ext uri="{FF2B5EF4-FFF2-40B4-BE49-F238E27FC236}">
                <a16:creationId xmlns:a16="http://schemas.microsoft.com/office/drawing/2014/main" id="{92B46564-CEF9-4B07-A9D9-2C7747717A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7357" y="2055566"/>
            <a:ext cx="5709823" cy="4725995"/>
          </a:xfrm>
          <a:prstGeom prst="rect">
            <a:avLst/>
          </a:prstGeom>
        </p:spPr>
      </p:pic>
      <p:sp>
        <p:nvSpPr>
          <p:cNvPr id="2" name="Title 1"/>
          <p:cNvSpPr>
            <a:spLocks noGrp="1"/>
          </p:cNvSpPr>
          <p:nvPr>
            <p:ph type="title"/>
          </p:nvPr>
        </p:nvSpPr>
        <p:spPr/>
        <p:txBody>
          <a:bodyPr>
            <a:normAutofit fontScale="90000"/>
          </a:bodyPr>
          <a:lstStyle/>
          <a:p>
            <a:r>
              <a:rPr lang="en-GB" dirty="0"/>
              <a:t>Linear function 2</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36748" y="912935"/>
                <a:ext cx="10515600" cy="4351338"/>
              </a:xfrm>
            </p:spPr>
            <p:txBody>
              <a:bodyPr/>
              <a:lstStyle/>
              <a:p>
                <a:pPr marL="0" indent="0">
                  <a:buNone/>
                </a:pPr>
                <a14:m>
                  <m:oMathPara xmlns:m="http://schemas.openxmlformats.org/officeDocument/2006/math">
                    <m:oMathParaPr>
                      <m:jc m:val="left"/>
                    </m:oMathParaPr>
                    <m:oMath xmlns:m="http://schemas.openxmlformats.org/officeDocument/2006/math">
                      <m:r>
                        <a:rPr lang="en-GB" i="1" dirty="0" smtClean="0">
                          <a:latin typeface="Cambria Math" panose="02040503050406030204" pitchFamily="18" charset="0"/>
                        </a:rPr>
                        <m:t>𝑓</m:t>
                      </m:r>
                      <m:d>
                        <m:dPr>
                          <m:ctrlPr>
                            <a:rPr lang="en-GB" i="1" dirty="0" smtClean="0">
                              <a:latin typeface="Cambria Math" panose="02040503050406030204" pitchFamily="18" charset="0"/>
                            </a:rPr>
                          </m:ctrlPr>
                        </m:dPr>
                        <m:e>
                          <m:r>
                            <a:rPr lang="en-GB" i="1" dirty="0" smtClean="0">
                              <a:latin typeface="Cambria Math" panose="02040503050406030204" pitchFamily="18" charset="0"/>
                            </a:rPr>
                            <m:t>𝑥</m:t>
                          </m:r>
                        </m:e>
                      </m:d>
                      <m:r>
                        <a:rPr lang="en-GB" i="1" dirty="0" smtClean="0">
                          <a:latin typeface="Cambria Math" panose="02040503050406030204" pitchFamily="18" charset="0"/>
                        </a:rPr>
                        <m:t>= </m:t>
                      </m:r>
                      <m:r>
                        <a:rPr lang="en-GB" i="1" dirty="0" smtClean="0">
                          <a:latin typeface="Cambria Math" panose="02040503050406030204" pitchFamily="18" charset="0"/>
                        </a:rPr>
                        <m:t>𝑚𝑥</m:t>
                      </m:r>
                      <m:r>
                        <a:rPr lang="en-GB" i="1" dirty="0" smtClean="0">
                          <a:latin typeface="Cambria Math" panose="02040503050406030204" pitchFamily="18" charset="0"/>
                        </a:rPr>
                        <m:t> + </m:t>
                      </m:r>
                      <m:r>
                        <a:rPr lang="en-GB" i="1" dirty="0" smtClean="0">
                          <a:latin typeface="Cambria Math" panose="02040503050406030204" pitchFamily="18" charset="0"/>
                        </a:rPr>
                        <m:t>𝑐</m:t>
                      </m:r>
                    </m:oMath>
                  </m:oMathPara>
                </a14:m>
                <a:endParaRPr lang="en-GB" dirty="0"/>
              </a:p>
              <a:p>
                <a:pPr marL="0" indent="0">
                  <a:buNone/>
                </a:pPr>
                <a:r>
                  <a:rPr lang="en-GB" dirty="0"/>
                  <a:t>Let us consider a linear function with m=2 and c=2. m is the gradient of the line, c is the y intercept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36748" y="912935"/>
                <a:ext cx="10515600" cy="4351338"/>
              </a:xfrm>
              <a:blipFill>
                <a:blip r:embed="rId3"/>
                <a:stretch>
                  <a:fillRect l="-1217" r="-1101"/>
                </a:stretch>
              </a:blipFill>
            </p:spPr>
            <p:txBody>
              <a:bodyPr/>
              <a:lstStyle/>
              <a:p>
                <a:r>
                  <a:rPr lang="en-GB">
                    <a:noFill/>
                  </a:rPr>
                  <a:t> </a:t>
                </a:r>
              </a:p>
            </p:txBody>
          </p:sp>
        </mc:Fallback>
      </mc:AlternateContent>
      <p:sp>
        <p:nvSpPr>
          <p:cNvPr id="11" name="Rectangle 10"/>
          <p:cNvSpPr/>
          <p:nvPr/>
        </p:nvSpPr>
        <p:spPr>
          <a:xfrm>
            <a:off x="7833296" y="4264042"/>
            <a:ext cx="495649" cy="369332"/>
          </a:xfrm>
          <a:prstGeom prst="rect">
            <a:avLst/>
          </a:prstGeom>
        </p:spPr>
        <p:txBody>
          <a:bodyPr wrap="none">
            <a:spAutoFit/>
          </a:bodyPr>
          <a:lstStyle/>
          <a:p>
            <a:r>
              <a:rPr lang="en-GB" dirty="0"/>
              <a:t>f(x)</a:t>
            </a:r>
          </a:p>
        </p:txBody>
      </p:sp>
      <p:graphicFrame>
        <p:nvGraphicFramePr>
          <p:cNvPr id="4" name="Table 3"/>
          <p:cNvGraphicFramePr>
            <a:graphicFrameLocks noGrp="1"/>
          </p:cNvGraphicFramePr>
          <p:nvPr>
            <p:extLst>
              <p:ext uri="{D42A27DB-BD31-4B8C-83A1-F6EECF244321}">
                <p14:modId xmlns:p14="http://schemas.microsoft.com/office/powerpoint/2010/main" val="2711725121"/>
              </p:ext>
            </p:extLst>
          </p:nvPr>
        </p:nvGraphicFramePr>
        <p:xfrm>
          <a:off x="736748" y="2705144"/>
          <a:ext cx="4037741" cy="2358706"/>
        </p:xfrm>
        <a:graphic>
          <a:graphicData uri="http://schemas.openxmlformats.org/drawingml/2006/table">
            <a:tbl>
              <a:tblPr firstRow="1" bandRow="1">
                <a:tableStyleId>{5940675A-B579-460E-94D1-54222C63F5DA}</a:tableStyleId>
              </a:tblPr>
              <a:tblGrid>
                <a:gridCol w="1820321">
                  <a:extLst>
                    <a:ext uri="{9D8B030D-6E8A-4147-A177-3AD203B41FA5}">
                      <a16:colId xmlns:a16="http://schemas.microsoft.com/office/drawing/2014/main" val="2829142338"/>
                    </a:ext>
                  </a:extLst>
                </a:gridCol>
                <a:gridCol w="1234440">
                  <a:extLst>
                    <a:ext uri="{9D8B030D-6E8A-4147-A177-3AD203B41FA5}">
                      <a16:colId xmlns:a16="http://schemas.microsoft.com/office/drawing/2014/main" val="3930719202"/>
                    </a:ext>
                  </a:extLst>
                </a:gridCol>
                <a:gridCol w="548640">
                  <a:extLst>
                    <a:ext uri="{9D8B030D-6E8A-4147-A177-3AD203B41FA5}">
                      <a16:colId xmlns:a16="http://schemas.microsoft.com/office/drawing/2014/main" val="7246926"/>
                    </a:ext>
                  </a:extLst>
                </a:gridCol>
                <a:gridCol w="434340">
                  <a:extLst>
                    <a:ext uri="{9D8B030D-6E8A-4147-A177-3AD203B41FA5}">
                      <a16:colId xmlns:a16="http://schemas.microsoft.com/office/drawing/2014/main" val="686538032"/>
                    </a:ext>
                  </a:extLst>
                </a:gridCol>
              </a:tblGrid>
              <a:tr h="370840">
                <a:tc>
                  <a:txBody>
                    <a:bodyPr/>
                    <a:lstStyle/>
                    <a:p>
                      <a:r>
                        <a:rPr lang="en-GB" b="1" dirty="0"/>
                        <a:t>f(x) co-domain</a:t>
                      </a:r>
                      <a:endParaRPr lang="en-US" b="1" dirty="0"/>
                    </a:p>
                  </a:txBody>
                  <a:tcPr/>
                </a:tc>
                <a:tc>
                  <a:txBody>
                    <a:bodyPr/>
                    <a:lstStyle/>
                    <a:p>
                      <a:r>
                        <a:rPr lang="en-GB" b="1" dirty="0"/>
                        <a:t> x domain</a:t>
                      </a:r>
                      <a:endParaRPr lang="en-US" b="1" dirty="0"/>
                    </a:p>
                  </a:txBody>
                  <a:tcPr/>
                </a:tc>
                <a:tc>
                  <a:txBody>
                    <a:bodyPr/>
                    <a:lstStyle/>
                    <a:p>
                      <a:r>
                        <a:rPr lang="en-GB" b="1" dirty="0"/>
                        <a:t>m</a:t>
                      </a:r>
                      <a:endParaRPr lang="en-US" b="1" dirty="0"/>
                    </a:p>
                  </a:txBody>
                  <a:tcPr/>
                </a:tc>
                <a:tc>
                  <a:txBody>
                    <a:bodyPr/>
                    <a:lstStyle/>
                    <a:p>
                      <a:r>
                        <a:rPr lang="en-GB" b="1" dirty="0"/>
                        <a:t>c</a:t>
                      </a:r>
                      <a:endParaRPr lang="en-US" b="1" dirty="0"/>
                    </a:p>
                  </a:txBody>
                  <a:tcPr/>
                </a:tc>
                <a:extLst>
                  <a:ext uri="{0D108BD9-81ED-4DB2-BD59-A6C34878D82A}">
                    <a16:rowId xmlns:a16="http://schemas.microsoft.com/office/drawing/2014/main" val="3751796353"/>
                  </a:ext>
                </a:extLst>
              </a:tr>
              <a:tr h="370840">
                <a:tc>
                  <a:txBody>
                    <a:bodyPr/>
                    <a:lstStyle/>
                    <a:p>
                      <a:r>
                        <a:rPr lang="en-GB" dirty="0"/>
                        <a:t>4</a:t>
                      </a:r>
                      <a:endParaRPr lang="en-US" dirty="0"/>
                    </a:p>
                  </a:txBody>
                  <a:tcPr/>
                </a:tc>
                <a:tc>
                  <a:txBody>
                    <a:bodyPr/>
                    <a:lstStyle/>
                    <a:p>
                      <a:r>
                        <a:rPr lang="en-GB" dirty="0"/>
                        <a:t>1</a:t>
                      </a:r>
                      <a:endParaRPr lang="en-US" dirty="0"/>
                    </a:p>
                  </a:txBody>
                  <a:tcPr/>
                </a:tc>
                <a:tc>
                  <a:txBody>
                    <a:bodyPr/>
                    <a:lstStyle/>
                    <a:p>
                      <a:r>
                        <a:rPr lang="en-GB" dirty="0"/>
                        <a:t>2</a:t>
                      </a:r>
                      <a:endParaRPr lang="en-US" dirty="0"/>
                    </a:p>
                  </a:txBody>
                  <a:tcPr/>
                </a:tc>
                <a:tc>
                  <a:txBody>
                    <a:bodyPr/>
                    <a:lstStyle/>
                    <a:p>
                      <a:r>
                        <a:rPr lang="en-GB" dirty="0"/>
                        <a:t>2</a:t>
                      </a:r>
                      <a:endParaRPr lang="en-US" dirty="0"/>
                    </a:p>
                  </a:txBody>
                  <a:tcPr/>
                </a:tc>
                <a:extLst>
                  <a:ext uri="{0D108BD9-81ED-4DB2-BD59-A6C34878D82A}">
                    <a16:rowId xmlns:a16="http://schemas.microsoft.com/office/drawing/2014/main" val="1490799311"/>
                  </a:ext>
                </a:extLst>
              </a:tr>
              <a:tr h="504506">
                <a:tc>
                  <a:txBody>
                    <a:bodyPr/>
                    <a:lstStyle/>
                    <a:p>
                      <a:r>
                        <a:rPr lang="en-GB" dirty="0"/>
                        <a:t>6</a:t>
                      </a:r>
                      <a:endParaRPr lang="en-US" dirty="0"/>
                    </a:p>
                  </a:txBody>
                  <a:tcPr/>
                </a:tc>
                <a:tc>
                  <a:txBody>
                    <a:bodyPr/>
                    <a:lstStyle/>
                    <a:p>
                      <a:r>
                        <a:rPr lang="en-GB" dirty="0"/>
                        <a:t>2</a:t>
                      </a:r>
                      <a:endParaRPr lang="en-US" dirty="0"/>
                    </a:p>
                  </a:txBody>
                  <a:tcPr/>
                </a:tc>
                <a:tc>
                  <a:txBody>
                    <a:bodyPr/>
                    <a:lstStyle/>
                    <a:p>
                      <a:r>
                        <a:rPr lang="en-GB" dirty="0"/>
                        <a:t>2</a:t>
                      </a:r>
                      <a:endParaRPr lang="en-US" dirty="0"/>
                    </a:p>
                  </a:txBody>
                  <a:tcPr/>
                </a:tc>
                <a:tc>
                  <a:txBody>
                    <a:bodyPr/>
                    <a:lstStyle/>
                    <a:p>
                      <a:r>
                        <a:rPr lang="en-GB" dirty="0"/>
                        <a:t>2</a:t>
                      </a:r>
                      <a:endParaRPr lang="en-US" dirty="0"/>
                    </a:p>
                  </a:txBody>
                  <a:tcPr/>
                </a:tc>
                <a:extLst>
                  <a:ext uri="{0D108BD9-81ED-4DB2-BD59-A6C34878D82A}">
                    <a16:rowId xmlns:a16="http://schemas.microsoft.com/office/drawing/2014/main" val="2426188400"/>
                  </a:ext>
                </a:extLst>
              </a:tr>
              <a:tr h="370840">
                <a:tc>
                  <a:txBody>
                    <a:bodyPr/>
                    <a:lstStyle/>
                    <a:p>
                      <a:r>
                        <a:rPr lang="en-GB" dirty="0"/>
                        <a:t>8</a:t>
                      </a:r>
                      <a:endParaRPr lang="en-US" dirty="0"/>
                    </a:p>
                  </a:txBody>
                  <a:tcPr/>
                </a:tc>
                <a:tc>
                  <a:txBody>
                    <a:bodyPr/>
                    <a:lstStyle/>
                    <a:p>
                      <a:r>
                        <a:rPr lang="en-GB" dirty="0"/>
                        <a:t>3</a:t>
                      </a:r>
                      <a:endParaRPr lang="en-US" dirty="0"/>
                    </a:p>
                  </a:txBody>
                  <a:tcPr/>
                </a:tc>
                <a:tc>
                  <a:txBody>
                    <a:bodyPr/>
                    <a:lstStyle/>
                    <a:p>
                      <a:r>
                        <a:rPr lang="en-GB" dirty="0"/>
                        <a:t>2</a:t>
                      </a:r>
                      <a:endParaRPr lang="en-US" dirty="0"/>
                    </a:p>
                  </a:txBody>
                  <a:tcPr/>
                </a:tc>
                <a:tc>
                  <a:txBody>
                    <a:bodyPr/>
                    <a:lstStyle/>
                    <a:p>
                      <a:r>
                        <a:rPr lang="en-GB" dirty="0"/>
                        <a:t>2</a:t>
                      </a:r>
                      <a:endParaRPr lang="en-US" dirty="0"/>
                    </a:p>
                  </a:txBody>
                  <a:tcPr/>
                </a:tc>
                <a:extLst>
                  <a:ext uri="{0D108BD9-81ED-4DB2-BD59-A6C34878D82A}">
                    <a16:rowId xmlns:a16="http://schemas.microsoft.com/office/drawing/2014/main" val="4288712522"/>
                  </a:ext>
                </a:extLst>
              </a:tr>
              <a:tr h="370840">
                <a:tc>
                  <a:txBody>
                    <a:bodyPr/>
                    <a:lstStyle/>
                    <a:p>
                      <a:r>
                        <a:rPr lang="en-GB" dirty="0"/>
                        <a:t>10</a:t>
                      </a:r>
                      <a:endParaRPr lang="en-US" dirty="0"/>
                    </a:p>
                  </a:txBody>
                  <a:tcPr/>
                </a:tc>
                <a:tc>
                  <a:txBody>
                    <a:bodyPr/>
                    <a:lstStyle/>
                    <a:p>
                      <a:r>
                        <a:rPr lang="en-GB" dirty="0"/>
                        <a:t>4</a:t>
                      </a:r>
                      <a:endParaRPr lang="en-US" dirty="0"/>
                    </a:p>
                  </a:txBody>
                  <a:tcPr/>
                </a:tc>
                <a:tc>
                  <a:txBody>
                    <a:bodyPr/>
                    <a:lstStyle/>
                    <a:p>
                      <a:r>
                        <a:rPr lang="en-GB" dirty="0"/>
                        <a:t>2</a:t>
                      </a:r>
                      <a:endParaRPr lang="en-US" dirty="0"/>
                    </a:p>
                  </a:txBody>
                  <a:tcPr/>
                </a:tc>
                <a:tc>
                  <a:txBody>
                    <a:bodyPr/>
                    <a:lstStyle/>
                    <a:p>
                      <a:r>
                        <a:rPr lang="en-GB" dirty="0"/>
                        <a:t>2</a:t>
                      </a:r>
                      <a:endParaRPr lang="en-US" dirty="0"/>
                    </a:p>
                  </a:txBody>
                  <a:tcPr/>
                </a:tc>
                <a:extLst>
                  <a:ext uri="{0D108BD9-81ED-4DB2-BD59-A6C34878D82A}">
                    <a16:rowId xmlns:a16="http://schemas.microsoft.com/office/drawing/2014/main" val="1776447526"/>
                  </a:ext>
                </a:extLst>
              </a:tr>
              <a:tr h="370840">
                <a:tc>
                  <a:txBody>
                    <a:bodyPr/>
                    <a:lstStyle/>
                    <a:p>
                      <a:r>
                        <a:rPr lang="en-GB" dirty="0"/>
                        <a:t>12</a:t>
                      </a:r>
                      <a:endParaRPr lang="en-US" dirty="0"/>
                    </a:p>
                  </a:txBody>
                  <a:tcPr/>
                </a:tc>
                <a:tc>
                  <a:txBody>
                    <a:bodyPr/>
                    <a:lstStyle/>
                    <a:p>
                      <a:r>
                        <a:rPr lang="en-GB" dirty="0"/>
                        <a:t>5</a:t>
                      </a:r>
                      <a:endParaRPr lang="en-US" dirty="0"/>
                    </a:p>
                  </a:txBody>
                  <a:tcPr/>
                </a:tc>
                <a:tc>
                  <a:txBody>
                    <a:bodyPr/>
                    <a:lstStyle/>
                    <a:p>
                      <a:r>
                        <a:rPr lang="en-GB" dirty="0"/>
                        <a:t>2</a:t>
                      </a:r>
                      <a:endParaRPr lang="en-US" dirty="0"/>
                    </a:p>
                  </a:txBody>
                  <a:tcPr/>
                </a:tc>
                <a:tc>
                  <a:txBody>
                    <a:bodyPr/>
                    <a:lstStyle/>
                    <a:p>
                      <a:r>
                        <a:rPr lang="en-GB" dirty="0"/>
                        <a:t>2</a:t>
                      </a:r>
                      <a:endParaRPr lang="en-US" dirty="0"/>
                    </a:p>
                  </a:txBody>
                  <a:tcPr/>
                </a:tc>
                <a:extLst>
                  <a:ext uri="{0D108BD9-81ED-4DB2-BD59-A6C34878D82A}">
                    <a16:rowId xmlns:a16="http://schemas.microsoft.com/office/drawing/2014/main" val="898399072"/>
                  </a:ext>
                </a:extLst>
              </a:tr>
            </a:tbl>
          </a:graphicData>
        </a:graphic>
      </p:graphicFrame>
      <p:sp>
        <p:nvSpPr>
          <p:cNvPr id="10" name="Rectangle 9"/>
          <p:cNvSpPr/>
          <p:nvPr/>
        </p:nvSpPr>
        <p:spPr>
          <a:xfrm>
            <a:off x="9504204" y="5738497"/>
            <a:ext cx="284052" cy="369332"/>
          </a:xfrm>
          <a:prstGeom prst="rect">
            <a:avLst/>
          </a:prstGeom>
        </p:spPr>
        <p:txBody>
          <a:bodyPr wrap="none">
            <a:spAutoFit/>
          </a:bodyPr>
          <a:lstStyle/>
          <a:p>
            <a:r>
              <a:rPr lang="en-GB" dirty="0"/>
              <a:t>x</a:t>
            </a:r>
          </a:p>
        </p:txBody>
      </p:sp>
    </p:spTree>
    <p:extLst>
      <p:ext uri="{BB962C8B-B14F-4D97-AF65-F5344CB8AC3E}">
        <p14:creationId xmlns:p14="http://schemas.microsoft.com/office/powerpoint/2010/main" val="2312296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75B96-745D-45A6-91B3-72A162C6BD4F}"/>
              </a:ext>
            </a:extLst>
          </p:cNvPr>
          <p:cNvSpPr>
            <a:spLocks noGrp="1"/>
          </p:cNvSpPr>
          <p:nvPr>
            <p:ph type="title"/>
          </p:nvPr>
        </p:nvSpPr>
        <p:spPr/>
        <p:txBody>
          <a:bodyPr>
            <a:normAutofit fontScale="90000"/>
          </a:bodyPr>
          <a:lstStyle/>
          <a:p>
            <a:r>
              <a:rPr lang="en-GB" dirty="0"/>
              <a:t>Logarithms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503F2A5-AB5E-4824-9781-9F1D6601DC32}"/>
                  </a:ext>
                </a:extLst>
              </p:cNvPr>
              <p:cNvSpPr>
                <a:spLocks noGrp="1"/>
              </p:cNvSpPr>
              <p:nvPr>
                <p:ph idx="1"/>
              </p:nvPr>
            </p:nvSpPr>
            <p:spPr>
              <a:xfrm>
                <a:off x="666750" y="1139824"/>
                <a:ext cx="10515600" cy="5066665"/>
              </a:xfrm>
            </p:spPr>
            <p:txBody>
              <a:bodyPr>
                <a:normAutofit fontScale="62500" lnSpcReduction="20000"/>
              </a:bodyPr>
              <a:lstStyle/>
              <a:p>
                <a:pPr marL="0" indent="0">
                  <a:lnSpc>
                    <a:spcPct val="120000"/>
                  </a:lnSpc>
                  <a:buNone/>
                </a:pPr>
                <a:r>
                  <a:rPr lang="en-US" sz="2800" dirty="0"/>
                  <a:t>The logarithm gives the power to which the base must be raised for a given input value.</a:t>
                </a:r>
              </a:p>
              <a:p>
                <a:pPr marL="0" indent="0">
                  <a:lnSpc>
                    <a:spcPct val="120000"/>
                  </a:lnSpc>
                  <a:buNone/>
                </a:pPr>
                <a:endParaRPr lang="en-US" dirty="0"/>
              </a:p>
              <a:p>
                <a:pPr marL="0" indent="0">
                  <a:lnSpc>
                    <a:spcPct val="120000"/>
                  </a:lnSpc>
                  <a:buNone/>
                </a:pPr>
                <a:r>
                  <a:rPr lang="en-US" b="1" dirty="0"/>
                  <a:t>Example 1</a:t>
                </a:r>
              </a:p>
              <a:p>
                <a:pPr marL="0" indent="0">
                  <a:lnSpc>
                    <a:spcPct val="120000"/>
                  </a:lnSpc>
                  <a:buNone/>
                </a:pPr>
                <a14:m>
                  <m:oMathPara xmlns:m="http://schemas.openxmlformats.org/officeDocument/2006/math">
                    <m:oMathParaPr>
                      <m:jc m:val="left"/>
                    </m:oMathParaPr>
                    <m:oMath xmlns:m="http://schemas.openxmlformats.org/officeDocument/2006/math">
                      <m:r>
                        <m:rPr>
                          <m:sty m:val="p"/>
                        </m:rPr>
                        <a:rPr lang="en-US" i="1" dirty="0" smtClean="0">
                          <a:latin typeface="Cambria Math" panose="02040503050406030204" pitchFamily="18" charset="0"/>
                        </a:rPr>
                        <m:t>l</m:t>
                      </m:r>
                      <m:r>
                        <m:rPr>
                          <m:sty m:val="p"/>
                        </m:rPr>
                        <a:rPr lang="en-US" sz="2800" i="1" dirty="0" smtClean="0">
                          <a:latin typeface="Cambria Math" panose="02040503050406030204" pitchFamily="18" charset="0"/>
                        </a:rPr>
                        <m:t>og</m:t>
                      </m:r>
                      <m:r>
                        <a:rPr lang="en-US" sz="2800" i="1" baseline="-25000" dirty="0" smtClean="0">
                          <a:latin typeface="Cambria Math" panose="02040503050406030204" pitchFamily="18" charset="0"/>
                        </a:rPr>
                        <m:t>2</m:t>
                      </m:r>
                      <m:r>
                        <a:rPr lang="en-US" sz="2800" i="1" dirty="0" smtClean="0">
                          <a:latin typeface="Cambria Math" panose="02040503050406030204" pitchFamily="18" charset="0"/>
                        </a:rPr>
                        <m:t>8=3</m:t>
                      </m:r>
                    </m:oMath>
                  </m:oMathPara>
                </a14:m>
                <a:endParaRPr lang="en-US" dirty="0"/>
              </a:p>
              <a:p>
                <a:pPr marL="0" indent="0">
                  <a:lnSpc>
                    <a:spcPct val="120000"/>
                  </a:lnSpc>
                  <a:buNone/>
                </a:pPr>
                <a:r>
                  <a:rPr lang="en-US" dirty="0"/>
                  <a:t>2 is the base, 8 is input value to the log function.  The power that we need to raise 2 to achieve 8 is 3</a:t>
                </a:r>
              </a:p>
              <a:p>
                <a:pPr marL="0" indent="0">
                  <a:lnSpc>
                    <a:spcPct val="120000"/>
                  </a:lnSpc>
                  <a:buNone/>
                </a:pPr>
                <a:r>
                  <a:rPr lang="en-US" sz="2800" dirty="0"/>
                  <a:t>2</a:t>
                </a:r>
                <a:r>
                  <a:rPr lang="en-US" sz="2800" baseline="30000" dirty="0"/>
                  <a:t>3</a:t>
                </a:r>
                <a:r>
                  <a:rPr lang="en-US" sz="2800" dirty="0"/>
                  <a:t>=8</a:t>
                </a:r>
                <a:endParaRPr lang="en-US" sz="2800" baseline="30000" dirty="0"/>
              </a:p>
              <a:p>
                <a:pPr marL="0" indent="0">
                  <a:lnSpc>
                    <a:spcPct val="120000"/>
                  </a:lnSpc>
                  <a:buNone/>
                </a:pPr>
                <a:endParaRPr lang="en-GB" dirty="0"/>
              </a:p>
              <a:p>
                <a:pPr marL="0" indent="0">
                  <a:lnSpc>
                    <a:spcPct val="120000"/>
                  </a:lnSpc>
                  <a:buNone/>
                </a:pPr>
                <a:r>
                  <a:rPr lang="en-US" b="1" dirty="0"/>
                  <a:t>Example 2</a:t>
                </a:r>
                <a:endParaRPr lang="en-GB" dirty="0"/>
              </a:p>
              <a:p>
                <a:pPr marL="0" indent="0">
                  <a:lnSpc>
                    <a:spcPct val="120000"/>
                  </a:lnSpc>
                  <a:buNone/>
                </a:pPr>
                <a14:m>
                  <m:oMathPara xmlns:m="http://schemas.openxmlformats.org/officeDocument/2006/math">
                    <m:oMathParaPr>
                      <m:jc m:val="left"/>
                    </m:oMathParaPr>
                    <m:oMath xmlns:m="http://schemas.openxmlformats.org/officeDocument/2006/math">
                      <m:r>
                        <m:rPr>
                          <m:sty m:val="p"/>
                        </m:rPr>
                        <a:rPr lang="en-US" i="1" dirty="0" smtClean="0">
                          <a:latin typeface="Cambria Math" panose="02040503050406030204" pitchFamily="18" charset="0"/>
                        </a:rPr>
                        <m:t>l</m:t>
                      </m:r>
                      <m:r>
                        <m:rPr>
                          <m:sty m:val="p"/>
                        </m:rPr>
                        <a:rPr lang="en-US" sz="2800" i="1" dirty="0" smtClean="0">
                          <a:latin typeface="Cambria Math" panose="02040503050406030204" pitchFamily="18" charset="0"/>
                        </a:rPr>
                        <m:t>og</m:t>
                      </m:r>
                      <m:r>
                        <a:rPr lang="en-US" sz="2800" i="1" baseline="-25000" dirty="0" smtClean="0">
                          <a:latin typeface="Cambria Math" panose="02040503050406030204" pitchFamily="18" charset="0"/>
                        </a:rPr>
                        <m:t>10</m:t>
                      </m:r>
                      <m:r>
                        <a:rPr lang="en-US" sz="2800" i="1" dirty="0" smtClean="0">
                          <a:latin typeface="Cambria Math" panose="02040503050406030204" pitchFamily="18" charset="0"/>
                        </a:rPr>
                        <m:t>100=2</m:t>
                      </m:r>
                    </m:oMath>
                  </m:oMathPara>
                </a14:m>
                <a:endParaRPr lang="en-US" sz="2800" baseline="30000" dirty="0"/>
              </a:p>
              <a:p>
                <a:pPr marL="0" indent="0">
                  <a:lnSpc>
                    <a:spcPct val="120000"/>
                  </a:lnSpc>
                  <a:buNone/>
                </a:pPr>
                <a:r>
                  <a:rPr lang="en-US" dirty="0"/>
                  <a:t>10 is the base, 100 is input value to the log function.  The power that we need to raise 10 to </a:t>
                </a:r>
                <a:r>
                  <a:rPr lang="en-US" dirty="0" err="1"/>
                  <a:t>to</a:t>
                </a:r>
                <a:r>
                  <a:rPr lang="en-US" dirty="0"/>
                  <a:t> achieve 100 is 2</a:t>
                </a:r>
              </a:p>
              <a:p>
                <a:pPr marL="0" indent="0">
                  <a:lnSpc>
                    <a:spcPct val="120000"/>
                  </a:lnSpc>
                  <a:buNone/>
                </a:pPr>
                <a:r>
                  <a:rPr lang="en-US" sz="2800" dirty="0"/>
                  <a:t>10</a:t>
                </a:r>
                <a:r>
                  <a:rPr lang="en-US" baseline="30000" dirty="0"/>
                  <a:t>2</a:t>
                </a:r>
                <a:r>
                  <a:rPr lang="en-US" sz="2800" dirty="0"/>
                  <a:t>=100</a:t>
                </a:r>
                <a:endParaRPr lang="en-US" sz="2800" baseline="30000" dirty="0"/>
              </a:p>
              <a:p>
                <a:pPr marL="0" indent="0">
                  <a:buNone/>
                </a:pPr>
                <a:endParaRPr lang="en-GB" dirty="0"/>
              </a:p>
            </p:txBody>
          </p:sp>
        </mc:Choice>
        <mc:Fallback xmlns="">
          <p:sp>
            <p:nvSpPr>
              <p:cNvPr id="3" name="Content Placeholder 2">
                <a:extLst>
                  <a:ext uri="{FF2B5EF4-FFF2-40B4-BE49-F238E27FC236}">
                    <a16:creationId xmlns:a16="http://schemas.microsoft.com/office/drawing/2014/main" id="{3503F2A5-AB5E-4824-9781-9F1D6601DC32}"/>
                  </a:ext>
                </a:extLst>
              </p:cNvPr>
              <p:cNvSpPr>
                <a:spLocks noGrp="1" noRot="1" noChangeAspect="1" noMove="1" noResize="1" noEditPoints="1" noAdjustHandles="1" noChangeArrowheads="1" noChangeShapeType="1" noTextEdit="1"/>
              </p:cNvSpPr>
              <p:nvPr>
                <p:ph idx="1"/>
              </p:nvPr>
            </p:nvSpPr>
            <p:spPr>
              <a:xfrm>
                <a:off x="666750" y="1139824"/>
                <a:ext cx="10515600" cy="5066665"/>
              </a:xfrm>
              <a:blipFill>
                <a:blip r:embed="rId2"/>
                <a:stretch>
                  <a:fillRect l="-464" t="-722"/>
                </a:stretch>
              </a:blipFill>
            </p:spPr>
            <p:txBody>
              <a:bodyPr/>
              <a:lstStyle/>
              <a:p>
                <a:r>
                  <a:rPr lang="en-GB">
                    <a:noFill/>
                  </a:rPr>
                  <a:t> </a:t>
                </a:r>
              </a:p>
            </p:txBody>
          </p:sp>
        </mc:Fallback>
      </mc:AlternateContent>
    </p:spTree>
    <p:extLst>
      <p:ext uri="{BB962C8B-B14F-4D97-AF65-F5344CB8AC3E}">
        <p14:creationId xmlns:p14="http://schemas.microsoft.com/office/powerpoint/2010/main" val="1896685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3670B-E696-49B8-9DC7-D9F53DF2CCB0}"/>
              </a:ext>
            </a:extLst>
          </p:cNvPr>
          <p:cNvSpPr>
            <a:spLocks noGrp="1"/>
          </p:cNvSpPr>
          <p:nvPr>
            <p:ph type="title"/>
          </p:nvPr>
        </p:nvSpPr>
        <p:spPr/>
        <p:txBody>
          <a:bodyPr>
            <a:normAutofit fontScale="90000"/>
          </a:bodyPr>
          <a:lstStyle/>
          <a:p>
            <a:r>
              <a:rPr lang="en-GB" dirty="0"/>
              <a:t>Logarithmic answers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00437D0-9AA2-4C68-B104-D7CC7FE01B66}"/>
                  </a:ext>
                </a:extLst>
              </p:cNvPr>
              <p:cNvSpPr>
                <a:spLocks noGrp="1"/>
              </p:cNvSpPr>
              <p:nvPr>
                <p:ph idx="1"/>
              </p:nvPr>
            </p:nvSpPr>
            <p:spPr/>
            <p:txBody>
              <a:bodyPr/>
              <a:lstStyle/>
              <a:p>
                <a:pPr marL="514350" indent="-514350">
                  <a:buFont typeface="+mj-lt"/>
                  <a:buAutoNum type="arabicParenR"/>
                </a:pPr>
                <a:r>
                  <a:rPr lang="en-GB" dirty="0"/>
                  <a:t>What is the value of </a:t>
                </a:r>
                <a14:m>
                  <m:oMath xmlns:m="http://schemas.openxmlformats.org/officeDocument/2006/math">
                    <m:r>
                      <m:rPr>
                        <m:sty m:val="p"/>
                      </m:rPr>
                      <a:rPr lang="en-US" i="1" dirty="0" smtClean="0">
                        <a:latin typeface="Cambria Math" panose="02040503050406030204" pitchFamily="18" charset="0"/>
                      </a:rPr>
                      <m:t>l</m:t>
                    </m:r>
                    <m:r>
                      <m:rPr>
                        <m:sty m:val="p"/>
                      </m:rPr>
                      <a:rPr lang="en-US" sz="2800" i="1" dirty="0" smtClean="0">
                        <a:latin typeface="Cambria Math" panose="02040503050406030204" pitchFamily="18" charset="0"/>
                      </a:rPr>
                      <m:t>og</m:t>
                    </m:r>
                    <m:r>
                      <a:rPr lang="en-GB" sz="2800" b="0" i="1" baseline="-25000" dirty="0" smtClean="0">
                        <a:latin typeface="Cambria Math" panose="02040503050406030204" pitchFamily="18" charset="0"/>
                      </a:rPr>
                      <m:t>3</m:t>
                    </m:r>
                    <m:r>
                      <a:rPr lang="en-US" sz="2800" i="1" dirty="0" smtClean="0">
                        <a:latin typeface="Cambria Math" panose="02040503050406030204" pitchFamily="18" charset="0"/>
                      </a:rPr>
                      <m:t>8</m:t>
                    </m:r>
                    <m:r>
                      <a:rPr lang="en-GB" sz="2800" b="0" i="1" dirty="0" smtClean="0">
                        <a:latin typeface="Cambria Math" panose="02040503050406030204" pitchFamily="18" charset="0"/>
                      </a:rPr>
                      <m:t>1?</m:t>
                    </m:r>
                  </m:oMath>
                </a14:m>
                <a:r>
                  <a:rPr lang="en-GB" sz="2800" b="0" dirty="0"/>
                  <a:t>  </a:t>
                </a:r>
              </a:p>
              <a:p>
                <a:pPr marL="514350" indent="-514350">
                  <a:buFont typeface="+mj-lt"/>
                  <a:buAutoNum type="arabicParenR"/>
                </a:pPr>
                <a:endParaRPr lang="en-US" dirty="0"/>
              </a:p>
              <a:p>
                <a:pPr marL="514350" indent="-514350">
                  <a:buFont typeface="+mj-lt"/>
                  <a:buAutoNum type="arabicParenR"/>
                </a:pPr>
                <a:r>
                  <a:rPr lang="en-US" dirty="0"/>
                  <a:t>If </a:t>
                </a:r>
                <a14:m>
                  <m:oMath xmlns:m="http://schemas.openxmlformats.org/officeDocument/2006/math">
                    <m:r>
                      <m:rPr>
                        <m:sty m:val="p"/>
                      </m:rPr>
                      <a:rPr lang="en-US" i="1" dirty="0" smtClean="0">
                        <a:latin typeface="Cambria Math" panose="02040503050406030204" pitchFamily="18" charset="0"/>
                      </a:rPr>
                      <m:t>l</m:t>
                    </m:r>
                    <m:r>
                      <m:rPr>
                        <m:sty m:val="p"/>
                      </m:rPr>
                      <a:rPr lang="en-US" sz="2800" i="1" dirty="0" smtClean="0">
                        <a:latin typeface="Cambria Math" panose="02040503050406030204" pitchFamily="18" charset="0"/>
                      </a:rPr>
                      <m:t>og</m:t>
                    </m:r>
                    <m:r>
                      <a:rPr lang="en-GB" sz="2800" b="0" i="1" baseline="-25000" dirty="0" smtClean="0">
                        <a:latin typeface="Cambria Math" panose="02040503050406030204" pitchFamily="18" charset="0"/>
                      </a:rPr>
                      <m:t>2</m:t>
                    </m:r>
                    <m:r>
                      <a:rPr lang="en-GB" i="1" dirty="0">
                        <a:latin typeface="Cambria Math" panose="02040503050406030204" pitchFamily="18" charset="0"/>
                      </a:rPr>
                      <m:t>𝑥</m:t>
                    </m:r>
                    <m:r>
                      <a:rPr lang="en-GB" i="1" dirty="0">
                        <a:latin typeface="Cambria Math" panose="02040503050406030204" pitchFamily="18" charset="0"/>
                      </a:rPr>
                      <m:t>=10, </m:t>
                    </m:r>
                  </m:oMath>
                </a14:m>
                <a:r>
                  <a:rPr lang="en-GB" dirty="0"/>
                  <a:t>w</a:t>
                </a:r>
                <a14:m>
                  <m:oMath xmlns:m="http://schemas.openxmlformats.org/officeDocument/2006/math">
                    <m:r>
                      <m:rPr>
                        <m:nor/>
                      </m:rPr>
                      <a:rPr lang="en-GB" dirty="0" smtClean="0"/>
                      <m:t>hat</m:t>
                    </m:r>
                    <m:r>
                      <m:rPr>
                        <m:nor/>
                      </m:rPr>
                      <a:rPr lang="en-GB" dirty="0" smtClean="0"/>
                      <m:t> </m:t>
                    </m:r>
                    <m:r>
                      <m:rPr>
                        <m:nor/>
                      </m:rPr>
                      <a:rPr lang="en-GB" dirty="0" smtClean="0"/>
                      <m:t>is</m:t>
                    </m:r>
                    <m:r>
                      <m:rPr>
                        <m:nor/>
                      </m:rPr>
                      <a:rPr lang="en-GB" dirty="0" smtClean="0"/>
                      <m:t> </m:t>
                    </m:r>
                    <m:r>
                      <m:rPr>
                        <m:nor/>
                      </m:rPr>
                      <a:rPr lang="en-GB" dirty="0" smtClean="0"/>
                      <m:t>the</m:t>
                    </m:r>
                    <m:r>
                      <m:rPr>
                        <m:nor/>
                      </m:rPr>
                      <a:rPr lang="en-GB" dirty="0" smtClean="0"/>
                      <m:t> </m:t>
                    </m:r>
                    <m:r>
                      <m:rPr>
                        <m:nor/>
                      </m:rPr>
                      <a:rPr lang="en-GB" dirty="0" smtClean="0"/>
                      <m:t>value</m:t>
                    </m:r>
                    <m:r>
                      <m:rPr>
                        <m:nor/>
                      </m:rPr>
                      <a:rPr lang="en-GB" dirty="0" smtClean="0"/>
                      <m:t> </m:t>
                    </m:r>
                    <m:r>
                      <m:rPr>
                        <m:nor/>
                      </m:rPr>
                      <a:rPr lang="en-GB" dirty="0" smtClean="0"/>
                      <m:t>of</m:t>
                    </m:r>
                    <m:r>
                      <a:rPr lang="en-GB" b="0" i="1" dirty="0" smtClean="0">
                        <a:latin typeface="Cambria Math" panose="02040503050406030204" pitchFamily="18" charset="0"/>
                      </a:rPr>
                      <m:t> </m:t>
                    </m:r>
                    <m:r>
                      <a:rPr lang="en-GB" i="1" dirty="0">
                        <a:latin typeface="Cambria Math" panose="02040503050406030204" pitchFamily="18" charset="0"/>
                      </a:rPr>
                      <m:t>𝑥</m:t>
                    </m:r>
                    <m:r>
                      <a:rPr lang="en-GB" i="1" dirty="0">
                        <a:latin typeface="Cambria Math" panose="02040503050406030204" pitchFamily="18" charset="0"/>
                      </a:rPr>
                      <m:t>?</m:t>
                    </m:r>
                  </m:oMath>
                </a14:m>
                <a:endParaRPr lang="en-GB" dirty="0"/>
              </a:p>
              <a:p>
                <a:pPr marL="514350" indent="-514350">
                  <a:buFont typeface="+mj-lt"/>
                  <a:buAutoNum type="arabicParenR"/>
                </a:pPr>
                <a:endParaRPr lang="en-GB" dirty="0"/>
              </a:p>
              <a:p>
                <a:pPr marL="514350" indent="-514350">
                  <a:buFont typeface="+mj-lt"/>
                  <a:buAutoNum type="arabicParenR"/>
                </a:pPr>
                <a:r>
                  <a:rPr lang="en-GB" dirty="0"/>
                  <a:t>If 4</a:t>
                </a:r>
                <a:r>
                  <a:rPr lang="en-GB" baseline="30000" dirty="0"/>
                  <a:t>x </a:t>
                </a:r>
                <a14:m>
                  <m:oMath xmlns:m="http://schemas.openxmlformats.org/officeDocument/2006/math">
                    <m:r>
                      <a:rPr lang="en-GB" i="1" dirty="0" smtClean="0">
                        <a:latin typeface="Cambria Math" panose="02040503050406030204" pitchFamily="18" charset="0"/>
                      </a:rPr>
                      <m:t>=</m:t>
                    </m:r>
                    <m:r>
                      <a:rPr lang="en-GB" b="0" i="1" dirty="0" smtClean="0">
                        <a:latin typeface="Cambria Math" panose="02040503050406030204" pitchFamily="18" charset="0"/>
                      </a:rPr>
                      <m:t>256</m:t>
                    </m:r>
                    <m:r>
                      <a:rPr lang="en-GB" i="1" dirty="0">
                        <a:latin typeface="Cambria Math" panose="02040503050406030204" pitchFamily="18" charset="0"/>
                      </a:rPr>
                      <m:t>, </m:t>
                    </m:r>
                    <m:r>
                      <m:rPr>
                        <m:nor/>
                      </m:rPr>
                      <a:rPr lang="en-GB" dirty="0"/>
                      <m:t>what</m:t>
                    </m:r>
                    <m:r>
                      <m:rPr>
                        <m:nor/>
                      </m:rPr>
                      <a:rPr lang="en-GB" dirty="0"/>
                      <m:t> </m:t>
                    </m:r>
                    <m:r>
                      <m:rPr>
                        <m:nor/>
                      </m:rPr>
                      <a:rPr lang="en-GB" dirty="0"/>
                      <m:t>is</m:t>
                    </m:r>
                    <m:r>
                      <m:rPr>
                        <m:nor/>
                      </m:rPr>
                      <a:rPr lang="en-GB" dirty="0"/>
                      <m:t> </m:t>
                    </m:r>
                    <m:r>
                      <m:rPr>
                        <m:nor/>
                      </m:rPr>
                      <a:rPr lang="en-GB" dirty="0"/>
                      <m:t>the</m:t>
                    </m:r>
                    <m:r>
                      <m:rPr>
                        <m:nor/>
                      </m:rPr>
                      <a:rPr lang="en-GB" dirty="0"/>
                      <m:t> </m:t>
                    </m:r>
                    <m:r>
                      <m:rPr>
                        <m:nor/>
                      </m:rPr>
                      <a:rPr lang="en-GB" dirty="0"/>
                      <m:t>value</m:t>
                    </m:r>
                    <m:r>
                      <m:rPr>
                        <m:nor/>
                      </m:rPr>
                      <a:rPr lang="en-GB" dirty="0"/>
                      <m:t> </m:t>
                    </m:r>
                    <m:r>
                      <m:rPr>
                        <m:nor/>
                      </m:rPr>
                      <a:rPr lang="en-GB" dirty="0"/>
                      <m:t>of</m:t>
                    </m:r>
                    <m:r>
                      <a:rPr lang="en-GB" i="1" dirty="0">
                        <a:latin typeface="Cambria Math" panose="02040503050406030204" pitchFamily="18" charset="0"/>
                      </a:rPr>
                      <m:t> </m:t>
                    </m:r>
                    <m:r>
                      <a:rPr lang="en-GB" i="1" dirty="0">
                        <a:latin typeface="Cambria Math" panose="02040503050406030204" pitchFamily="18" charset="0"/>
                      </a:rPr>
                      <m:t>𝑥</m:t>
                    </m:r>
                    <m:r>
                      <a:rPr lang="en-GB" i="1" dirty="0">
                        <a:latin typeface="Cambria Math" panose="02040503050406030204" pitchFamily="18" charset="0"/>
                      </a:rPr>
                      <m:t>? </m:t>
                    </m:r>
                  </m:oMath>
                </a14:m>
                <a:endParaRPr lang="en-GB" dirty="0"/>
              </a:p>
              <a:p>
                <a:pPr marL="0" indent="0">
                  <a:buNone/>
                </a:pPr>
                <a:endParaRPr lang="en-GB" baseline="30000" dirty="0"/>
              </a:p>
              <a:p>
                <a:pPr marL="0" indent="0">
                  <a:buNone/>
                </a:pPr>
                <a:endParaRPr lang="en-GB" dirty="0"/>
              </a:p>
            </p:txBody>
          </p:sp>
        </mc:Choice>
        <mc:Fallback xmlns="">
          <p:sp>
            <p:nvSpPr>
              <p:cNvPr id="3" name="Content Placeholder 2">
                <a:extLst>
                  <a:ext uri="{FF2B5EF4-FFF2-40B4-BE49-F238E27FC236}">
                    <a16:creationId xmlns:a16="http://schemas.microsoft.com/office/drawing/2014/main" id="{D00437D0-9AA2-4C68-B104-D7CC7FE01B66}"/>
                  </a:ext>
                </a:extLst>
              </p:cNvPr>
              <p:cNvSpPr>
                <a:spLocks noGrp="1" noRot="1" noChangeAspect="1" noMove="1" noResize="1" noEditPoints="1" noAdjustHandles="1" noChangeArrowheads="1" noChangeShapeType="1" noTextEdit="1"/>
              </p:cNvSpPr>
              <p:nvPr>
                <p:ph idx="1"/>
              </p:nvPr>
            </p:nvSpPr>
            <p:spPr>
              <a:blipFill>
                <a:blip r:embed="rId2"/>
                <a:stretch>
                  <a:fillRect l="-1217" t="-2381"/>
                </a:stretch>
              </a:blipFill>
            </p:spPr>
            <p:txBody>
              <a:bodyPr/>
              <a:lstStyle/>
              <a:p>
                <a:r>
                  <a:rPr lang="en-GB">
                    <a:noFill/>
                  </a:rPr>
                  <a:t> </a:t>
                </a:r>
              </a:p>
            </p:txBody>
          </p:sp>
        </mc:Fallback>
      </mc:AlternateContent>
    </p:spTree>
    <p:extLst>
      <p:ext uri="{BB962C8B-B14F-4D97-AF65-F5344CB8AC3E}">
        <p14:creationId xmlns:p14="http://schemas.microsoft.com/office/powerpoint/2010/main" val="986008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3670B-E696-49B8-9DC7-D9F53DF2CCB0}"/>
              </a:ext>
            </a:extLst>
          </p:cNvPr>
          <p:cNvSpPr>
            <a:spLocks noGrp="1"/>
          </p:cNvSpPr>
          <p:nvPr>
            <p:ph type="title"/>
          </p:nvPr>
        </p:nvSpPr>
        <p:spPr/>
        <p:txBody>
          <a:bodyPr>
            <a:normAutofit fontScale="90000"/>
          </a:bodyPr>
          <a:lstStyle/>
          <a:p>
            <a:r>
              <a:rPr lang="en-GB" dirty="0"/>
              <a:t>Logarithmic questions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00437D0-9AA2-4C68-B104-D7CC7FE01B66}"/>
                  </a:ext>
                </a:extLst>
              </p:cNvPr>
              <p:cNvSpPr>
                <a:spLocks noGrp="1"/>
              </p:cNvSpPr>
              <p:nvPr>
                <p:ph idx="1"/>
              </p:nvPr>
            </p:nvSpPr>
            <p:spPr/>
            <p:txBody>
              <a:bodyPr/>
              <a:lstStyle/>
              <a:p>
                <a:pPr marL="514350" indent="-514350">
                  <a:buFont typeface="+mj-lt"/>
                  <a:buAutoNum type="arabicParenR"/>
                </a:pPr>
                <a:r>
                  <a:rPr lang="en-GB" dirty="0"/>
                  <a:t>What is the value of </a:t>
                </a:r>
                <a14:m>
                  <m:oMath xmlns:m="http://schemas.openxmlformats.org/officeDocument/2006/math">
                    <m:r>
                      <m:rPr>
                        <m:sty m:val="p"/>
                      </m:rPr>
                      <a:rPr lang="en-US" i="1" dirty="0" smtClean="0">
                        <a:latin typeface="Cambria Math" panose="02040503050406030204" pitchFamily="18" charset="0"/>
                      </a:rPr>
                      <m:t>l</m:t>
                    </m:r>
                    <m:r>
                      <m:rPr>
                        <m:sty m:val="p"/>
                      </m:rPr>
                      <a:rPr lang="en-US" sz="2800" i="1" dirty="0" smtClean="0">
                        <a:latin typeface="Cambria Math" panose="02040503050406030204" pitchFamily="18" charset="0"/>
                      </a:rPr>
                      <m:t>og</m:t>
                    </m:r>
                    <m:r>
                      <a:rPr lang="en-GB" sz="2800" b="0" i="1" baseline="-25000" dirty="0" smtClean="0">
                        <a:latin typeface="Cambria Math" panose="02040503050406030204" pitchFamily="18" charset="0"/>
                      </a:rPr>
                      <m:t>3</m:t>
                    </m:r>
                    <m:r>
                      <a:rPr lang="en-US" sz="2800" i="1" dirty="0" smtClean="0">
                        <a:latin typeface="Cambria Math" panose="02040503050406030204" pitchFamily="18" charset="0"/>
                      </a:rPr>
                      <m:t>8</m:t>
                    </m:r>
                    <m:r>
                      <a:rPr lang="en-GB" sz="2800" b="0" i="1" dirty="0" smtClean="0">
                        <a:latin typeface="Cambria Math" panose="02040503050406030204" pitchFamily="18" charset="0"/>
                      </a:rPr>
                      <m:t>1?</m:t>
                    </m:r>
                  </m:oMath>
                </a14:m>
                <a:r>
                  <a:rPr lang="en-GB" sz="2800" b="0" dirty="0"/>
                  <a:t>   4</a:t>
                </a:r>
              </a:p>
              <a:p>
                <a:pPr marL="514350" indent="-514350">
                  <a:buFont typeface="+mj-lt"/>
                  <a:buAutoNum type="arabicParenR"/>
                </a:pPr>
                <a:endParaRPr lang="en-US" dirty="0"/>
              </a:p>
              <a:p>
                <a:pPr marL="514350" indent="-514350">
                  <a:buFont typeface="+mj-lt"/>
                  <a:buAutoNum type="arabicParenR"/>
                </a:pPr>
                <a:r>
                  <a:rPr lang="en-US" dirty="0"/>
                  <a:t>If </a:t>
                </a:r>
                <a14:m>
                  <m:oMath xmlns:m="http://schemas.openxmlformats.org/officeDocument/2006/math">
                    <m:r>
                      <m:rPr>
                        <m:sty m:val="p"/>
                      </m:rPr>
                      <a:rPr lang="en-US" i="1" dirty="0" smtClean="0">
                        <a:latin typeface="Cambria Math" panose="02040503050406030204" pitchFamily="18" charset="0"/>
                      </a:rPr>
                      <m:t>l</m:t>
                    </m:r>
                    <m:r>
                      <m:rPr>
                        <m:sty m:val="p"/>
                      </m:rPr>
                      <a:rPr lang="en-US" sz="2800" i="1" dirty="0" smtClean="0">
                        <a:latin typeface="Cambria Math" panose="02040503050406030204" pitchFamily="18" charset="0"/>
                      </a:rPr>
                      <m:t>og</m:t>
                    </m:r>
                    <m:r>
                      <a:rPr lang="en-GB" sz="2800" b="0" i="1" baseline="-25000" dirty="0" smtClean="0">
                        <a:latin typeface="Cambria Math" panose="02040503050406030204" pitchFamily="18" charset="0"/>
                      </a:rPr>
                      <m:t>2</m:t>
                    </m:r>
                    <m:r>
                      <a:rPr lang="en-GB" i="1" dirty="0">
                        <a:latin typeface="Cambria Math" panose="02040503050406030204" pitchFamily="18" charset="0"/>
                      </a:rPr>
                      <m:t>𝑥</m:t>
                    </m:r>
                    <m:r>
                      <a:rPr lang="en-GB" i="1" dirty="0">
                        <a:latin typeface="Cambria Math" panose="02040503050406030204" pitchFamily="18" charset="0"/>
                      </a:rPr>
                      <m:t>=10, </m:t>
                    </m:r>
                  </m:oMath>
                </a14:m>
                <a:r>
                  <a:rPr lang="en-GB" dirty="0"/>
                  <a:t>w</a:t>
                </a:r>
                <a14:m>
                  <m:oMath xmlns:m="http://schemas.openxmlformats.org/officeDocument/2006/math">
                    <m:r>
                      <m:rPr>
                        <m:nor/>
                      </m:rPr>
                      <a:rPr lang="en-GB" dirty="0" smtClean="0"/>
                      <m:t>hat</m:t>
                    </m:r>
                    <m:r>
                      <m:rPr>
                        <m:nor/>
                      </m:rPr>
                      <a:rPr lang="en-GB" dirty="0" smtClean="0"/>
                      <m:t> </m:t>
                    </m:r>
                    <m:r>
                      <m:rPr>
                        <m:nor/>
                      </m:rPr>
                      <a:rPr lang="en-GB" dirty="0" smtClean="0"/>
                      <m:t>is</m:t>
                    </m:r>
                    <m:r>
                      <m:rPr>
                        <m:nor/>
                      </m:rPr>
                      <a:rPr lang="en-GB" dirty="0" smtClean="0"/>
                      <m:t> </m:t>
                    </m:r>
                    <m:r>
                      <m:rPr>
                        <m:nor/>
                      </m:rPr>
                      <a:rPr lang="en-GB" dirty="0" smtClean="0"/>
                      <m:t>the</m:t>
                    </m:r>
                    <m:r>
                      <m:rPr>
                        <m:nor/>
                      </m:rPr>
                      <a:rPr lang="en-GB" dirty="0" smtClean="0"/>
                      <m:t> </m:t>
                    </m:r>
                    <m:r>
                      <m:rPr>
                        <m:nor/>
                      </m:rPr>
                      <a:rPr lang="en-GB" dirty="0" smtClean="0"/>
                      <m:t>value</m:t>
                    </m:r>
                    <m:r>
                      <m:rPr>
                        <m:nor/>
                      </m:rPr>
                      <a:rPr lang="en-GB" dirty="0" smtClean="0"/>
                      <m:t> </m:t>
                    </m:r>
                    <m:r>
                      <m:rPr>
                        <m:nor/>
                      </m:rPr>
                      <a:rPr lang="en-GB" dirty="0" smtClean="0"/>
                      <m:t>of</m:t>
                    </m:r>
                    <m:r>
                      <a:rPr lang="en-GB" b="0" i="1" dirty="0" smtClean="0">
                        <a:latin typeface="Cambria Math" panose="02040503050406030204" pitchFamily="18" charset="0"/>
                      </a:rPr>
                      <m:t> </m:t>
                    </m:r>
                    <m:r>
                      <a:rPr lang="en-GB" i="1" dirty="0">
                        <a:latin typeface="Cambria Math" panose="02040503050406030204" pitchFamily="18" charset="0"/>
                      </a:rPr>
                      <m:t>𝑥</m:t>
                    </m:r>
                    <m:r>
                      <a:rPr lang="en-GB" i="1" dirty="0">
                        <a:latin typeface="Cambria Math" panose="02040503050406030204" pitchFamily="18" charset="0"/>
                      </a:rPr>
                      <m:t>?</m:t>
                    </m:r>
                  </m:oMath>
                </a14:m>
                <a:r>
                  <a:rPr lang="en-GB" dirty="0"/>
                  <a:t>1024</a:t>
                </a:r>
              </a:p>
              <a:p>
                <a:pPr marL="514350" indent="-514350">
                  <a:buFont typeface="+mj-lt"/>
                  <a:buAutoNum type="arabicParenR"/>
                </a:pPr>
                <a:endParaRPr lang="en-GB" dirty="0"/>
              </a:p>
              <a:p>
                <a:pPr marL="514350" indent="-514350">
                  <a:buFont typeface="+mj-lt"/>
                  <a:buAutoNum type="arabicParenR"/>
                </a:pPr>
                <a:r>
                  <a:rPr lang="en-GB" dirty="0"/>
                  <a:t>If 4</a:t>
                </a:r>
                <a:r>
                  <a:rPr lang="en-GB" baseline="30000" dirty="0"/>
                  <a:t>x </a:t>
                </a:r>
                <a14:m>
                  <m:oMath xmlns:m="http://schemas.openxmlformats.org/officeDocument/2006/math">
                    <m:r>
                      <a:rPr lang="en-GB" i="1" dirty="0" smtClean="0">
                        <a:latin typeface="Cambria Math" panose="02040503050406030204" pitchFamily="18" charset="0"/>
                      </a:rPr>
                      <m:t>=</m:t>
                    </m:r>
                    <m:r>
                      <a:rPr lang="en-GB" b="0" i="1" dirty="0" smtClean="0">
                        <a:latin typeface="Cambria Math" panose="02040503050406030204" pitchFamily="18" charset="0"/>
                      </a:rPr>
                      <m:t>256</m:t>
                    </m:r>
                    <m:r>
                      <a:rPr lang="en-GB" i="1" dirty="0">
                        <a:latin typeface="Cambria Math" panose="02040503050406030204" pitchFamily="18" charset="0"/>
                      </a:rPr>
                      <m:t>, </m:t>
                    </m:r>
                    <m:r>
                      <m:rPr>
                        <m:nor/>
                      </m:rPr>
                      <a:rPr lang="en-GB" dirty="0"/>
                      <m:t>what</m:t>
                    </m:r>
                    <m:r>
                      <m:rPr>
                        <m:nor/>
                      </m:rPr>
                      <a:rPr lang="en-GB" dirty="0"/>
                      <m:t> </m:t>
                    </m:r>
                    <m:r>
                      <m:rPr>
                        <m:nor/>
                      </m:rPr>
                      <a:rPr lang="en-GB" dirty="0"/>
                      <m:t>is</m:t>
                    </m:r>
                    <m:r>
                      <m:rPr>
                        <m:nor/>
                      </m:rPr>
                      <a:rPr lang="en-GB" dirty="0"/>
                      <m:t> </m:t>
                    </m:r>
                    <m:r>
                      <m:rPr>
                        <m:nor/>
                      </m:rPr>
                      <a:rPr lang="en-GB" dirty="0"/>
                      <m:t>the</m:t>
                    </m:r>
                    <m:r>
                      <m:rPr>
                        <m:nor/>
                      </m:rPr>
                      <a:rPr lang="en-GB" dirty="0"/>
                      <m:t> </m:t>
                    </m:r>
                    <m:r>
                      <m:rPr>
                        <m:nor/>
                      </m:rPr>
                      <a:rPr lang="en-GB" dirty="0"/>
                      <m:t>value</m:t>
                    </m:r>
                    <m:r>
                      <m:rPr>
                        <m:nor/>
                      </m:rPr>
                      <a:rPr lang="en-GB" dirty="0"/>
                      <m:t> </m:t>
                    </m:r>
                    <m:r>
                      <m:rPr>
                        <m:nor/>
                      </m:rPr>
                      <a:rPr lang="en-GB" dirty="0"/>
                      <m:t>of</m:t>
                    </m:r>
                    <m:r>
                      <a:rPr lang="en-GB" i="1" dirty="0">
                        <a:latin typeface="Cambria Math" panose="02040503050406030204" pitchFamily="18" charset="0"/>
                      </a:rPr>
                      <m:t> </m:t>
                    </m:r>
                    <m:r>
                      <a:rPr lang="en-GB" i="1" dirty="0">
                        <a:latin typeface="Cambria Math" panose="02040503050406030204" pitchFamily="18" charset="0"/>
                      </a:rPr>
                      <m:t>𝑥</m:t>
                    </m:r>
                    <m:r>
                      <a:rPr lang="en-GB" i="1" dirty="0">
                        <a:latin typeface="Cambria Math" panose="02040503050406030204" pitchFamily="18" charset="0"/>
                      </a:rPr>
                      <m:t>? </m:t>
                    </m:r>
                  </m:oMath>
                </a14:m>
                <a:r>
                  <a:rPr lang="en-GB" dirty="0"/>
                  <a:t>4</a:t>
                </a:r>
              </a:p>
              <a:p>
                <a:pPr marL="0" indent="0">
                  <a:buNone/>
                </a:pPr>
                <a:endParaRPr lang="en-GB" baseline="30000" dirty="0"/>
              </a:p>
              <a:p>
                <a:pPr marL="0" indent="0">
                  <a:buNone/>
                </a:pPr>
                <a:endParaRPr lang="en-GB" dirty="0"/>
              </a:p>
            </p:txBody>
          </p:sp>
        </mc:Choice>
        <mc:Fallback xmlns="">
          <p:sp>
            <p:nvSpPr>
              <p:cNvPr id="3" name="Content Placeholder 2">
                <a:extLst>
                  <a:ext uri="{FF2B5EF4-FFF2-40B4-BE49-F238E27FC236}">
                    <a16:creationId xmlns:a16="http://schemas.microsoft.com/office/drawing/2014/main" id="{D00437D0-9AA2-4C68-B104-D7CC7FE01B66}"/>
                  </a:ext>
                </a:extLst>
              </p:cNvPr>
              <p:cNvSpPr>
                <a:spLocks noGrp="1" noRot="1" noChangeAspect="1" noMove="1" noResize="1" noEditPoints="1" noAdjustHandles="1" noChangeArrowheads="1" noChangeShapeType="1" noTextEdit="1"/>
              </p:cNvSpPr>
              <p:nvPr>
                <p:ph idx="1"/>
              </p:nvPr>
            </p:nvSpPr>
            <p:spPr>
              <a:blipFill>
                <a:blip r:embed="rId2"/>
                <a:stretch>
                  <a:fillRect l="-1217" t="-2381"/>
                </a:stretch>
              </a:blipFill>
            </p:spPr>
            <p:txBody>
              <a:bodyPr/>
              <a:lstStyle/>
              <a:p>
                <a:r>
                  <a:rPr lang="en-GB">
                    <a:noFill/>
                  </a:rPr>
                  <a:t> </a:t>
                </a:r>
              </a:p>
            </p:txBody>
          </p:sp>
        </mc:Fallback>
      </mc:AlternateContent>
    </p:spTree>
    <p:extLst>
      <p:ext uri="{BB962C8B-B14F-4D97-AF65-F5344CB8AC3E}">
        <p14:creationId xmlns:p14="http://schemas.microsoft.com/office/powerpoint/2010/main" val="4247520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37A8A-E561-4D3D-A8DE-110C0716E126}"/>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72F863DD-0AF1-4689-BFA0-7A0F225F9501}"/>
              </a:ext>
            </a:extLst>
          </p:cNvPr>
          <p:cNvSpPr>
            <a:spLocks noGrp="1"/>
          </p:cNvSpPr>
          <p:nvPr>
            <p:ph idx="1"/>
          </p:nvPr>
        </p:nvSpPr>
        <p:spPr>
          <a:xfrm>
            <a:off x="609600" y="1494155"/>
            <a:ext cx="10515600" cy="4351338"/>
          </a:xfrm>
        </p:spPr>
        <p:txBody>
          <a:bodyPr/>
          <a:lstStyle/>
          <a:p>
            <a:pPr algn="l">
              <a:buFont typeface="Wingdings" panose="05000000000000000000" pitchFamily="2" charset="2"/>
              <a:buChar char="ü"/>
            </a:pPr>
            <a:r>
              <a:rPr lang="en-GB" dirty="0"/>
              <a:t>Explain that the time complexity of algorithms depends on the size of the problem.</a:t>
            </a:r>
          </a:p>
          <a:p>
            <a:pPr algn="l">
              <a:buFont typeface="Wingdings" panose="05000000000000000000" pitchFamily="2" charset="2"/>
              <a:buChar char="ü"/>
            </a:pPr>
            <a:r>
              <a:rPr lang="en-GB" dirty="0"/>
              <a:t>Explain that some algorithms are more efficient than others in respect of the memory they use and the time taken to solve the problem</a:t>
            </a:r>
          </a:p>
          <a:p>
            <a:pPr algn="l">
              <a:buFont typeface="Wingdings" panose="05000000000000000000" pitchFamily="2" charset="2"/>
              <a:buChar char="ü"/>
            </a:pPr>
            <a:r>
              <a:rPr lang="en-GB" dirty="0"/>
              <a:t>Explain what the permutation of  a set of objects is</a:t>
            </a:r>
          </a:p>
          <a:p>
            <a:pPr algn="l">
              <a:buFont typeface="Wingdings" panose="05000000000000000000" pitchFamily="2" charset="2"/>
              <a:buChar char="ü"/>
            </a:pPr>
            <a:r>
              <a:rPr lang="en-GB" dirty="0"/>
              <a:t>Know what a mathematical function is</a:t>
            </a:r>
          </a:p>
          <a:p>
            <a:pPr algn="l">
              <a:buFont typeface="Wingdings" panose="05000000000000000000" pitchFamily="2" charset="2"/>
              <a:buChar char="ü"/>
            </a:pPr>
            <a:r>
              <a:rPr lang="en-GB" dirty="0"/>
              <a:t>Know about linear, polynomial, exponential and logarithmic functions</a:t>
            </a:r>
          </a:p>
          <a:p>
            <a:pPr marL="0" indent="0" algn="l">
              <a:buNone/>
            </a:pPr>
            <a:endParaRPr lang="en-GB" dirty="0"/>
          </a:p>
          <a:p>
            <a:endParaRPr lang="en-GB" dirty="0"/>
          </a:p>
        </p:txBody>
      </p:sp>
    </p:spTree>
    <p:extLst>
      <p:ext uri="{BB962C8B-B14F-4D97-AF65-F5344CB8AC3E}">
        <p14:creationId xmlns:p14="http://schemas.microsoft.com/office/powerpoint/2010/main" val="38911323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line chart&#10;&#10;Description automatically generated">
            <a:extLst>
              <a:ext uri="{FF2B5EF4-FFF2-40B4-BE49-F238E27FC236}">
                <a16:creationId xmlns:a16="http://schemas.microsoft.com/office/drawing/2014/main" id="{6DCF3A64-5B5E-4AA6-9031-083A477F54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3900" y="1526108"/>
            <a:ext cx="6013990" cy="3435659"/>
          </a:xfrm>
          <a:prstGeom prst="rect">
            <a:avLst/>
          </a:prstGeom>
        </p:spPr>
      </p:pic>
      <p:sp>
        <p:nvSpPr>
          <p:cNvPr id="2" name="Title 1"/>
          <p:cNvSpPr>
            <a:spLocks noGrp="1"/>
          </p:cNvSpPr>
          <p:nvPr>
            <p:ph type="title"/>
          </p:nvPr>
        </p:nvSpPr>
        <p:spPr/>
        <p:txBody>
          <a:bodyPr>
            <a:normAutofit fontScale="90000"/>
          </a:bodyPr>
          <a:lstStyle/>
          <a:p>
            <a:r>
              <a:rPr lang="en-GB" dirty="0"/>
              <a:t>logarithmic function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14:m>
                  <m:oMathPara xmlns:m="http://schemas.openxmlformats.org/officeDocument/2006/math">
                    <m:oMathParaPr>
                      <m:jc m:val="left"/>
                    </m:oMathParaPr>
                    <m:oMath xmlns:m="http://schemas.openxmlformats.org/officeDocument/2006/math">
                      <m:r>
                        <a:rPr lang="en-GB" i="1" dirty="0" smtClean="0">
                          <a:latin typeface="Cambria Math" panose="02040503050406030204" pitchFamily="18" charset="0"/>
                        </a:rPr>
                        <m:t>𝑓</m:t>
                      </m:r>
                      <m:r>
                        <a:rPr lang="en-GB" i="1" dirty="0" smtClean="0">
                          <a:latin typeface="Cambria Math" panose="02040503050406030204" pitchFamily="18" charset="0"/>
                        </a:rPr>
                        <m:t>(</m:t>
                      </m:r>
                      <m:r>
                        <a:rPr lang="en-GB" i="1" dirty="0" smtClean="0">
                          <a:latin typeface="Cambria Math" panose="02040503050406030204" pitchFamily="18" charset="0"/>
                        </a:rPr>
                        <m:t>𝑥</m:t>
                      </m:r>
                      <m:r>
                        <a:rPr lang="en-GB" i="1" dirty="0" smtClean="0">
                          <a:latin typeface="Cambria Math" panose="02040503050406030204" pitchFamily="18" charset="0"/>
                        </a:rPr>
                        <m:t>) = </m:t>
                      </m:r>
                      <m:r>
                        <a:rPr lang="en-GB" i="1" dirty="0" smtClean="0">
                          <a:latin typeface="Cambria Math" panose="02040503050406030204" pitchFamily="18" charset="0"/>
                        </a:rPr>
                        <m:t>𝑎</m:t>
                      </m:r>
                      <m:r>
                        <a:rPr lang="en-GB" i="1" dirty="0" smtClean="0">
                          <a:latin typeface="Cambria Math" panose="02040503050406030204" pitchFamily="18" charset="0"/>
                        </a:rPr>
                        <m:t> </m:t>
                      </m:r>
                      <m:r>
                        <a:rPr lang="en-GB" i="1" dirty="0" err="1" smtClean="0">
                          <a:latin typeface="Cambria Math" panose="02040503050406030204" pitchFamily="18" charset="0"/>
                        </a:rPr>
                        <m:t>𝑙𝑜𝑔</m:t>
                      </m:r>
                      <m:r>
                        <a:rPr lang="en-GB" i="1" baseline="-25000" dirty="0" err="1" smtClean="0">
                          <a:latin typeface="Cambria Math" panose="02040503050406030204" pitchFamily="18" charset="0"/>
                        </a:rPr>
                        <m:t>𝑛</m:t>
                      </m:r>
                      <m:r>
                        <a:rPr lang="en-GB" i="1" dirty="0" smtClean="0">
                          <a:latin typeface="Cambria Math" panose="02040503050406030204" pitchFamily="18" charset="0"/>
                        </a:rPr>
                        <m:t> </m:t>
                      </m:r>
                      <m:r>
                        <a:rPr lang="en-GB" i="1" dirty="0">
                          <a:latin typeface="Cambria Math" panose="02040503050406030204" pitchFamily="18" charset="0"/>
                        </a:rPr>
                        <m:t>(</m:t>
                      </m:r>
                      <m:r>
                        <a:rPr lang="en-GB" i="1" dirty="0">
                          <a:latin typeface="Cambria Math" panose="02040503050406030204" pitchFamily="18" charset="0"/>
                        </a:rPr>
                        <m:t>𝑥</m:t>
                      </m:r>
                      <m:r>
                        <a:rPr lang="en-GB" i="1" dirty="0" smtClean="0">
                          <a:latin typeface="Cambria Math" panose="02040503050406030204" pitchFamily="18" charset="0"/>
                        </a:rPr>
                        <m:t>) </m:t>
                      </m:r>
                    </m:oMath>
                  </m:oMathPara>
                </a14:m>
                <a:endParaRPr lang="en-GB" dirty="0"/>
              </a:p>
              <a:p>
                <a:pPr marL="0" indent="0">
                  <a:buNone/>
                </a:pPr>
                <a:r>
                  <a:rPr lang="en-GB" dirty="0"/>
                  <a:t>where </a:t>
                </a:r>
                <a14:m>
                  <m:oMath xmlns:m="http://schemas.openxmlformats.org/officeDocument/2006/math">
                    <m:r>
                      <a:rPr lang="en-GB" i="1" dirty="0" smtClean="0">
                        <a:latin typeface="Cambria Math" panose="02040503050406030204" pitchFamily="18" charset="0"/>
                      </a:rPr>
                      <m:t>𝑎</m:t>
                    </m:r>
                  </m:oMath>
                </a14:m>
                <a:r>
                  <a:rPr lang="en-GB" dirty="0"/>
                  <a:t>=1, </a:t>
                </a:r>
                <a14:m>
                  <m:oMath xmlns:m="http://schemas.openxmlformats.org/officeDocument/2006/math">
                    <m:r>
                      <a:rPr lang="en-GB" i="1" dirty="0" smtClean="0">
                        <a:latin typeface="Cambria Math" panose="02040503050406030204" pitchFamily="18" charset="0"/>
                      </a:rPr>
                      <m:t>𝑛</m:t>
                    </m:r>
                  </m:oMath>
                </a14:m>
                <a:r>
                  <a:rPr lang="en-GB" dirty="0"/>
                  <a:t>=10</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217"/>
                </a:stretch>
              </a:blipFill>
            </p:spPr>
            <p:txBody>
              <a:bodyPr/>
              <a:lstStyle/>
              <a:p>
                <a:r>
                  <a:rPr lang="en-GB">
                    <a:noFill/>
                  </a:rPr>
                  <a:t> </a:t>
                </a:r>
              </a:p>
            </p:txBody>
          </p:sp>
        </mc:Fallback>
      </mc:AlternateContent>
      <p:sp>
        <p:nvSpPr>
          <p:cNvPr id="11" name="Rectangle 10"/>
          <p:cNvSpPr/>
          <p:nvPr/>
        </p:nvSpPr>
        <p:spPr>
          <a:xfrm>
            <a:off x="5541829" y="2619612"/>
            <a:ext cx="582048" cy="369332"/>
          </a:xfrm>
          <a:prstGeom prst="rect">
            <a:avLst/>
          </a:prstGeom>
        </p:spPr>
        <p:txBody>
          <a:bodyPr wrap="square">
            <a:spAutoFit/>
          </a:bodyPr>
          <a:lstStyle/>
          <a:p>
            <a:r>
              <a:rPr lang="en-GB" dirty="0"/>
              <a:t>f(x)</a:t>
            </a:r>
          </a:p>
        </p:txBody>
      </p:sp>
      <p:graphicFrame>
        <p:nvGraphicFramePr>
          <p:cNvPr id="4" name="Table 3"/>
          <p:cNvGraphicFramePr>
            <a:graphicFrameLocks noGrp="1"/>
          </p:cNvGraphicFramePr>
          <p:nvPr>
            <p:extLst>
              <p:ext uri="{D42A27DB-BD31-4B8C-83A1-F6EECF244321}">
                <p14:modId xmlns:p14="http://schemas.microsoft.com/office/powerpoint/2010/main" val="3965277641"/>
              </p:ext>
            </p:extLst>
          </p:nvPr>
        </p:nvGraphicFramePr>
        <p:xfrm>
          <a:off x="1074110" y="3258821"/>
          <a:ext cx="2336558" cy="2358706"/>
        </p:xfrm>
        <a:graphic>
          <a:graphicData uri="http://schemas.openxmlformats.org/drawingml/2006/table">
            <a:tbl>
              <a:tblPr firstRow="1" bandRow="1">
                <a:tableStyleId>{5940675A-B579-460E-94D1-54222C63F5DA}</a:tableStyleId>
              </a:tblPr>
              <a:tblGrid>
                <a:gridCol w="1081086">
                  <a:extLst>
                    <a:ext uri="{9D8B030D-6E8A-4147-A177-3AD203B41FA5}">
                      <a16:colId xmlns:a16="http://schemas.microsoft.com/office/drawing/2014/main" val="2829142338"/>
                    </a:ext>
                  </a:extLst>
                </a:gridCol>
                <a:gridCol w="1255472">
                  <a:extLst>
                    <a:ext uri="{9D8B030D-6E8A-4147-A177-3AD203B41FA5}">
                      <a16:colId xmlns:a16="http://schemas.microsoft.com/office/drawing/2014/main" val="7246926"/>
                    </a:ext>
                  </a:extLst>
                </a:gridCol>
              </a:tblGrid>
              <a:tr h="370840">
                <a:tc>
                  <a:txBody>
                    <a:bodyPr/>
                    <a:lstStyle/>
                    <a:p>
                      <a:r>
                        <a:rPr lang="en-GB" b="1" dirty="0"/>
                        <a:t>f(x)</a:t>
                      </a:r>
                      <a:endParaRPr lang="en-US" b="1" dirty="0"/>
                    </a:p>
                  </a:txBody>
                  <a:tcPr/>
                </a:tc>
                <a:tc>
                  <a:txBody>
                    <a:bodyPr/>
                    <a:lstStyle/>
                    <a:p>
                      <a:r>
                        <a:rPr lang="en-GB" b="1" dirty="0"/>
                        <a:t>x</a:t>
                      </a:r>
                      <a:endParaRPr lang="en-US" b="1" dirty="0"/>
                    </a:p>
                  </a:txBody>
                  <a:tcPr/>
                </a:tc>
                <a:extLst>
                  <a:ext uri="{0D108BD9-81ED-4DB2-BD59-A6C34878D82A}">
                    <a16:rowId xmlns:a16="http://schemas.microsoft.com/office/drawing/2014/main" val="3751796353"/>
                  </a:ext>
                </a:extLst>
              </a:tr>
              <a:tr h="370840">
                <a:tc>
                  <a:txBody>
                    <a:bodyPr/>
                    <a:lstStyle/>
                    <a:p>
                      <a:r>
                        <a:rPr lang="en-GB" dirty="0"/>
                        <a:t>2</a:t>
                      </a:r>
                      <a:endParaRPr lang="en-US" dirty="0"/>
                    </a:p>
                  </a:txBody>
                  <a:tcPr/>
                </a:tc>
                <a:tc>
                  <a:txBody>
                    <a:bodyPr/>
                    <a:lstStyle/>
                    <a:p>
                      <a:r>
                        <a:rPr lang="en-GB" dirty="0"/>
                        <a:t>1</a:t>
                      </a:r>
                      <a:endParaRPr lang="en-US" dirty="0"/>
                    </a:p>
                  </a:txBody>
                  <a:tcPr/>
                </a:tc>
                <a:extLst>
                  <a:ext uri="{0D108BD9-81ED-4DB2-BD59-A6C34878D82A}">
                    <a16:rowId xmlns:a16="http://schemas.microsoft.com/office/drawing/2014/main" val="1490799311"/>
                  </a:ext>
                </a:extLst>
              </a:tr>
              <a:tr h="504506">
                <a:tc>
                  <a:txBody>
                    <a:bodyPr/>
                    <a:lstStyle/>
                    <a:p>
                      <a:r>
                        <a:rPr lang="en-GB" dirty="0"/>
                        <a:t>4</a:t>
                      </a:r>
                      <a:endParaRPr lang="en-US" dirty="0"/>
                    </a:p>
                  </a:txBody>
                  <a:tcPr/>
                </a:tc>
                <a:tc>
                  <a:txBody>
                    <a:bodyPr/>
                    <a:lstStyle/>
                    <a:p>
                      <a:r>
                        <a:rPr lang="en-GB" dirty="0"/>
                        <a:t>2</a:t>
                      </a:r>
                      <a:endParaRPr lang="en-US" dirty="0"/>
                    </a:p>
                  </a:txBody>
                  <a:tcPr/>
                </a:tc>
                <a:extLst>
                  <a:ext uri="{0D108BD9-81ED-4DB2-BD59-A6C34878D82A}">
                    <a16:rowId xmlns:a16="http://schemas.microsoft.com/office/drawing/2014/main" val="2426188400"/>
                  </a:ext>
                </a:extLst>
              </a:tr>
              <a:tr h="370840">
                <a:tc>
                  <a:txBody>
                    <a:bodyPr/>
                    <a:lstStyle/>
                    <a:p>
                      <a:r>
                        <a:rPr lang="en-GB" dirty="0"/>
                        <a:t>8</a:t>
                      </a:r>
                      <a:endParaRPr lang="en-US" dirty="0"/>
                    </a:p>
                  </a:txBody>
                  <a:tcPr/>
                </a:tc>
                <a:tc>
                  <a:txBody>
                    <a:bodyPr/>
                    <a:lstStyle/>
                    <a:p>
                      <a:r>
                        <a:rPr lang="en-GB" dirty="0"/>
                        <a:t>3</a:t>
                      </a:r>
                      <a:endParaRPr lang="en-US" dirty="0"/>
                    </a:p>
                  </a:txBody>
                  <a:tcPr/>
                </a:tc>
                <a:extLst>
                  <a:ext uri="{0D108BD9-81ED-4DB2-BD59-A6C34878D82A}">
                    <a16:rowId xmlns:a16="http://schemas.microsoft.com/office/drawing/2014/main" val="4288712522"/>
                  </a:ext>
                </a:extLst>
              </a:tr>
              <a:tr h="370840">
                <a:tc>
                  <a:txBody>
                    <a:bodyPr/>
                    <a:lstStyle/>
                    <a:p>
                      <a:r>
                        <a:rPr lang="en-GB" dirty="0"/>
                        <a:t>16</a:t>
                      </a:r>
                      <a:endParaRPr lang="en-US" dirty="0"/>
                    </a:p>
                  </a:txBody>
                  <a:tcPr/>
                </a:tc>
                <a:tc>
                  <a:txBody>
                    <a:bodyPr/>
                    <a:lstStyle/>
                    <a:p>
                      <a:r>
                        <a:rPr lang="en-GB" dirty="0"/>
                        <a:t>4</a:t>
                      </a:r>
                      <a:endParaRPr lang="en-US" dirty="0"/>
                    </a:p>
                  </a:txBody>
                  <a:tcPr/>
                </a:tc>
                <a:extLst>
                  <a:ext uri="{0D108BD9-81ED-4DB2-BD59-A6C34878D82A}">
                    <a16:rowId xmlns:a16="http://schemas.microsoft.com/office/drawing/2014/main" val="1776447526"/>
                  </a:ext>
                </a:extLst>
              </a:tr>
              <a:tr h="370840">
                <a:tc>
                  <a:txBody>
                    <a:bodyPr/>
                    <a:lstStyle/>
                    <a:p>
                      <a:r>
                        <a:rPr lang="en-GB" dirty="0"/>
                        <a:t>32</a:t>
                      </a:r>
                      <a:endParaRPr lang="en-US" dirty="0"/>
                    </a:p>
                  </a:txBody>
                  <a:tcPr/>
                </a:tc>
                <a:tc>
                  <a:txBody>
                    <a:bodyPr/>
                    <a:lstStyle/>
                    <a:p>
                      <a:r>
                        <a:rPr lang="en-GB" dirty="0"/>
                        <a:t>5</a:t>
                      </a:r>
                      <a:endParaRPr lang="en-US" dirty="0"/>
                    </a:p>
                  </a:txBody>
                  <a:tcPr/>
                </a:tc>
                <a:extLst>
                  <a:ext uri="{0D108BD9-81ED-4DB2-BD59-A6C34878D82A}">
                    <a16:rowId xmlns:a16="http://schemas.microsoft.com/office/drawing/2014/main" val="898399072"/>
                  </a:ext>
                </a:extLst>
              </a:tr>
            </a:tbl>
          </a:graphicData>
        </a:graphic>
      </p:graphicFrame>
      <p:sp>
        <p:nvSpPr>
          <p:cNvPr id="10" name="Rectangle 9"/>
          <p:cNvSpPr/>
          <p:nvPr/>
        </p:nvSpPr>
        <p:spPr>
          <a:xfrm>
            <a:off x="7676368" y="4092576"/>
            <a:ext cx="333566" cy="369332"/>
          </a:xfrm>
          <a:prstGeom prst="rect">
            <a:avLst/>
          </a:prstGeom>
        </p:spPr>
        <p:txBody>
          <a:bodyPr wrap="square">
            <a:spAutoFit/>
          </a:bodyPr>
          <a:lstStyle/>
          <a:p>
            <a:r>
              <a:rPr lang="en-GB" dirty="0"/>
              <a:t>x</a:t>
            </a:r>
          </a:p>
        </p:txBody>
      </p:sp>
    </p:spTree>
    <p:extLst>
      <p:ext uri="{BB962C8B-B14F-4D97-AF65-F5344CB8AC3E}">
        <p14:creationId xmlns:p14="http://schemas.microsoft.com/office/powerpoint/2010/main" val="2814195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Polynomial function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23900" y="1186655"/>
                <a:ext cx="10515600" cy="4351338"/>
              </a:xfrm>
            </p:spPr>
            <p:txBody>
              <a:bodyPr/>
              <a:lstStyle/>
              <a:p>
                <a:pPr marL="0" indent="0">
                  <a:buNone/>
                </a:pPr>
                <a14:m>
                  <m:oMathPara xmlns:m="http://schemas.openxmlformats.org/officeDocument/2006/math">
                    <m:oMathParaPr>
                      <m:jc m:val="left"/>
                    </m:oMathParaPr>
                    <m:oMath xmlns:m="http://schemas.openxmlformats.org/officeDocument/2006/math">
                      <m:r>
                        <a:rPr lang="en-GB" i="1" dirty="0" smtClean="0">
                          <a:latin typeface="Cambria Math" panose="02040503050406030204" pitchFamily="18" charset="0"/>
                        </a:rPr>
                        <m:t>𝑓</m:t>
                      </m:r>
                      <m:r>
                        <a:rPr lang="en-GB" i="1" dirty="0" smtClean="0">
                          <a:latin typeface="Cambria Math" panose="02040503050406030204" pitchFamily="18" charset="0"/>
                        </a:rPr>
                        <m:t>(</m:t>
                      </m:r>
                      <m:r>
                        <a:rPr lang="en-GB" i="1" dirty="0" smtClean="0">
                          <a:latin typeface="Cambria Math" panose="02040503050406030204" pitchFamily="18" charset="0"/>
                        </a:rPr>
                        <m:t>𝑥</m:t>
                      </m:r>
                      <m:r>
                        <a:rPr lang="en-GB" i="1" dirty="0" smtClean="0">
                          <a:latin typeface="Cambria Math" panose="02040503050406030204" pitchFamily="18" charset="0"/>
                        </a:rPr>
                        <m:t>) = </m:t>
                      </m:r>
                      <m:r>
                        <a:rPr lang="en-GB" i="1" dirty="0" smtClean="0">
                          <a:latin typeface="Cambria Math" panose="02040503050406030204" pitchFamily="18" charset="0"/>
                        </a:rPr>
                        <m:t>𝑎𝑥</m:t>
                      </m:r>
                      <m:r>
                        <a:rPr lang="en-GB" i="1" baseline="30000" dirty="0">
                          <a:latin typeface="Cambria Math" panose="02040503050406030204" pitchFamily="18" charset="0"/>
                        </a:rPr>
                        <m:t>2</m:t>
                      </m:r>
                      <m:r>
                        <a:rPr lang="en-GB" i="1" dirty="0">
                          <a:latin typeface="Cambria Math" panose="02040503050406030204" pitchFamily="18" charset="0"/>
                        </a:rPr>
                        <m:t> + </m:t>
                      </m:r>
                      <m:r>
                        <a:rPr lang="en-GB" i="1" dirty="0" err="1">
                          <a:latin typeface="Cambria Math" panose="02040503050406030204" pitchFamily="18" charset="0"/>
                        </a:rPr>
                        <m:t>𝑏𝑥</m:t>
                      </m:r>
                      <m:r>
                        <a:rPr lang="en-GB" i="1" dirty="0">
                          <a:latin typeface="Cambria Math" panose="02040503050406030204" pitchFamily="18" charset="0"/>
                        </a:rPr>
                        <m:t> +</m:t>
                      </m:r>
                      <m:r>
                        <a:rPr lang="en-GB" i="1" dirty="0">
                          <a:latin typeface="Cambria Math" panose="02040503050406030204" pitchFamily="18" charset="0"/>
                        </a:rPr>
                        <m:t>𝑐</m:t>
                      </m:r>
                      <m:r>
                        <a:rPr lang="en-GB" i="1" dirty="0">
                          <a:latin typeface="Cambria Math" panose="02040503050406030204" pitchFamily="18" charset="0"/>
                        </a:rPr>
                        <m:t> </m:t>
                      </m:r>
                    </m:oMath>
                  </m:oMathPara>
                </a14:m>
                <a:endParaRPr lang="en-GB" dirty="0"/>
              </a:p>
              <a:p>
                <a:pPr marL="0" indent="0">
                  <a:buNone/>
                </a:pPr>
                <a:r>
                  <a:rPr lang="en-GB" dirty="0"/>
                  <a:t>where </a:t>
                </a:r>
                <a14:m>
                  <m:oMath xmlns:m="http://schemas.openxmlformats.org/officeDocument/2006/math">
                    <m:r>
                      <a:rPr lang="en-GB" i="1" dirty="0" smtClean="0">
                        <a:latin typeface="Cambria Math" panose="02040503050406030204" pitchFamily="18" charset="0"/>
                      </a:rPr>
                      <m:t>𝑎</m:t>
                    </m:r>
                  </m:oMath>
                </a14:m>
                <a:r>
                  <a:rPr lang="en-GB" dirty="0"/>
                  <a:t>=3, </a:t>
                </a:r>
                <a14:m>
                  <m:oMath xmlns:m="http://schemas.openxmlformats.org/officeDocument/2006/math">
                    <m:r>
                      <a:rPr lang="en-GB" i="1" dirty="0" smtClean="0">
                        <a:latin typeface="Cambria Math" panose="02040503050406030204" pitchFamily="18" charset="0"/>
                      </a:rPr>
                      <m:t>𝑏</m:t>
                    </m:r>
                  </m:oMath>
                </a14:m>
                <a:r>
                  <a:rPr lang="en-GB" dirty="0"/>
                  <a:t>=5 and</a:t>
                </a:r>
                <a14:m>
                  <m:oMath xmlns:m="http://schemas.openxmlformats.org/officeDocument/2006/math">
                    <m:r>
                      <a:rPr lang="en-GB" i="1" dirty="0" smtClean="0">
                        <a:latin typeface="Cambria Math" panose="02040503050406030204" pitchFamily="18" charset="0"/>
                      </a:rPr>
                      <m:t> </m:t>
                    </m:r>
                    <m:r>
                      <a:rPr lang="en-GB" i="1" dirty="0" smtClean="0">
                        <a:latin typeface="Cambria Math" panose="02040503050406030204" pitchFamily="18" charset="0"/>
                      </a:rPr>
                      <m:t>𝑐</m:t>
                    </m:r>
                  </m:oMath>
                </a14:m>
                <a:r>
                  <a:rPr lang="en-GB" dirty="0"/>
                  <a:t>=10</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23900" y="1186655"/>
                <a:ext cx="10515600" cy="4351338"/>
              </a:xfrm>
              <a:blipFill>
                <a:blip r:embed="rId2"/>
                <a:stretch>
                  <a:fillRect l="-1217"/>
                </a:stretch>
              </a:blipFill>
            </p:spPr>
            <p:txBody>
              <a:bodyPr/>
              <a:lstStyle/>
              <a:p>
                <a:r>
                  <a:rPr lang="en-GB">
                    <a:noFill/>
                  </a:rPr>
                  <a:t> </a:t>
                </a:r>
              </a:p>
            </p:txBody>
          </p:sp>
        </mc:Fallback>
      </mc:AlternateContent>
      <p:cxnSp>
        <p:nvCxnSpPr>
          <p:cNvPr id="5" name="Straight Connector 4"/>
          <p:cNvCxnSpPr/>
          <p:nvPr/>
        </p:nvCxnSpPr>
        <p:spPr>
          <a:xfrm>
            <a:off x="7915275" y="6000750"/>
            <a:ext cx="3571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7915275" y="3362325"/>
            <a:ext cx="4763" cy="263842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128120" y="4110373"/>
            <a:ext cx="495649" cy="369332"/>
          </a:xfrm>
          <a:prstGeom prst="rect">
            <a:avLst/>
          </a:prstGeom>
        </p:spPr>
        <p:txBody>
          <a:bodyPr wrap="none">
            <a:spAutoFit/>
          </a:bodyPr>
          <a:lstStyle/>
          <a:p>
            <a:r>
              <a:rPr lang="en-GB" dirty="0"/>
              <a:t>f(x)</a:t>
            </a:r>
          </a:p>
        </p:txBody>
      </p:sp>
      <p:graphicFrame>
        <p:nvGraphicFramePr>
          <p:cNvPr id="4" name="Table 3"/>
          <p:cNvGraphicFramePr>
            <a:graphicFrameLocks noGrp="1"/>
          </p:cNvGraphicFramePr>
          <p:nvPr>
            <p:extLst>
              <p:ext uri="{D42A27DB-BD31-4B8C-83A1-F6EECF244321}">
                <p14:modId xmlns:p14="http://schemas.microsoft.com/office/powerpoint/2010/main" val="2346391302"/>
              </p:ext>
            </p:extLst>
          </p:nvPr>
        </p:nvGraphicFramePr>
        <p:xfrm>
          <a:off x="255188" y="2907173"/>
          <a:ext cx="6902347" cy="2358706"/>
        </p:xfrm>
        <a:graphic>
          <a:graphicData uri="http://schemas.openxmlformats.org/drawingml/2006/table">
            <a:tbl>
              <a:tblPr firstRow="1" bandRow="1">
                <a:tableStyleId>{5940675A-B579-460E-94D1-54222C63F5DA}</a:tableStyleId>
              </a:tblPr>
              <a:tblGrid>
                <a:gridCol w="1779352">
                  <a:extLst>
                    <a:ext uri="{9D8B030D-6E8A-4147-A177-3AD203B41FA5}">
                      <a16:colId xmlns:a16="http://schemas.microsoft.com/office/drawing/2014/main" val="2829142338"/>
                    </a:ext>
                  </a:extLst>
                </a:gridCol>
                <a:gridCol w="1188720">
                  <a:extLst>
                    <a:ext uri="{9D8B030D-6E8A-4147-A177-3AD203B41FA5}">
                      <a16:colId xmlns:a16="http://schemas.microsoft.com/office/drawing/2014/main" val="3930719202"/>
                    </a:ext>
                  </a:extLst>
                </a:gridCol>
                <a:gridCol w="788670">
                  <a:extLst>
                    <a:ext uri="{9D8B030D-6E8A-4147-A177-3AD203B41FA5}">
                      <a16:colId xmlns:a16="http://schemas.microsoft.com/office/drawing/2014/main" val="7246926"/>
                    </a:ext>
                  </a:extLst>
                </a:gridCol>
                <a:gridCol w="844823">
                  <a:extLst>
                    <a:ext uri="{9D8B030D-6E8A-4147-A177-3AD203B41FA5}">
                      <a16:colId xmlns:a16="http://schemas.microsoft.com/office/drawing/2014/main" val="686538032"/>
                    </a:ext>
                  </a:extLst>
                </a:gridCol>
                <a:gridCol w="1150391">
                  <a:extLst>
                    <a:ext uri="{9D8B030D-6E8A-4147-A177-3AD203B41FA5}">
                      <a16:colId xmlns:a16="http://schemas.microsoft.com/office/drawing/2014/main" val="2170924444"/>
                    </a:ext>
                  </a:extLst>
                </a:gridCol>
                <a:gridCol w="1150391">
                  <a:extLst>
                    <a:ext uri="{9D8B030D-6E8A-4147-A177-3AD203B41FA5}">
                      <a16:colId xmlns:a16="http://schemas.microsoft.com/office/drawing/2014/main" val="2825911517"/>
                    </a:ext>
                  </a:extLst>
                </a:gridCol>
              </a:tblGrid>
              <a:tr h="370840">
                <a:tc>
                  <a:txBody>
                    <a:bodyPr/>
                    <a:lstStyle/>
                    <a:p>
                      <a:r>
                        <a:rPr lang="en-GB" b="1" dirty="0"/>
                        <a:t>f(x) co-domain</a:t>
                      </a:r>
                      <a:endParaRPr lang="en-US" b="1" dirty="0"/>
                    </a:p>
                  </a:txBody>
                  <a:tcPr/>
                </a:tc>
                <a:tc>
                  <a:txBody>
                    <a:bodyPr/>
                    <a:lstStyle/>
                    <a:p>
                      <a:r>
                        <a:rPr lang="en-GB" b="1" dirty="0"/>
                        <a:t> x domain</a:t>
                      </a:r>
                      <a:endParaRPr lang="en-US" b="1" dirty="0"/>
                    </a:p>
                  </a:txBody>
                  <a:tcPr/>
                </a:tc>
                <a:tc>
                  <a:txBody>
                    <a:bodyPr/>
                    <a:lstStyle/>
                    <a:p>
                      <a:r>
                        <a:rPr lang="en-GB" b="1" dirty="0" err="1"/>
                        <a:t>bx</a:t>
                      </a:r>
                      <a:endParaRPr lang="en-US" b="1" dirty="0"/>
                    </a:p>
                  </a:txBody>
                  <a:tcPr/>
                </a:tc>
                <a:tc>
                  <a:txBody>
                    <a:bodyPr/>
                    <a:lstStyle/>
                    <a:p>
                      <a:r>
                        <a:rPr lang="en-GB" b="1" dirty="0"/>
                        <a:t>c</a:t>
                      </a:r>
                      <a:endParaRPr lang="en-US" b="1" dirty="0"/>
                    </a:p>
                  </a:txBody>
                  <a:tcPr/>
                </a:tc>
                <a:tc>
                  <a:txBody>
                    <a:bodyPr/>
                    <a:lstStyle/>
                    <a:p>
                      <a:r>
                        <a:rPr lang="en-GB" b="1" dirty="0"/>
                        <a:t>x</a:t>
                      </a:r>
                      <a:r>
                        <a:rPr lang="en-GB" b="1" baseline="30000" dirty="0"/>
                        <a:t>2</a:t>
                      </a:r>
                      <a:endParaRPr lang="en-US" b="1" baseline="30000" dirty="0"/>
                    </a:p>
                  </a:txBody>
                  <a:tcPr/>
                </a:tc>
                <a:tc>
                  <a:txBody>
                    <a:bodyPr/>
                    <a:lstStyle/>
                    <a:p>
                      <a:r>
                        <a:rPr lang="en-GB" b="1" dirty="0"/>
                        <a:t>ax</a:t>
                      </a:r>
                      <a:r>
                        <a:rPr lang="en-GB" b="1" baseline="30000" dirty="0"/>
                        <a:t>2</a:t>
                      </a:r>
                      <a:endParaRPr lang="en-US" b="1" baseline="30000" dirty="0"/>
                    </a:p>
                  </a:txBody>
                  <a:tcPr/>
                </a:tc>
                <a:extLst>
                  <a:ext uri="{0D108BD9-81ED-4DB2-BD59-A6C34878D82A}">
                    <a16:rowId xmlns:a16="http://schemas.microsoft.com/office/drawing/2014/main" val="3751796353"/>
                  </a:ext>
                </a:extLst>
              </a:tr>
              <a:tr h="370840">
                <a:tc>
                  <a:txBody>
                    <a:bodyPr/>
                    <a:lstStyle/>
                    <a:p>
                      <a:r>
                        <a:rPr lang="en-GB" dirty="0"/>
                        <a:t>23</a:t>
                      </a:r>
                      <a:endParaRPr lang="en-US" dirty="0"/>
                    </a:p>
                  </a:txBody>
                  <a:tcPr/>
                </a:tc>
                <a:tc>
                  <a:txBody>
                    <a:bodyPr/>
                    <a:lstStyle/>
                    <a:p>
                      <a:r>
                        <a:rPr lang="en-GB" dirty="0"/>
                        <a:t>1</a:t>
                      </a:r>
                      <a:endParaRPr lang="en-US" dirty="0"/>
                    </a:p>
                  </a:txBody>
                  <a:tcPr/>
                </a:tc>
                <a:tc>
                  <a:txBody>
                    <a:bodyPr/>
                    <a:lstStyle/>
                    <a:p>
                      <a:r>
                        <a:rPr lang="en-GB" dirty="0"/>
                        <a:t>10</a:t>
                      </a:r>
                      <a:endParaRPr lang="en-US" dirty="0"/>
                    </a:p>
                  </a:txBody>
                  <a:tcPr/>
                </a:tc>
                <a:tc>
                  <a:txBody>
                    <a:bodyPr/>
                    <a:lstStyle/>
                    <a:p>
                      <a:r>
                        <a:rPr lang="en-GB" dirty="0"/>
                        <a:t>10</a:t>
                      </a:r>
                      <a:endParaRPr lang="en-US" dirty="0"/>
                    </a:p>
                  </a:txBody>
                  <a:tcPr/>
                </a:tc>
                <a:tc>
                  <a:txBody>
                    <a:bodyPr/>
                    <a:lstStyle/>
                    <a:p>
                      <a:r>
                        <a:rPr lang="en-GB" dirty="0"/>
                        <a:t>1</a:t>
                      </a:r>
                      <a:endParaRPr lang="en-US" dirty="0"/>
                    </a:p>
                  </a:txBody>
                  <a:tcPr/>
                </a:tc>
                <a:tc>
                  <a:txBody>
                    <a:bodyPr/>
                    <a:lstStyle/>
                    <a:p>
                      <a:r>
                        <a:rPr lang="en-GB" dirty="0"/>
                        <a:t>3</a:t>
                      </a:r>
                      <a:endParaRPr lang="en-US" dirty="0"/>
                    </a:p>
                  </a:txBody>
                  <a:tcPr/>
                </a:tc>
                <a:extLst>
                  <a:ext uri="{0D108BD9-81ED-4DB2-BD59-A6C34878D82A}">
                    <a16:rowId xmlns:a16="http://schemas.microsoft.com/office/drawing/2014/main" val="1490799311"/>
                  </a:ext>
                </a:extLst>
              </a:tr>
              <a:tr h="504506">
                <a:tc>
                  <a:txBody>
                    <a:bodyPr/>
                    <a:lstStyle/>
                    <a:p>
                      <a:r>
                        <a:rPr lang="en-GB" dirty="0"/>
                        <a:t>37</a:t>
                      </a:r>
                      <a:endParaRPr lang="en-US" dirty="0"/>
                    </a:p>
                  </a:txBody>
                  <a:tcPr/>
                </a:tc>
                <a:tc>
                  <a:txBody>
                    <a:bodyPr/>
                    <a:lstStyle/>
                    <a:p>
                      <a:r>
                        <a:rPr lang="en-GB" dirty="0"/>
                        <a:t>2</a:t>
                      </a:r>
                      <a:endParaRPr lang="en-US" dirty="0"/>
                    </a:p>
                  </a:txBody>
                  <a:tcPr/>
                </a:tc>
                <a:tc>
                  <a:txBody>
                    <a:bodyPr/>
                    <a:lstStyle/>
                    <a:p>
                      <a:r>
                        <a:rPr lang="en-GB" dirty="0"/>
                        <a:t>15</a:t>
                      </a:r>
                      <a:endParaRPr lang="en-US" dirty="0"/>
                    </a:p>
                  </a:txBody>
                  <a:tcPr/>
                </a:tc>
                <a:tc>
                  <a:txBody>
                    <a:bodyPr/>
                    <a:lstStyle/>
                    <a:p>
                      <a:r>
                        <a:rPr lang="en-GB" dirty="0"/>
                        <a:t>10</a:t>
                      </a:r>
                      <a:endParaRPr lang="en-US" dirty="0"/>
                    </a:p>
                  </a:txBody>
                  <a:tcPr/>
                </a:tc>
                <a:tc>
                  <a:txBody>
                    <a:bodyPr/>
                    <a:lstStyle/>
                    <a:p>
                      <a:r>
                        <a:rPr lang="en-GB" dirty="0"/>
                        <a:t>4</a:t>
                      </a:r>
                      <a:endParaRPr lang="en-US" dirty="0"/>
                    </a:p>
                  </a:txBody>
                  <a:tcPr/>
                </a:tc>
                <a:tc>
                  <a:txBody>
                    <a:bodyPr/>
                    <a:lstStyle/>
                    <a:p>
                      <a:r>
                        <a:rPr lang="en-GB" dirty="0"/>
                        <a:t>12</a:t>
                      </a:r>
                      <a:endParaRPr lang="en-US" dirty="0"/>
                    </a:p>
                  </a:txBody>
                  <a:tcPr/>
                </a:tc>
                <a:extLst>
                  <a:ext uri="{0D108BD9-81ED-4DB2-BD59-A6C34878D82A}">
                    <a16:rowId xmlns:a16="http://schemas.microsoft.com/office/drawing/2014/main" val="2426188400"/>
                  </a:ext>
                </a:extLst>
              </a:tr>
              <a:tr h="370840">
                <a:tc>
                  <a:txBody>
                    <a:bodyPr/>
                    <a:lstStyle/>
                    <a:p>
                      <a:r>
                        <a:rPr lang="en-GB" dirty="0"/>
                        <a:t>57</a:t>
                      </a:r>
                      <a:endParaRPr lang="en-US" dirty="0"/>
                    </a:p>
                  </a:txBody>
                  <a:tcPr/>
                </a:tc>
                <a:tc>
                  <a:txBody>
                    <a:bodyPr/>
                    <a:lstStyle/>
                    <a:p>
                      <a:r>
                        <a:rPr lang="en-GB" dirty="0"/>
                        <a:t>3</a:t>
                      </a:r>
                      <a:endParaRPr lang="en-US" dirty="0"/>
                    </a:p>
                  </a:txBody>
                  <a:tcPr/>
                </a:tc>
                <a:tc>
                  <a:txBody>
                    <a:bodyPr/>
                    <a:lstStyle/>
                    <a:p>
                      <a:r>
                        <a:rPr lang="en-GB" dirty="0"/>
                        <a:t>20</a:t>
                      </a:r>
                      <a:endParaRPr lang="en-US" dirty="0"/>
                    </a:p>
                  </a:txBody>
                  <a:tcPr/>
                </a:tc>
                <a:tc>
                  <a:txBody>
                    <a:bodyPr/>
                    <a:lstStyle/>
                    <a:p>
                      <a:r>
                        <a:rPr lang="en-GB" dirty="0"/>
                        <a:t>10</a:t>
                      </a:r>
                      <a:endParaRPr lang="en-US" dirty="0"/>
                    </a:p>
                  </a:txBody>
                  <a:tcPr/>
                </a:tc>
                <a:tc>
                  <a:txBody>
                    <a:bodyPr/>
                    <a:lstStyle/>
                    <a:p>
                      <a:r>
                        <a:rPr lang="en-GB" dirty="0"/>
                        <a:t>9</a:t>
                      </a:r>
                      <a:endParaRPr lang="en-US" dirty="0"/>
                    </a:p>
                  </a:txBody>
                  <a:tcPr/>
                </a:tc>
                <a:tc>
                  <a:txBody>
                    <a:bodyPr/>
                    <a:lstStyle/>
                    <a:p>
                      <a:r>
                        <a:rPr lang="en-GB" dirty="0"/>
                        <a:t>27</a:t>
                      </a:r>
                      <a:endParaRPr lang="en-US" dirty="0"/>
                    </a:p>
                  </a:txBody>
                  <a:tcPr/>
                </a:tc>
                <a:extLst>
                  <a:ext uri="{0D108BD9-81ED-4DB2-BD59-A6C34878D82A}">
                    <a16:rowId xmlns:a16="http://schemas.microsoft.com/office/drawing/2014/main" val="4288712522"/>
                  </a:ext>
                </a:extLst>
              </a:tr>
              <a:tr h="370840">
                <a:tc>
                  <a:txBody>
                    <a:bodyPr/>
                    <a:lstStyle/>
                    <a:p>
                      <a:r>
                        <a:rPr lang="en-GB" dirty="0"/>
                        <a:t>83</a:t>
                      </a:r>
                      <a:endParaRPr lang="en-US" dirty="0"/>
                    </a:p>
                  </a:txBody>
                  <a:tcPr/>
                </a:tc>
                <a:tc>
                  <a:txBody>
                    <a:bodyPr/>
                    <a:lstStyle/>
                    <a:p>
                      <a:r>
                        <a:rPr lang="en-GB" dirty="0"/>
                        <a:t>4</a:t>
                      </a:r>
                      <a:endParaRPr lang="en-US" dirty="0"/>
                    </a:p>
                  </a:txBody>
                  <a:tcPr/>
                </a:tc>
                <a:tc>
                  <a:txBody>
                    <a:bodyPr/>
                    <a:lstStyle/>
                    <a:p>
                      <a:r>
                        <a:rPr lang="en-GB" dirty="0"/>
                        <a:t>25</a:t>
                      </a:r>
                      <a:endParaRPr lang="en-US" dirty="0"/>
                    </a:p>
                  </a:txBody>
                  <a:tcPr/>
                </a:tc>
                <a:tc>
                  <a:txBody>
                    <a:bodyPr/>
                    <a:lstStyle/>
                    <a:p>
                      <a:r>
                        <a:rPr lang="en-GB" dirty="0"/>
                        <a:t>10</a:t>
                      </a:r>
                      <a:endParaRPr lang="en-US" dirty="0"/>
                    </a:p>
                  </a:txBody>
                  <a:tcPr/>
                </a:tc>
                <a:tc>
                  <a:txBody>
                    <a:bodyPr/>
                    <a:lstStyle/>
                    <a:p>
                      <a:r>
                        <a:rPr lang="en-GB" dirty="0"/>
                        <a:t>16</a:t>
                      </a:r>
                      <a:endParaRPr lang="en-US" dirty="0"/>
                    </a:p>
                  </a:txBody>
                  <a:tcPr/>
                </a:tc>
                <a:tc>
                  <a:txBody>
                    <a:bodyPr/>
                    <a:lstStyle/>
                    <a:p>
                      <a:r>
                        <a:rPr lang="en-GB" dirty="0"/>
                        <a:t>48</a:t>
                      </a:r>
                      <a:endParaRPr lang="en-US" dirty="0"/>
                    </a:p>
                  </a:txBody>
                  <a:tcPr/>
                </a:tc>
                <a:extLst>
                  <a:ext uri="{0D108BD9-81ED-4DB2-BD59-A6C34878D82A}">
                    <a16:rowId xmlns:a16="http://schemas.microsoft.com/office/drawing/2014/main" val="1776447526"/>
                  </a:ext>
                </a:extLst>
              </a:tr>
              <a:tr h="370840">
                <a:tc>
                  <a:txBody>
                    <a:bodyPr/>
                    <a:lstStyle/>
                    <a:p>
                      <a:r>
                        <a:rPr lang="en-GB" dirty="0"/>
                        <a:t>115</a:t>
                      </a:r>
                      <a:endParaRPr lang="en-US" dirty="0"/>
                    </a:p>
                  </a:txBody>
                  <a:tcPr/>
                </a:tc>
                <a:tc>
                  <a:txBody>
                    <a:bodyPr/>
                    <a:lstStyle/>
                    <a:p>
                      <a:r>
                        <a:rPr lang="en-GB" dirty="0"/>
                        <a:t>5</a:t>
                      </a:r>
                      <a:endParaRPr lang="en-US" dirty="0"/>
                    </a:p>
                  </a:txBody>
                  <a:tcPr/>
                </a:tc>
                <a:tc>
                  <a:txBody>
                    <a:bodyPr/>
                    <a:lstStyle/>
                    <a:p>
                      <a:r>
                        <a:rPr lang="en-GB" dirty="0"/>
                        <a:t>30</a:t>
                      </a:r>
                      <a:endParaRPr lang="en-US" dirty="0"/>
                    </a:p>
                  </a:txBody>
                  <a:tcPr/>
                </a:tc>
                <a:tc>
                  <a:txBody>
                    <a:bodyPr/>
                    <a:lstStyle/>
                    <a:p>
                      <a:r>
                        <a:rPr lang="en-GB" dirty="0"/>
                        <a:t>10</a:t>
                      </a:r>
                      <a:endParaRPr lang="en-US" dirty="0"/>
                    </a:p>
                  </a:txBody>
                  <a:tcPr/>
                </a:tc>
                <a:tc>
                  <a:txBody>
                    <a:bodyPr/>
                    <a:lstStyle/>
                    <a:p>
                      <a:r>
                        <a:rPr lang="en-GB" dirty="0"/>
                        <a:t>25</a:t>
                      </a:r>
                      <a:endParaRPr lang="en-US" dirty="0"/>
                    </a:p>
                  </a:txBody>
                  <a:tcPr/>
                </a:tc>
                <a:tc>
                  <a:txBody>
                    <a:bodyPr/>
                    <a:lstStyle/>
                    <a:p>
                      <a:r>
                        <a:rPr lang="en-GB" dirty="0"/>
                        <a:t>75</a:t>
                      </a:r>
                      <a:endParaRPr lang="en-US" dirty="0"/>
                    </a:p>
                  </a:txBody>
                  <a:tcPr/>
                </a:tc>
                <a:extLst>
                  <a:ext uri="{0D108BD9-81ED-4DB2-BD59-A6C34878D82A}">
                    <a16:rowId xmlns:a16="http://schemas.microsoft.com/office/drawing/2014/main" val="898399072"/>
                  </a:ext>
                </a:extLst>
              </a:tr>
            </a:tbl>
          </a:graphicData>
        </a:graphic>
      </p:graphicFrame>
      <p:sp>
        <p:nvSpPr>
          <p:cNvPr id="10" name="Rectangle 9"/>
          <p:cNvSpPr/>
          <p:nvPr/>
        </p:nvSpPr>
        <p:spPr>
          <a:xfrm>
            <a:off x="9035077" y="6004112"/>
            <a:ext cx="284052" cy="369332"/>
          </a:xfrm>
          <a:prstGeom prst="rect">
            <a:avLst/>
          </a:prstGeom>
        </p:spPr>
        <p:txBody>
          <a:bodyPr wrap="none">
            <a:spAutoFit/>
          </a:bodyPr>
          <a:lstStyle/>
          <a:p>
            <a:r>
              <a:rPr lang="en-GB" dirty="0"/>
              <a:t>x</a:t>
            </a:r>
          </a:p>
        </p:txBody>
      </p:sp>
      <p:sp>
        <p:nvSpPr>
          <p:cNvPr id="9" name="Arc 8">
            <a:extLst>
              <a:ext uri="{FF2B5EF4-FFF2-40B4-BE49-F238E27FC236}">
                <a16:creationId xmlns:a16="http://schemas.microsoft.com/office/drawing/2014/main" id="{D88FF3B8-BF1D-4DB9-B6C1-431C6B6F526F}"/>
              </a:ext>
            </a:extLst>
          </p:cNvPr>
          <p:cNvSpPr/>
          <p:nvPr/>
        </p:nvSpPr>
        <p:spPr>
          <a:xfrm rot="10800000" flipH="1">
            <a:off x="5425678" y="3044019"/>
            <a:ext cx="4976528" cy="2871371"/>
          </a:xfrm>
          <a:prstGeom prst="arc">
            <a:avLst>
              <a:gd name="adj1" fmla="val 16200000"/>
              <a:gd name="adj2" fmla="val 21170574"/>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8" name="Picture 7" descr="Chart, line chart&#10;&#10;Description automatically generated">
            <a:extLst>
              <a:ext uri="{FF2B5EF4-FFF2-40B4-BE49-F238E27FC236}">
                <a16:creationId xmlns:a16="http://schemas.microsoft.com/office/drawing/2014/main" id="{3F1FFE91-8DE9-4634-9FF3-4928C5813F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9349" y="2647784"/>
            <a:ext cx="4148839" cy="3432619"/>
          </a:xfrm>
          <a:prstGeom prst="rect">
            <a:avLst/>
          </a:prstGeom>
        </p:spPr>
      </p:pic>
    </p:spTree>
    <p:extLst>
      <p:ext uri="{BB962C8B-B14F-4D97-AF65-F5344CB8AC3E}">
        <p14:creationId xmlns:p14="http://schemas.microsoft.com/office/powerpoint/2010/main" val="323691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Exponential function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253331"/>
                <a:ext cx="10515600" cy="4351338"/>
              </a:xfrm>
            </p:spPr>
            <p:txBody>
              <a:bodyPr/>
              <a:lstStyle/>
              <a:p>
                <a:pPr marL="0" indent="0">
                  <a:buNone/>
                </a:pPr>
                <a14:m>
                  <m:oMathPara xmlns:m="http://schemas.openxmlformats.org/officeDocument/2006/math">
                    <m:oMathParaPr>
                      <m:jc m:val="left"/>
                    </m:oMathParaPr>
                    <m:oMath xmlns:m="http://schemas.openxmlformats.org/officeDocument/2006/math">
                      <m:r>
                        <a:rPr lang="en-GB" i="1" dirty="0" smtClean="0">
                          <a:latin typeface="Cambria Math" panose="02040503050406030204" pitchFamily="18" charset="0"/>
                        </a:rPr>
                        <m:t>𝑓</m:t>
                      </m:r>
                      <m:d>
                        <m:dPr>
                          <m:ctrlPr>
                            <a:rPr lang="en-GB" i="1" dirty="0" smtClean="0">
                              <a:latin typeface="Cambria Math" panose="02040503050406030204" pitchFamily="18" charset="0"/>
                            </a:rPr>
                          </m:ctrlPr>
                        </m:dPr>
                        <m:e>
                          <m:r>
                            <a:rPr lang="en-GB" i="1" dirty="0" smtClean="0">
                              <a:latin typeface="Cambria Math" panose="02040503050406030204" pitchFamily="18" charset="0"/>
                            </a:rPr>
                            <m:t>𝑥</m:t>
                          </m:r>
                        </m:e>
                      </m:d>
                      <m:r>
                        <a:rPr lang="en-GB" i="1" dirty="0" smtClean="0">
                          <a:latin typeface="Cambria Math" panose="02040503050406030204" pitchFamily="18" charset="0"/>
                        </a:rPr>
                        <m:t>= </m:t>
                      </m:r>
                      <m:r>
                        <a:rPr lang="en-GB" i="1" dirty="0" err="1" smtClean="0">
                          <a:latin typeface="Cambria Math" panose="02040503050406030204" pitchFamily="18" charset="0"/>
                        </a:rPr>
                        <m:t>𝑎</m:t>
                      </m:r>
                      <m:r>
                        <a:rPr lang="en-GB" i="1" baseline="30000" dirty="0" err="1" smtClean="0">
                          <a:latin typeface="Cambria Math" panose="02040503050406030204" pitchFamily="18" charset="0"/>
                        </a:rPr>
                        <m:t>𝑥</m:t>
                      </m:r>
                    </m:oMath>
                  </m:oMathPara>
                </a14:m>
                <a:endParaRPr lang="en-GB" baseline="30000" dirty="0"/>
              </a:p>
              <a:p>
                <a:pPr marL="0" indent="0">
                  <a:buNone/>
                </a:pPr>
                <a:r>
                  <a:rPr lang="en-GB" dirty="0"/>
                  <a:t>where a=2</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253331"/>
                <a:ext cx="10515600" cy="4351338"/>
              </a:xfrm>
              <a:blipFill>
                <a:blip r:embed="rId2"/>
                <a:stretch>
                  <a:fillRect l="-1217"/>
                </a:stretch>
              </a:blipFill>
            </p:spPr>
            <p:txBody>
              <a:bodyPr/>
              <a:lstStyle/>
              <a:p>
                <a:r>
                  <a:rPr lang="en-GB">
                    <a:noFill/>
                  </a:rPr>
                  <a:t> </a:t>
                </a:r>
              </a:p>
            </p:txBody>
          </p:sp>
        </mc:Fallback>
      </mc:AlternateContent>
      <p:sp>
        <p:nvSpPr>
          <p:cNvPr id="11" name="Rectangle 10"/>
          <p:cNvSpPr/>
          <p:nvPr/>
        </p:nvSpPr>
        <p:spPr>
          <a:xfrm>
            <a:off x="5848175" y="2729469"/>
            <a:ext cx="495649" cy="369332"/>
          </a:xfrm>
          <a:prstGeom prst="rect">
            <a:avLst/>
          </a:prstGeom>
        </p:spPr>
        <p:txBody>
          <a:bodyPr wrap="none">
            <a:spAutoFit/>
          </a:bodyPr>
          <a:lstStyle/>
          <a:p>
            <a:r>
              <a:rPr lang="en-GB" dirty="0"/>
              <a:t>f(x)</a:t>
            </a:r>
          </a:p>
        </p:txBody>
      </p:sp>
      <p:graphicFrame>
        <p:nvGraphicFramePr>
          <p:cNvPr id="4" name="Table 3"/>
          <p:cNvGraphicFramePr>
            <a:graphicFrameLocks noGrp="1"/>
          </p:cNvGraphicFramePr>
          <p:nvPr>
            <p:extLst>
              <p:ext uri="{D42A27DB-BD31-4B8C-83A1-F6EECF244321}">
                <p14:modId xmlns:p14="http://schemas.microsoft.com/office/powerpoint/2010/main" val="3277319615"/>
              </p:ext>
            </p:extLst>
          </p:nvPr>
        </p:nvGraphicFramePr>
        <p:xfrm>
          <a:off x="1202900" y="3098801"/>
          <a:ext cx="3451174" cy="2358706"/>
        </p:xfrm>
        <a:graphic>
          <a:graphicData uri="http://schemas.openxmlformats.org/drawingml/2006/table">
            <a:tbl>
              <a:tblPr firstRow="1" bandRow="1">
                <a:tableStyleId>{5940675A-B579-460E-94D1-54222C63F5DA}</a:tableStyleId>
              </a:tblPr>
              <a:tblGrid>
                <a:gridCol w="990600">
                  <a:extLst>
                    <a:ext uri="{9D8B030D-6E8A-4147-A177-3AD203B41FA5}">
                      <a16:colId xmlns:a16="http://schemas.microsoft.com/office/drawing/2014/main" val="2829142338"/>
                    </a:ext>
                  </a:extLst>
                </a:gridCol>
                <a:gridCol w="1310183">
                  <a:extLst>
                    <a:ext uri="{9D8B030D-6E8A-4147-A177-3AD203B41FA5}">
                      <a16:colId xmlns:a16="http://schemas.microsoft.com/office/drawing/2014/main" val="3930719202"/>
                    </a:ext>
                  </a:extLst>
                </a:gridCol>
                <a:gridCol w="1150391">
                  <a:extLst>
                    <a:ext uri="{9D8B030D-6E8A-4147-A177-3AD203B41FA5}">
                      <a16:colId xmlns:a16="http://schemas.microsoft.com/office/drawing/2014/main" val="7246926"/>
                    </a:ext>
                  </a:extLst>
                </a:gridCol>
              </a:tblGrid>
              <a:tr h="370840">
                <a:tc>
                  <a:txBody>
                    <a:bodyPr/>
                    <a:lstStyle/>
                    <a:p>
                      <a:r>
                        <a:rPr lang="en-GB" b="1" dirty="0"/>
                        <a:t>f(x)</a:t>
                      </a:r>
                      <a:endParaRPr lang="en-US" b="1" dirty="0"/>
                    </a:p>
                  </a:txBody>
                  <a:tcPr/>
                </a:tc>
                <a:tc>
                  <a:txBody>
                    <a:bodyPr/>
                    <a:lstStyle/>
                    <a:p>
                      <a:r>
                        <a:rPr lang="en-GB" b="1" dirty="0"/>
                        <a:t> a</a:t>
                      </a:r>
                      <a:endParaRPr lang="en-US" b="1" dirty="0"/>
                    </a:p>
                  </a:txBody>
                  <a:tcPr/>
                </a:tc>
                <a:tc>
                  <a:txBody>
                    <a:bodyPr/>
                    <a:lstStyle/>
                    <a:p>
                      <a:r>
                        <a:rPr lang="en-GB" b="1" dirty="0"/>
                        <a:t>x</a:t>
                      </a:r>
                      <a:endParaRPr lang="en-US" b="1" dirty="0"/>
                    </a:p>
                  </a:txBody>
                  <a:tcPr/>
                </a:tc>
                <a:extLst>
                  <a:ext uri="{0D108BD9-81ED-4DB2-BD59-A6C34878D82A}">
                    <a16:rowId xmlns:a16="http://schemas.microsoft.com/office/drawing/2014/main" val="3751796353"/>
                  </a:ext>
                </a:extLst>
              </a:tr>
              <a:tr h="370840">
                <a:tc>
                  <a:txBody>
                    <a:bodyPr/>
                    <a:lstStyle/>
                    <a:p>
                      <a:r>
                        <a:rPr lang="en-GB" dirty="0"/>
                        <a:t>2</a:t>
                      </a:r>
                      <a:endParaRPr lang="en-US" dirty="0"/>
                    </a:p>
                  </a:txBody>
                  <a:tcPr/>
                </a:tc>
                <a:tc>
                  <a:txBody>
                    <a:bodyPr/>
                    <a:lstStyle/>
                    <a:p>
                      <a:r>
                        <a:rPr lang="en-GB" dirty="0"/>
                        <a:t>2</a:t>
                      </a:r>
                      <a:endParaRPr lang="en-US" dirty="0"/>
                    </a:p>
                  </a:txBody>
                  <a:tcPr/>
                </a:tc>
                <a:tc>
                  <a:txBody>
                    <a:bodyPr/>
                    <a:lstStyle/>
                    <a:p>
                      <a:r>
                        <a:rPr lang="en-GB" dirty="0"/>
                        <a:t>1</a:t>
                      </a:r>
                      <a:endParaRPr lang="en-US" dirty="0"/>
                    </a:p>
                  </a:txBody>
                  <a:tcPr/>
                </a:tc>
                <a:extLst>
                  <a:ext uri="{0D108BD9-81ED-4DB2-BD59-A6C34878D82A}">
                    <a16:rowId xmlns:a16="http://schemas.microsoft.com/office/drawing/2014/main" val="1490799311"/>
                  </a:ext>
                </a:extLst>
              </a:tr>
              <a:tr h="504506">
                <a:tc>
                  <a:txBody>
                    <a:bodyPr/>
                    <a:lstStyle/>
                    <a:p>
                      <a:r>
                        <a:rPr lang="en-GB" dirty="0"/>
                        <a:t>4</a:t>
                      </a:r>
                      <a:endParaRPr lang="en-US" dirty="0"/>
                    </a:p>
                  </a:txBody>
                  <a:tcPr/>
                </a:tc>
                <a:tc>
                  <a:txBody>
                    <a:bodyPr/>
                    <a:lstStyle/>
                    <a:p>
                      <a:r>
                        <a:rPr lang="en-GB" dirty="0"/>
                        <a:t>2</a:t>
                      </a:r>
                      <a:endParaRPr lang="en-US" dirty="0"/>
                    </a:p>
                  </a:txBody>
                  <a:tcPr/>
                </a:tc>
                <a:tc>
                  <a:txBody>
                    <a:bodyPr/>
                    <a:lstStyle/>
                    <a:p>
                      <a:r>
                        <a:rPr lang="en-GB" dirty="0"/>
                        <a:t>2</a:t>
                      </a:r>
                      <a:endParaRPr lang="en-US" dirty="0"/>
                    </a:p>
                  </a:txBody>
                  <a:tcPr/>
                </a:tc>
                <a:extLst>
                  <a:ext uri="{0D108BD9-81ED-4DB2-BD59-A6C34878D82A}">
                    <a16:rowId xmlns:a16="http://schemas.microsoft.com/office/drawing/2014/main" val="2426188400"/>
                  </a:ext>
                </a:extLst>
              </a:tr>
              <a:tr h="370840">
                <a:tc>
                  <a:txBody>
                    <a:bodyPr/>
                    <a:lstStyle/>
                    <a:p>
                      <a:r>
                        <a:rPr lang="en-GB" dirty="0"/>
                        <a:t>8</a:t>
                      </a:r>
                      <a:endParaRPr lang="en-US" dirty="0"/>
                    </a:p>
                  </a:txBody>
                  <a:tcPr/>
                </a:tc>
                <a:tc>
                  <a:txBody>
                    <a:bodyPr/>
                    <a:lstStyle/>
                    <a:p>
                      <a:r>
                        <a:rPr lang="en-GB" dirty="0"/>
                        <a:t>2</a:t>
                      </a:r>
                      <a:endParaRPr lang="en-US" dirty="0"/>
                    </a:p>
                  </a:txBody>
                  <a:tcPr/>
                </a:tc>
                <a:tc>
                  <a:txBody>
                    <a:bodyPr/>
                    <a:lstStyle/>
                    <a:p>
                      <a:r>
                        <a:rPr lang="en-GB" dirty="0"/>
                        <a:t>3</a:t>
                      </a:r>
                      <a:endParaRPr lang="en-US" dirty="0"/>
                    </a:p>
                  </a:txBody>
                  <a:tcPr/>
                </a:tc>
                <a:extLst>
                  <a:ext uri="{0D108BD9-81ED-4DB2-BD59-A6C34878D82A}">
                    <a16:rowId xmlns:a16="http://schemas.microsoft.com/office/drawing/2014/main" val="4288712522"/>
                  </a:ext>
                </a:extLst>
              </a:tr>
              <a:tr h="370840">
                <a:tc>
                  <a:txBody>
                    <a:bodyPr/>
                    <a:lstStyle/>
                    <a:p>
                      <a:r>
                        <a:rPr lang="en-GB" dirty="0"/>
                        <a:t>16</a:t>
                      </a:r>
                      <a:endParaRPr lang="en-US" dirty="0"/>
                    </a:p>
                  </a:txBody>
                  <a:tcPr/>
                </a:tc>
                <a:tc>
                  <a:txBody>
                    <a:bodyPr/>
                    <a:lstStyle/>
                    <a:p>
                      <a:r>
                        <a:rPr lang="en-GB" dirty="0"/>
                        <a:t>2</a:t>
                      </a:r>
                      <a:endParaRPr lang="en-US" dirty="0"/>
                    </a:p>
                  </a:txBody>
                  <a:tcPr/>
                </a:tc>
                <a:tc>
                  <a:txBody>
                    <a:bodyPr/>
                    <a:lstStyle/>
                    <a:p>
                      <a:r>
                        <a:rPr lang="en-GB" dirty="0"/>
                        <a:t>4</a:t>
                      </a:r>
                      <a:endParaRPr lang="en-US" dirty="0"/>
                    </a:p>
                  </a:txBody>
                  <a:tcPr/>
                </a:tc>
                <a:extLst>
                  <a:ext uri="{0D108BD9-81ED-4DB2-BD59-A6C34878D82A}">
                    <a16:rowId xmlns:a16="http://schemas.microsoft.com/office/drawing/2014/main" val="1776447526"/>
                  </a:ext>
                </a:extLst>
              </a:tr>
              <a:tr h="370840">
                <a:tc>
                  <a:txBody>
                    <a:bodyPr/>
                    <a:lstStyle/>
                    <a:p>
                      <a:r>
                        <a:rPr lang="en-GB" dirty="0"/>
                        <a:t>32</a:t>
                      </a:r>
                      <a:endParaRPr lang="en-US" dirty="0"/>
                    </a:p>
                  </a:txBody>
                  <a:tcPr/>
                </a:tc>
                <a:tc>
                  <a:txBody>
                    <a:bodyPr/>
                    <a:lstStyle/>
                    <a:p>
                      <a:r>
                        <a:rPr lang="en-GB" dirty="0"/>
                        <a:t>2</a:t>
                      </a:r>
                      <a:endParaRPr lang="en-US" dirty="0"/>
                    </a:p>
                  </a:txBody>
                  <a:tcPr/>
                </a:tc>
                <a:tc>
                  <a:txBody>
                    <a:bodyPr/>
                    <a:lstStyle/>
                    <a:p>
                      <a:r>
                        <a:rPr lang="en-GB" dirty="0"/>
                        <a:t>5</a:t>
                      </a:r>
                      <a:endParaRPr lang="en-US" dirty="0"/>
                    </a:p>
                  </a:txBody>
                  <a:tcPr/>
                </a:tc>
                <a:extLst>
                  <a:ext uri="{0D108BD9-81ED-4DB2-BD59-A6C34878D82A}">
                    <a16:rowId xmlns:a16="http://schemas.microsoft.com/office/drawing/2014/main" val="898399072"/>
                  </a:ext>
                </a:extLst>
              </a:tr>
            </a:tbl>
          </a:graphicData>
        </a:graphic>
      </p:graphicFrame>
      <p:sp>
        <p:nvSpPr>
          <p:cNvPr id="10" name="Rectangle 9"/>
          <p:cNvSpPr/>
          <p:nvPr/>
        </p:nvSpPr>
        <p:spPr>
          <a:xfrm>
            <a:off x="9162298" y="5878497"/>
            <a:ext cx="284052" cy="369332"/>
          </a:xfrm>
          <a:prstGeom prst="rect">
            <a:avLst/>
          </a:prstGeom>
        </p:spPr>
        <p:txBody>
          <a:bodyPr wrap="none">
            <a:spAutoFit/>
          </a:bodyPr>
          <a:lstStyle/>
          <a:p>
            <a:r>
              <a:rPr lang="en-GB" dirty="0"/>
              <a:t>x</a:t>
            </a:r>
          </a:p>
        </p:txBody>
      </p:sp>
      <p:pic>
        <p:nvPicPr>
          <p:cNvPr id="9" name="Picture 8" descr="Chart, line chart&#10;&#10;Description automatically generated">
            <a:extLst>
              <a:ext uri="{FF2B5EF4-FFF2-40B4-BE49-F238E27FC236}">
                <a16:creationId xmlns:a16="http://schemas.microsoft.com/office/drawing/2014/main" id="{19AB687C-7100-4AB4-95D1-16D6906BF9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3284" y="1479346"/>
            <a:ext cx="5313772" cy="4399151"/>
          </a:xfrm>
          <a:prstGeom prst="rect">
            <a:avLst/>
          </a:prstGeom>
        </p:spPr>
      </p:pic>
    </p:spTree>
    <p:extLst>
      <p:ext uri="{BB962C8B-B14F-4D97-AF65-F5344CB8AC3E}">
        <p14:creationId xmlns:p14="http://schemas.microsoft.com/office/powerpoint/2010/main" val="22022138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7C9609E-A38D-44E8-9033-CE0C20B8B866}"/>
              </a:ext>
            </a:extLst>
          </p:cNvPr>
          <p:cNvPicPr>
            <a:picLocks noChangeAspect="1"/>
          </p:cNvPicPr>
          <p:nvPr/>
        </p:nvPicPr>
        <p:blipFill>
          <a:blip r:embed="rId2"/>
          <a:stretch>
            <a:fillRect/>
          </a:stretch>
        </p:blipFill>
        <p:spPr>
          <a:xfrm>
            <a:off x="4251086" y="1622168"/>
            <a:ext cx="7388464" cy="4443568"/>
          </a:xfrm>
          <a:prstGeom prst="rect">
            <a:avLst/>
          </a:prstGeom>
        </p:spPr>
      </p:pic>
      <p:sp>
        <p:nvSpPr>
          <p:cNvPr id="2" name="Title 1"/>
          <p:cNvSpPr>
            <a:spLocks noGrp="1"/>
          </p:cNvSpPr>
          <p:nvPr>
            <p:ph type="title"/>
          </p:nvPr>
        </p:nvSpPr>
        <p:spPr>
          <a:xfrm>
            <a:off x="838200" y="147956"/>
            <a:ext cx="6263640" cy="315912"/>
          </a:xfrm>
        </p:spPr>
        <p:txBody>
          <a:bodyPr>
            <a:normAutofit fontScale="90000"/>
          </a:bodyPr>
          <a:lstStyle/>
          <a:p>
            <a:r>
              <a:rPr lang="en-GB" dirty="0"/>
              <a:t>Factorial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52450" y="1139824"/>
                <a:ext cx="10515600" cy="5146675"/>
              </a:xfrm>
            </p:spPr>
            <p:txBody>
              <a:bodyPr>
                <a:normAutofit/>
              </a:bodyPr>
              <a:lstStyle/>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d>
                        <m:dPr>
                          <m:ctrlPr>
                            <a:rPr lang="en-GB" sz="3600" i="1" dirty="0" smtClean="0">
                              <a:latin typeface="Cambria Math" panose="02040503050406030204" pitchFamily="18" charset="0"/>
                            </a:rPr>
                          </m:ctrlPr>
                        </m:dPr>
                        <m:e>
                          <m:r>
                            <a:rPr lang="en-GB" sz="3600" i="1" dirty="0" smtClean="0">
                              <a:latin typeface="Cambria Math" panose="02040503050406030204" pitchFamily="18" charset="0"/>
                            </a:rPr>
                            <m:t>𝑥</m:t>
                          </m:r>
                        </m:e>
                      </m:d>
                      <m:r>
                        <a:rPr lang="en-GB" sz="3600" i="1" dirty="0" smtClean="0">
                          <a:latin typeface="Cambria Math" panose="02040503050406030204" pitchFamily="18" charset="0"/>
                        </a:rPr>
                        <m:t>=</m:t>
                      </m:r>
                      <m:r>
                        <a:rPr lang="en-GB" sz="3600" b="0" i="1" dirty="0" smtClean="0">
                          <a:latin typeface="Cambria Math" panose="02040503050406030204" pitchFamily="18" charset="0"/>
                        </a:rPr>
                        <m:t>𝑥</m:t>
                      </m:r>
                      <m:r>
                        <a:rPr lang="en-GB" sz="3600" b="0" i="1" dirty="0" smtClean="0">
                          <a:latin typeface="Cambria Math" panose="02040503050406030204" pitchFamily="18" charset="0"/>
                        </a:rPr>
                        <m:t>!</m:t>
                      </m:r>
                    </m:oMath>
                  </m:oMathPara>
                </a14:m>
                <a:endParaRPr lang="en-GB" sz="3600" b="0" dirty="0"/>
              </a:p>
              <a:p>
                <a:pPr marL="0" indent="0">
                  <a:buNone/>
                </a:pPr>
                <a:endParaRPr lang="en-GB" sz="3600" b="0" dirty="0"/>
              </a:p>
              <a:p>
                <a:pPr marL="0" indent="0">
                  <a:buNone/>
                </a:pPr>
                <a:endParaRPr lang="en-US" sz="3600" dirty="0"/>
              </a:p>
              <a:p>
                <a:pPr marL="0" indent="0">
                  <a:buNone/>
                </a:pPr>
                <a:endParaRPr lang="en-US" sz="3600" dirty="0"/>
              </a:p>
              <a:p>
                <a:pPr marL="0" indent="0">
                  <a:buNone/>
                </a:pPr>
                <a:endParaRPr lang="en-US" sz="3600" dirty="0"/>
              </a:p>
              <a:p>
                <a:pPr marL="0" indent="0">
                  <a:buNone/>
                </a:pPr>
                <a:endParaRPr lang="en-US" sz="3600" baseline="30000" dirty="0"/>
              </a:p>
              <a:p>
                <a:pPr marL="0" indent="0">
                  <a:buNone/>
                </a:pPr>
                <a:endParaRPr lang="en-US" sz="3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52450" y="1139824"/>
                <a:ext cx="10515600" cy="5146675"/>
              </a:xfrm>
              <a:blipFill>
                <a:blip r:embed="rId3"/>
                <a:stretch>
                  <a:fillRect/>
                </a:stretch>
              </a:blipFill>
            </p:spPr>
            <p:txBody>
              <a:bodyPr/>
              <a:lstStyle/>
              <a:p>
                <a:r>
                  <a:rPr lang="en-GB">
                    <a:noFill/>
                  </a:rPr>
                  <a:t> </a:t>
                </a:r>
              </a:p>
            </p:txBody>
          </p:sp>
        </mc:Fallback>
      </mc:AlternateContent>
      <p:sp>
        <p:nvSpPr>
          <p:cNvPr id="7" name="Rectangle 6">
            <a:extLst>
              <a:ext uri="{FF2B5EF4-FFF2-40B4-BE49-F238E27FC236}">
                <a16:creationId xmlns:a16="http://schemas.microsoft.com/office/drawing/2014/main" id="{69B059FD-72D0-44C5-9187-7FA2D6EA5CF7}"/>
              </a:ext>
            </a:extLst>
          </p:cNvPr>
          <p:cNvSpPr/>
          <p:nvPr/>
        </p:nvSpPr>
        <p:spPr>
          <a:xfrm>
            <a:off x="7253596" y="3713161"/>
            <a:ext cx="495649" cy="369332"/>
          </a:xfrm>
          <a:prstGeom prst="rect">
            <a:avLst/>
          </a:prstGeom>
        </p:spPr>
        <p:txBody>
          <a:bodyPr wrap="none">
            <a:spAutoFit/>
          </a:bodyPr>
          <a:lstStyle/>
          <a:p>
            <a:r>
              <a:rPr lang="en-GB" dirty="0"/>
              <a:t>f(x)</a:t>
            </a:r>
          </a:p>
        </p:txBody>
      </p:sp>
      <p:sp>
        <p:nvSpPr>
          <p:cNvPr id="8" name="Rectangle 7">
            <a:extLst>
              <a:ext uri="{FF2B5EF4-FFF2-40B4-BE49-F238E27FC236}">
                <a16:creationId xmlns:a16="http://schemas.microsoft.com/office/drawing/2014/main" id="{6D04D33C-B494-4FF6-83C9-7C2FA8E907D6}"/>
              </a:ext>
            </a:extLst>
          </p:cNvPr>
          <p:cNvSpPr/>
          <p:nvPr/>
        </p:nvSpPr>
        <p:spPr>
          <a:xfrm>
            <a:off x="9412687" y="5696404"/>
            <a:ext cx="284052" cy="369332"/>
          </a:xfrm>
          <a:prstGeom prst="rect">
            <a:avLst/>
          </a:prstGeom>
        </p:spPr>
        <p:txBody>
          <a:bodyPr wrap="none">
            <a:spAutoFit/>
          </a:bodyPr>
          <a:lstStyle/>
          <a:p>
            <a:r>
              <a:rPr lang="en-GB" dirty="0"/>
              <a:t>x</a:t>
            </a:r>
          </a:p>
        </p:txBody>
      </p:sp>
    </p:spTree>
    <p:extLst>
      <p:ext uri="{BB962C8B-B14F-4D97-AF65-F5344CB8AC3E}">
        <p14:creationId xmlns:p14="http://schemas.microsoft.com/office/powerpoint/2010/main" val="1380501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7956"/>
            <a:ext cx="6263640" cy="315912"/>
          </a:xfrm>
        </p:spPr>
        <p:txBody>
          <a:bodyPr>
            <a:normAutofit fontScale="90000"/>
          </a:bodyPr>
          <a:lstStyle/>
          <a:p>
            <a:r>
              <a:rPr lang="en-GB" dirty="0"/>
              <a:t>Exercise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52450" y="1139824"/>
                <a:ext cx="10515600" cy="5146675"/>
              </a:xfrm>
            </p:spPr>
            <p:txBody>
              <a:bodyPr>
                <a:normAutofit lnSpcReduction="10000"/>
              </a:bodyPr>
              <a:lstStyle/>
              <a:p>
                <a:pPr marL="0" indent="0">
                  <a:buNone/>
                </a:pPr>
                <a:r>
                  <a:rPr lang="en-GB" sz="3600" dirty="0"/>
                  <a:t>Plot the following functions using: </a:t>
                </a:r>
                <a:r>
                  <a:rPr lang="en-GB" sz="3600" dirty="0">
                    <a:hlinkClick r:id="rId2"/>
                  </a:rPr>
                  <a:t>https://www.geogebra.org/</a:t>
                </a:r>
                <a:endParaRPr lang="en-GB" sz="3600" dirty="0"/>
              </a:p>
              <a:p>
                <a:pPr marL="0" indent="0">
                  <a:buNone/>
                </a:pPr>
                <a:endParaRPr lang="en-GB" sz="3600" i="1" dirty="0"/>
              </a:p>
              <a:p>
                <a:pPr marL="0" indent="0">
                  <a:buNone/>
                </a:pPr>
                <a:endParaRPr lang="en-GB" sz="360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r>
                        <a:rPr lang="en-GB" sz="3600" i="1" dirty="0" smtClean="0">
                          <a:latin typeface="Cambria Math" panose="02040503050406030204" pitchFamily="18" charset="0"/>
                        </a:rPr>
                        <m:t>(</m:t>
                      </m:r>
                      <m:r>
                        <a:rPr lang="en-GB" sz="3600" i="1" dirty="0" smtClean="0">
                          <a:latin typeface="Cambria Math" panose="02040503050406030204" pitchFamily="18" charset="0"/>
                        </a:rPr>
                        <m:t>𝑥</m:t>
                      </m:r>
                      <m:r>
                        <a:rPr lang="en-GB" sz="3600" i="1" dirty="0" smtClean="0">
                          <a:latin typeface="Cambria Math" panose="02040503050406030204" pitchFamily="18" charset="0"/>
                        </a:rPr>
                        <m:t>)=5</m:t>
                      </m:r>
                      <m:r>
                        <a:rPr lang="en-GB" sz="3600" i="1" dirty="0" smtClean="0">
                          <a:latin typeface="Cambria Math" panose="02040503050406030204" pitchFamily="18" charset="0"/>
                        </a:rPr>
                        <m:t>𝑥</m:t>
                      </m:r>
                      <m:r>
                        <a:rPr lang="en-GB" sz="3600" i="1" dirty="0" smtClean="0">
                          <a:latin typeface="Cambria Math" panose="02040503050406030204" pitchFamily="18" charset="0"/>
                        </a:rPr>
                        <m:t> +3</m:t>
                      </m:r>
                    </m:oMath>
                  </m:oMathPara>
                </a14:m>
                <a:endParaRPr lang="en-GB" sz="360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r>
                        <a:rPr lang="en-GB" sz="3600" i="1" dirty="0" smtClean="0">
                          <a:latin typeface="Cambria Math" panose="02040503050406030204" pitchFamily="18" charset="0"/>
                        </a:rPr>
                        <m:t>(</m:t>
                      </m:r>
                      <m:r>
                        <a:rPr lang="en-GB" sz="3600" i="1" dirty="0" smtClean="0">
                          <a:latin typeface="Cambria Math" panose="02040503050406030204" pitchFamily="18" charset="0"/>
                        </a:rPr>
                        <m:t>𝑥</m:t>
                      </m:r>
                      <m:r>
                        <a:rPr lang="en-GB" sz="3600" i="1" dirty="0" smtClean="0">
                          <a:latin typeface="Cambria Math" panose="02040503050406030204" pitchFamily="18" charset="0"/>
                        </a:rPr>
                        <m:t>)=3</m:t>
                      </m:r>
                      <m:sSup>
                        <m:sSupPr>
                          <m:ctrlPr>
                            <a:rPr lang="en-GB" sz="3600" i="1" dirty="0" smtClean="0">
                              <a:latin typeface="Cambria Math" panose="02040503050406030204" pitchFamily="18" charset="0"/>
                            </a:rPr>
                          </m:ctrlPr>
                        </m:sSupPr>
                        <m:e>
                          <m:r>
                            <a:rPr lang="en-GB" sz="3600" i="1" dirty="0" smtClean="0">
                              <a:latin typeface="Cambria Math" panose="02040503050406030204" pitchFamily="18" charset="0"/>
                            </a:rPr>
                            <m:t>𝑥</m:t>
                          </m:r>
                        </m:e>
                        <m:sup>
                          <m:r>
                            <a:rPr lang="en-GB" sz="3600" i="1" dirty="0" smtClean="0">
                              <a:latin typeface="Cambria Math" panose="02040503050406030204" pitchFamily="18" charset="0"/>
                            </a:rPr>
                            <m:t>2</m:t>
                          </m:r>
                        </m:sup>
                      </m:sSup>
                      <m:r>
                        <a:rPr lang="en-GB" sz="3600" i="1" dirty="0" smtClean="0">
                          <a:latin typeface="Cambria Math" panose="02040503050406030204" pitchFamily="18" charset="0"/>
                        </a:rPr>
                        <m:t>+5</m:t>
                      </m:r>
                      <m:r>
                        <a:rPr lang="en-GB" sz="3600" i="1" dirty="0" smtClean="0">
                          <a:latin typeface="Cambria Math" panose="02040503050406030204" pitchFamily="18" charset="0"/>
                        </a:rPr>
                        <m:t>𝑥</m:t>
                      </m:r>
                      <m:r>
                        <a:rPr lang="en-GB" sz="3600" i="1" dirty="0" smtClean="0">
                          <a:latin typeface="Cambria Math" panose="02040503050406030204" pitchFamily="18" charset="0"/>
                        </a:rPr>
                        <m:t>+10</m:t>
                      </m:r>
                    </m:oMath>
                  </m:oMathPara>
                </a14:m>
                <a:endParaRPr lang="en-GB" sz="360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r>
                        <a:rPr lang="en-GB" sz="3600" i="1" dirty="0" smtClean="0">
                          <a:latin typeface="Cambria Math" panose="02040503050406030204" pitchFamily="18" charset="0"/>
                        </a:rPr>
                        <m:t>(</m:t>
                      </m:r>
                      <m:r>
                        <a:rPr lang="en-GB" sz="3600" i="1" dirty="0" smtClean="0">
                          <a:latin typeface="Cambria Math" panose="02040503050406030204" pitchFamily="18" charset="0"/>
                        </a:rPr>
                        <m:t>𝑥</m:t>
                      </m:r>
                      <m:r>
                        <a:rPr lang="en-GB" sz="3600" i="1" dirty="0" smtClean="0">
                          <a:latin typeface="Cambria Math" panose="02040503050406030204" pitchFamily="18" charset="0"/>
                        </a:rPr>
                        <m:t>)=</m:t>
                      </m:r>
                      <m:sSup>
                        <m:sSupPr>
                          <m:ctrlPr>
                            <a:rPr lang="en-GB" sz="3600" i="1" dirty="0">
                              <a:latin typeface="Cambria Math" panose="02040503050406030204" pitchFamily="18" charset="0"/>
                            </a:rPr>
                          </m:ctrlPr>
                        </m:sSupPr>
                        <m:e>
                          <m:r>
                            <a:rPr lang="en-GB" sz="3600" b="0" i="1" dirty="0" smtClean="0">
                              <a:latin typeface="Cambria Math" panose="02040503050406030204" pitchFamily="18" charset="0"/>
                            </a:rPr>
                            <m:t>3</m:t>
                          </m:r>
                        </m:e>
                        <m:sup>
                          <m:r>
                            <a:rPr lang="en-GB" sz="3600" b="0" i="1" dirty="0" smtClean="0">
                              <a:latin typeface="Cambria Math" panose="02040503050406030204" pitchFamily="18" charset="0"/>
                            </a:rPr>
                            <m:t>𝑥</m:t>
                          </m:r>
                        </m:sup>
                      </m:sSup>
                    </m:oMath>
                  </m:oMathPara>
                </a14:m>
                <a:endParaRPr lang="en-GB" sz="360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d>
                        <m:dPr>
                          <m:ctrlPr>
                            <a:rPr lang="en-GB" sz="3600" i="1" dirty="0" smtClean="0">
                              <a:latin typeface="Cambria Math" panose="02040503050406030204" pitchFamily="18" charset="0"/>
                            </a:rPr>
                          </m:ctrlPr>
                        </m:dPr>
                        <m:e>
                          <m:r>
                            <a:rPr lang="en-GB" sz="3600" i="1" dirty="0" smtClean="0">
                              <a:latin typeface="Cambria Math" panose="02040503050406030204" pitchFamily="18" charset="0"/>
                            </a:rPr>
                            <m:t>𝑥</m:t>
                          </m:r>
                        </m:e>
                      </m:d>
                      <m:r>
                        <a:rPr lang="en-GB" sz="3600" i="1" dirty="0" smtClean="0">
                          <a:latin typeface="Cambria Math" panose="02040503050406030204" pitchFamily="18" charset="0"/>
                        </a:rPr>
                        <m:t>=3 </m:t>
                      </m:r>
                      <m:func>
                        <m:funcPr>
                          <m:ctrlPr>
                            <a:rPr lang="en-GB" sz="3600" i="1" dirty="0" smtClean="0">
                              <a:latin typeface="Cambria Math" panose="02040503050406030204" pitchFamily="18" charset="0"/>
                            </a:rPr>
                          </m:ctrlPr>
                        </m:funcPr>
                        <m:fName>
                          <m:sSub>
                            <m:sSubPr>
                              <m:ctrlPr>
                                <a:rPr lang="en-GB" sz="3600" i="1" dirty="0" smtClean="0">
                                  <a:latin typeface="Cambria Math" panose="02040503050406030204" pitchFamily="18" charset="0"/>
                                </a:rPr>
                              </m:ctrlPr>
                            </m:sSubPr>
                            <m:e>
                              <m:r>
                                <m:rPr>
                                  <m:sty m:val="p"/>
                                </m:rPr>
                                <a:rPr lang="en-GB" sz="3600" i="0" dirty="0" smtClean="0">
                                  <a:latin typeface="Cambria Math" panose="02040503050406030204" pitchFamily="18" charset="0"/>
                                </a:rPr>
                                <m:t>log</m:t>
                              </m:r>
                            </m:e>
                            <m:sub>
                              <m:r>
                                <a:rPr lang="en-GB" sz="3600" b="0" i="1" dirty="0" smtClean="0">
                                  <a:latin typeface="Cambria Math" panose="02040503050406030204" pitchFamily="18" charset="0"/>
                                </a:rPr>
                                <m:t>2</m:t>
                              </m:r>
                            </m:sub>
                          </m:sSub>
                        </m:fName>
                        <m:e>
                          <m:r>
                            <a:rPr lang="en-GB" sz="3600" b="0" i="1" dirty="0" smtClean="0">
                              <a:latin typeface="Cambria Math" panose="02040503050406030204" pitchFamily="18" charset="0"/>
                            </a:rPr>
                            <m:t>𝑥</m:t>
                          </m:r>
                        </m:e>
                      </m:func>
                    </m:oMath>
                  </m:oMathPara>
                </a14:m>
                <a:endParaRPr lang="en-GB" sz="3600" b="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d>
                        <m:dPr>
                          <m:ctrlPr>
                            <a:rPr lang="en-GB" sz="3600" i="1" dirty="0" smtClean="0">
                              <a:latin typeface="Cambria Math" panose="02040503050406030204" pitchFamily="18" charset="0"/>
                            </a:rPr>
                          </m:ctrlPr>
                        </m:dPr>
                        <m:e>
                          <m:r>
                            <a:rPr lang="en-GB" sz="3600" i="1" dirty="0" smtClean="0">
                              <a:latin typeface="Cambria Math" panose="02040503050406030204" pitchFamily="18" charset="0"/>
                            </a:rPr>
                            <m:t>𝑥</m:t>
                          </m:r>
                        </m:e>
                      </m:d>
                      <m:r>
                        <a:rPr lang="en-GB" sz="3600" i="1" dirty="0" smtClean="0">
                          <a:latin typeface="Cambria Math" panose="02040503050406030204" pitchFamily="18" charset="0"/>
                        </a:rPr>
                        <m:t>=</m:t>
                      </m:r>
                      <m:r>
                        <a:rPr lang="en-GB" sz="3600" b="0" i="1" dirty="0" smtClean="0">
                          <a:latin typeface="Cambria Math" panose="02040503050406030204" pitchFamily="18" charset="0"/>
                        </a:rPr>
                        <m:t>4</m:t>
                      </m:r>
                    </m:oMath>
                  </m:oMathPara>
                </a14:m>
                <a:endParaRPr lang="en-GB" sz="3600" b="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d>
                        <m:dPr>
                          <m:ctrlPr>
                            <a:rPr lang="en-GB" sz="3600" i="1" dirty="0" smtClean="0">
                              <a:latin typeface="Cambria Math" panose="02040503050406030204" pitchFamily="18" charset="0"/>
                            </a:rPr>
                          </m:ctrlPr>
                        </m:dPr>
                        <m:e>
                          <m:r>
                            <a:rPr lang="en-GB" sz="3600" i="1" dirty="0" smtClean="0">
                              <a:latin typeface="Cambria Math" panose="02040503050406030204" pitchFamily="18" charset="0"/>
                            </a:rPr>
                            <m:t>𝑥</m:t>
                          </m:r>
                        </m:e>
                      </m:d>
                      <m:r>
                        <a:rPr lang="en-GB" sz="3600" i="1" dirty="0" smtClean="0">
                          <a:latin typeface="Cambria Math" panose="02040503050406030204" pitchFamily="18" charset="0"/>
                        </a:rPr>
                        <m:t>=</m:t>
                      </m:r>
                      <m:r>
                        <a:rPr lang="en-GB" sz="3600" b="0" i="1" dirty="0" smtClean="0">
                          <a:latin typeface="Cambria Math" panose="02040503050406030204" pitchFamily="18" charset="0"/>
                        </a:rPr>
                        <m:t>𝑥</m:t>
                      </m:r>
                      <m:r>
                        <a:rPr lang="en-GB" sz="3600" b="0" i="1" dirty="0" smtClean="0">
                          <a:latin typeface="Cambria Math" panose="02040503050406030204" pitchFamily="18" charset="0"/>
                        </a:rPr>
                        <m:t>!</m:t>
                      </m:r>
                    </m:oMath>
                  </m:oMathPara>
                </a14:m>
                <a:endParaRPr lang="en-GB" sz="3600" b="0" dirty="0"/>
              </a:p>
              <a:p>
                <a:pPr marL="0" indent="0">
                  <a:buNone/>
                </a:pPr>
                <a:endParaRPr lang="en-GB" sz="3600" b="0" dirty="0"/>
              </a:p>
              <a:p>
                <a:pPr marL="0" indent="0">
                  <a:buNone/>
                </a:pPr>
                <a:endParaRPr lang="en-US" sz="3600" dirty="0"/>
              </a:p>
              <a:p>
                <a:pPr marL="0" indent="0">
                  <a:buNone/>
                </a:pPr>
                <a:endParaRPr lang="en-US" sz="3600" dirty="0"/>
              </a:p>
              <a:p>
                <a:pPr marL="0" indent="0">
                  <a:buNone/>
                </a:pPr>
                <a:endParaRPr lang="en-US" sz="3600" dirty="0"/>
              </a:p>
              <a:p>
                <a:pPr marL="0" indent="0">
                  <a:buNone/>
                </a:pPr>
                <a:endParaRPr lang="en-US" sz="3600" baseline="30000" dirty="0"/>
              </a:p>
              <a:p>
                <a:pPr marL="0" indent="0">
                  <a:buNone/>
                </a:pPr>
                <a:endParaRPr lang="en-US" sz="3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52450" y="1139824"/>
                <a:ext cx="10515600" cy="5146675"/>
              </a:xfrm>
              <a:blipFill>
                <a:blip r:embed="rId3"/>
                <a:stretch>
                  <a:fillRect l="-1797" t="-3791"/>
                </a:stretch>
              </a:blipFill>
            </p:spPr>
            <p:txBody>
              <a:bodyPr/>
              <a:lstStyle/>
              <a:p>
                <a:r>
                  <a:rPr lang="en-GB">
                    <a:noFill/>
                  </a:rPr>
                  <a:t> </a:t>
                </a:r>
              </a:p>
            </p:txBody>
          </p:sp>
        </mc:Fallback>
      </mc:AlternateContent>
    </p:spTree>
    <p:extLst>
      <p:ext uri="{BB962C8B-B14F-4D97-AF65-F5344CB8AC3E}">
        <p14:creationId xmlns:p14="http://schemas.microsoft.com/office/powerpoint/2010/main" val="6667851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7956"/>
            <a:ext cx="6263640" cy="315912"/>
          </a:xfrm>
        </p:spPr>
        <p:txBody>
          <a:bodyPr>
            <a:normAutofit fontScale="90000"/>
          </a:bodyPr>
          <a:lstStyle/>
          <a:p>
            <a:r>
              <a:rPr lang="en-GB" dirty="0"/>
              <a:t>Exercise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52450" y="1139824"/>
                <a:ext cx="10515600" cy="5146675"/>
              </a:xfrm>
            </p:spPr>
            <p:txBody>
              <a:bodyPr>
                <a:normAutofit lnSpcReduction="10000"/>
              </a:bodyPr>
              <a:lstStyle/>
              <a:p>
                <a:pPr marL="0" indent="0">
                  <a:buNone/>
                </a:pPr>
                <a:r>
                  <a:rPr lang="en-GB" sz="3600" dirty="0"/>
                  <a:t>Plot the following functions using: </a:t>
                </a:r>
                <a:r>
                  <a:rPr lang="en-GB" sz="3600" dirty="0">
                    <a:hlinkClick r:id="rId2"/>
                  </a:rPr>
                  <a:t>https://www.geogebra.org/</a:t>
                </a:r>
                <a:endParaRPr lang="en-GB" sz="3600" dirty="0"/>
              </a:p>
              <a:p>
                <a:pPr marL="0" indent="0">
                  <a:buNone/>
                </a:pPr>
                <a:endParaRPr lang="en-GB" sz="3600" i="1" dirty="0"/>
              </a:p>
              <a:p>
                <a:pPr marL="0" indent="0">
                  <a:buNone/>
                </a:pPr>
                <a:endParaRPr lang="en-GB" sz="3600"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r>
                        <a:rPr lang="en-GB" sz="3600" i="1" dirty="0" smtClean="0">
                          <a:latin typeface="Cambria Math" panose="02040503050406030204" pitchFamily="18" charset="0"/>
                        </a:rPr>
                        <m:t>(</m:t>
                      </m:r>
                      <m:r>
                        <a:rPr lang="en-GB" sz="3600" i="1" dirty="0" smtClean="0">
                          <a:latin typeface="Cambria Math" panose="02040503050406030204" pitchFamily="18" charset="0"/>
                        </a:rPr>
                        <m:t>𝑥</m:t>
                      </m:r>
                      <m:r>
                        <a:rPr lang="en-GB" sz="3600" i="1" dirty="0" smtClean="0">
                          <a:latin typeface="Cambria Math" panose="02040503050406030204" pitchFamily="18" charset="0"/>
                        </a:rPr>
                        <m:t>)=5</m:t>
                      </m:r>
                      <m:r>
                        <a:rPr lang="en-GB" sz="3600" i="1" dirty="0" smtClean="0">
                          <a:latin typeface="Cambria Math" panose="02040503050406030204" pitchFamily="18" charset="0"/>
                        </a:rPr>
                        <m:t>𝑥</m:t>
                      </m:r>
                      <m:r>
                        <a:rPr lang="en-GB" sz="3600" i="1" dirty="0" smtClean="0">
                          <a:latin typeface="Cambria Math" panose="02040503050406030204" pitchFamily="18" charset="0"/>
                        </a:rPr>
                        <m:t> +3</m:t>
                      </m:r>
                    </m:oMath>
                  </m:oMathPara>
                </a14:m>
                <a:endParaRPr lang="en-GB" sz="360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r>
                        <a:rPr lang="en-GB" sz="3600" i="1" dirty="0" smtClean="0">
                          <a:latin typeface="Cambria Math" panose="02040503050406030204" pitchFamily="18" charset="0"/>
                        </a:rPr>
                        <m:t>(</m:t>
                      </m:r>
                      <m:r>
                        <a:rPr lang="en-GB" sz="3600" i="1" dirty="0" smtClean="0">
                          <a:latin typeface="Cambria Math" panose="02040503050406030204" pitchFamily="18" charset="0"/>
                        </a:rPr>
                        <m:t>𝑥</m:t>
                      </m:r>
                      <m:r>
                        <a:rPr lang="en-GB" sz="3600" i="1" dirty="0" smtClean="0">
                          <a:latin typeface="Cambria Math" panose="02040503050406030204" pitchFamily="18" charset="0"/>
                        </a:rPr>
                        <m:t>)=3</m:t>
                      </m:r>
                      <m:sSup>
                        <m:sSupPr>
                          <m:ctrlPr>
                            <a:rPr lang="en-GB" sz="3600" i="1" dirty="0" smtClean="0">
                              <a:latin typeface="Cambria Math" panose="02040503050406030204" pitchFamily="18" charset="0"/>
                            </a:rPr>
                          </m:ctrlPr>
                        </m:sSupPr>
                        <m:e>
                          <m:r>
                            <a:rPr lang="en-GB" sz="3600" i="1" dirty="0" smtClean="0">
                              <a:latin typeface="Cambria Math" panose="02040503050406030204" pitchFamily="18" charset="0"/>
                            </a:rPr>
                            <m:t>𝑥</m:t>
                          </m:r>
                        </m:e>
                        <m:sup>
                          <m:r>
                            <a:rPr lang="en-GB" sz="3600" i="1" dirty="0" smtClean="0">
                              <a:latin typeface="Cambria Math" panose="02040503050406030204" pitchFamily="18" charset="0"/>
                            </a:rPr>
                            <m:t>2</m:t>
                          </m:r>
                        </m:sup>
                      </m:sSup>
                      <m:r>
                        <a:rPr lang="en-GB" sz="3600" i="1" dirty="0" smtClean="0">
                          <a:latin typeface="Cambria Math" panose="02040503050406030204" pitchFamily="18" charset="0"/>
                        </a:rPr>
                        <m:t>+5</m:t>
                      </m:r>
                      <m:r>
                        <a:rPr lang="en-GB" sz="3600" i="1" dirty="0" smtClean="0">
                          <a:latin typeface="Cambria Math" panose="02040503050406030204" pitchFamily="18" charset="0"/>
                        </a:rPr>
                        <m:t>𝑥</m:t>
                      </m:r>
                      <m:r>
                        <a:rPr lang="en-GB" sz="3600" i="1" dirty="0" smtClean="0">
                          <a:latin typeface="Cambria Math" panose="02040503050406030204" pitchFamily="18" charset="0"/>
                        </a:rPr>
                        <m:t>+10</m:t>
                      </m:r>
                    </m:oMath>
                  </m:oMathPara>
                </a14:m>
                <a:endParaRPr lang="en-GB" sz="360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r>
                        <a:rPr lang="en-GB" sz="3600" i="1" dirty="0" smtClean="0">
                          <a:latin typeface="Cambria Math" panose="02040503050406030204" pitchFamily="18" charset="0"/>
                        </a:rPr>
                        <m:t>(</m:t>
                      </m:r>
                      <m:r>
                        <a:rPr lang="en-GB" sz="3600" i="1" dirty="0" smtClean="0">
                          <a:latin typeface="Cambria Math" panose="02040503050406030204" pitchFamily="18" charset="0"/>
                        </a:rPr>
                        <m:t>𝑥</m:t>
                      </m:r>
                      <m:r>
                        <a:rPr lang="en-GB" sz="3600" i="1" dirty="0" smtClean="0">
                          <a:latin typeface="Cambria Math" panose="02040503050406030204" pitchFamily="18" charset="0"/>
                        </a:rPr>
                        <m:t>)=</m:t>
                      </m:r>
                      <m:sSup>
                        <m:sSupPr>
                          <m:ctrlPr>
                            <a:rPr lang="en-GB" sz="3600" i="1" dirty="0">
                              <a:latin typeface="Cambria Math" panose="02040503050406030204" pitchFamily="18" charset="0"/>
                            </a:rPr>
                          </m:ctrlPr>
                        </m:sSupPr>
                        <m:e>
                          <m:r>
                            <a:rPr lang="en-GB" sz="3600" b="0" i="1" dirty="0" smtClean="0">
                              <a:latin typeface="Cambria Math" panose="02040503050406030204" pitchFamily="18" charset="0"/>
                            </a:rPr>
                            <m:t>3</m:t>
                          </m:r>
                        </m:e>
                        <m:sup>
                          <m:r>
                            <a:rPr lang="en-GB" sz="3600" b="0" i="1" dirty="0" smtClean="0">
                              <a:latin typeface="Cambria Math" panose="02040503050406030204" pitchFamily="18" charset="0"/>
                            </a:rPr>
                            <m:t>𝑥</m:t>
                          </m:r>
                        </m:sup>
                      </m:sSup>
                    </m:oMath>
                  </m:oMathPara>
                </a14:m>
                <a:endParaRPr lang="en-GB" sz="360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d>
                        <m:dPr>
                          <m:ctrlPr>
                            <a:rPr lang="en-GB" sz="3600" i="1" dirty="0" smtClean="0">
                              <a:latin typeface="Cambria Math" panose="02040503050406030204" pitchFamily="18" charset="0"/>
                            </a:rPr>
                          </m:ctrlPr>
                        </m:dPr>
                        <m:e>
                          <m:r>
                            <a:rPr lang="en-GB" sz="3600" i="1" dirty="0" smtClean="0">
                              <a:latin typeface="Cambria Math" panose="02040503050406030204" pitchFamily="18" charset="0"/>
                            </a:rPr>
                            <m:t>𝑥</m:t>
                          </m:r>
                        </m:e>
                      </m:d>
                      <m:r>
                        <a:rPr lang="en-GB" sz="3600" i="1" dirty="0" smtClean="0">
                          <a:latin typeface="Cambria Math" panose="02040503050406030204" pitchFamily="18" charset="0"/>
                        </a:rPr>
                        <m:t>=3 </m:t>
                      </m:r>
                      <m:func>
                        <m:funcPr>
                          <m:ctrlPr>
                            <a:rPr lang="en-GB" sz="3600" i="1" dirty="0" smtClean="0">
                              <a:latin typeface="Cambria Math" panose="02040503050406030204" pitchFamily="18" charset="0"/>
                            </a:rPr>
                          </m:ctrlPr>
                        </m:funcPr>
                        <m:fName>
                          <m:sSub>
                            <m:sSubPr>
                              <m:ctrlPr>
                                <a:rPr lang="en-GB" sz="3600" i="1" dirty="0" smtClean="0">
                                  <a:latin typeface="Cambria Math" panose="02040503050406030204" pitchFamily="18" charset="0"/>
                                </a:rPr>
                              </m:ctrlPr>
                            </m:sSubPr>
                            <m:e>
                              <m:r>
                                <m:rPr>
                                  <m:sty m:val="p"/>
                                </m:rPr>
                                <a:rPr lang="en-GB" sz="3600" i="0" dirty="0" smtClean="0">
                                  <a:latin typeface="Cambria Math" panose="02040503050406030204" pitchFamily="18" charset="0"/>
                                </a:rPr>
                                <m:t>log</m:t>
                              </m:r>
                            </m:e>
                            <m:sub>
                              <m:r>
                                <a:rPr lang="en-GB" sz="3600" b="0" i="1" dirty="0" smtClean="0">
                                  <a:latin typeface="Cambria Math" panose="02040503050406030204" pitchFamily="18" charset="0"/>
                                </a:rPr>
                                <m:t>2</m:t>
                              </m:r>
                            </m:sub>
                          </m:sSub>
                        </m:fName>
                        <m:e>
                          <m:r>
                            <a:rPr lang="en-GB" sz="3600" b="0" i="1" dirty="0" smtClean="0">
                              <a:latin typeface="Cambria Math" panose="02040503050406030204" pitchFamily="18" charset="0"/>
                            </a:rPr>
                            <m:t>𝑥</m:t>
                          </m:r>
                        </m:e>
                      </m:func>
                    </m:oMath>
                  </m:oMathPara>
                </a14:m>
                <a:endParaRPr lang="en-GB" sz="3600" b="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d>
                        <m:dPr>
                          <m:ctrlPr>
                            <a:rPr lang="en-GB" sz="3600" i="1" dirty="0" smtClean="0">
                              <a:latin typeface="Cambria Math" panose="02040503050406030204" pitchFamily="18" charset="0"/>
                            </a:rPr>
                          </m:ctrlPr>
                        </m:dPr>
                        <m:e>
                          <m:r>
                            <a:rPr lang="en-GB" sz="3600" i="1" dirty="0" smtClean="0">
                              <a:latin typeface="Cambria Math" panose="02040503050406030204" pitchFamily="18" charset="0"/>
                            </a:rPr>
                            <m:t>𝑥</m:t>
                          </m:r>
                        </m:e>
                      </m:d>
                      <m:r>
                        <a:rPr lang="en-GB" sz="3600" i="1" dirty="0" smtClean="0">
                          <a:latin typeface="Cambria Math" panose="02040503050406030204" pitchFamily="18" charset="0"/>
                        </a:rPr>
                        <m:t>=</m:t>
                      </m:r>
                      <m:r>
                        <a:rPr lang="en-GB" sz="3600" b="0" i="1" dirty="0" smtClean="0">
                          <a:latin typeface="Cambria Math" panose="02040503050406030204" pitchFamily="18" charset="0"/>
                        </a:rPr>
                        <m:t>4</m:t>
                      </m:r>
                    </m:oMath>
                  </m:oMathPara>
                </a14:m>
                <a:endParaRPr lang="en-GB" sz="3600" b="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d>
                        <m:dPr>
                          <m:ctrlPr>
                            <a:rPr lang="en-GB" sz="3600" i="1" dirty="0" smtClean="0">
                              <a:latin typeface="Cambria Math" panose="02040503050406030204" pitchFamily="18" charset="0"/>
                            </a:rPr>
                          </m:ctrlPr>
                        </m:dPr>
                        <m:e>
                          <m:r>
                            <a:rPr lang="en-GB" sz="3600" i="1" dirty="0" smtClean="0">
                              <a:latin typeface="Cambria Math" panose="02040503050406030204" pitchFamily="18" charset="0"/>
                            </a:rPr>
                            <m:t>𝑥</m:t>
                          </m:r>
                        </m:e>
                      </m:d>
                      <m:r>
                        <a:rPr lang="en-GB" sz="3600" i="1" dirty="0" smtClean="0">
                          <a:latin typeface="Cambria Math" panose="02040503050406030204" pitchFamily="18" charset="0"/>
                        </a:rPr>
                        <m:t>=</m:t>
                      </m:r>
                      <m:r>
                        <a:rPr lang="en-GB" sz="3600" b="0" i="1" dirty="0" smtClean="0">
                          <a:latin typeface="Cambria Math" panose="02040503050406030204" pitchFamily="18" charset="0"/>
                        </a:rPr>
                        <m:t>𝑥</m:t>
                      </m:r>
                      <m:r>
                        <a:rPr lang="en-GB" sz="3600" b="0" i="1" dirty="0" smtClean="0">
                          <a:latin typeface="Cambria Math" panose="02040503050406030204" pitchFamily="18" charset="0"/>
                        </a:rPr>
                        <m:t>!</m:t>
                      </m:r>
                    </m:oMath>
                  </m:oMathPara>
                </a14:m>
                <a:endParaRPr lang="en-GB" sz="3600" b="0" dirty="0"/>
              </a:p>
              <a:p>
                <a:pPr marL="0" indent="0">
                  <a:buNone/>
                </a:pPr>
                <a:endParaRPr lang="en-GB" sz="3600" b="0" dirty="0"/>
              </a:p>
              <a:p>
                <a:pPr marL="0" indent="0">
                  <a:buNone/>
                </a:pPr>
                <a:endParaRPr lang="en-US" sz="3600" dirty="0"/>
              </a:p>
              <a:p>
                <a:pPr marL="0" indent="0">
                  <a:buNone/>
                </a:pPr>
                <a:endParaRPr lang="en-US" sz="3600" dirty="0"/>
              </a:p>
              <a:p>
                <a:pPr marL="0" indent="0">
                  <a:buNone/>
                </a:pPr>
                <a:endParaRPr lang="en-US" sz="3600" dirty="0"/>
              </a:p>
              <a:p>
                <a:pPr marL="0" indent="0">
                  <a:buNone/>
                </a:pPr>
                <a:endParaRPr lang="en-US" sz="3600" baseline="30000" dirty="0"/>
              </a:p>
              <a:p>
                <a:pPr marL="0" indent="0">
                  <a:buNone/>
                </a:pPr>
                <a:endParaRPr lang="en-US" sz="3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52450" y="1139824"/>
                <a:ext cx="10515600" cy="5146675"/>
              </a:xfrm>
              <a:blipFill>
                <a:blip r:embed="rId3"/>
                <a:stretch>
                  <a:fillRect l="-1797" t="-3791"/>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99F92C22-B2BC-4E89-8F7F-320525E31B7E}"/>
              </a:ext>
            </a:extLst>
          </p:cNvPr>
          <p:cNvPicPr>
            <a:picLocks noChangeAspect="1"/>
          </p:cNvPicPr>
          <p:nvPr/>
        </p:nvPicPr>
        <p:blipFill>
          <a:blip r:embed="rId4"/>
          <a:stretch>
            <a:fillRect/>
          </a:stretch>
        </p:blipFill>
        <p:spPr>
          <a:xfrm>
            <a:off x="5318456" y="2246242"/>
            <a:ext cx="6321094" cy="3801632"/>
          </a:xfrm>
          <a:prstGeom prst="rect">
            <a:avLst/>
          </a:prstGeom>
        </p:spPr>
      </p:pic>
      <p:sp>
        <p:nvSpPr>
          <p:cNvPr id="7" name="Rectangle 6">
            <a:extLst>
              <a:ext uri="{FF2B5EF4-FFF2-40B4-BE49-F238E27FC236}">
                <a16:creationId xmlns:a16="http://schemas.microsoft.com/office/drawing/2014/main" id="{69B059FD-72D0-44C5-9187-7FA2D6EA5CF7}"/>
              </a:ext>
            </a:extLst>
          </p:cNvPr>
          <p:cNvSpPr/>
          <p:nvPr/>
        </p:nvSpPr>
        <p:spPr>
          <a:xfrm>
            <a:off x="7253596" y="3713161"/>
            <a:ext cx="495649" cy="369332"/>
          </a:xfrm>
          <a:prstGeom prst="rect">
            <a:avLst/>
          </a:prstGeom>
        </p:spPr>
        <p:txBody>
          <a:bodyPr wrap="none">
            <a:spAutoFit/>
          </a:bodyPr>
          <a:lstStyle/>
          <a:p>
            <a:r>
              <a:rPr lang="en-GB" dirty="0"/>
              <a:t>f(x)</a:t>
            </a:r>
          </a:p>
        </p:txBody>
      </p:sp>
      <p:sp>
        <p:nvSpPr>
          <p:cNvPr id="8" name="Rectangle 7">
            <a:extLst>
              <a:ext uri="{FF2B5EF4-FFF2-40B4-BE49-F238E27FC236}">
                <a16:creationId xmlns:a16="http://schemas.microsoft.com/office/drawing/2014/main" id="{6D04D33C-B494-4FF6-83C9-7C2FA8E907D6}"/>
              </a:ext>
            </a:extLst>
          </p:cNvPr>
          <p:cNvSpPr/>
          <p:nvPr/>
        </p:nvSpPr>
        <p:spPr>
          <a:xfrm>
            <a:off x="9412687" y="5533510"/>
            <a:ext cx="284052" cy="369332"/>
          </a:xfrm>
          <a:prstGeom prst="rect">
            <a:avLst/>
          </a:prstGeom>
        </p:spPr>
        <p:txBody>
          <a:bodyPr wrap="none">
            <a:spAutoFit/>
          </a:bodyPr>
          <a:lstStyle/>
          <a:p>
            <a:r>
              <a:rPr lang="en-GB" dirty="0"/>
              <a:t>x</a:t>
            </a:r>
          </a:p>
        </p:txBody>
      </p:sp>
    </p:spTree>
    <p:extLst>
      <p:ext uri="{BB962C8B-B14F-4D97-AF65-F5344CB8AC3E}">
        <p14:creationId xmlns:p14="http://schemas.microsoft.com/office/powerpoint/2010/main" val="33511607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3530"/>
            <a:ext cx="6263640" cy="617508"/>
          </a:xfrm>
        </p:spPr>
        <p:txBody>
          <a:bodyPr>
            <a:normAutofit fontScale="90000"/>
          </a:bodyPr>
          <a:lstStyle/>
          <a:p>
            <a:r>
              <a:rPr lang="en-GB" dirty="0"/>
              <a:t>Exercise 2</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05064" y="1076868"/>
                <a:ext cx="5257800" cy="4351338"/>
              </a:xfrm>
            </p:spPr>
            <p:txBody>
              <a:bodyPr>
                <a:normAutofit fontScale="77500" lnSpcReduction="20000"/>
              </a:bodyPr>
              <a:lstStyle/>
              <a:p>
                <a:pPr marL="0" indent="0">
                  <a:lnSpc>
                    <a:spcPct val="120000"/>
                  </a:lnSpc>
                  <a:buNone/>
                </a:pPr>
                <a:r>
                  <a:rPr lang="en-GB" sz="3600" dirty="0"/>
                  <a:t>Use Python-matplotlib to plot the following graphs for 0 &lt; x &lt; 20</a:t>
                </a:r>
                <a:endParaRPr lang="en-GB" sz="3600" i="1" dirty="0"/>
              </a:p>
              <a:p>
                <a:pPr marL="0" indent="0">
                  <a:lnSpc>
                    <a:spcPct val="120000"/>
                  </a:lnSpc>
                  <a:buNone/>
                </a:pPr>
                <a:endParaRPr lang="en-GB" sz="3600" i="1" dirty="0">
                  <a:latin typeface="Cambria Math" panose="02040503050406030204" pitchFamily="18" charset="0"/>
                </a:endParaRPr>
              </a:p>
              <a:p>
                <a:pPr marL="0" indent="0">
                  <a:lnSpc>
                    <a:spcPct val="120000"/>
                  </a:lnSpc>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r>
                        <a:rPr lang="en-GB" sz="3600" i="1" dirty="0" smtClean="0">
                          <a:latin typeface="Cambria Math" panose="02040503050406030204" pitchFamily="18" charset="0"/>
                        </a:rPr>
                        <m:t>(</m:t>
                      </m:r>
                      <m:r>
                        <a:rPr lang="en-GB" sz="3600" i="1" dirty="0" smtClean="0">
                          <a:latin typeface="Cambria Math" panose="02040503050406030204" pitchFamily="18" charset="0"/>
                        </a:rPr>
                        <m:t>𝑥</m:t>
                      </m:r>
                      <m:r>
                        <a:rPr lang="en-GB" sz="3600" i="1" dirty="0" smtClean="0">
                          <a:latin typeface="Cambria Math" panose="02040503050406030204" pitchFamily="18" charset="0"/>
                        </a:rPr>
                        <m:t>)=5</m:t>
                      </m:r>
                      <m:r>
                        <a:rPr lang="en-GB" sz="3600" i="1" dirty="0" smtClean="0">
                          <a:latin typeface="Cambria Math" panose="02040503050406030204" pitchFamily="18" charset="0"/>
                        </a:rPr>
                        <m:t>𝑥</m:t>
                      </m:r>
                      <m:r>
                        <a:rPr lang="en-GB" sz="3600" i="1" dirty="0" smtClean="0">
                          <a:latin typeface="Cambria Math" panose="02040503050406030204" pitchFamily="18" charset="0"/>
                        </a:rPr>
                        <m:t> +3</m:t>
                      </m:r>
                    </m:oMath>
                  </m:oMathPara>
                </a14:m>
                <a:endParaRPr lang="en-GB" sz="3600" dirty="0"/>
              </a:p>
              <a:p>
                <a:pPr marL="0" indent="0">
                  <a:lnSpc>
                    <a:spcPct val="120000"/>
                  </a:lnSpc>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r>
                        <a:rPr lang="en-GB" sz="3600" i="1" dirty="0" smtClean="0">
                          <a:latin typeface="Cambria Math" panose="02040503050406030204" pitchFamily="18" charset="0"/>
                        </a:rPr>
                        <m:t>(</m:t>
                      </m:r>
                      <m:r>
                        <a:rPr lang="en-GB" sz="3600" i="1" dirty="0" smtClean="0">
                          <a:latin typeface="Cambria Math" panose="02040503050406030204" pitchFamily="18" charset="0"/>
                        </a:rPr>
                        <m:t>𝑥</m:t>
                      </m:r>
                      <m:r>
                        <a:rPr lang="en-GB" sz="3600" i="1" dirty="0" smtClean="0">
                          <a:latin typeface="Cambria Math" panose="02040503050406030204" pitchFamily="18" charset="0"/>
                        </a:rPr>
                        <m:t>)=3</m:t>
                      </m:r>
                      <m:sSup>
                        <m:sSupPr>
                          <m:ctrlPr>
                            <a:rPr lang="en-GB" sz="3600" i="1" dirty="0" smtClean="0">
                              <a:latin typeface="Cambria Math" panose="02040503050406030204" pitchFamily="18" charset="0"/>
                            </a:rPr>
                          </m:ctrlPr>
                        </m:sSupPr>
                        <m:e>
                          <m:r>
                            <a:rPr lang="en-GB" sz="3600" i="1" dirty="0" smtClean="0">
                              <a:latin typeface="Cambria Math" panose="02040503050406030204" pitchFamily="18" charset="0"/>
                            </a:rPr>
                            <m:t>𝑥</m:t>
                          </m:r>
                        </m:e>
                        <m:sup>
                          <m:r>
                            <a:rPr lang="en-GB" sz="3600" i="1" dirty="0" smtClean="0">
                              <a:latin typeface="Cambria Math" panose="02040503050406030204" pitchFamily="18" charset="0"/>
                            </a:rPr>
                            <m:t>2</m:t>
                          </m:r>
                        </m:sup>
                      </m:sSup>
                      <m:r>
                        <a:rPr lang="en-GB" sz="3600" i="1" dirty="0" smtClean="0">
                          <a:latin typeface="Cambria Math" panose="02040503050406030204" pitchFamily="18" charset="0"/>
                        </a:rPr>
                        <m:t>+5</m:t>
                      </m:r>
                      <m:r>
                        <a:rPr lang="en-GB" sz="3600" i="1" dirty="0" smtClean="0">
                          <a:latin typeface="Cambria Math" panose="02040503050406030204" pitchFamily="18" charset="0"/>
                        </a:rPr>
                        <m:t>𝑥</m:t>
                      </m:r>
                      <m:r>
                        <a:rPr lang="en-GB" sz="3600" i="1" dirty="0" smtClean="0">
                          <a:latin typeface="Cambria Math" panose="02040503050406030204" pitchFamily="18" charset="0"/>
                        </a:rPr>
                        <m:t>+10</m:t>
                      </m:r>
                    </m:oMath>
                  </m:oMathPara>
                </a14:m>
                <a:endParaRPr lang="en-GB" sz="3600" dirty="0"/>
              </a:p>
              <a:p>
                <a:pPr marL="0" indent="0">
                  <a:lnSpc>
                    <a:spcPct val="120000"/>
                  </a:lnSpc>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r>
                        <a:rPr lang="en-GB" sz="3600" i="1" dirty="0" smtClean="0">
                          <a:latin typeface="Cambria Math" panose="02040503050406030204" pitchFamily="18" charset="0"/>
                        </a:rPr>
                        <m:t>(</m:t>
                      </m:r>
                      <m:r>
                        <a:rPr lang="en-GB" sz="3600" i="1" dirty="0" smtClean="0">
                          <a:latin typeface="Cambria Math" panose="02040503050406030204" pitchFamily="18" charset="0"/>
                        </a:rPr>
                        <m:t>𝑥</m:t>
                      </m:r>
                      <m:r>
                        <a:rPr lang="en-GB" sz="3600" i="1" dirty="0" smtClean="0">
                          <a:latin typeface="Cambria Math" panose="02040503050406030204" pitchFamily="18" charset="0"/>
                        </a:rPr>
                        <m:t>)=</m:t>
                      </m:r>
                      <m:sSup>
                        <m:sSupPr>
                          <m:ctrlPr>
                            <a:rPr lang="en-GB" sz="3600" i="1" dirty="0">
                              <a:latin typeface="Cambria Math" panose="02040503050406030204" pitchFamily="18" charset="0"/>
                            </a:rPr>
                          </m:ctrlPr>
                        </m:sSupPr>
                        <m:e>
                          <m:r>
                            <a:rPr lang="en-GB" sz="3600" b="0" i="1" dirty="0" smtClean="0">
                              <a:latin typeface="Cambria Math" panose="02040503050406030204" pitchFamily="18" charset="0"/>
                            </a:rPr>
                            <m:t>3</m:t>
                          </m:r>
                        </m:e>
                        <m:sup>
                          <m:r>
                            <a:rPr lang="en-GB" sz="3600" b="0" i="1" dirty="0" smtClean="0">
                              <a:latin typeface="Cambria Math" panose="02040503050406030204" pitchFamily="18" charset="0"/>
                            </a:rPr>
                            <m:t>𝑥</m:t>
                          </m:r>
                        </m:sup>
                      </m:sSup>
                    </m:oMath>
                  </m:oMathPara>
                </a14:m>
                <a:endParaRPr lang="en-GB" sz="3600" dirty="0"/>
              </a:p>
              <a:p>
                <a:pPr marL="0" indent="0">
                  <a:lnSpc>
                    <a:spcPct val="120000"/>
                  </a:lnSpc>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d>
                        <m:dPr>
                          <m:ctrlPr>
                            <a:rPr lang="en-GB" sz="3600" i="1" dirty="0" smtClean="0">
                              <a:latin typeface="Cambria Math" panose="02040503050406030204" pitchFamily="18" charset="0"/>
                            </a:rPr>
                          </m:ctrlPr>
                        </m:dPr>
                        <m:e>
                          <m:r>
                            <a:rPr lang="en-GB" sz="3600" i="1" dirty="0" smtClean="0">
                              <a:latin typeface="Cambria Math" panose="02040503050406030204" pitchFamily="18" charset="0"/>
                            </a:rPr>
                            <m:t>𝑥</m:t>
                          </m:r>
                        </m:e>
                      </m:d>
                      <m:r>
                        <a:rPr lang="en-GB" sz="3600" i="1" dirty="0" smtClean="0">
                          <a:latin typeface="Cambria Math" panose="02040503050406030204" pitchFamily="18" charset="0"/>
                        </a:rPr>
                        <m:t>= 3 </m:t>
                      </m:r>
                      <m:func>
                        <m:funcPr>
                          <m:ctrlPr>
                            <a:rPr lang="en-GB" sz="3600" i="1" dirty="0" smtClean="0">
                              <a:latin typeface="Cambria Math" panose="02040503050406030204" pitchFamily="18" charset="0"/>
                            </a:rPr>
                          </m:ctrlPr>
                        </m:funcPr>
                        <m:fName>
                          <m:sSub>
                            <m:sSubPr>
                              <m:ctrlPr>
                                <a:rPr lang="en-GB" sz="3600" i="1" dirty="0" smtClean="0">
                                  <a:latin typeface="Cambria Math" panose="02040503050406030204" pitchFamily="18" charset="0"/>
                                </a:rPr>
                              </m:ctrlPr>
                            </m:sSubPr>
                            <m:e>
                              <m:r>
                                <m:rPr>
                                  <m:sty m:val="p"/>
                                </m:rPr>
                                <a:rPr lang="en-GB" sz="3600" i="0" dirty="0" smtClean="0">
                                  <a:latin typeface="Cambria Math" panose="02040503050406030204" pitchFamily="18" charset="0"/>
                                </a:rPr>
                                <m:t>log</m:t>
                              </m:r>
                            </m:e>
                            <m:sub>
                              <m:r>
                                <a:rPr lang="en-GB" sz="3600" b="0" i="1" dirty="0" smtClean="0">
                                  <a:latin typeface="Cambria Math" panose="02040503050406030204" pitchFamily="18" charset="0"/>
                                </a:rPr>
                                <m:t>2</m:t>
                              </m:r>
                            </m:sub>
                          </m:sSub>
                        </m:fName>
                        <m:e>
                          <m:r>
                            <a:rPr lang="en-GB" sz="3600" b="0" i="1" dirty="0" smtClean="0">
                              <a:latin typeface="Cambria Math" panose="02040503050406030204" pitchFamily="18" charset="0"/>
                            </a:rPr>
                            <m:t>𝑥</m:t>
                          </m:r>
                        </m:e>
                      </m:func>
                    </m:oMath>
                  </m:oMathPara>
                </a14:m>
                <a:endParaRPr lang="en-GB" sz="3600" b="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d>
                        <m:dPr>
                          <m:ctrlPr>
                            <a:rPr lang="en-GB" sz="3600" i="1" dirty="0" smtClean="0">
                              <a:latin typeface="Cambria Math" panose="02040503050406030204" pitchFamily="18" charset="0"/>
                            </a:rPr>
                          </m:ctrlPr>
                        </m:dPr>
                        <m:e>
                          <m:r>
                            <a:rPr lang="en-GB" sz="3600" i="1" dirty="0" smtClean="0">
                              <a:latin typeface="Cambria Math" panose="02040503050406030204" pitchFamily="18" charset="0"/>
                            </a:rPr>
                            <m:t>𝑥</m:t>
                          </m:r>
                        </m:e>
                      </m:d>
                      <m:r>
                        <a:rPr lang="en-GB" sz="3600" i="1" dirty="0" smtClean="0">
                          <a:latin typeface="Cambria Math" panose="02040503050406030204" pitchFamily="18" charset="0"/>
                        </a:rPr>
                        <m:t>=</m:t>
                      </m:r>
                      <m:r>
                        <a:rPr lang="en-GB" sz="3600" b="0" i="1" dirty="0" smtClean="0">
                          <a:latin typeface="Cambria Math" panose="02040503050406030204" pitchFamily="18" charset="0"/>
                        </a:rPr>
                        <m:t>4</m:t>
                      </m:r>
                    </m:oMath>
                  </m:oMathPara>
                </a14:m>
                <a:endParaRPr lang="en-GB" sz="3600" b="0" dirty="0"/>
              </a:p>
              <a:p>
                <a:pPr marL="0" indent="0">
                  <a:buNone/>
                </a:pPr>
                <a14:m>
                  <m:oMathPara xmlns:m="http://schemas.openxmlformats.org/officeDocument/2006/math">
                    <m:oMathParaPr>
                      <m:jc m:val="left"/>
                    </m:oMathParaPr>
                    <m:oMath xmlns:m="http://schemas.openxmlformats.org/officeDocument/2006/math">
                      <m:r>
                        <a:rPr lang="en-GB" sz="3600" i="1" dirty="0" smtClean="0">
                          <a:latin typeface="Cambria Math" panose="02040503050406030204" pitchFamily="18" charset="0"/>
                        </a:rPr>
                        <m:t>𝑓</m:t>
                      </m:r>
                      <m:d>
                        <m:dPr>
                          <m:ctrlPr>
                            <a:rPr lang="en-GB" sz="3600" i="1" dirty="0" smtClean="0">
                              <a:latin typeface="Cambria Math" panose="02040503050406030204" pitchFamily="18" charset="0"/>
                            </a:rPr>
                          </m:ctrlPr>
                        </m:dPr>
                        <m:e>
                          <m:r>
                            <a:rPr lang="en-GB" sz="3600" i="1" dirty="0" smtClean="0">
                              <a:latin typeface="Cambria Math" panose="02040503050406030204" pitchFamily="18" charset="0"/>
                            </a:rPr>
                            <m:t>𝑥</m:t>
                          </m:r>
                        </m:e>
                      </m:d>
                      <m:r>
                        <a:rPr lang="en-GB" sz="3600" i="1" dirty="0" smtClean="0">
                          <a:latin typeface="Cambria Math" panose="02040503050406030204" pitchFamily="18" charset="0"/>
                        </a:rPr>
                        <m:t>=</m:t>
                      </m:r>
                      <m:r>
                        <a:rPr lang="en-GB" sz="3600" b="0" i="1" dirty="0" smtClean="0">
                          <a:latin typeface="Cambria Math" panose="02040503050406030204" pitchFamily="18" charset="0"/>
                        </a:rPr>
                        <m:t>𝑥</m:t>
                      </m:r>
                      <m:r>
                        <a:rPr lang="en-GB" sz="3600" b="0" i="1" dirty="0" smtClean="0">
                          <a:latin typeface="Cambria Math" panose="02040503050406030204" pitchFamily="18" charset="0"/>
                        </a:rPr>
                        <m:t>!</m:t>
                      </m:r>
                    </m:oMath>
                  </m:oMathPara>
                </a14:m>
                <a:endParaRPr lang="en-GB" sz="3600" b="0" dirty="0"/>
              </a:p>
              <a:p>
                <a:pPr marL="0" indent="0">
                  <a:lnSpc>
                    <a:spcPct val="120000"/>
                  </a:lnSpc>
                  <a:buNone/>
                </a:pPr>
                <a:endParaRPr lang="en-GB" sz="3600" b="0" dirty="0"/>
              </a:p>
              <a:p>
                <a:pPr marL="0" indent="0">
                  <a:lnSpc>
                    <a:spcPct val="120000"/>
                  </a:lnSpc>
                  <a:buNone/>
                </a:pPr>
                <a:endParaRPr lang="en-US" sz="3600" dirty="0"/>
              </a:p>
              <a:p>
                <a:pPr marL="0" indent="0">
                  <a:lnSpc>
                    <a:spcPct val="120000"/>
                  </a:lnSpc>
                  <a:buNone/>
                </a:pPr>
                <a:endParaRPr lang="en-US" sz="3600" dirty="0"/>
              </a:p>
              <a:p>
                <a:pPr marL="0" indent="0">
                  <a:lnSpc>
                    <a:spcPct val="120000"/>
                  </a:lnSpc>
                  <a:buNone/>
                </a:pPr>
                <a:endParaRPr lang="en-US" sz="3600" dirty="0"/>
              </a:p>
              <a:p>
                <a:pPr marL="0" indent="0">
                  <a:buNone/>
                </a:pPr>
                <a:endParaRPr lang="en-US" sz="3600" baseline="30000" dirty="0"/>
              </a:p>
              <a:p>
                <a:pPr marL="0" indent="0">
                  <a:buNone/>
                </a:pPr>
                <a:endParaRPr lang="en-US" sz="3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05064" y="1076868"/>
                <a:ext cx="5257800" cy="4351338"/>
              </a:xfrm>
              <a:blipFill>
                <a:blip r:embed="rId2"/>
                <a:stretch>
                  <a:fillRect l="-2317" t="-1403" b="-1543"/>
                </a:stretch>
              </a:blipFill>
            </p:spPr>
            <p:txBody>
              <a:bodyPr/>
              <a:lstStyle/>
              <a:p>
                <a:r>
                  <a:rPr lang="en-GB">
                    <a:noFill/>
                  </a:rPr>
                  <a:t> </a:t>
                </a:r>
              </a:p>
            </p:txBody>
          </p:sp>
        </mc:Fallback>
      </mc:AlternateContent>
      <p:sp>
        <p:nvSpPr>
          <p:cNvPr id="4" name="Rectangle 3">
            <a:extLst>
              <a:ext uri="{FF2B5EF4-FFF2-40B4-BE49-F238E27FC236}">
                <a16:creationId xmlns:a16="http://schemas.microsoft.com/office/drawing/2014/main" id="{74E01C37-E8E2-44E2-80F7-5A47493AFD64}"/>
              </a:ext>
            </a:extLst>
          </p:cNvPr>
          <p:cNvSpPr/>
          <p:nvPr/>
        </p:nvSpPr>
        <p:spPr>
          <a:xfrm>
            <a:off x="6188241" y="-8773"/>
            <a:ext cx="4854133" cy="7232749"/>
          </a:xfrm>
          <a:prstGeom prst="rect">
            <a:avLst/>
          </a:prstGeom>
          <a:solidFill>
            <a:schemeClr val="bg1"/>
          </a:solidFill>
          <a:ln>
            <a:solidFill>
              <a:schemeClr val="accent6"/>
            </a:solidFill>
          </a:ln>
        </p:spPr>
        <p:txBody>
          <a:bodyPr wrap="square">
            <a:spAutoFit/>
          </a:bodyPr>
          <a:lstStyle/>
          <a:p>
            <a:r>
              <a:rPr lang="en-GB" sz="1600" dirty="0">
                <a:latin typeface="Courier New" panose="02070309020205020404" pitchFamily="49" charset="0"/>
                <a:cs typeface="Courier New" panose="02070309020205020404" pitchFamily="49" charset="0"/>
              </a:rPr>
              <a:t>import </a:t>
            </a:r>
            <a:r>
              <a:rPr lang="en-GB" sz="1600" dirty="0" err="1">
                <a:latin typeface="Courier New" panose="02070309020205020404" pitchFamily="49" charset="0"/>
                <a:cs typeface="Courier New" panose="02070309020205020404" pitchFamily="49" charset="0"/>
              </a:rPr>
              <a:t>matplotlib.pyplot</a:t>
            </a:r>
            <a:r>
              <a:rPr lang="en-GB" sz="1600" dirty="0">
                <a:latin typeface="Courier New" panose="02070309020205020404" pitchFamily="49" charset="0"/>
                <a:cs typeface="Courier New" panose="02070309020205020404" pitchFamily="49" charset="0"/>
              </a:rPr>
              <a:t> as </a:t>
            </a:r>
            <a:r>
              <a:rPr lang="en-GB" sz="1600" dirty="0" err="1">
                <a:latin typeface="Courier New" panose="02070309020205020404" pitchFamily="49" charset="0"/>
                <a:cs typeface="Courier New" panose="02070309020205020404" pitchFamily="49" charset="0"/>
              </a:rPr>
              <a:t>plt</a:t>
            </a:r>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import math </a:t>
            </a:r>
          </a:p>
          <a:p>
            <a:endParaRPr lang="en-GB"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x=[]</a:t>
            </a:r>
          </a:p>
          <a:p>
            <a:r>
              <a:rPr lang="en-US" sz="1600" dirty="0">
                <a:latin typeface="Courier New" panose="02070309020205020404" pitchFamily="49" charset="0"/>
                <a:cs typeface="Courier New" panose="02070309020205020404" pitchFamily="49" charset="0"/>
              </a:rPr>
              <a:t>y=[]</a:t>
            </a:r>
          </a:p>
          <a:p>
            <a:r>
              <a:rPr lang="en-US" sz="1600" dirty="0">
                <a:latin typeface="Courier New" panose="02070309020205020404" pitchFamily="49" charset="0"/>
                <a:cs typeface="Courier New" panose="02070309020205020404" pitchFamily="49" charset="0"/>
              </a:rPr>
              <a:t>for </a:t>
            </a:r>
            <a:r>
              <a:rPr lang="en-US" sz="1600" dirty="0" err="1">
                <a:latin typeface="Courier New" panose="02070309020205020404" pitchFamily="49" charset="0"/>
                <a:cs typeface="Courier New" panose="02070309020205020404" pitchFamily="49" charset="0"/>
              </a:rPr>
              <a:t>i</a:t>
            </a:r>
            <a:r>
              <a:rPr lang="en-US" sz="1600" dirty="0">
                <a:latin typeface="Courier New" panose="02070309020205020404" pitchFamily="49" charset="0"/>
                <a:cs typeface="Courier New" panose="02070309020205020404" pitchFamily="49" charset="0"/>
              </a:rPr>
              <a:t> in range(21):</a:t>
            </a:r>
          </a:p>
          <a:p>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x.append</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i</a:t>
            </a:r>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 These are the lines that need changing</a:t>
            </a:r>
          </a:p>
          <a:p>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y.append</a:t>
            </a:r>
            <a:r>
              <a:rPr lang="en-US" sz="1600" dirty="0">
                <a:latin typeface="Courier New" panose="02070309020205020404" pitchFamily="49" charset="0"/>
                <a:cs typeface="Courier New" panose="02070309020205020404" pitchFamily="49" charset="0"/>
              </a:rPr>
              <a:t>(2*x[</a:t>
            </a:r>
            <a:r>
              <a:rPr lang="en-US" sz="1600" dirty="0" err="1">
                <a:latin typeface="Courier New" panose="02070309020205020404" pitchFamily="49" charset="0"/>
                <a:cs typeface="Courier New" panose="02070309020205020404" pitchFamily="49" charset="0"/>
              </a:rPr>
              <a:t>i</a:t>
            </a:r>
            <a:r>
              <a:rPr lang="en-US" sz="1600" dirty="0">
                <a:latin typeface="Courier New" panose="02070309020205020404" pitchFamily="49" charset="0"/>
                <a:cs typeface="Courier New" panose="02070309020205020404" pitchFamily="49" charset="0"/>
              </a:rPr>
              <a:t>]+2)   </a:t>
            </a:r>
          </a:p>
          <a:p>
            <a:r>
              <a:rPr lang="en-US" sz="1600" dirty="0">
                <a:latin typeface="Courier New" panose="02070309020205020404" pitchFamily="49" charset="0"/>
                <a:cs typeface="Courier New" panose="02070309020205020404" pitchFamily="49" charset="0"/>
              </a:rPr>
              <a:t> </a:t>
            </a:r>
            <a:r>
              <a:rPr lang="en-GB" sz="1600" dirty="0" err="1">
                <a:latin typeface="Courier New" panose="02070309020205020404" pitchFamily="49" charset="0"/>
                <a:cs typeface="Courier New" panose="02070309020205020404" pitchFamily="49" charset="0"/>
              </a:rPr>
              <a:t>y.append</a:t>
            </a:r>
            <a:r>
              <a:rPr lang="en-GB" sz="1600" dirty="0">
                <a:latin typeface="Courier New" panose="02070309020205020404" pitchFamily="49" charset="0"/>
                <a:cs typeface="Courier New" panose="02070309020205020404" pitchFamily="49" charset="0"/>
              </a:rPr>
              <a:t>(math.log2(x[</a:t>
            </a:r>
            <a:r>
              <a:rPr lang="en-GB" sz="1600" dirty="0" err="1">
                <a:latin typeface="Courier New" panose="02070309020205020404" pitchFamily="49" charset="0"/>
                <a:cs typeface="Courier New" panose="02070309020205020404" pitchFamily="49" charset="0"/>
              </a:rPr>
              <a:t>i</a:t>
            </a:r>
            <a:r>
              <a:rPr lang="en-GB" sz="1600" dirty="0">
                <a:latin typeface="Courier New" panose="02070309020205020404" pitchFamily="49" charset="0"/>
                <a:cs typeface="Courier New" panose="02070309020205020404" pitchFamily="49" charset="0"/>
              </a:rPr>
              <a:t>]))</a:t>
            </a:r>
          </a:p>
          <a:p>
            <a:r>
              <a:rPr lang="en-GB" sz="1600" dirty="0">
                <a:latin typeface="Courier New" panose="02070309020205020404" pitchFamily="49" charset="0"/>
                <a:cs typeface="Courier New" panose="02070309020205020404" pitchFamily="49" charset="0"/>
              </a:rPr>
              <a:t> # </a:t>
            </a:r>
            <a:r>
              <a:rPr lang="en-GB" sz="1600" dirty="0" err="1">
                <a:latin typeface="Courier New" panose="02070309020205020404" pitchFamily="49" charset="0"/>
                <a:cs typeface="Courier New" panose="02070309020205020404" pitchFamily="49" charset="0"/>
              </a:rPr>
              <a:t>math.factorial</a:t>
            </a:r>
            <a:r>
              <a:rPr lang="en-GB" sz="1600" dirty="0">
                <a:latin typeface="Courier New" panose="02070309020205020404" pitchFamily="49" charset="0"/>
                <a:cs typeface="Courier New" panose="02070309020205020404" pitchFamily="49" charset="0"/>
              </a:rPr>
              <a:t>()</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Labeling</a:t>
            </a:r>
            <a:r>
              <a:rPr lang="en-GB" sz="1600" dirty="0">
                <a:latin typeface="Courier New" panose="02070309020205020404" pitchFamily="49" charset="0"/>
                <a:cs typeface="Courier New" panose="02070309020205020404" pitchFamily="49" charset="0"/>
              </a:rPr>
              <a:t> the Axes and Title</a:t>
            </a:r>
          </a:p>
          <a:p>
            <a:r>
              <a:rPr lang="en-GB" sz="1600" dirty="0" err="1">
                <a:latin typeface="Courier New" panose="02070309020205020404" pitchFamily="49" charset="0"/>
                <a:cs typeface="Courier New" panose="02070309020205020404" pitchFamily="49" charset="0"/>
              </a:rPr>
              <a:t>plt.title</a:t>
            </a:r>
            <a:r>
              <a:rPr lang="en-GB" sz="1600" dirty="0">
                <a:latin typeface="Courier New" panose="02070309020205020404" pitchFamily="49" charset="0"/>
                <a:cs typeface="Courier New" panose="02070309020205020404" pitchFamily="49" charset="0"/>
              </a:rPr>
              <a:t>("Graph Drawing") </a:t>
            </a:r>
          </a:p>
          <a:p>
            <a:r>
              <a:rPr lang="en-GB" sz="1600" dirty="0" err="1">
                <a:latin typeface="Courier New" panose="02070309020205020404" pitchFamily="49" charset="0"/>
                <a:cs typeface="Courier New" panose="02070309020205020404" pitchFamily="49" charset="0"/>
              </a:rPr>
              <a:t>plt.ylabel</a:t>
            </a:r>
            <a:r>
              <a:rPr lang="en-GB" sz="1600" dirty="0">
                <a:latin typeface="Courier New" panose="02070309020205020404" pitchFamily="49" charset="0"/>
                <a:cs typeface="Courier New" panose="02070309020205020404" pitchFamily="49" charset="0"/>
              </a:rPr>
              <a:t>("Time") </a:t>
            </a:r>
          </a:p>
          <a:p>
            <a:r>
              <a:rPr lang="en-GB" sz="1600" dirty="0" err="1">
                <a:latin typeface="Courier New" panose="02070309020205020404" pitchFamily="49" charset="0"/>
                <a:cs typeface="Courier New" panose="02070309020205020404" pitchFamily="49" charset="0"/>
              </a:rPr>
              <a:t>plt.xlabel</a:t>
            </a:r>
            <a:r>
              <a:rPr lang="en-GB" sz="1600" dirty="0">
                <a:latin typeface="Courier New" panose="02070309020205020404" pitchFamily="49" charset="0"/>
                <a:cs typeface="Courier New" panose="02070309020205020404" pitchFamily="49" charset="0"/>
              </a:rPr>
              <a:t>(“Inputs") </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Formatting the line </a:t>
            </a:r>
            <a:r>
              <a:rPr lang="en-GB" sz="1600" dirty="0" err="1">
                <a:latin typeface="Courier New" panose="02070309020205020404" pitchFamily="49" charset="0"/>
                <a:cs typeface="Courier New" panose="02070309020205020404" pitchFamily="49" charset="0"/>
              </a:rPr>
              <a:t>colors</a:t>
            </a:r>
            <a:endParaRPr lang="en-GB" sz="1600" dirty="0">
              <a:latin typeface="Courier New" panose="02070309020205020404" pitchFamily="49" charset="0"/>
              <a:cs typeface="Courier New" panose="02070309020205020404" pitchFamily="49" charset="0"/>
            </a:endParaRPr>
          </a:p>
          <a:p>
            <a:r>
              <a:rPr lang="en-GB" sz="1600" dirty="0" err="1">
                <a:latin typeface="Courier New" panose="02070309020205020404" pitchFamily="49" charset="0"/>
                <a:cs typeface="Courier New" panose="02070309020205020404" pitchFamily="49" charset="0"/>
              </a:rPr>
              <a:t>plt.plot</a:t>
            </a:r>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x,y,'b</a:t>
            </a:r>
            <a:r>
              <a:rPr lang="en-GB" sz="1600" dirty="0">
                <a:latin typeface="Courier New" panose="02070309020205020404" pitchFamily="49" charset="0"/>
                <a:cs typeface="Courier New" panose="02070309020205020404" pitchFamily="49" charset="0"/>
              </a:rPr>
              <a:t>')</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Formatting the line type  </a:t>
            </a:r>
          </a:p>
          <a:p>
            <a:r>
              <a:rPr lang="en-GB" sz="1600" dirty="0" err="1">
                <a:latin typeface="Courier New" panose="02070309020205020404" pitchFamily="49" charset="0"/>
                <a:cs typeface="Courier New" panose="02070309020205020404" pitchFamily="49" charset="0"/>
              </a:rPr>
              <a:t>lt.plot</a:t>
            </a:r>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x,y</a:t>
            </a:r>
            <a:r>
              <a:rPr lang="en-GB" sz="1600" dirty="0">
                <a:latin typeface="Courier New" panose="02070309020205020404" pitchFamily="49" charset="0"/>
                <a:cs typeface="Courier New" panose="02070309020205020404" pitchFamily="49" charset="0"/>
              </a:rPr>
              <a:t>,'&gt;') </a:t>
            </a:r>
          </a:p>
          <a:p>
            <a:endParaRPr lang="en-GB" sz="1600" dirty="0">
              <a:latin typeface="Courier New" panose="02070309020205020404" pitchFamily="49" charset="0"/>
              <a:cs typeface="Courier New" panose="02070309020205020404" pitchFamily="49" charset="0"/>
            </a:endParaRPr>
          </a:p>
          <a:p>
            <a:r>
              <a:rPr lang="en-GB" sz="1600" dirty="0">
                <a:latin typeface="Courier New" panose="02070309020205020404" pitchFamily="49" charset="0"/>
                <a:cs typeface="Courier New" panose="02070309020205020404" pitchFamily="49" charset="0"/>
              </a:rPr>
              <a:t># save in pdf formats</a:t>
            </a:r>
          </a:p>
          <a:p>
            <a:r>
              <a:rPr lang="en-GB" sz="1600" dirty="0" err="1">
                <a:latin typeface="Courier New" panose="02070309020205020404" pitchFamily="49" charset="0"/>
                <a:cs typeface="Courier New" panose="02070309020205020404" pitchFamily="49" charset="0"/>
              </a:rPr>
              <a:t>plt.show</a:t>
            </a:r>
            <a:r>
              <a:rPr lang="en-GB" sz="1600" dirty="0">
                <a:latin typeface="Courier New" panose="02070309020205020404" pitchFamily="49" charset="0"/>
                <a:cs typeface="Courier New" panose="02070309020205020404" pitchFamily="49" charset="0"/>
              </a:rPr>
              <a:t>()</a:t>
            </a:r>
          </a:p>
          <a:p>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plt.savefig</a:t>
            </a:r>
            <a:r>
              <a:rPr lang="en-GB" sz="1600" dirty="0">
                <a:latin typeface="Courier New" panose="02070309020205020404" pitchFamily="49" charset="0"/>
                <a:cs typeface="Courier New" panose="02070309020205020404" pitchFamily="49" charset="0"/>
              </a:rPr>
              <a:t>('timevsdist.png', format='</a:t>
            </a:r>
            <a:r>
              <a:rPr lang="en-GB" sz="1600" dirty="0" err="1">
                <a:latin typeface="Courier New" panose="02070309020205020404" pitchFamily="49" charset="0"/>
                <a:cs typeface="Courier New" panose="02070309020205020404" pitchFamily="49" charset="0"/>
              </a:rPr>
              <a:t>png</a:t>
            </a:r>
            <a:r>
              <a:rPr lang="en-GB"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821208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1C194-776B-4C45-B249-1E6055CBF4AA}"/>
              </a:ext>
            </a:extLst>
          </p:cNvPr>
          <p:cNvSpPr>
            <a:spLocks noGrp="1"/>
          </p:cNvSpPr>
          <p:nvPr>
            <p:ph type="title"/>
          </p:nvPr>
        </p:nvSpPr>
        <p:spPr/>
        <p:txBody>
          <a:bodyPr>
            <a:normAutofit fontScale="90000"/>
          </a:bodyPr>
          <a:lstStyle/>
          <a:p>
            <a:r>
              <a:rPr lang="en-GB" dirty="0"/>
              <a:t>Time complexity of algorithms</a:t>
            </a:r>
          </a:p>
        </p:txBody>
      </p:sp>
      <p:sp>
        <p:nvSpPr>
          <p:cNvPr id="3" name="Content Placeholder 2">
            <a:extLst>
              <a:ext uri="{FF2B5EF4-FFF2-40B4-BE49-F238E27FC236}">
                <a16:creationId xmlns:a16="http://schemas.microsoft.com/office/drawing/2014/main" id="{0AADABF5-961B-4DDD-90DB-6FFB424BB971}"/>
              </a:ext>
            </a:extLst>
          </p:cNvPr>
          <p:cNvSpPr>
            <a:spLocks noGrp="1"/>
          </p:cNvSpPr>
          <p:nvPr>
            <p:ph idx="1"/>
          </p:nvPr>
        </p:nvSpPr>
        <p:spPr>
          <a:xfrm>
            <a:off x="643890" y="1356995"/>
            <a:ext cx="10515600" cy="4351338"/>
          </a:xfrm>
        </p:spPr>
        <p:txBody>
          <a:bodyPr/>
          <a:lstStyle/>
          <a:p>
            <a:pPr>
              <a:buFont typeface="Wingdings" panose="05000000000000000000" pitchFamily="2" charset="2"/>
              <a:buChar char="ü"/>
            </a:pPr>
            <a:r>
              <a:rPr lang="en-GB" dirty="0"/>
              <a:t>The time complexity of algorithms refers to the number of operations to solve a problem as a function of the size of the input.</a:t>
            </a:r>
          </a:p>
          <a:p>
            <a:pPr>
              <a:buFont typeface="Wingdings" panose="05000000000000000000" pitchFamily="2" charset="2"/>
              <a:buChar char="ü"/>
            </a:pPr>
            <a:r>
              <a:rPr lang="en-GB" dirty="0"/>
              <a:t>Clearly this is related to how long an algorithm takes to solve a problem but this can be ambiguous depending on the processor characteristics.</a:t>
            </a:r>
          </a:p>
          <a:p>
            <a:pPr marL="0" indent="0">
              <a:buNone/>
            </a:pPr>
            <a:endParaRPr lang="en-GB" dirty="0"/>
          </a:p>
        </p:txBody>
      </p:sp>
    </p:spTree>
    <p:extLst>
      <p:ext uri="{BB962C8B-B14F-4D97-AF65-F5344CB8AC3E}">
        <p14:creationId xmlns:p14="http://schemas.microsoft.com/office/powerpoint/2010/main" val="1944181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Time complexity of algorithms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84124" y="1253331"/>
                <a:ext cx="6587326" cy="4351338"/>
              </a:xfrm>
            </p:spPr>
            <p:txBody>
              <a:bodyPr>
                <a:normAutofit fontScale="70000" lnSpcReduction="20000"/>
              </a:bodyPr>
              <a:lstStyle/>
              <a:p>
                <a:pPr>
                  <a:lnSpc>
                    <a:spcPct val="120000"/>
                  </a:lnSpc>
                  <a:buFont typeface="Wingdings" panose="05000000000000000000" pitchFamily="2" charset="2"/>
                  <a:buChar char="ü"/>
                </a:pPr>
                <a:r>
                  <a:rPr lang="en-GB" b="0" i="0" dirty="0">
                    <a:solidFill>
                      <a:srgbClr val="273239"/>
                    </a:solidFill>
                    <a:effectLst/>
                    <a:latin typeface="urw-din"/>
                  </a:rPr>
                  <a:t>There is ofte</a:t>
                </a:r>
                <a:r>
                  <a:rPr lang="en-GB" dirty="0">
                    <a:solidFill>
                      <a:srgbClr val="273239"/>
                    </a:solidFill>
                    <a:latin typeface="urw-din"/>
                  </a:rPr>
                  <a:t>n</a:t>
                </a:r>
                <a:r>
                  <a:rPr lang="en-GB" b="0" i="0" dirty="0">
                    <a:solidFill>
                      <a:srgbClr val="273239"/>
                    </a:solidFill>
                    <a:effectLst/>
                    <a:latin typeface="urw-din"/>
                  </a:rPr>
                  <a:t> more than one way to solve a problem.</a:t>
                </a:r>
                <a:endParaRPr lang="en-GB" dirty="0"/>
              </a:p>
              <a:p>
                <a:pPr>
                  <a:lnSpc>
                    <a:spcPct val="120000"/>
                  </a:lnSpc>
                  <a:buFont typeface="Wingdings" panose="05000000000000000000" pitchFamily="2" charset="2"/>
                  <a:buChar char="ü"/>
                </a:pPr>
                <a:r>
                  <a:rPr lang="en-GB" dirty="0"/>
                  <a:t>For instance for sorting we have multiple sorting algorithms including bubble sort, quick sort and merge sort.</a:t>
                </a:r>
                <a:r>
                  <a:rPr lang="en-US" dirty="0"/>
                  <a:t> </a:t>
                </a:r>
              </a:p>
              <a:p>
                <a:pPr>
                  <a:lnSpc>
                    <a:spcPct val="120000"/>
                  </a:lnSpc>
                  <a:buFont typeface="Wingdings" panose="05000000000000000000" pitchFamily="2" charset="2"/>
                  <a:buChar char="ü"/>
                </a:pPr>
                <a:r>
                  <a:rPr lang="en-GB" dirty="0"/>
                  <a:t>For instance to calculate the sum of a sequence of numbers we can use the following algorithm:</a:t>
                </a:r>
              </a:p>
              <a:p>
                <a:pPr marL="0" indent="0">
                  <a:lnSpc>
                    <a:spcPct val="120000"/>
                  </a:lnSpc>
                  <a:buNone/>
                </a:pPr>
                <a:endParaRPr lang="en-GB" dirty="0"/>
              </a:p>
              <a:p>
                <a:pPr marL="0" indent="0">
                  <a:lnSpc>
                    <a:spcPct val="120000"/>
                  </a:lnSpc>
                  <a:buNone/>
                </a:pPr>
                <a14:m>
                  <m:oMathPara xmlns:m="http://schemas.openxmlformats.org/officeDocument/2006/math">
                    <m:oMathParaPr>
                      <m:jc m:val="centerGroup"/>
                    </m:oMathParaPr>
                    <m:oMath xmlns:m="http://schemas.openxmlformats.org/officeDocument/2006/math">
                      <m:r>
                        <a:rPr lang="en-GB" i="1" dirty="0" smtClean="0">
                          <a:solidFill>
                            <a:schemeClr val="tx1"/>
                          </a:solidFill>
                          <a:latin typeface="Cambria Math" panose="02040503050406030204" pitchFamily="18" charset="0"/>
                        </a:rPr>
                        <m:t>𝑠𝑢𝑚</m:t>
                      </m:r>
                      <m:r>
                        <a:rPr lang="en-GB" i="1" dirty="0" smtClean="0">
                          <a:solidFill>
                            <a:schemeClr val="tx1"/>
                          </a:solidFill>
                          <a:latin typeface="Cambria Math" panose="02040503050406030204" pitchFamily="18" charset="0"/>
                        </a:rPr>
                        <m:t> = </m:t>
                      </m:r>
                      <m:d>
                        <m:dPr>
                          <m:ctrlPr>
                            <a:rPr lang="en-GB" i="1" dirty="0" smtClean="0">
                              <a:solidFill>
                                <a:schemeClr val="tx1"/>
                              </a:solidFill>
                              <a:latin typeface="Cambria Math" panose="02040503050406030204" pitchFamily="18" charset="0"/>
                            </a:rPr>
                          </m:ctrlPr>
                        </m:dPr>
                        <m:e>
                          <m:r>
                            <a:rPr lang="en-GB" i="1" dirty="0" smtClean="0">
                              <a:solidFill>
                                <a:schemeClr val="tx1"/>
                              </a:solidFill>
                              <a:latin typeface="Cambria Math" panose="02040503050406030204" pitchFamily="18" charset="0"/>
                            </a:rPr>
                            <m:t>𝑛</m:t>
                          </m:r>
                          <m:r>
                            <a:rPr lang="en-GB" i="1" dirty="0" smtClean="0">
                              <a:solidFill>
                                <a:schemeClr val="tx1"/>
                              </a:solidFill>
                              <a:latin typeface="Cambria Math" panose="02040503050406030204" pitchFamily="18" charset="0"/>
                            </a:rPr>
                            <m:t>+1</m:t>
                          </m:r>
                        </m:e>
                      </m:d>
                      <m:r>
                        <a:rPr lang="en-GB" b="0" i="1" dirty="0" smtClean="0">
                          <a:solidFill>
                            <a:schemeClr val="tx1"/>
                          </a:solidFill>
                          <a:latin typeface="Cambria Math" panose="02040503050406030204" pitchFamily="18" charset="0"/>
                        </a:rPr>
                        <m:t>∗</m:t>
                      </m:r>
                      <m:r>
                        <a:rPr lang="en-GB"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𝑛</m:t>
                      </m:r>
                      <m:r>
                        <a:rPr lang="en-GB" i="1" dirty="0" smtClean="0">
                          <a:solidFill>
                            <a:schemeClr val="tx1"/>
                          </a:solidFill>
                          <a:latin typeface="Cambria Math" panose="02040503050406030204" pitchFamily="18" charset="0"/>
                        </a:rPr>
                        <m:t> / 2</m:t>
                      </m:r>
                    </m:oMath>
                  </m:oMathPara>
                </a14:m>
                <a:endParaRPr lang="en-GB" dirty="0">
                  <a:solidFill>
                    <a:schemeClr val="tx1"/>
                  </a:solidFill>
                </a:endParaRPr>
              </a:p>
              <a:p>
                <a:pPr marL="0" indent="0">
                  <a:lnSpc>
                    <a:spcPct val="120000"/>
                  </a:lnSpc>
                  <a:buNone/>
                </a:pPr>
                <a:r>
                  <a:rPr lang="en-GB" dirty="0"/>
                  <a:t>where </a:t>
                </a:r>
                <a14:m>
                  <m:oMath xmlns:m="http://schemas.openxmlformats.org/officeDocument/2006/math">
                    <m:r>
                      <a:rPr lang="en-GB" i="1" dirty="0" smtClean="0">
                        <a:latin typeface="Cambria Math" panose="02040503050406030204" pitchFamily="18" charset="0"/>
                      </a:rPr>
                      <m:t>𝑛</m:t>
                    </m:r>
                  </m:oMath>
                </a14:m>
                <a:r>
                  <a:rPr lang="en-GB" dirty="0"/>
                  <a:t> is the number we wish to sum the values up to. Using this calculation the time remains constant regardless the value of n. In other words, regardless of how many numbers we wish to add up the time taken will always be same.</a:t>
                </a:r>
              </a:p>
              <a:p>
                <a:pPr marL="0"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84124" y="1253331"/>
                <a:ext cx="6587326" cy="4351338"/>
              </a:xfrm>
              <a:blipFill>
                <a:blip r:embed="rId2"/>
                <a:stretch>
                  <a:fillRect l="-925" t="-842" r="-1388" b="-1823"/>
                </a:stretch>
              </a:blipFill>
            </p:spPr>
            <p:txBody>
              <a:bodyPr/>
              <a:lstStyle/>
              <a:p>
                <a:r>
                  <a:rPr lang="en-GB">
                    <a:noFill/>
                  </a:rPr>
                  <a:t> </a:t>
                </a:r>
              </a:p>
            </p:txBody>
          </p:sp>
        </mc:Fallback>
      </mc:AlternateContent>
      <p:grpSp>
        <p:nvGrpSpPr>
          <p:cNvPr id="6" name="Group 5"/>
          <p:cNvGrpSpPr/>
          <p:nvPr/>
        </p:nvGrpSpPr>
        <p:grpSpPr>
          <a:xfrm>
            <a:off x="7199179" y="2093595"/>
            <a:ext cx="4242251" cy="3087409"/>
            <a:chOff x="7244899" y="3362325"/>
            <a:chExt cx="4242251" cy="3087409"/>
          </a:xfrm>
        </p:grpSpPr>
        <p:cxnSp>
          <p:nvCxnSpPr>
            <p:cNvPr id="4" name="Straight Connector 3"/>
            <p:cNvCxnSpPr/>
            <p:nvPr/>
          </p:nvCxnSpPr>
          <p:spPr>
            <a:xfrm>
              <a:off x="7915275" y="6000750"/>
              <a:ext cx="3571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7915275" y="3362325"/>
              <a:ext cx="4763" cy="263842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244899" y="4574143"/>
              <a:ext cx="614271" cy="369332"/>
            </a:xfrm>
            <a:prstGeom prst="rect">
              <a:avLst/>
            </a:prstGeom>
          </p:spPr>
          <p:txBody>
            <a:bodyPr wrap="none">
              <a:spAutoFit/>
            </a:bodyPr>
            <a:lstStyle/>
            <a:p>
              <a:r>
                <a:rPr lang="en-GB" dirty="0"/>
                <a:t>time</a:t>
              </a:r>
            </a:p>
          </p:txBody>
        </p:sp>
        <p:sp>
          <p:nvSpPr>
            <p:cNvPr id="8" name="Rectangle 7"/>
            <p:cNvSpPr/>
            <p:nvPr/>
          </p:nvSpPr>
          <p:spPr>
            <a:xfrm>
              <a:off x="8939661" y="6080402"/>
              <a:ext cx="1361110" cy="369332"/>
            </a:xfrm>
            <a:prstGeom prst="rect">
              <a:avLst/>
            </a:prstGeom>
          </p:spPr>
          <p:txBody>
            <a:bodyPr wrap="square">
              <a:spAutoFit/>
            </a:bodyPr>
            <a:lstStyle/>
            <a:p>
              <a:r>
                <a:rPr lang="en-GB" dirty="0"/>
                <a:t>Size of input</a:t>
              </a:r>
            </a:p>
          </p:txBody>
        </p:sp>
        <p:cxnSp>
          <p:nvCxnSpPr>
            <p:cNvPr id="10" name="Straight Connector 9"/>
            <p:cNvCxnSpPr/>
            <p:nvPr/>
          </p:nvCxnSpPr>
          <p:spPr>
            <a:xfrm>
              <a:off x="7915275" y="4943475"/>
              <a:ext cx="3438525" cy="0"/>
            </a:xfrm>
            <a:prstGeom prst="line">
              <a:avLst/>
            </a:prstGeom>
          </p:spPr>
          <p:style>
            <a:lnRef idx="3">
              <a:schemeClr val="accent6"/>
            </a:lnRef>
            <a:fillRef idx="0">
              <a:schemeClr val="accent6"/>
            </a:fillRef>
            <a:effectRef idx="2">
              <a:schemeClr val="accent6"/>
            </a:effectRef>
            <a:fontRef idx="minor">
              <a:schemeClr val="tx1"/>
            </a:fontRef>
          </p:style>
        </p:cxnSp>
      </p:grpSp>
    </p:spTree>
    <p:extLst>
      <p:ext uri="{BB962C8B-B14F-4D97-AF65-F5344CB8AC3E}">
        <p14:creationId xmlns:p14="http://schemas.microsoft.com/office/powerpoint/2010/main" val="2932890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Time complexity of algorithms</a:t>
            </a:r>
            <a:endParaRPr lang="en-US" dirty="0"/>
          </a:p>
        </p:txBody>
      </p:sp>
      <p:sp>
        <p:nvSpPr>
          <p:cNvPr id="3" name="Content Placeholder 2"/>
          <p:cNvSpPr>
            <a:spLocks noGrp="1"/>
          </p:cNvSpPr>
          <p:nvPr>
            <p:ph idx="1"/>
          </p:nvPr>
        </p:nvSpPr>
        <p:spPr>
          <a:xfrm>
            <a:off x="319188" y="1293994"/>
            <a:ext cx="6935508" cy="5032375"/>
          </a:xfrm>
        </p:spPr>
        <p:txBody>
          <a:bodyPr>
            <a:normAutofit fontScale="85000" lnSpcReduction="20000"/>
          </a:bodyPr>
          <a:lstStyle/>
          <a:p>
            <a:pPr marL="0" indent="0">
              <a:lnSpc>
                <a:spcPct val="120000"/>
              </a:lnSpc>
              <a:buNone/>
            </a:pPr>
            <a:r>
              <a:rPr lang="en-GB" sz="2000" dirty="0"/>
              <a:t>We could use an alternative algorithm to calculate the sum of a sequence of numbers</a:t>
            </a:r>
          </a:p>
          <a:p>
            <a:pPr marL="0" indent="0">
              <a:lnSpc>
                <a:spcPct val="120000"/>
              </a:lnSpc>
              <a:buNone/>
            </a:pPr>
            <a:r>
              <a:rPr lang="en-GB" sz="2000" dirty="0">
                <a:latin typeface="Courier New" panose="02070309020205020404" pitchFamily="49" charset="0"/>
                <a:cs typeface="Courier New" panose="02070309020205020404" pitchFamily="49" charset="0"/>
              </a:rPr>
              <a:t>sum ← 0</a:t>
            </a:r>
          </a:p>
          <a:p>
            <a:pPr marL="0" indent="0">
              <a:lnSpc>
                <a:spcPct val="120000"/>
              </a:lnSpc>
              <a:buNone/>
            </a:pPr>
            <a:r>
              <a:rPr lang="en-GB" sz="2000" dirty="0">
                <a:latin typeface="Courier New" panose="02070309020205020404" pitchFamily="49" charset="0"/>
                <a:cs typeface="Courier New" panose="02070309020205020404" pitchFamily="49" charset="0"/>
              </a:rPr>
              <a:t>FOR </a:t>
            </a:r>
            <a:r>
              <a:rPr lang="en-GB" sz="2000" dirty="0" err="1">
                <a:latin typeface="Courier New" panose="02070309020205020404" pitchFamily="49" charset="0"/>
                <a:cs typeface="Courier New" panose="02070309020205020404" pitchFamily="49" charset="0"/>
              </a:rPr>
              <a:t>i</a:t>
            </a:r>
            <a:r>
              <a:rPr lang="en-GB" sz="2000" dirty="0">
                <a:latin typeface="Courier New" panose="02070309020205020404" pitchFamily="49" charset="0"/>
                <a:cs typeface="Courier New" panose="02070309020205020404" pitchFamily="49" charset="0"/>
              </a:rPr>
              <a:t> ← 1 to n</a:t>
            </a:r>
          </a:p>
          <a:p>
            <a:pPr marL="0" indent="0">
              <a:lnSpc>
                <a:spcPct val="120000"/>
              </a:lnSpc>
              <a:buNone/>
            </a:pPr>
            <a:r>
              <a:rPr lang="en-GB" sz="2000" dirty="0">
                <a:latin typeface="Courier New" panose="02070309020205020404" pitchFamily="49" charset="0"/>
                <a:cs typeface="Courier New" panose="02070309020205020404" pitchFamily="49" charset="0"/>
              </a:rPr>
              <a:t>	sum ← sum + </a:t>
            </a:r>
            <a:r>
              <a:rPr lang="en-GB" sz="2000" dirty="0" err="1">
                <a:latin typeface="Courier New" panose="02070309020205020404" pitchFamily="49" charset="0"/>
                <a:cs typeface="Courier New" panose="02070309020205020404" pitchFamily="49" charset="0"/>
              </a:rPr>
              <a:t>i</a:t>
            </a:r>
            <a:endParaRPr lang="en-GB" sz="2000" dirty="0">
              <a:latin typeface="Courier New" panose="02070309020205020404" pitchFamily="49" charset="0"/>
              <a:cs typeface="Courier New" panose="02070309020205020404" pitchFamily="49" charset="0"/>
            </a:endParaRPr>
          </a:p>
          <a:p>
            <a:pPr marL="0" indent="0">
              <a:lnSpc>
                <a:spcPct val="120000"/>
              </a:lnSpc>
              <a:buNone/>
            </a:pPr>
            <a:r>
              <a:rPr lang="en-GB" sz="2000" dirty="0">
                <a:latin typeface="Courier New" panose="02070309020205020404" pitchFamily="49" charset="0"/>
                <a:cs typeface="Courier New" panose="02070309020205020404" pitchFamily="49" charset="0"/>
              </a:rPr>
              <a:t>ENDFOR</a:t>
            </a:r>
          </a:p>
          <a:p>
            <a:pPr marL="0" indent="0">
              <a:lnSpc>
                <a:spcPct val="120000"/>
              </a:lnSpc>
              <a:buNone/>
            </a:pPr>
            <a:r>
              <a:rPr lang="en-GB" sz="2000" dirty="0">
                <a:latin typeface="Courier New" panose="02070309020205020404" pitchFamily="49" charset="0"/>
                <a:cs typeface="Courier New" panose="02070309020205020404" pitchFamily="49" charset="0"/>
              </a:rPr>
              <a:t>OUTPUT sum</a:t>
            </a:r>
          </a:p>
          <a:p>
            <a:pPr marL="0" indent="0">
              <a:lnSpc>
                <a:spcPct val="120000"/>
              </a:lnSpc>
              <a:buNone/>
            </a:pPr>
            <a:endParaRPr lang="en-GB" sz="2000" dirty="0"/>
          </a:p>
          <a:p>
            <a:pPr marL="0" indent="0">
              <a:lnSpc>
                <a:spcPct val="120000"/>
              </a:lnSpc>
              <a:buNone/>
            </a:pPr>
            <a:r>
              <a:rPr lang="en-GB" sz="2000" dirty="0"/>
              <a:t>Using this algorithm the number of operations increases in linear time with the size of the input. Therefore, the time taken for the algorithm to run will grow in linear time as in size of the input increases.  Clearly this is more inefficient in time than the first algorithm even though it solves the same problem.</a:t>
            </a:r>
          </a:p>
          <a:p>
            <a:pPr marL="0" indent="0">
              <a:lnSpc>
                <a:spcPct val="120000"/>
              </a:lnSpc>
              <a:buNone/>
            </a:pPr>
            <a:r>
              <a:rPr lang="en-GB" sz="2000" dirty="0"/>
              <a:t>The linear search algorithm on an unordered array has a linear time complexity. The average search time increases linearly with time.</a:t>
            </a:r>
          </a:p>
        </p:txBody>
      </p:sp>
      <p:grpSp>
        <p:nvGrpSpPr>
          <p:cNvPr id="6" name="Group 5"/>
          <p:cNvGrpSpPr/>
          <p:nvPr/>
        </p:nvGrpSpPr>
        <p:grpSpPr>
          <a:xfrm>
            <a:off x="7392295" y="2080202"/>
            <a:ext cx="4242251" cy="3087409"/>
            <a:chOff x="7518026" y="2937452"/>
            <a:chExt cx="4242250" cy="3087409"/>
          </a:xfrm>
        </p:grpSpPr>
        <p:cxnSp>
          <p:nvCxnSpPr>
            <p:cNvPr id="4" name="Straight Connector 3"/>
            <p:cNvCxnSpPr/>
            <p:nvPr/>
          </p:nvCxnSpPr>
          <p:spPr>
            <a:xfrm>
              <a:off x="8188401" y="5575877"/>
              <a:ext cx="35718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V="1">
              <a:off x="8188401" y="2937452"/>
              <a:ext cx="4763" cy="263842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7518026" y="4149270"/>
              <a:ext cx="614271" cy="369331"/>
            </a:xfrm>
            <a:prstGeom prst="rect">
              <a:avLst/>
            </a:prstGeom>
          </p:spPr>
          <p:txBody>
            <a:bodyPr wrap="none">
              <a:spAutoFit/>
            </a:bodyPr>
            <a:lstStyle/>
            <a:p>
              <a:r>
                <a:rPr lang="en-GB" dirty="0"/>
                <a:t>time</a:t>
              </a:r>
            </a:p>
          </p:txBody>
        </p:sp>
        <p:sp>
          <p:nvSpPr>
            <p:cNvPr id="8" name="Rectangle 7"/>
            <p:cNvSpPr/>
            <p:nvPr/>
          </p:nvSpPr>
          <p:spPr>
            <a:xfrm>
              <a:off x="9212789" y="5655530"/>
              <a:ext cx="1361110" cy="369331"/>
            </a:xfrm>
            <a:prstGeom prst="rect">
              <a:avLst/>
            </a:prstGeom>
          </p:spPr>
          <p:txBody>
            <a:bodyPr wrap="square">
              <a:spAutoFit/>
            </a:bodyPr>
            <a:lstStyle/>
            <a:p>
              <a:r>
                <a:rPr lang="en-GB" dirty="0"/>
                <a:t>Size of input</a:t>
              </a:r>
            </a:p>
          </p:txBody>
        </p:sp>
        <p:cxnSp>
          <p:nvCxnSpPr>
            <p:cNvPr id="10" name="Straight Connector 9"/>
            <p:cNvCxnSpPr/>
            <p:nvPr/>
          </p:nvCxnSpPr>
          <p:spPr>
            <a:xfrm flipV="1">
              <a:off x="8188401" y="3585267"/>
              <a:ext cx="2892272" cy="1990611"/>
            </a:xfrm>
            <a:prstGeom prst="line">
              <a:avLst/>
            </a:prstGeom>
          </p:spPr>
          <p:style>
            <a:lnRef idx="3">
              <a:schemeClr val="accent6"/>
            </a:lnRef>
            <a:fillRef idx="0">
              <a:schemeClr val="accent6"/>
            </a:fillRef>
            <a:effectRef idx="2">
              <a:schemeClr val="accent6"/>
            </a:effectRef>
            <a:fontRef idx="minor">
              <a:schemeClr val="tx1"/>
            </a:fontRef>
          </p:style>
        </p:cxnSp>
      </p:grpSp>
    </p:spTree>
    <p:extLst>
      <p:ext uri="{BB962C8B-B14F-4D97-AF65-F5344CB8AC3E}">
        <p14:creationId xmlns:p14="http://schemas.microsoft.com/office/powerpoint/2010/main" val="635279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AABAE-8988-4E43-BD7B-36DEB0848960}"/>
              </a:ext>
            </a:extLst>
          </p:cNvPr>
          <p:cNvSpPr>
            <a:spLocks noGrp="1"/>
          </p:cNvSpPr>
          <p:nvPr>
            <p:ph type="title"/>
          </p:nvPr>
        </p:nvSpPr>
        <p:spPr/>
        <p:txBody>
          <a:bodyPr>
            <a:normAutofit fontScale="90000"/>
          </a:bodyPr>
          <a:lstStyle/>
          <a:p>
            <a:r>
              <a:rPr lang="en-GB" dirty="0"/>
              <a:t>Space complexity of algorithms</a:t>
            </a:r>
          </a:p>
        </p:txBody>
      </p:sp>
      <p:sp>
        <p:nvSpPr>
          <p:cNvPr id="3" name="Content Placeholder 2">
            <a:extLst>
              <a:ext uri="{FF2B5EF4-FFF2-40B4-BE49-F238E27FC236}">
                <a16:creationId xmlns:a16="http://schemas.microsoft.com/office/drawing/2014/main" id="{7E9555F8-5C80-40F9-A2D9-2553BE77A74D}"/>
              </a:ext>
            </a:extLst>
          </p:cNvPr>
          <p:cNvSpPr>
            <a:spLocks noGrp="1"/>
          </p:cNvSpPr>
          <p:nvPr>
            <p:ph idx="1"/>
          </p:nvPr>
        </p:nvSpPr>
        <p:spPr>
          <a:xfrm>
            <a:off x="574522" y="1545604"/>
            <a:ext cx="10515600" cy="3766792"/>
          </a:xfrm>
        </p:spPr>
        <p:txBody>
          <a:bodyPr>
            <a:normAutofit fontScale="77500" lnSpcReduction="20000"/>
          </a:bodyPr>
          <a:lstStyle/>
          <a:p>
            <a:pPr>
              <a:lnSpc>
                <a:spcPct val="120000"/>
              </a:lnSpc>
              <a:buFont typeface="Wingdings" panose="05000000000000000000" pitchFamily="2" charset="2"/>
              <a:buChar char="ü"/>
            </a:pPr>
            <a:r>
              <a:rPr lang="en-GB" dirty="0"/>
              <a:t>Another area where algorithms differ in their efficiency is in regard to the memory requirements of algorithms.  Some algorithms require very little memory to run.  </a:t>
            </a:r>
          </a:p>
          <a:p>
            <a:pPr>
              <a:lnSpc>
                <a:spcPct val="120000"/>
              </a:lnSpc>
              <a:buFont typeface="Wingdings" panose="05000000000000000000" pitchFamily="2" charset="2"/>
              <a:buChar char="ü"/>
            </a:pPr>
            <a:r>
              <a:rPr lang="en-GB" dirty="0"/>
              <a:t>Others however require much more. For instance programs that read in huge data files into memory can end up taking up a large space in memory. </a:t>
            </a:r>
          </a:p>
          <a:p>
            <a:pPr>
              <a:lnSpc>
                <a:spcPct val="120000"/>
              </a:lnSpc>
              <a:buFont typeface="Wingdings" panose="05000000000000000000" pitchFamily="2" charset="2"/>
              <a:buChar char="ü"/>
            </a:pPr>
            <a:r>
              <a:rPr lang="en-GB" dirty="0"/>
              <a:t>When developing algorithms it is important to consider the hardware constraints of the system you are developing for (</a:t>
            </a:r>
            <a:r>
              <a:rPr lang="en-GB" dirty="0" err="1"/>
              <a:t>eg</a:t>
            </a:r>
            <a:r>
              <a:rPr lang="en-GB" dirty="0"/>
              <a:t> mobile phone which has limited processing and space capability). If you have large memory then your algorithm can afford to be less space efficient.  Likewise if you have access to tremendous processing power algorithm (</a:t>
            </a:r>
            <a:r>
              <a:rPr lang="en-GB" dirty="0" err="1"/>
              <a:t>eg</a:t>
            </a:r>
            <a:r>
              <a:rPr lang="en-GB" dirty="0"/>
              <a:t> supercomputer) your may not need to be time efficient although it is still desirable to make algorithms as efficient as possible.</a:t>
            </a:r>
          </a:p>
        </p:txBody>
      </p:sp>
    </p:spTree>
    <p:extLst>
      <p:ext uri="{BB962C8B-B14F-4D97-AF65-F5344CB8AC3E}">
        <p14:creationId xmlns:p14="http://schemas.microsoft.com/office/powerpoint/2010/main" val="33009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5F2B4-18DD-467D-B728-70D1597D4D3F}"/>
              </a:ext>
            </a:extLst>
          </p:cNvPr>
          <p:cNvSpPr>
            <a:spLocks noGrp="1"/>
          </p:cNvSpPr>
          <p:nvPr>
            <p:ph type="title"/>
          </p:nvPr>
        </p:nvSpPr>
        <p:spPr/>
        <p:txBody>
          <a:bodyPr>
            <a:normAutofit fontScale="90000"/>
          </a:bodyPr>
          <a:lstStyle/>
          <a:p>
            <a:r>
              <a:rPr lang="en-GB" dirty="0"/>
              <a:t>Big-O Notation</a:t>
            </a:r>
          </a:p>
        </p:txBody>
      </p:sp>
      <p:sp>
        <p:nvSpPr>
          <p:cNvPr id="3" name="Content Placeholder 2">
            <a:extLst>
              <a:ext uri="{FF2B5EF4-FFF2-40B4-BE49-F238E27FC236}">
                <a16:creationId xmlns:a16="http://schemas.microsoft.com/office/drawing/2014/main" id="{F45A48DD-1380-4958-9DC4-707B887E0A96}"/>
              </a:ext>
            </a:extLst>
          </p:cNvPr>
          <p:cNvSpPr>
            <a:spLocks noGrp="1"/>
          </p:cNvSpPr>
          <p:nvPr>
            <p:ph idx="1"/>
          </p:nvPr>
        </p:nvSpPr>
        <p:spPr>
          <a:xfrm>
            <a:off x="701040" y="1597025"/>
            <a:ext cx="10515600" cy="4351338"/>
          </a:xfrm>
        </p:spPr>
        <p:txBody>
          <a:bodyPr/>
          <a:lstStyle/>
          <a:p>
            <a:pPr>
              <a:buFont typeface="Wingdings" panose="05000000000000000000" pitchFamily="2" charset="2"/>
              <a:buChar char="ü"/>
            </a:pPr>
            <a:r>
              <a:rPr lang="en-GB" dirty="0"/>
              <a:t>Big O notation allows us to represent the time complexity of algorithms.  </a:t>
            </a:r>
          </a:p>
          <a:p>
            <a:pPr>
              <a:buFont typeface="Wingdings" panose="05000000000000000000" pitchFamily="2" charset="2"/>
              <a:buChar char="ü"/>
            </a:pPr>
            <a:r>
              <a:rPr lang="en-GB" dirty="0"/>
              <a:t>Before getting onto Big-O notation we need to cover some mathematical background relating to permutations and functions.</a:t>
            </a:r>
          </a:p>
        </p:txBody>
      </p:sp>
    </p:spTree>
    <p:extLst>
      <p:ext uri="{BB962C8B-B14F-4D97-AF65-F5344CB8AC3E}">
        <p14:creationId xmlns:p14="http://schemas.microsoft.com/office/powerpoint/2010/main" val="3348666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D52DC-C4D0-4EF4-B1A8-757DB671580D}"/>
              </a:ext>
            </a:extLst>
          </p:cNvPr>
          <p:cNvSpPr>
            <a:spLocks noGrp="1"/>
          </p:cNvSpPr>
          <p:nvPr>
            <p:ph type="title"/>
          </p:nvPr>
        </p:nvSpPr>
        <p:spPr/>
        <p:txBody>
          <a:bodyPr>
            <a:normAutofit fontScale="90000"/>
          </a:bodyPr>
          <a:lstStyle/>
          <a:p>
            <a:r>
              <a:rPr lang="en-GB" dirty="0"/>
              <a:t>Permutation</a:t>
            </a:r>
          </a:p>
        </p:txBody>
      </p:sp>
      <p:sp>
        <p:nvSpPr>
          <p:cNvPr id="3" name="Content Placeholder 2">
            <a:extLst>
              <a:ext uri="{FF2B5EF4-FFF2-40B4-BE49-F238E27FC236}">
                <a16:creationId xmlns:a16="http://schemas.microsoft.com/office/drawing/2014/main" id="{BFAFFDB2-562D-44C6-B4CA-E0234BCC4935}"/>
              </a:ext>
            </a:extLst>
          </p:cNvPr>
          <p:cNvSpPr>
            <a:spLocks noGrp="1"/>
          </p:cNvSpPr>
          <p:nvPr>
            <p:ph idx="1"/>
          </p:nvPr>
        </p:nvSpPr>
        <p:spPr>
          <a:xfrm>
            <a:off x="838200" y="1459865"/>
            <a:ext cx="10515600" cy="4351338"/>
          </a:xfrm>
        </p:spPr>
        <p:txBody>
          <a:bodyPr>
            <a:normAutofit fontScale="70000" lnSpcReduction="20000"/>
          </a:bodyPr>
          <a:lstStyle/>
          <a:p>
            <a:pPr>
              <a:lnSpc>
                <a:spcPct val="110000"/>
              </a:lnSpc>
              <a:buFont typeface="Wingdings" panose="05000000000000000000" pitchFamily="2" charset="2"/>
              <a:buChar char="ü"/>
            </a:pPr>
            <a:r>
              <a:rPr lang="en-GB" dirty="0"/>
              <a:t>Permutation is the number of ways things (</a:t>
            </a:r>
            <a:r>
              <a:rPr lang="en-GB" dirty="0" err="1"/>
              <a:t>eg</a:t>
            </a:r>
            <a:r>
              <a:rPr lang="en-GB" dirty="0"/>
              <a:t> numbers) can be arranged.</a:t>
            </a:r>
          </a:p>
          <a:p>
            <a:pPr marL="0" indent="0">
              <a:lnSpc>
                <a:spcPct val="110000"/>
              </a:lnSpc>
              <a:buNone/>
            </a:pPr>
            <a:endParaRPr lang="en-GB" dirty="0"/>
          </a:p>
          <a:p>
            <a:pPr>
              <a:lnSpc>
                <a:spcPct val="110000"/>
              </a:lnSpc>
              <a:buFont typeface="Wingdings" panose="05000000000000000000" pitchFamily="2" charset="2"/>
              <a:buChar char="ü"/>
            </a:pPr>
            <a:r>
              <a:rPr lang="en-GB" dirty="0"/>
              <a:t>Permutation where the order matters (</a:t>
            </a:r>
            <a:r>
              <a:rPr lang="en-GB" dirty="0" err="1"/>
              <a:t>eg</a:t>
            </a:r>
            <a:r>
              <a:rPr lang="en-GB" dirty="0"/>
              <a:t> Brute forcing a password)</a:t>
            </a:r>
          </a:p>
          <a:p>
            <a:pPr marL="0" indent="0">
              <a:lnSpc>
                <a:spcPct val="110000"/>
              </a:lnSpc>
              <a:buNone/>
            </a:pPr>
            <a:endParaRPr lang="en-GB" dirty="0"/>
          </a:p>
          <a:p>
            <a:pPr>
              <a:lnSpc>
                <a:spcPct val="110000"/>
              </a:lnSpc>
              <a:buFont typeface="Wingdings" panose="05000000000000000000" pitchFamily="2" charset="2"/>
              <a:buChar char="ü"/>
            </a:pPr>
            <a:r>
              <a:rPr lang="en-GB" dirty="0"/>
              <a:t>Combination where the order does not matter (</a:t>
            </a:r>
            <a:r>
              <a:rPr lang="en-GB" dirty="0" err="1"/>
              <a:t>eg</a:t>
            </a:r>
            <a:r>
              <a:rPr lang="en-GB" dirty="0"/>
              <a:t> Lottery numbers)</a:t>
            </a:r>
          </a:p>
          <a:p>
            <a:pPr>
              <a:lnSpc>
                <a:spcPct val="110000"/>
              </a:lnSpc>
              <a:buFont typeface="Wingdings" panose="05000000000000000000" pitchFamily="2" charset="2"/>
              <a:buChar char="ü"/>
            </a:pPr>
            <a:endParaRPr lang="en-GB" dirty="0"/>
          </a:p>
          <a:p>
            <a:pPr>
              <a:lnSpc>
                <a:spcPct val="110000"/>
              </a:lnSpc>
              <a:buFont typeface="Wingdings" panose="05000000000000000000" pitchFamily="2" charset="2"/>
              <a:buChar char="ü"/>
            </a:pPr>
            <a:r>
              <a:rPr lang="en-GB" dirty="0"/>
              <a:t>Permutations allow us to calculate how the number of operations grows exponentially when we add additional dimensions to the problem.</a:t>
            </a:r>
          </a:p>
          <a:p>
            <a:pPr marL="0" indent="0">
              <a:lnSpc>
                <a:spcPct val="110000"/>
              </a:lnSpc>
              <a:buNone/>
            </a:pPr>
            <a:endParaRPr lang="en-GB" dirty="0"/>
          </a:p>
          <a:p>
            <a:pPr>
              <a:lnSpc>
                <a:spcPct val="110000"/>
              </a:lnSpc>
              <a:buFont typeface="Wingdings" panose="05000000000000000000" pitchFamily="2" charset="2"/>
              <a:buChar char="ü"/>
            </a:pPr>
            <a:r>
              <a:rPr lang="en-GB" dirty="0"/>
              <a:t>Therefore, even adding an additional character to a password, makes it significantly more difficult to crack.</a:t>
            </a:r>
          </a:p>
          <a:p>
            <a:pPr>
              <a:buFont typeface="Wingdings" panose="05000000000000000000" pitchFamily="2" charset="2"/>
              <a:buChar char="ü"/>
            </a:pPr>
            <a:endParaRPr lang="en-GB" dirty="0"/>
          </a:p>
        </p:txBody>
      </p:sp>
    </p:spTree>
    <p:extLst>
      <p:ext uri="{BB962C8B-B14F-4D97-AF65-F5344CB8AC3E}">
        <p14:creationId xmlns:p14="http://schemas.microsoft.com/office/powerpoint/2010/main" val="3472483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Permutations With Repetition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63880" y="1047590"/>
                <a:ext cx="10934700" cy="5445284"/>
              </a:xfrm>
            </p:spPr>
            <p:txBody>
              <a:bodyPr>
                <a:normAutofit fontScale="77500" lnSpcReduction="20000"/>
              </a:bodyPr>
              <a:lstStyle/>
              <a:p>
                <a:pPr marL="0" indent="0">
                  <a:lnSpc>
                    <a:spcPct val="120000"/>
                  </a:lnSpc>
                  <a:buNone/>
                </a:pPr>
                <a:r>
                  <a:rPr lang="en-GB" dirty="0"/>
                  <a:t>The formula for calculating the number of permutations </a:t>
                </a:r>
                <a14:m>
                  <m:oMath xmlns:m="http://schemas.openxmlformats.org/officeDocument/2006/math">
                    <m:r>
                      <a:rPr lang="en-GB" b="0" i="1" smtClean="0">
                        <a:latin typeface="Cambria Math" panose="02040503050406030204" pitchFamily="18" charset="0"/>
                      </a:rPr>
                      <m:t>𝑝</m:t>
                    </m:r>
                  </m:oMath>
                </a14:m>
                <a:r>
                  <a:rPr lang="en-GB" dirty="0"/>
                  <a:t> is</a:t>
                </a:r>
              </a:p>
              <a:p>
                <a:pPr marL="0" indent="0">
                  <a:lnSpc>
                    <a:spcPct val="120000"/>
                  </a:lnSpc>
                  <a:buNone/>
                </a:pPr>
                <a:endParaRPr lang="en-GB" dirty="0"/>
              </a:p>
              <a:p>
                <a:pPr marL="0" indent="0">
                  <a:lnSpc>
                    <a:spcPct val="120000"/>
                  </a:lnSpc>
                  <a:buNone/>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rPr>
                        <m:t>𝑝</m:t>
                      </m:r>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𝑛</m:t>
                          </m:r>
                        </m:e>
                        <m:sup>
                          <m:r>
                            <a:rPr lang="en-GB" b="0" i="1" smtClean="0">
                              <a:latin typeface="Cambria Math" panose="02040503050406030204" pitchFamily="18" charset="0"/>
                            </a:rPr>
                            <m:t>𝑟</m:t>
                          </m:r>
                        </m:sup>
                      </m:sSup>
                    </m:oMath>
                  </m:oMathPara>
                </a14:m>
                <a:endParaRPr lang="en-GB" dirty="0"/>
              </a:p>
              <a:p>
                <a:pPr marL="0" indent="0">
                  <a:lnSpc>
                    <a:spcPct val="120000"/>
                  </a:lnSpc>
                  <a:buNone/>
                </a:pPr>
                <a:endParaRPr lang="en-GB" dirty="0"/>
              </a:p>
              <a:p>
                <a:pPr marL="0" indent="0">
                  <a:lnSpc>
                    <a:spcPct val="120000"/>
                  </a:lnSpc>
                  <a:buNone/>
                </a:pPr>
                <a:r>
                  <a:rPr lang="en-GB" dirty="0"/>
                  <a:t>Where </a:t>
                </a:r>
                <a14:m>
                  <m:oMath xmlns:m="http://schemas.openxmlformats.org/officeDocument/2006/math">
                    <m:r>
                      <a:rPr lang="en-GB" b="0" i="1" smtClean="0">
                        <a:latin typeface="Cambria Math" panose="02040503050406030204" pitchFamily="18" charset="0"/>
                      </a:rPr>
                      <m:t>𝑛</m:t>
                    </m:r>
                  </m:oMath>
                </a14:m>
                <a:r>
                  <a:rPr lang="en-GB" dirty="0"/>
                  <a:t> is the number of choices we have and</a:t>
                </a:r>
              </a:p>
              <a:p>
                <a:pPr marL="0" indent="0">
                  <a:lnSpc>
                    <a:spcPct val="120000"/>
                  </a:lnSpc>
                  <a:buNone/>
                </a:pPr>
                <a14:m>
                  <m:oMath xmlns:m="http://schemas.openxmlformats.org/officeDocument/2006/math">
                    <m:r>
                      <a:rPr lang="en-GB" b="0" i="1" smtClean="0">
                        <a:latin typeface="Cambria Math" panose="02040503050406030204" pitchFamily="18" charset="0"/>
                      </a:rPr>
                      <m:t>𝑟</m:t>
                    </m:r>
                    <m:r>
                      <a:rPr lang="en-GB" b="0" i="1" smtClean="0">
                        <a:latin typeface="Cambria Math" panose="02040503050406030204" pitchFamily="18" charset="0"/>
                      </a:rPr>
                      <m:t> </m:t>
                    </m:r>
                  </m:oMath>
                </a14:m>
                <a:r>
                  <a:rPr lang="en-GB" dirty="0"/>
                  <a:t>is the number of times we get to make a choice</a:t>
                </a:r>
              </a:p>
              <a:p>
                <a:pPr marL="0" indent="0">
                  <a:lnSpc>
                    <a:spcPct val="120000"/>
                  </a:lnSpc>
                  <a:buNone/>
                </a:pPr>
                <a:endParaRPr lang="en-GB" dirty="0"/>
              </a:p>
              <a:p>
                <a:pPr marL="0" indent="0">
                  <a:lnSpc>
                    <a:spcPct val="120000"/>
                  </a:lnSpc>
                  <a:buNone/>
                </a:pPr>
                <a:r>
                  <a:rPr lang="en-GB" dirty="0"/>
                  <a:t>Consider this example: A mobile phone pass code might require 6 digits. How many different permutations can you have? </a:t>
                </a:r>
              </a:p>
              <a:p>
                <a:pPr marL="0" indent="0">
                  <a:lnSpc>
                    <a:spcPct val="120000"/>
                  </a:lnSpc>
                  <a:buNone/>
                </a:pPr>
                <a:r>
                  <a:rPr lang="en-GB" dirty="0"/>
                  <a:t>There are 10 digits (0-9) so </a:t>
                </a:r>
                <a14:m>
                  <m:oMath xmlns:m="http://schemas.openxmlformats.org/officeDocument/2006/math">
                    <m:r>
                      <a:rPr lang="en-GB" b="0" i="1" smtClean="0">
                        <a:latin typeface="Cambria Math" panose="02040503050406030204" pitchFamily="18" charset="0"/>
                      </a:rPr>
                      <m:t>𝑛</m:t>
                    </m:r>
                  </m:oMath>
                </a14:m>
                <a:r>
                  <a:rPr lang="en-GB" dirty="0"/>
                  <a:t>=10 and </a:t>
                </a:r>
                <a14:m>
                  <m:oMath xmlns:m="http://schemas.openxmlformats.org/officeDocument/2006/math">
                    <m:r>
                      <a:rPr lang="en-GB" i="1">
                        <a:latin typeface="Cambria Math" panose="02040503050406030204" pitchFamily="18" charset="0"/>
                      </a:rPr>
                      <m:t>𝑟</m:t>
                    </m:r>
                  </m:oMath>
                </a14:m>
                <a:r>
                  <a:rPr lang="en-GB" dirty="0"/>
                  <a:t>=6</a:t>
                </a:r>
              </a:p>
              <a:p>
                <a:pPr marL="0" indent="0">
                  <a:lnSpc>
                    <a:spcPct val="120000"/>
                  </a:lnSpc>
                  <a:buNone/>
                </a:pPr>
                <a:r>
                  <a:rPr lang="en-GB" dirty="0"/>
                  <a:t>so plugging in the numbers we get 10</a:t>
                </a:r>
                <a:r>
                  <a:rPr lang="en-GB" baseline="30000" dirty="0"/>
                  <a:t>6 </a:t>
                </a:r>
                <a:r>
                  <a:rPr lang="en-GB" dirty="0"/>
                  <a:t>= 1 million combinations</a:t>
                </a:r>
                <a:endParaRPr lang="en-GB" baseline="30000" dirty="0"/>
              </a:p>
              <a:p>
                <a:pPr marL="0" indent="0">
                  <a:lnSpc>
                    <a:spcPct val="120000"/>
                  </a:lnSpc>
                  <a:buNone/>
                </a:pPr>
                <a:r>
                  <a:rPr lang="en-GB" baseline="30000" dirty="0"/>
                  <a:t> </a:t>
                </a:r>
                <a:endParaRPr lang="en-GB" dirty="0"/>
              </a:p>
              <a:p>
                <a:pPr marL="0" indent="0">
                  <a:lnSpc>
                    <a:spcPct val="120000"/>
                  </a:lnSpc>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63880" y="1047590"/>
                <a:ext cx="10934700" cy="5445284"/>
              </a:xfrm>
              <a:blipFill>
                <a:blip r:embed="rId2"/>
                <a:stretch>
                  <a:fillRect l="-725" t="-784"/>
                </a:stretch>
              </a:blipFill>
            </p:spPr>
            <p:txBody>
              <a:bodyPr/>
              <a:lstStyle/>
              <a:p>
                <a:r>
                  <a:rPr lang="en-GB">
                    <a:noFill/>
                  </a:rPr>
                  <a:t> </a:t>
                </a:r>
              </a:p>
            </p:txBody>
          </p:sp>
        </mc:Fallback>
      </mc:AlternateContent>
    </p:spTree>
    <p:extLst>
      <p:ext uri="{BB962C8B-B14F-4D97-AF65-F5344CB8AC3E}">
        <p14:creationId xmlns:p14="http://schemas.microsoft.com/office/powerpoint/2010/main" val="2872267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7031</TotalTime>
  <Words>2181</Words>
  <Application>Microsoft Office PowerPoint</Application>
  <PresentationFormat>Widescreen</PresentationFormat>
  <Paragraphs>324</Paragraphs>
  <Slides>26</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Arial</vt:lpstr>
      <vt:lpstr>Calibri</vt:lpstr>
      <vt:lpstr>Calibri Light</vt:lpstr>
      <vt:lpstr>Cambria Math</vt:lpstr>
      <vt:lpstr>Courier New</vt:lpstr>
      <vt:lpstr>gg sans</vt:lpstr>
      <vt:lpstr>Times New Roman</vt:lpstr>
      <vt:lpstr>urw-din</vt:lpstr>
      <vt:lpstr>Wingdings</vt:lpstr>
      <vt:lpstr>1_Office Theme</vt:lpstr>
      <vt:lpstr>Comparing algorithms, permutations and functions</vt:lpstr>
      <vt:lpstr>Learning objectives</vt:lpstr>
      <vt:lpstr>Time complexity of algorithms</vt:lpstr>
      <vt:lpstr>Time complexity of algorithms</vt:lpstr>
      <vt:lpstr>Time complexity of algorithms</vt:lpstr>
      <vt:lpstr>Space complexity of algorithms</vt:lpstr>
      <vt:lpstr>Big-O Notation</vt:lpstr>
      <vt:lpstr>Permutation</vt:lpstr>
      <vt:lpstr>Permutations With Repetition</vt:lpstr>
      <vt:lpstr>Permutations Without Repetition</vt:lpstr>
      <vt:lpstr>Exercise: Permutations</vt:lpstr>
      <vt:lpstr>Permutations answers</vt:lpstr>
      <vt:lpstr>Functions</vt:lpstr>
      <vt:lpstr>Function</vt:lpstr>
      <vt:lpstr>Linear function 1</vt:lpstr>
      <vt:lpstr>Linear function 2</vt:lpstr>
      <vt:lpstr>Logarithms</vt:lpstr>
      <vt:lpstr>Logarithmic answers</vt:lpstr>
      <vt:lpstr>Logarithmic questions</vt:lpstr>
      <vt:lpstr>logarithmic function</vt:lpstr>
      <vt:lpstr>Polynomial function</vt:lpstr>
      <vt:lpstr>Exponential function</vt:lpstr>
      <vt:lpstr>Factorial </vt:lpstr>
      <vt:lpstr>Exercise</vt:lpstr>
      <vt:lpstr>Exercise</vt:lpstr>
      <vt:lpstr>Exercise 2</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175</cp:revision>
  <cp:lastPrinted>2016-09-16T11:32:46Z</cp:lastPrinted>
  <dcterms:created xsi:type="dcterms:W3CDTF">2016-09-09T07:37:57Z</dcterms:created>
  <dcterms:modified xsi:type="dcterms:W3CDTF">2025-03-26T14:08:08Z</dcterms:modified>
</cp:coreProperties>
</file>