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0" r:id="rId2"/>
    <p:sldId id="367" r:id="rId3"/>
    <p:sldId id="296" r:id="rId4"/>
    <p:sldId id="347" r:id="rId5"/>
    <p:sldId id="353" r:id="rId6"/>
    <p:sldId id="294" r:id="rId7"/>
    <p:sldId id="374" r:id="rId8"/>
    <p:sldId id="361" r:id="rId9"/>
    <p:sldId id="369" r:id="rId10"/>
    <p:sldId id="370" r:id="rId11"/>
    <p:sldId id="376" r:id="rId12"/>
    <p:sldId id="368" r:id="rId13"/>
    <p:sldId id="365" r:id="rId14"/>
    <p:sldId id="373" r:id="rId15"/>
    <p:sldId id="375" r:id="rId16"/>
    <p:sldId id="364" r:id="rId17"/>
    <p:sldId id="372" r:id="rId18"/>
    <p:sldId id="371" r:id="rId19"/>
    <p:sldId id="338" r:id="rId20"/>
    <p:sldId id="36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EF81209-0354-43A7-9C24-44CD4379E764}" v="10" dt="2022-11-18T22:23:36.9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674" autoAdjust="0"/>
    <p:restoredTop sz="94660"/>
  </p:normalViewPr>
  <p:slideViewPr>
    <p:cSldViewPr snapToGrid="0">
      <p:cViewPr varScale="1">
        <p:scale>
          <a:sx n="65" d="100"/>
          <a:sy n="65" d="100"/>
        </p:scale>
        <p:origin x="72" y="76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AEF81209-0354-43A7-9C24-44CD4379E764}"/>
    <pc:docChg chg="custSel addSld delSld modSld modMainMaster">
      <pc:chgData name="William Grey" userId="37b73424-c081-4fc2-b1af-363f4f3fd4f3" providerId="ADAL" clId="{AEF81209-0354-43A7-9C24-44CD4379E764}" dt="2022-11-30T11:18:14.196" v="39" actId="20577"/>
      <pc:docMkLst>
        <pc:docMk/>
      </pc:docMkLst>
      <pc:sldChg chg="modSp mod">
        <pc:chgData name="William Grey" userId="37b73424-c081-4fc2-b1af-363f4f3fd4f3" providerId="ADAL" clId="{AEF81209-0354-43A7-9C24-44CD4379E764}" dt="2022-11-30T11:18:14.196" v="39" actId="20577"/>
        <pc:sldMkLst>
          <pc:docMk/>
          <pc:sldMk cId="381901513" sldId="296"/>
        </pc:sldMkLst>
        <pc:spChg chg="mod">
          <ac:chgData name="William Grey" userId="37b73424-c081-4fc2-b1af-363f4f3fd4f3" providerId="ADAL" clId="{AEF81209-0354-43A7-9C24-44CD4379E764}" dt="2022-11-30T11:18:14.196" v="39" actId="20577"/>
          <ac:spMkLst>
            <pc:docMk/>
            <pc:sldMk cId="381901513" sldId="296"/>
            <ac:spMk id="3" creationId="{00000000-0000-0000-0000-000000000000}"/>
          </ac:spMkLst>
        </pc:spChg>
      </pc:sldChg>
      <pc:sldChg chg="addSp modSp new del mod">
        <pc:chgData name="William Grey" userId="37b73424-c081-4fc2-b1af-363f4f3fd4f3" providerId="ADAL" clId="{AEF81209-0354-43A7-9C24-44CD4379E764}" dt="2022-11-18T22:23:03.105" v="32" actId="2696"/>
        <pc:sldMkLst>
          <pc:docMk/>
          <pc:sldMk cId="4095879090" sldId="374"/>
        </pc:sldMkLst>
        <pc:spChg chg="mod">
          <ac:chgData name="William Grey" userId="37b73424-c081-4fc2-b1af-363f4f3fd4f3" providerId="ADAL" clId="{AEF81209-0354-43A7-9C24-44CD4379E764}" dt="2022-11-18T22:21:33.937" v="15" actId="27636"/>
          <ac:spMkLst>
            <pc:docMk/>
            <pc:sldMk cId="4095879090" sldId="374"/>
            <ac:spMk id="2" creationId="{4E264204-DE13-4234-BF45-B92C1017A914}"/>
          </ac:spMkLst>
        </pc:spChg>
        <pc:picChg chg="add mod">
          <ac:chgData name="William Grey" userId="37b73424-c081-4fc2-b1af-363f4f3fd4f3" providerId="ADAL" clId="{AEF81209-0354-43A7-9C24-44CD4379E764}" dt="2022-11-18T22:22:23.333" v="29"/>
          <ac:picMkLst>
            <pc:docMk/>
            <pc:sldMk cId="4095879090" sldId="374"/>
            <ac:picMk id="4" creationId="{AAD5FF12-D1AB-4493-9144-D70D6F5A2AD4}"/>
          </ac:picMkLst>
        </pc:picChg>
      </pc:sldChg>
      <pc:sldChg chg="add">
        <pc:chgData name="William Grey" userId="37b73424-c081-4fc2-b1af-363f4f3fd4f3" providerId="ADAL" clId="{AEF81209-0354-43A7-9C24-44CD4379E764}" dt="2022-11-18T22:23:14.922" v="33"/>
        <pc:sldMkLst>
          <pc:docMk/>
          <pc:sldMk cId="4212560724" sldId="374"/>
        </pc:sldMkLst>
      </pc:sldChg>
      <pc:sldChg chg="add del">
        <pc:chgData name="William Grey" userId="37b73424-c081-4fc2-b1af-363f4f3fd4f3" providerId="ADAL" clId="{AEF81209-0354-43A7-9C24-44CD4379E764}" dt="2022-11-18T22:23:31.256" v="36" actId="2696"/>
        <pc:sldMkLst>
          <pc:docMk/>
          <pc:sldMk cId="665706592" sldId="375"/>
        </pc:sldMkLst>
      </pc:sldChg>
      <pc:sldChg chg="addSp modSp new del mod">
        <pc:chgData name="William Grey" userId="37b73424-c081-4fc2-b1af-363f4f3fd4f3" providerId="ADAL" clId="{AEF81209-0354-43A7-9C24-44CD4379E764}" dt="2022-11-18T22:23:03.105" v="32" actId="2696"/>
        <pc:sldMkLst>
          <pc:docMk/>
          <pc:sldMk cId="683669613" sldId="375"/>
        </pc:sldMkLst>
        <pc:spChg chg="mod">
          <ac:chgData name="William Grey" userId="37b73424-c081-4fc2-b1af-363f4f3fd4f3" providerId="ADAL" clId="{AEF81209-0354-43A7-9C24-44CD4379E764}" dt="2022-11-18T22:21:33.943" v="16" actId="27636"/>
          <ac:spMkLst>
            <pc:docMk/>
            <pc:sldMk cId="683669613" sldId="375"/>
            <ac:spMk id="2" creationId="{2E2AD485-F93D-4341-93D5-DE1F359387C3}"/>
          </ac:spMkLst>
        </pc:spChg>
        <pc:picChg chg="add mod">
          <ac:chgData name="William Grey" userId="37b73424-c081-4fc2-b1af-363f4f3fd4f3" providerId="ADAL" clId="{AEF81209-0354-43A7-9C24-44CD4379E764}" dt="2022-11-18T22:22:38.417" v="30"/>
          <ac:picMkLst>
            <pc:docMk/>
            <pc:sldMk cId="683669613" sldId="375"/>
            <ac:picMk id="4" creationId="{38555F7B-3B4E-495C-B988-70D2E648B151}"/>
          </ac:picMkLst>
        </pc:picChg>
      </pc:sldChg>
      <pc:sldChg chg="add del">
        <pc:chgData name="William Grey" userId="37b73424-c081-4fc2-b1af-363f4f3fd4f3" providerId="ADAL" clId="{AEF81209-0354-43A7-9C24-44CD4379E764}" dt="2022-11-18T22:23:18.170" v="34" actId="2696"/>
        <pc:sldMkLst>
          <pc:docMk/>
          <pc:sldMk cId="2436349529" sldId="375"/>
        </pc:sldMkLst>
      </pc:sldChg>
      <pc:sldChg chg="add">
        <pc:chgData name="William Grey" userId="37b73424-c081-4fc2-b1af-363f4f3fd4f3" providerId="ADAL" clId="{AEF81209-0354-43A7-9C24-44CD4379E764}" dt="2022-11-18T22:23:36.967" v="37"/>
        <pc:sldMkLst>
          <pc:docMk/>
          <pc:sldMk cId="3196486748" sldId="375"/>
        </pc:sldMkLst>
      </pc:sldChg>
      <pc:sldChg chg="add">
        <pc:chgData name="William Grey" userId="37b73424-c081-4fc2-b1af-363f4f3fd4f3" providerId="ADAL" clId="{AEF81209-0354-43A7-9C24-44CD4379E764}" dt="2022-11-18T22:23:24.895" v="35"/>
        <pc:sldMkLst>
          <pc:docMk/>
          <pc:sldMk cId="1118644838" sldId="376"/>
        </pc:sldMkLst>
      </pc:sldChg>
      <pc:sldChg chg="add del">
        <pc:chgData name="William Grey" userId="37b73424-c081-4fc2-b1af-363f4f3fd4f3" providerId="ADAL" clId="{AEF81209-0354-43A7-9C24-44CD4379E764}" dt="2022-11-18T22:23:18.170" v="34" actId="2696"/>
        <pc:sldMkLst>
          <pc:docMk/>
          <pc:sldMk cId="1701452732" sldId="376"/>
        </pc:sldMkLst>
      </pc:sldChg>
      <pc:sldChg chg="addSp delSp modSp new del mod">
        <pc:chgData name="William Grey" userId="37b73424-c081-4fc2-b1af-363f4f3fd4f3" providerId="ADAL" clId="{AEF81209-0354-43A7-9C24-44CD4379E764}" dt="2022-11-18T22:23:03.105" v="32" actId="2696"/>
        <pc:sldMkLst>
          <pc:docMk/>
          <pc:sldMk cId="3751879400" sldId="376"/>
        </pc:sldMkLst>
        <pc:spChg chg="mod">
          <ac:chgData name="William Grey" userId="37b73424-c081-4fc2-b1af-363f4f3fd4f3" providerId="ADAL" clId="{AEF81209-0354-43A7-9C24-44CD4379E764}" dt="2022-11-18T22:21:33.890" v="14" actId="27636"/>
          <ac:spMkLst>
            <pc:docMk/>
            <pc:sldMk cId="3751879400" sldId="376"/>
            <ac:spMk id="2" creationId="{8D8B9901-FAE1-4A44-9217-BE4BA1BFCB59}"/>
          </ac:spMkLst>
        </pc:spChg>
        <pc:spChg chg="del">
          <ac:chgData name="William Grey" userId="37b73424-c081-4fc2-b1af-363f4f3fd4f3" providerId="ADAL" clId="{AEF81209-0354-43A7-9C24-44CD4379E764}" dt="2022-11-18T22:21:33.617" v="13"/>
          <ac:spMkLst>
            <pc:docMk/>
            <pc:sldMk cId="3751879400" sldId="376"/>
            <ac:spMk id="3" creationId="{DF13749B-FE46-434B-B79E-2FE1CBA1CE3F}"/>
          </ac:spMkLst>
        </pc:spChg>
        <pc:picChg chg="add mod">
          <ac:chgData name="William Grey" userId="37b73424-c081-4fc2-b1af-363f4f3fd4f3" providerId="ADAL" clId="{AEF81209-0354-43A7-9C24-44CD4379E764}" dt="2022-11-18T22:22:56.698" v="31"/>
          <ac:picMkLst>
            <pc:docMk/>
            <pc:sldMk cId="3751879400" sldId="376"/>
            <ac:picMk id="5" creationId="{6A933261-4B16-4DDF-AD84-3634C05CA2F9}"/>
          </ac:picMkLst>
        </pc:picChg>
        <pc:picChg chg="add del mod">
          <ac:chgData name="William Grey" userId="37b73424-c081-4fc2-b1af-363f4f3fd4f3" providerId="ADAL" clId="{AEF81209-0354-43A7-9C24-44CD4379E764}" dt="2022-11-18T22:21:42.330" v="25" actId="21"/>
          <ac:picMkLst>
            <pc:docMk/>
            <pc:sldMk cId="3751879400" sldId="376"/>
            <ac:picMk id="7" creationId="{6584EE6B-4E71-4982-8DA8-3231E30E6A4A}"/>
          </ac:picMkLst>
        </pc:picChg>
        <pc:picChg chg="add del mod">
          <ac:chgData name="William Grey" userId="37b73424-c081-4fc2-b1af-363f4f3fd4f3" providerId="ADAL" clId="{AEF81209-0354-43A7-9C24-44CD4379E764}" dt="2022-11-18T22:21:37.368" v="23" actId="21"/>
          <ac:picMkLst>
            <pc:docMk/>
            <pc:sldMk cId="3751879400" sldId="376"/>
            <ac:picMk id="9" creationId="{89E04680-9C91-4FDD-BFC5-44A2AB33BB25}"/>
          </ac:picMkLst>
        </pc:picChg>
      </pc:sldChg>
      <pc:sldMasterChg chg="modSldLayout">
        <pc:chgData name="William Grey" userId="37b73424-c081-4fc2-b1af-363f4f3fd4f3" providerId="ADAL" clId="{AEF81209-0354-43A7-9C24-44CD4379E764}" dt="2022-11-18T22:06:56.212" v="9" actId="1037"/>
        <pc:sldMasterMkLst>
          <pc:docMk/>
          <pc:sldMasterMk cId="2158543545" sldId="2147483660"/>
        </pc:sldMasterMkLst>
        <pc:sldLayoutChg chg="addSp delSp modSp mod">
          <pc:chgData name="William Grey" userId="37b73424-c081-4fc2-b1af-363f4f3fd4f3" providerId="ADAL" clId="{AEF81209-0354-43A7-9C24-44CD4379E764}" dt="2022-11-18T22:06:56.212" v="9" actId="1037"/>
          <pc:sldLayoutMkLst>
            <pc:docMk/>
            <pc:sldMasterMk cId="2158543545" sldId="2147483660"/>
            <pc:sldLayoutMk cId="3599752339" sldId="2147483661"/>
          </pc:sldLayoutMkLst>
          <pc:picChg chg="del">
            <ac:chgData name="William Grey" userId="37b73424-c081-4fc2-b1af-363f4f3fd4f3" providerId="ADAL" clId="{AEF81209-0354-43A7-9C24-44CD4379E764}" dt="2022-11-18T22:06:46.410" v="0" actId="478"/>
            <ac:picMkLst>
              <pc:docMk/>
              <pc:sldMasterMk cId="2158543545" sldId="2147483660"/>
              <pc:sldLayoutMk cId="3599752339" sldId="2147483661"/>
              <ac:picMk id="8" creationId="{63B928B6-3DF2-476E-85F1-8814FADB2AE5}"/>
            </ac:picMkLst>
          </pc:picChg>
          <pc:picChg chg="add mod">
            <ac:chgData name="William Grey" userId="37b73424-c081-4fc2-b1af-363f4f3fd4f3" providerId="ADAL" clId="{AEF81209-0354-43A7-9C24-44CD4379E764}" dt="2022-11-18T22:06:56.212" v="9" actId="1037"/>
            <ac:picMkLst>
              <pc:docMk/>
              <pc:sldMasterMk cId="2158543545" sldId="2147483660"/>
              <pc:sldLayoutMk cId="3599752339" sldId="2147483661"/>
              <ac:picMk id="10" creationId="{19408434-481A-4828-9325-3B0E1B42C7E4}"/>
            </ac:picMkLst>
          </pc:picChg>
        </pc:sldLayoutChg>
      </pc:sldMasterChg>
    </pc:docChg>
  </pc:docChgLst>
  <pc:docChgLst>
    <pc:chgData name="William Grey" userId="37b73424-c081-4fc2-b1af-363f4f3fd4f3" providerId="ADAL" clId="{BB18A3D2-1F14-494F-8C8D-5678ECF7C97B}"/>
    <pc:docChg chg="custSel modSld">
      <pc:chgData name="William Grey" userId="37b73424-c081-4fc2-b1af-363f4f3fd4f3" providerId="ADAL" clId="{BB18A3D2-1F14-494F-8C8D-5678ECF7C97B}" dt="2020-11-10T20:47:30.238" v="8" actId="27636"/>
      <pc:docMkLst>
        <pc:docMk/>
      </pc:docMkLst>
      <pc:sldChg chg="modSp mod">
        <pc:chgData name="William Grey" userId="37b73424-c081-4fc2-b1af-363f4f3fd4f3" providerId="ADAL" clId="{BB18A3D2-1F14-494F-8C8D-5678ECF7C97B}" dt="2020-11-10T20:47:01.909" v="1" actId="2710"/>
        <pc:sldMkLst>
          <pc:docMk/>
          <pc:sldMk cId="3073082259" sldId="338"/>
        </pc:sldMkLst>
        <pc:spChg chg="mod">
          <ac:chgData name="William Grey" userId="37b73424-c081-4fc2-b1af-363f4f3fd4f3" providerId="ADAL" clId="{BB18A3D2-1F14-494F-8C8D-5678ECF7C97B}" dt="2020-11-10T20:47:01.909" v="1" actId="2710"/>
          <ac:spMkLst>
            <pc:docMk/>
            <pc:sldMk cId="3073082259" sldId="338"/>
            <ac:spMk id="3" creationId="{00000000-0000-0000-0000-000000000000}"/>
          </ac:spMkLst>
        </pc:spChg>
      </pc:sldChg>
      <pc:sldChg chg="modSp mod">
        <pc:chgData name="William Grey" userId="37b73424-c081-4fc2-b1af-363f4f3fd4f3" providerId="ADAL" clId="{BB18A3D2-1F14-494F-8C8D-5678ECF7C97B}" dt="2020-11-10T20:47:19.045" v="6" actId="20577"/>
        <pc:sldMkLst>
          <pc:docMk/>
          <pc:sldMk cId="2550278984" sldId="347"/>
        </pc:sldMkLst>
        <pc:spChg chg="mod">
          <ac:chgData name="William Grey" userId="37b73424-c081-4fc2-b1af-363f4f3fd4f3" providerId="ADAL" clId="{BB18A3D2-1F14-494F-8C8D-5678ECF7C97B}" dt="2020-11-10T20:47:19.045" v="6" actId="20577"/>
          <ac:spMkLst>
            <pc:docMk/>
            <pc:sldMk cId="2550278984" sldId="347"/>
            <ac:spMk id="3" creationId="{00000000-0000-0000-0000-000000000000}"/>
          </ac:spMkLst>
        </pc:spChg>
      </pc:sldChg>
      <pc:sldChg chg="modSp mod">
        <pc:chgData name="William Grey" userId="37b73424-c081-4fc2-b1af-363f4f3fd4f3" providerId="ADAL" clId="{BB18A3D2-1F14-494F-8C8D-5678ECF7C97B}" dt="2020-11-10T20:47:30.238" v="8" actId="27636"/>
        <pc:sldMkLst>
          <pc:docMk/>
          <pc:sldMk cId="1617447105" sldId="353"/>
        </pc:sldMkLst>
        <pc:spChg chg="mod">
          <ac:chgData name="William Grey" userId="37b73424-c081-4fc2-b1af-363f4f3fd4f3" providerId="ADAL" clId="{BB18A3D2-1F14-494F-8C8D-5678ECF7C97B}" dt="2020-11-10T20:47:30.238" v="8" actId="27636"/>
          <ac:spMkLst>
            <pc:docMk/>
            <pc:sldMk cId="1617447105" sldId="353"/>
            <ac:spMk id="3" creationId="{00000000-0000-0000-0000-000000000000}"/>
          </ac:spMkLst>
        </pc:spChg>
      </pc:sldChg>
    </pc:docChg>
  </pc:docChgLst>
  <pc:docChgLst>
    <pc:chgData name="William Grey" userId="37b73424-c081-4fc2-b1af-363f4f3fd4f3" providerId="ADAL" clId="{A9EC60BC-FBD2-4223-947E-4BC4E8513E71}"/>
    <pc:docChg chg="undo custSel addSld modSld">
      <pc:chgData name="William Grey" userId="37b73424-c081-4fc2-b1af-363f4f3fd4f3" providerId="ADAL" clId="{A9EC60BC-FBD2-4223-947E-4BC4E8513E71}" dt="2019-11-01T09:29:20.184" v="500" actId="1076"/>
      <pc:docMkLst>
        <pc:docMk/>
      </pc:docMkLst>
      <pc:sldChg chg="modSp">
        <pc:chgData name="William Grey" userId="37b73424-c081-4fc2-b1af-363f4f3fd4f3" providerId="ADAL" clId="{A9EC60BC-FBD2-4223-947E-4BC4E8513E71}" dt="2019-11-01T09:26:28.005" v="413" actId="20577"/>
        <pc:sldMkLst>
          <pc:docMk/>
          <pc:sldMk cId="2550278984" sldId="347"/>
        </pc:sldMkLst>
        <pc:spChg chg="mod">
          <ac:chgData name="William Grey" userId="37b73424-c081-4fc2-b1af-363f4f3fd4f3" providerId="ADAL" clId="{A9EC60BC-FBD2-4223-947E-4BC4E8513E71}" dt="2019-11-01T09:26:28.005" v="413" actId="20577"/>
          <ac:spMkLst>
            <pc:docMk/>
            <pc:sldMk cId="2550278984" sldId="347"/>
            <ac:spMk id="3" creationId="{00000000-0000-0000-0000-000000000000}"/>
          </ac:spMkLst>
        </pc:spChg>
      </pc:sldChg>
      <pc:sldChg chg="modSp add">
        <pc:chgData name="William Grey" userId="37b73424-c081-4fc2-b1af-363f4f3fd4f3" providerId="ADAL" clId="{A9EC60BC-FBD2-4223-947E-4BC4E8513E71}" dt="2019-10-31T11:36:17.282" v="314" actId="27636"/>
        <pc:sldMkLst>
          <pc:docMk/>
          <pc:sldMk cId="1705770787" sldId="363"/>
        </pc:sldMkLst>
        <pc:spChg chg="mod">
          <ac:chgData name="William Grey" userId="37b73424-c081-4fc2-b1af-363f4f3fd4f3" providerId="ADAL" clId="{A9EC60BC-FBD2-4223-947E-4BC4E8513E71}" dt="2019-10-31T11:33:13.289" v="7" actId="20577"/>
          <ac:spMkLst>
            <pc:docMk/>
            <pc:sldMk cId="1705770787" sldId="363"/>
            <ac:spMk id="2" creationId="{40068E3D-DD32-40EB-8710-5026CBB32211}"/>
          </ac:spMkLst>
        </pc:spChg>
        <pc:spChg chg="mod">
          <ac:chgData name="William Grey" userId="37b73424-c081-4fc2-b1af-363f4f3fd4f3" providerId="ADAL" clId="{A9EC60BC-FBD2-4223-947E-4BC4E8513E71}" dt="2019-10-31T11:36:17.282" v="314" actId="27636"/>
          <ac:spMkLst>
            <pc:docMk/>
            <pc:sldMk cId="1705770787" sldId="363"/>
            <ac:spMk id="3" creationId="{6ABAEF79-A569-4D4E-8DD2-BF18206B45CB}"/>
          </ac:spMkLst>
        </pc:spChg>
      </pc:sldChg>
      <pc:sldChg chg="addSp modSp add">
        <pc:chgData name="William Grey" userId="37b73424-c081-4fc2-b1af-363f4f3fd4f3" providerId="ADAL" clId="{A9EC60BC-FBD2-4223-947E-4BC4E8513E71}" dt="2019-11-01T09:29:20.184" v="500" actId="1076"/>
        <pc:sldMkLst>
          <pc:docMk/>
          <pc:sldMk cId="3325242747" sldId="364"/>
        </pc:sldMkLst>
        <pc:spChg chg="mod">
          <ac:chgData name="William Grey" userId="37b73424-c081-4fc2-b1af-363f4f3fd4f3" providerId="ADAL" clId="{A9EC60BC-FBD2-4223-947E-4BC4E8513E71}" dt="2019-11-01T09:28:54.524" v="492" actId="20577"/>
          <ac:spMkLst>
            <pc:docMk/>
            <pc:sldMk cId="3325242747" sldId="364"/>
            <ac:spMk id="2" creationId="{5910F17B-AB35-4BC9-9F9D-142BAD7D36B0}"/>
          </ac:spMkLst>
        </pc:spChg>
        <pc:spChg chg="mod">
          <ac:chgData name="William Grey" userId="37b73424-c081-4fc2-b1af-363f4f3fd4f3" providerId="ADAL" clId="{A9EC60BC-FBD2-4223-947E-4BC4E8513E71}" dt="2019-11-01T09:29:20.184" v="500" actId="1076"/>
          <ac:spMkLst>
            <pc:docMk/>
            <pc:sldMk cId="3325242747" sldId="364"/>
            <ac:spMk id="3" creationId="{D43A6FC7-614C-40C5-8148-D0A6FB5FDE36}"/>
          </ac:spMkLst>
        </pc:spChg>
        <pc:spChg chg="add mod">
          <ac:chgData name="William Grey" userId="37b73424-c081-4fc2-b1af-363f4f3fd4f3" providerId="ADAL" clId="{A9EC60BC-FBD2-4223-947E-4BC4E8513E71}" dt="2019-11-01T09:29:17.233" v="499" actId="1076"/>
          <ac:spMkLst>
            <pc:docMk/>
            <pc:sldMk cId="3325242747" sldId="364"/>
            <ac:spMk id="4" creationId="{1ADF0559-8764-4C77-9910-A59BA9661DAB}"/>
          </ac:spMkLst>
        </pc:spChg>
      </pc:sldChg>
    </pc:docChg>
  </pc:docChgLst>
  <pc:docChgLst>
    <pc:chgData name="William Grey" userId="37b73424-c081-4fc2-b1af-363f4f3fd4f3" providerId="ADAL" clId="{FEC95392-735E-4FA8-9AE1-155A13EF91F3}"/>
    <pc:docChg chg="undo custSel addSld delSld modSld sldOrd">
      <pc:chgData name="William Grey" userId="37b73424-c081-4fc2-b1af-363f4f3fd4f3" providerId="ADAL" clId="{FEC95392-735E-4FA8-9AE1-155A13EF91F3}" dt="2018-11-05T12:29:08.913" v="1606"/>
      <pc:docMkLst>
        <pc:docMk/>
      </pc:docMkLst>
      <pc:sldChg chg="modSp">
        <pc:chgData name="William Grey" userId="37b73424-c081-4fc2-b1af-363f4f3fd4f3" providerId="ADAL" clId="{FEC95392-735E-4FA8-9AE1-155A13EF91F3}" dt="2018-10-22T10:58:52.676" v="0"/>
        <pc:sldMkLst>
          <pc:docMk/>
          <pc:sldMk cId="222047521" sldId="280"/>
        </pc:sldMkLst>
        <pc:spChg chg="mod">
          <ac:chgData name="William Grey" userId="37b73424-c081-4fc2-b1af-363f4f3fd4f3" providerId="ADAL" clId="{FEC95392-735E-4FA8-9AE1-155A13EF91F3}" dt="2018-10-22T10:58:52.676" v="0"/>
          <ac:spMkLst>
            <pc:docMk/>
            <pc:sldMk cId="222047521" sldId="280"/>
            <ac:spMk id="3" creationId="{00000000-0000-0000-0000-000000000000}"/>
          </ac:spMkLst>
        </pc:spChg>
      </pc:sldChg>
      <pc:sldChg chg="addSp delSp modSp ord">
        <pc:chgData name="William Grey" userId="37b73424-c081-4fc2-b1af-363f4f3fd4f3" providerId="ADAL" clId="{FEC95392-735E-4FA8-9AE1-155A13EF91F3}" dt="2018-11-05T12:29:08.913" v="1606"/>
        <pc:sldMkLst>
          <pc:docMk/>
          <pc:sldMk cId="525595567" sldId="289"/>
        </pc:sldMkLst>
        <pc:spChg chg="mod">
          <ac:chgData name="William Grey" userId="37b73424-c081-4fc2-b1af-363f4f3fd4f3" providerId="ADAL" clId="{FEC95392-735E-4FA8-9AE1-155A13EF91F3}" dt="2018-10-22T11:28:17.251" v="403" actId="20577"/>
          <ac:spMkLst>
            <pc:docMk/>
            <pc:sldMk cId="525595567" sldId="289"/>
            <ac:spMk id="2" creationId="{00000000-0000-0000-0000-000000000000}"/>
          </ac:spMkLst>
        </pc:spChg>
        <pc:spChg chg="del mod">
          <ac:chgData name="William Grey" userId="37b73424-c081-4fc2-b1af-363f4f3fd4f3" providerId="ADAL" clId="{FEC95392-735E-4FA8-9AE1-155A13EF91F3}" dt="2018-10-22T11:14:49.487" v="201" actId="478"/>
          <ac:spMkLst>
            <pc:docMk/>
            <pc:sldMk cId="525595567" sldId="289"/>
            <ac:spMk id="3" creationId="{00000000-0000-0000-0000-000000000000}"/>
          </ac:spMkLst>
        </pc:spChg>
        <pc:spChg chg="add mod">
          <ac:chgData name="William Grey" userId="37b73424-c081-4fc2-b1af-363f4f3fd4f3" providerId="ADAL" clId="{FEC95392-735E-4FA8-9AE1-155A13EF91F3}" dt="2018-10-31T06:52:32.378" v="1601" actId="20577"/>
          <ac:spMkLst>
            <pc:docMk/>
            <pc:sldMk cId="525595567" sldId="289"/>
            <ac:spMk id="4" creationId="{E4693107-ECE2-4303-AFE0-2B5BE0AEA402}"/>
          </ac:spMkLst>
        </pc:spChg>
        <pc:spChg chg="add del mod">
          <ac:chgData name="William Grey" userId="37b73424-c081-4fc2-b1af-363f4f3fd4f3" providerId="ADAL" clId="{FEC95392-735E-4FA8-9AE1-155A13EF91F3}" dt="2018-10-22T11:14:52.831" v="202" actId="478"/>
          <ac:spMkLst>
            <pc:docMk/>
            <pc:sldMk cId="525595567" sldId="289"/>
            <ac:spMk id="6" creationId="{6D06DE1F-1AF6-4000-B773-9930E4FE23D3}"/>
          </ac:spMkLst>
        </pc:spChg>
        <pc:spChg chg="add mod">
          <ac:chgData name="William Grey" userId="37b73424-c081-4fc2-b1af-363f4f3fd4f3" providerId="ADAL" clId="{FEC95392-735E-4FA8-9AE1-155A13EF91F3}" dt="2018-10-31T06:52:28.598" v="1599" actId="20577"/>
          <ac:spMkLst>
            <pc:docMk/>
            <pc:sldMk cId="525595567" sldId="289"/>
            <ac:spMk id="7" creationId="{A7617D9F-3EE2-489A-8D56-6FE91F411436}"/>
          </ac:spMkLst>
        </pc:spChg>
      </pc:sldChg>
      <pc:sldChg chg="addSp delSp modSp">
        <pc:chgData name="William Grey" userId="37b73424-c081-4fc2-b1af-363f4f3fd4f3" providerId="ADAL" clId="{FEC95392-735E-4FA8-9AE1-155A13EF91F3}" dt="2018-10-22T11:28:02.020" v="386" actId="14100"/>
        <pc:sldMkLst>
          <pc:docMk/>
          <pc:sldMk cId="1617049172" sldId="290"/>
        </pc:sldMkLst>
        <pc:spChg chg="mod">
          <ac:chgData name="William Grey" userId="37b73424-c081-4fc2-b1af-363f4f3fd4f3" providerId="ADAL" clId="{FEC95392-735E-4FA8-9AE1-155A13EF91F3}" dt="2018-10-22T11:26:17.076" v="366" actId="20577"/>
          <ac:spMkLst>
            <pc:docMk/>
            <pc:sldMk cId="1617049172" sldId="290"/>
            <ac:spMk id="2" creationId="{00000000-0000-0000-0000-000000000000}"/>
          </ac:spMkLst>
        </pc:spChg>
        <pc:spChg chg="del mod">
          <ac:chgData name="William Grey" userId="37b73424-c081-4fc2-b1af-363f4f3fd4f3" providerId="ADAL" clId="{FEC95392-735E-4FA8-9AE1-155A13EF91F3}" dt="2018-10-22T11:18:18.126" v="248" actId="478"/>
          <ac:spMkLst>
            <pc:docMk/>
            <pc:sldMk cId="1617049172" sldId="290"/>
            <ac:spMk id="3" creationId="{00000000-0000-0000-0000-000000000000}"/>
          </ac:spMkLst>
        </pc:spChg>
        <pc:spChg chg="add mod">
          <ac:chgData name="William Grey" userId="37b73424-c081-4fc2-b1af-363f4f3fd4f3" providerId="ADAL" clId="{FEC95392-735E-4FA8-9AE1-155A13EF91F3}" dt="2018-10-22T11:27:52.100" v="383" actId="20577"/>
          <ac:spMkLst>
            <pc:docMk/>
            <pc:sldMk cId="1617049172" sldId="290"/>
            <ac:spMk id="4" creationId="{29D1812E-67AF-4A8B-803E-C39A20AE4F88}"/>
          </ac:spMkLst>
        </pc:spChg>
        <pc:spChg chg="add del mod">
          <ac:chgData name="William Grey" userId="37b73424-c081-4fc2-b1af-363f4f3fd4f3" providerId="ADAL" clId="{FEC95392-735E-4FA8-9AE1-155A13EF91F3}" dt="2018-10-22T11:18:27.609" v="249" actId="478"/>
          <ac:spMkLst>
            <pc:docMk/>
            <pc:sldMk cId="1617049172" sldId="290"/>
            <ac:spMk id="6" creationId="{AE890B58-3BC3-4D0E-8D3D-BA2F96F6C15D}"/>
          </ac:spMkLst>
        </pc:spChg>
        <pc:spChg chg="add del mod">
          <ac:chgData name="William Grey" userId="37b73424-c081-4fc2-b1af-363f4f3fd4f3" providerId="ADAL" clId="{FEC95392-735E-4FA8-9AE1-155A13EF91F3}" dt="2018-10-22T11:21:18.005" v="289" actId="478"/>
          <ac:spMkLst>
            <pc:docMk/>
            <pc:sldMk cId="1617049172" sldId="290"/>
            <ac:spMk id="7" creationId="{22ED1F34-411B-4F4E-9A95-09B1AFB38FF6}"/>
          </ac:spMkLst>
        </pc:spChg>
        <pc:spChg chg="add mod">
          <ac:chgData name="William Grey" userId="37b73424-c081-4fc2-b1af-363f4f3fd4f3" providerId="ADAL" clId="{FEC95392-735E-4FA8-9AE1-155A13EF91F3}" dt="2018-10-22T11:28:02.020" v="386" actId="14100"/>
          <ac:spMkLst>
            <pc:docMk/>
            <pc:sldMk cId="1617049172" sldId="290"/>
            <ac:spMk id="8" creationId="{70270A00-CA38-4118-98A4-419482017D86}"/>
          </ac:spMkLst>
        </pc:spChg>
      </pc:sldChg>
      <pc:sldChg chg="modSp ord">
        <pc:chgData name="William Grey" userId="37b73424-c081-4fc2-b1af-363f4f3fd4f3" providerId="ADAL" clId="{FEC95392-735E-4FA8-9AE1-155A13EF91F3}" dt="2018-10-29T13:37:01.707" v="951" actId="20577"/>
        <pc:sldMkLst>
          <pc:docMk/>
          <pc:sldMk cId="1489877751" sldId="291"/>
        </pc:sldMkLst>
        <pc:spChg chg="mod">
          <ac:chgData name="William Grey" userId="37b73424-c081-4fc2-b1af-363f4f3fd4f3" providerId="ADAL" clId="{FEC95392-735E-4FA8-9AE1-155A13EF91F3}" dt="2018-10-29T13:37:01.707" v="951" actId="20577"/>
          <ac:spMkLst>
            <pc:docMk/>
            <pc:sldMk cId="1489877751" sldId="291"/>
            <ac:spMk id="3" creationId="{00000000-0000-0000-0000-000000000000}"/>
          </ac:spMkLst>
        </pc:spChg>
      </pc:sldChg>
      <pc:sldChg chg="modSp">
        <pc:chgData name="William Grey" userId="37b73424-c081-4fc2-b1af-363f4f3fd4f3" providerId="ADAL" clId="{FEC95392-735E-4FA8-9AE1-155A13EF91F3}" dt="2018-10-31T06:50:56.988" v="1554" actId="20577"/>
        <pc:sldMkLst>
          <pc:docMk/>
          <pc:sldMk cId="2679436492" sldId="294"/>
        </pc:sldMkLst>
        <pc:spChg chg="mod">
          <ac:chgData name="William Grey" userId="37b73424-c081-4fc2-b1af-363f4f3fd4f3" providerId="ADAL" clId="{FEC95392-735E-4FA8-9AE1-155A13EF91F3}" dt="2018-10-31T06:50:56.988" v="1554" actId="20577"/>
          <ac:spMkLst>
            <pc:docMk/>
            <pc:sldMk cId="2679436492" sldId="294"/>
            <ac:spMk id="3" creationId="{00000000-0000-0000-0000-000000000000}"/>
          </ac:spMkLst>
        </pc:spChg>
      </pc:sldChg>
      <pc:sldChg chg="add">
        <pc:chgData name="William Grey" userId="37b73424-c081-4fc2-b1af-363f4f3fd4f3" providerId="ADAL" clId="{FEC95392-735E-4FA8-9AE1-155A13EF91F3}" dt="2018-10-22T11:00:39.494" v="8"/>
        <pc:sldMkLst>
          <pc:docMk/>
          <pc:sldMk cId="3073082259" sldId="338"/>
        </pc:sldMkLst>
      </pc:sldChg>
      <pc:sldChg chg="modSp add ord">
        <pc:chgData name="William Grey" userId="37b73424-c081-4fc2-b1af-363f4f3fd4f3" providerId="ADAL" clId="{FEC95392-735E-4FA8-9AE1-155A13EF91F3}" dt="2018-10-29T13:35:59.291" v="949" actId="20577"/>
        <pc:sldMkLst>
          <pc:docMk/>
          <pc:sldMk cId="2550278984" sldId="347"/>
        </pc:sldMkLst>
        <pc:spChg chg="mod">
          <ac:chgData name="William Grey" userId="37b73424-c081-4fc2-b1af-363f4f3fd4f3" providerId="ADAL" clId="{FEC95392-735E-4FA8-9AE1-155A13EF91F3}" dt="2018-10-22T11:08:04.629" v="113" actId="20577"/>
          <ac:spMkLst>
            <pc:docMk/>
            <pc:sldMk cId="2550278984" sldId="347"/>
            <ac:spMk id="2" creationId="{00000000-0000-0000-0000-000000000000}"/>
          </ac:spMkLst>
        </pc:spChg>
        <pc:spChg chg="mod">
          <ac:chgData name="William Grey" userId="37b73424-c081-4fc2-b1af-363f4f3fd4f3" providerId="ADAL" clId="{FEC95392-735E-4FA8-9AE1-155A13EF91F3}" dt="2018-10-29T13:35:59.291" v="949" actId="20577"/>
          <ac:spMkLst>
            <pc:docMk/>
            <pc:sldMk cId="2550278984" sldId="347"/>
            <ac:spMk id="3" creationId="{00000000-0000-0000-0000-000000000000}"/>
          </ac:spMkLst>
        </pc:spChg>
      </pc:sldChg>
      <pc:sldChg chg="modSp add ord">
        <pc:chgData name="William Grey" userId="37b73424-c081-4fc2-b1af-363f4f3fd4f3" providerId="ADAL" clId="{FEC95392-735E-4FA8-9AE1-155A13EF91F3}" dt="2018-10-29T13:12:59.934" v="795" actId="20577"/>
        <pc:sldMkLst>
          <pc:docMk/>
          <pc:sldMk cId="1997313176" sldId="353"/>
        </pc:sldMkLst>
        <pc:spChg chg="mod">
          <ac:chgData name="William Grey" userId="37b73424-c081-4fc2-b1af-363f4f3fd4f3" providerId="ADAL" clId="{FEC95392-735E-4FA8-9AE1-155A13EF91F3}" dt="2018-10-29T13:12:59.934" v="795" actId="20577"/>
          <ac:spMkLst>
            <pc:docMk/>
            <pc:sldMk cId="1997313176" sldId="353"/>
            <ac:spMk id="3" creationId="{00000000-0000-0000-0000-000000000000}"/>
          </ac:spMkLst>
        </pc:spChg>
      </pc:sldChg>
      <pc:sldChg chg="addSp delSp modSp add ord">
        <pc:chgData name="William Grey" userId="37b73424-c081-4fc2-b1af-363f4f3fd4f3" providerId="ADAL" clId="{FEC95392-735E-4FA8-9AE1-155A13EF91F3}" dt="2018-10-22T11:38:13.705" v="564"/>
        <pc:sldMkLst>
          <pc:docMk/>
          <pc:sldMk cId="633220452" sldId="360"/>
        </pc:sldMkLst>
        <pc:spChg chg="mod">
          <ac:chgData name="William Grey" userId="37b73424-c081-4fc2-b1af-363f4f3fd4f3" providerId="ADAL" clId="{FEC95392-735E-4FA8-9AE1-155A13EF91F3}" dt="2018-10-22T11:33:45.471" v="499" actId="20577"/>
          <ac:spMkLst>
            <pc:docMk/>
            <pc:sldMk cId="633220452" sldId="360"/>
            <ac:spMk id="2" creationId="{A16A6845-94AF-49C3-AEAF-0BE517999A0E}"/>
          </ac:spMkLst>
        </pc:spChg>
        <pc:spChg chg="del">
          <ac:chgData name="William Grey" userId="37b73424-c081-4fc2-b1af-363f4f3fd4f3" providerId="ADAL" clId="{FEC95392-735E-4FA8-9AE1-155A13EF91F3}" dt="2018-10-22T11:28:55.242" v="412" actId="478"/>
          <ac:spMkLst>
            <pc:docMk/>
            <pc:sldMk cId="633220452" sldId="360"/>
            <ac:spMk id="3" creationId="{1DAFDD87-452F-4D47-8A84-9E0777DC53CC}"/>
          </ac:spMkLst>
        </pc:spChg>
        <pc:spChg chg="add mod">
          <ac:chgData name="William Grey" userId="37b73424-c081-4fc2-b1af-363f4f3fd4f3" providerId="ADAL" clId="{FEC95392-735E-4FA8-9AE1-155A13EF91F3}" dt="2018-10-22T11:33:40.394" v="482" actId="1076"/>
          <ac:spMkLst>
            <pc:docMk/>
            <pc:sldMk cId="633220452" sldId="360"/>
            <ac:spMk id="4" creationId="{26C82686-484F-4131-B5B3-815333288B90}"/>
          </ac:spMkLst>
        </pc:spChg>
        <pc:spChg chg="add mod">
          <ac:chgData name="William Grey" userId="37b73424-c081-4fc2-b1af-363f4f3fd4f3" providerId="ADAL" clId="{FEC95392-735E-4FA8-9AE1-155A13EF91F3}" dt="2018-10-22T11:38:13.705" v="564"/>
          <ac:spMkLst>
            <pc:docMk/>
            <pc:sldMk cId="633220452" sldId="360"/>
            <ac:spMk id="5" creationId="{EC7AD57E-80AA-43F3-A879-83C9F387E854}"/>
          </ac:spMkLst>
        </pc:spChg>
      </pc:sldChg>
      <pc:sldChg chg="addSp delSp modSp add ord">
        <pc:chgData name="William Grey" userId="37b73424-c081-4fc2-b1af-363f4f3fd4f3" providerId="ADAL" clId="{FEC95392-735E-4FA8-9AE1-155A13EF91F3}" dt="2018-10-22T11:30:25.408" v="426"/>
        <pc:sldMkLst>
          <pc:docMk/>
          <pc:sldMk cId="974809163" sldId="361"/>
        </pc:sldMkLst>
        <pc:spChg chg="add mod">
          <ac:chgData name="William Grey" userId="37b73424-c081-4fc2-b1af-363f4f3fd4f3" providerId="ADAL" clId="{FEC95392-735E-4FA8-9AE1-155A13EF91F3}" dt="2018-10-22T11:22:55.670" v="307" actId="20577"/>
          <ac:spMkLst>
            <pc:docMk/>
            <pc:sldMk cId="974809163" sldId="361"/>
            <ac:spMk id="3" creationId="{B9F13451-0F03-4F6E-93D4-B09362C64069}"/>
          </ac:spMkLst>
        </pc:spChg>
        <pc:spChg chg="del">
          <ac:chgData name="William Grey" userId="37b73424-c081-4fc2-b1af-363f4f3fd4f3" providerId="ADAL" clId="{FEC95392-735E-4FA8-9AE1-155A13EF91F3}" dt="2018-10-22T11:21:13.350" v="288" actId="478"/>
          <ac:spMkLst>
            <pc:docMk/>
            <pc:sldMk cId="974809163" sldId="361"/>
            <ac:spMk id="4" creationId="{29D1812E-67AF-4A8B-803E-C39A20AE4F88}"/>
          </ac:spMkLst>
        </pc:spChg>
        <pc:spChg chg="mod">
          <ac:chgData name="William Grey" userId="37b73424-c081-4fc2-b1af-363f4f3fd4f3" providerId="ADAL" clId="{FEC95392-735E-4FA8-9AE1-155A13EF91F3}" dt="2018-10-22T11:24:43.191" v="345" actId="20577"/>
          <ac:spMkLst>
            <pc:docMk/>
            <pc:sldMk cId="974809163" sldId="361"/>
            <ac:spMk id="7" creationId="{22ED1F34-411B-4F4E-9A95-09B1AFB38FF6}"/>
          </ac:spMkLst>
        </pc:spChg>
      </pc:sldChg>
      <pc:sldChg chg="addSp delSp modSp add">
        <pc:chgData name="William Grey" userId="37b73424-c081-4fc2-b1af-363f4f3fd4f3" providerId="ADAL" clId="{FEC95392-735E-4FA8-9AE1-155A13EF91F3}" dt="2018-10-31T06:53:57.666" v="1604" actId="20577"/>
        <pc:sldMkLst>
          <pc:docMk/>
          <pc:sldMk cId="2346988327" sldId="362"/>
        </pc:sldMkLst>
        <pc:spChg chg="mod">
          <ac:chgData name="William Grey" userId="37b73424-c081-4fc2-b1af-363f4f3fd4f3" providerId="ADAL" clId="{FEC95392-735E-4FA8-9AE1-155A13EF91F3}" dt="2018-10-31T06:25:49.928" v="983" actId="20577"/>
          <ac:spMkLst>
            <pc:docMk/>
            <pc:sldMk cId="2346988327" sldId="362"/>
            <ac:spMk id="2" creationId="{F85E17F5-BDAD-48DD-850B-E3CF9839595B}"/>
          </ac:spMkLst>
        </pc:spChg>
        <pc:spChg chg="mod">
          <ac:chgData name="William Grey" userId="37b73424-c081-4fc2-b1af-363f4f3fd4f3" providerId="ADAL" clId="{FEC95392-735E-4FA8-9AE1-155A13EF91F3}" dt="2018-10-31T06:53:31.689" v="1602" actId="1076"/>
          <ac:spMkLst>
            <pc:docMk/>
            <pc:sldMk cId="2346988327" sldId="362"/>
            <ac:spMk id="3" creationId="{CB712CB6-867F-42C7-ACB3-1D0B8966124C}"/>
          </ac:spMkLst>
        </pc:spChg>
        <pc:spChg chg="add del mod">
          <ac:chgData name="William Grey" userId="37b73424-c081-4fc2-b1af-363f4f3fd4f3" providerId="ADAL" clId="{FEC95392-735E-4FA8-9AE1-155A13EF91F3}" dt="2018-10-31T06:28:41.893" v="1112" actId="478"/>
          <ac:spMkLst>
            <pc:docMk/>
            <pc:sldMk cId="2346988327" sldId="362"/>
            <ac:spMk id="5" creationId="{FC0E419F-862B-4448-8A26-9DC93524C530}"/>
          </ac:spMkLst>
        </pc:spChg>
        <pc:spChg chg="add mod">
          <ac:chgData name="William Grey" userId="37b73424-c081-4fc2-b1af-363f4f3fd4f3" providerId="ADAL" clId="{FEC95392-735E-4FA8-9AE1-155A13EF91F3}" dt="2018-10-31T06:42:04.691" v="1511" actId="20577"/>
          <ac:spMkLst>
            <pc:docMk/>
            <pc:sldMk cId="2346988327" sldId="362"/>
            <ac:spMk id="6" creationId="{EF7C6DCD-B106-4C07-A39F-4C00218A49DB}"/>
          </ac:spMkLst>
        </pc:spChg>
        <pc:spChg chg="add del">
          <ac:chgData name="William Grey" userId="37b73424-c081-4fc2-b1af-363f4f3fd4f3" providerId="ADAL" clId="{FEC95392-735E-4FA8-9AE1-155A13EF91F3}" dt="2018-10-31T06:27:43.130" v="1080"/>
          <ac:spMkLst>
            <pc:docMk/>
            <pc:sldMk cId="2346988327" sldId="362"/>
            <ac:spMk id="7" creationId="{FE2B6215-4957-40BE-A3DF-4D902934DF07}"/>
          </ac:spMkLst>
        </pc:spChg>
        <pc:spChg chg="add mod">
          <ac:chgData name="William Grey" userId="37b73424-c081-4fc2-b1af-363f4f3fd4f3" providerId="ADAL" clId="{FEC95392-735E-4FA8-9AE1-155A13EF91F3}" dt="2018-10-31T06:42:31.613" v="1513" actId="20577"/>
          <ac:spMkLst>
            <pc:docMk/>
            <pc:sldMk cId="2346988327" sldId="362"/>
            <ac:spMk id="8" creationId="{DD7D48BB-EB72-4AA6-9023-F7839C40BE86}"/>
          </ac:spMkLst>
        </pc:spChg>
        <pc:spChg chg="add mod">
          <ac:chgData name="William Grey" userId="37b73424-c081-4fc2-b1af-363f4f3fd4f3" providerId="ADAL" clId="{FEC95392-735E-4FA8-9AE1-155A13EF91F3}" dt="2018-10-31T06:53:57.666" v="1604" actId="20577"/>
          <ac:spMkLst>
            <pc:docMk/>
            <pc:sldMk cId="2346988327" sldId="362"/>
            <ac:spMk id="9" creationId="{FB01663A-2648-44FC-9BB6-63A6D53D2796}"/>
          </ac:spMkLst>
        </pc:spChg>
        <pc:spChg chg="add mod">
          <ac:chgData name="William Grey" userId="37b73424-c081-4fc2-b1af-363f4f3fd4f3" providerId="ADAL" clId="{FEC95392-735E-4FA8-9AE1-155A13EF91F3}" dt="2018-10-31T06:45:55.493" v="1516" actId="20577"/>
          <ac:spMkLst>
            <pc:docMk/>
            <pc:sldMk cId="2346988327" sldId="362"/>
            <ac:spMk id="10" creationId="{1D55259B-D9FC-413D-AAB0-CBEB38F84511}"/>
          </ac:spMkLst>
        </pc:spChg>
        <pc:spChg chg="add mod">
          <ac:chgData name="William Grey" userId="37b73424-c081-4fc2-b1af-363f4f3fd4f3" providerId="ADAL" clId="{FEC95392-735E-4FA8-9AE1-155A13EF91F3}" dt="2018-10-31T06:46:59.003" v="1542" actId="1076"/>
          <ac:spMkLst>
            <pc:docMk/>
            <pc:sldMk cId="2346988327" sldId="362"/>
            <ac:spMk id="11" creationId="{D5FE751C-7B15-487C-917A-8D1348C1C806}"/>
          </ac:spMkLst>
        </pc:spChg>
        <pc:picChg chg="add del mod">
          <ac:chgData name="William Grey" userId="37b73424-c081-4fc2-b1af-363f4f3fd4f3" providerId="ADAL" clId="{FEC95392-735E-4FA8-9AE1-155A13EF91F3}" dt="2018-10-31T06:35:10.348" v="1390" actId="478"/>
          <ac:picMkLst>
            <pc:docMk/>
            <pc:sldMk cId="2346988327" sldId="362"/>
            <ac:picMk id="4" creationId="{6A349B09-D45B-4C7B-809E-0AA18A3A6321}"/>
          </ac:picMkLst>
        </pc:picChg>
      </pc:sldChg>
    </pc:docChg>
  </pc:docChgLst>
  <pc:docChgLst>
    <pc:chgData name="William Grey" userId="37b73424-c081-4fc2-b1af-363f4f3fd4f3" providerId="ADAL" clId="{E65F55CD-DD13-46D4-9388-FF454340BC73}"/>
    <pc:docChg chg="custSel modSld sldOrd">
      <pc:chgData name="William Grey" userId="37b73424-c081-4fc2-b1af-363f4f3fd4f3" providerId="ADAL" clId="{E65F55CD-DD13-46D4-9388-FF454340BC73}" dt="2021-11-16T13:29:56.653" v="69" actId="27636"/>
      <pc:docMkLst>
        <pc:docMk/>
      </pc:docMkLst>
      <pc:sldChg chg="modSp">
        <pc:chgData name="William Grey" userId="37b73424-c081-4fc2-b1af-363f4f3fd4f3" providerId="ADAL" clId="{E65F55CD-DD13-46D4-9388-FF454340BC73}" dt="2021-11-10T11:07:35.256" v="53"/>
        <pc:sldMkLst>
          <pc:docMk/>
          <pc:sldMk cId="222047521" sldId="280"/>
        </pc:sldMkLst>
        <pc:spChg chg="mod">
          <ac:chgData name="William Grey" userId="37b73424-c081-4fc2-b1af-363f4f3fd4f3" providerId="ADAL" clId="{E65F55CD-DD13-46D4-9388-FF454340BC73}" dt="2021-11-10T11:07:35.256" v="53"/>
          <ac:spMkLst>
            <pc:docMk/>
            <pc:sldMk cId="222047521" sldId="280"/>
            <ac:spMk id="2" creationId="{00000000-0000-0000-0000-000000000000}"/>
          </ac:spMkLst>
        </pc:spChg>
        <pc:spChg chg="mod">
          <ac:chgData name="William Grey" userId="37b73424-c081-4fc2-b1af-363f4f3fd4f3" providerId="ADAL" clId="{E65F55CD-DD13-46D4-9388-FF454340BC73}" dt="2021-11-10T11:07:35.256" v="53"/>
          <ac:spMkLst>
            <pc:docMk/>
            <pc:sldMk cId="222047521" sldId="280"/>
            <ac:spMk id="3" creationId="{00000000-0000-0000-0000-000000000000}"/>
          </ac:spMkLst>
        </pc:spChg>
      </pc:sldChg>
      <pc:sldChg chg="modSp mod">
        <pc:chgData name="William Grey" userId="37b73424-c081-4fc2-b1af-363f4f3fd4f3" providerId="ADAL" clId="{E65F55CD-DD13-46D4-9388-FF454340BC73}" dt="2021-11-10T11:07:35.359" v="59" actId="27636"/>
        <pc:sldMkLst>
          <pc:docMk/>
          <pc:sldMk cId="2341207264" sldId="289"/>
        </pc:sldMkLst>
        <pc:spChg chg="mod">
          <ac:chgData name="William Grey" userId="37b73424-c081-4fc2-b1af-363f4f3fd4f3" providerId="ADAL" clId="{E65F55CD-DD13-46D4-9388-FF454340BC73}" dt="2021-11-10T11:07:35.359" v="59" actId="27636"/>
          <ac:spMkLst>
            <pc:docMk/>
            <pc:sldMk cId="2341207264" sldId="289"/>
            <ac:spMk id="2" creationId="{00000000-0000-0000-0000-000000000000}"/>
          </ac:spMkLst>
        </pc:spChg>
      </pc:sldChg>
      <pc:sldChg chg="modSp mod ord">
        <pc:chgData name="William Grey" userId="37b73424-c081-4fc2-b1af-363f4f3fd4f3" providerId="ADAL" clId="{E65F55CD-DD13-46D4-9388-FF454340BC73}" dt="2021-11-10T11:07:35.354" v="58" actId="27636"/>
        <pc:sldMkLst>
          <pc:docMk/>
          <pc:sldMk cId="446090054" sldId="290"/>
        </pc:sldMkLst>
        <pc:spChg chg="mod">
          <ac:chgData name="William Grey" userId="37b73424-c081-4fc2-b1af-363f4f3fd4f3" providerId="ADAL" clId="{E65F55CD-DD13-46D4-9388-FF454340BC73}" dt="2021-11-10T11:07:35.354" v="58" actId="27636"/>
          <ac:spMkLst>
            <pc:docMk/>
            <pc:sldMk cId="446090054" sldId="290"/>
            <ac:spMk id="2" creationId="{00000000-0000-0000-0000-000000000000}"/>
          </ac:spMkLst>
        </pc:spChg>
      </pc:sldChg>
      <pc:sldChg chg="modSp mod">
        <pc:chgData name="William Grey" userId="37b73424-c081-4fc2-b1af-363f4f3fd4f3" providerId="ADAL" clId="{E65F55CD-DD13-46D4-9388-FF454340BC73}" dt="2021-11-10T11:07:35.415" v="66" actId="27636"/>
        <pc:sldMkLst>
          <pc:docMk/>
          <pc:sldMk cId="1489877751" sldId="291"/>
        </pc:sldMkLst>
        <pc:spChg chg="mod">
          <ac:chgData name="William Grey" userId="37b73424-c081-4fc2-b1af-363f4f3fd4f3" providerId="ADAL" clId="{E65F55CD-DD13-46D4-9388-FF454340BC73}" dt="2021-11-10T11:07:35.415" v="66" actId="27636"/>
          <ac:spMkLst>
            <pc:docMk/>
            <pc:sldMk cId="1489877751" sldId="291"/>
            <ac:spMk id="2" creationId="{00000000-0000-0000-0000-000000000000}"/>
          </ac:spMkLst>
        </pc:spChg>
        <pc:spChg chg="mod">
          <ac:chgData name="William Grey" userId="37b73424-c081-4fc2-b1af-363f4f3fd4f3" providerId="ADAL" clId="{E65F55CD-DD13-46D4-9388-FF454340BC73}" dt="2021-11-10T11:07:35.256" v="53"/>
          <ac:spMkLst>
            <pc:docMk/>
            <pc:sldMk cId="1489877751" sldId="291"/>
            <ac:spMk id="3" creationId="{00000000-0000-0000-0000-000000000000}"/>
          </ac:spMkLst>
        </pc:spChg>
      </pc:sldChg>
      <pc:sldChg chg="modSp mod">
        <pc:chgData name="William Grey" userId="37b73424-c081-4fc2-b1af-363f4f3fd4f3" providerId="ADAL" clId="{E65F55CD-DD13-46D4-9388-FF454340BC73}" dt="2021-11-10T11:07:35.349" v="57" actId="27636"/>
        <pc:sldMkLst>
          <pc:docMk/>
          <pc:sldMk cId="2039601801" sldId="294"/>
        </pc:sldMkLst>
        <pc:spChg chg="mod">
          <ac:chgData name="William Grey" userId="37b73424-c081-4fc2-b1af-363f4f3fd4f3" providerId="ADAL" clId="{E65F55CD-DD13-46D4-9388-FF454340BC73}" dt="2021-11-10T11:07:35.349" v="57" actId="27636"/>
          <ac:spMkLst>
            <pc:docMk/>
            <pc:sldMk cId="2039601801" sldId="294"/>
            <ac:spMk id="2" creationId="{00000000-0000-0000-0000-000000000000}"/>
          </ac:spMkLst>
        </pc:spChg>
        <pc:spChg chg="mod">
          <ac:chgData name="William Grey" userId="37b73424-c081-4fc2-b1af-363f4f3fd4f3" providerId="ADAL" clId="{E65F55CD-DD13-46D4-9388-FF454340BC73}" dt="2021-11-10T11:07:35.256" v="53"/>
          <ac:spMkLst>
            <pc:docMk/>
            <pc:sldMk cId="2039601801" sldId="294"/>
            <ac:spMk id="3" creationId="{00000000-0000-0000-0000-000000000000}"/>
          </ac:spMkLst>
        </pc:spChg>
      </pc:sldChg>
      <pc:sldChg chg="modSp mod">
        <pc:chgData name="William Grey" userId="37b73424-c081-4fc2-b1af-363f4f3fd4f3" providerId="ADAL" clId="{E65F55CD-DD13-46D4-9388-FF454340BC73}" dt="2021-11-10T11:07:35.331" v="54" actId="27636"/>
        <pc:sldMkLst>
          <pc:docMk/>
          <pc:sldMk cId="3073082259" sldId="338"/>
        </pc:sldMkLst>
        <pc:spChg chg="mod">
          <ac:chgData name="William Grey" userId="37b73424-c081-4fc2-b1af-363f4f3fd4f3" providerId="ADAL" clId="{E65F55CD-DD13-46D4-9388-FF454340BC73}" dt="2021-11-10T11:07:35.331" v="54" actId="27636"/>
          <ac:spMkLst>
            <pc:docMk/>
            <pc:sldMk cId="3073082259" sldId="338"/>
            <ac:spMk id="2" creationId="{00000000-0000-0000-0000-000000000000}"/>
          </ac:spMkLst>
        </pc:spChg>
      </pc:sldChg>
      <pc:sldChg chg="modSp mod">
        <pc:chgData name="William Grey" userId="37b73424-c081-4fc2-b1af-363f4f3fd4f3" providerId="ADAL" clId="{E65F55CD-DD13-46D4-9388-FF454340BC73}" dt="2021-11-10T11:07:35.336" v="55" actId="27636"/>
        <pc:sldMkLst>
          <pc:docMk/>
          <pc:sldMk cId="2550278984" sldId="347"/>
        </pc:sldMkLst>
        <pc:spChg chg="mod">
          <ac:chgData name="William Grey" userId="37b73424-c081-4fc2-b1af-363f4f3fd4f3" providerId="ADAL" clId="{E65F55CD-DD13-46D4-9388-FF454340BC73}" dt="2021-11-10T11:07:35.336" v="55" actId="27636"/>
          <ac:spMkLst>
            <pc:docMk/>
            <pc:sldMk cId="2550278984" sldId="347"/>
            <ac:spMk id="2" creationId="{00000000-0000-0000-0000-000000000000}"/>
          </ac:spMkLst>
        </pc:spChg>
        <pc:spChg chg="mod">
          <ac:chgData name="William Grey" userId="37b73424-c081-4fc2-b1af-363f4f3fd4f3" providerId="ADAL" clId="{E65F55CD-DD13-46D4-9388-FF454340BC73}" dt="2021-11-10T11:07:35.256" v="53"/>
          <ac:spMkLst>
            <pc:docMk/>
            <pc:sldMk cId="2550278984" sldId="347"/>
            <ac:spMk id="3" creationId="{00000000-0000-0000-0000-000000000000}"/>
          </ac:spMkLst>
        </pc:spChg>
      </pc:sldChg>
      <pc:sldChg chg="modSp mod">
        <pc:chgData name="William Grey" userId="37b73424-c081-4fc2-b1af-363f4f3fd4f3" providerId="ADAL" clId="{E65F55CD-DD13-46D4-9388-FF454340BC73}" dt="2021-11-10T11:07:35.344" v="56" actId="27636"/>
        <pc:sldMkLst>
          <pc:docMk/>
          <pc:sldMk cId="1617447105" sldId="353"/>
        </pc:sldMkLst>
        <pc:spChg chg="mod">
          <ac:chgData name="William Grey" userId="37b73424-c081-4fc2-b1af-363f4f3fd4f3" providerId="ADAL" clId="{E65F55CD-DD13-46D4-9388-FF454340BC73}" dt="2021-11-10T11:07:35.344" v="56" actId="27636"/>
          <ac:spMkLst>
            <pc:docMk/>
            <pc:sldMk cId="1617447105" sldId="353"/>
            <ac:spMk id="2" creationId="{00000000-0000-0000-0000-000000000000}"/>
          </ac:spMkLst>
        </pc:spChg>
        <pc:spChg chg="mod">
          <ac:chgData name="William Grey" userId="37b73424-c081-4fc2-b1af-363f4f3fd4f3" providerId="ADAL" clId="{E65F55CD-DD13-46D4-9388-FF454340BC73}" dt="2021-11-10T11:07:35.256" v="53"/>
          <ac:spMkLst>
            <pc:docMk/>
            <pc:sldMk cId="1617447105" sldId="353"/>
            <ac:spMk id="3" creationId="{00000000-0000-0000-0000-000000000000}"/>
          </ac:spMkLst>
        </pc:spChg>
      </pc:sldChg>
      <pc:sldChg chg="modSp mod">
        <pc:chgData name="William Grey" userId="37b73424-c081-4fc2-b1af-363f4f3fd4f3" providerId="ADAL" clId="{E65F55CD-DD13-46D4-9388-FF454340BC73}" dt="2021-11-10T11:07:35.369" v="61" actId="27636"/>
        <pc:sldMkLst>
          <pc:docMk/>
          <pc:sldMk cId="1014847325" sldId="360"/>
        </pc:sldMkLst>
        <pc:spChg chg="mod">
          <ac:chgData name="William Grey" userId="37b73424-c081-4fc2-b1af-363f4f3fd4f3" providerId="ADAL" clId="{E65F55CD-DD13-46D4-9388-FF454340BC73}" dt="2021-11-10T11:07:35.369" v="61" actId="27636"/>
          <ac:spMkLst>
            <pc:docMk/>
            <pc:sldMk cId="1014847325" sldId="360"/>
            <ac:spMk id="2" creationId="{A16A6845-94AF-49C3-AEAF-0BE517999A0E}"/>
          </ac:spMkLst>
        </pc:spChg>
      </pc:sldChg>
      <pc:sldChg chg="modSp mod">
        <pc:chgData name="William Grey" userId="37b73424-c081-4fc2-b1af-363f4f3fd4f3" providerId="ADAL" clId="{E65F55CD-DD13-46D4-9388-FF454340BC73}" dt="2021-11-10T11:07:35.363" v="60" actId="27636"/>
        <pc:sldMkLst>
          <pc:docMk/>
          <pc:sldMk cId="672407319" sldId="361"/>
        </pc:sldMkLst>
        <pc:spChg chg="mod">
          <ac:chgData name="William Grey" userId="37b73424-c081-4fc2-b1af-363f4f3fd4f3" providerId="ADAL" clId="{E65F55CD-DD13-46D4-9388-FF454340BC73}" dt="2021-11-10T11:07:35.363" v="60" actId="27636"/>
          <ac:spMkLst>
            <pc:docMk/>
            <pc:sldMk cId="672407319" sldId="361"/>
            <ac:spMk id="2" creationId="{00000000-0000-0000-0000-000000000000}"/>
          </ac:spMkLst>
        </pc:spChg>
      </pc:sldChg>
      <pc:sldChg chg="modSp mod">
        <pc:chgData name="William Grey" userId="37b73424-c081-4fc2-b1af-363f4f3fd4f3" providerId="ADAL" clId="{E65F55CD-DD13-46D4-9388-FF454340BC73}" dt="2021-11-10T11:07:35.378" v="62" actId="27636"/>
        <pc:sldMkLst>
          <pc:docMk/>
          <pc:sldMk cId="2857626102" sldId="362"/>
        </pc:sldMkLst>
        <pc:spChg chg="mod">
          <ac:chgData name="William Grey" userId="37b73424-c081-4fc2-b1af-363f4f3fd4f3" providerId="ADAL" clId="{E65F55CD-DD13-46D4-9388-FF454340BC73}" dt="2021-11-10T11:07:35.378" v="62" actId="27636"/>
          <ac:spMkLst>
            <pc:docMk/>
            <pc:sldMk cId="2857626102" sldId="362"/>
            <ac:spMk id="2" creationId="{F85E17F5-BDAD-48DD-850B-E3CF9839595B}"/>
          </ac:spMkLst>
        </pc:spChg>
      </pc:sldChg>
      <pc:sldChg chg="modSp mod">
        <pc:chgData name="William Grey" userId="37b73424-c081-4fc2-b1af-363f4f3fd4f3" providerId="ADAL" clId="{E65F55CD-DD13-46D4-9388-FF454340BC73}" dt="2021-11-10T11:07:35.427" v="67" actId="27636"/>
        <pc:sldMkLst>
          <pc:docMk/>
          <pc:sldMk cId="1705770787" sldId="363"/>
        </pc:sldMkLst>
        <pc:spChg chg="mod">
          <ac:chgData name="William Grey" userId="37b73424-c081-4fc2-b1af-363f4f3fd4f3" providerId="ADAL" clId="{E65F55CD-DD13-46D4-9388-FF454340BC73}" dt="2021-11-10T11:07:35.427" v="67" actId="27636"/>
          <ac:spMkLst>
            <pc:docMk/>
            <pc:sldMk cId="1705770787" sldId="363"/>
            <ac:spMk id="2" creationId="{40068E3D-DD32-40EB-8710-5026CBB32211}"/>
          </ac:spMkLst>
        </pc:spChg>
        <pc:spChg chg="mod">
          <ac:chgData name="William Grey" userId="37b73424-c081-4fc2-b1af-363f4f3fd4f3" providerId="ADAL" clId="{E65F55CD-DD13-46D4-9388-FF454340BC73}" dt="2021-11-10T11:07:35.256" v="53"/>
          <ac:spMkLst>
            <pc:docMk/>
            <pc:sldMk cId="1705770787" sldId="363"/>
            <ac:spMk id="3" creationId="{6ABAEF79-A569-4D4E-8DD2-BF18206B45CB}"/>
          </ac:spMkLst>
        </pc:spChg>
      </pc:sldChg>
      <pc:sldChg chg="addSp modSp mod">
        <pc:chgData name="William Grey" userId="37b73424-c081-4fc2-b1af-363f4f3fd4f3" providerId="ADAL" clId="{E65F55CD-DD13-46D4-9388-FF454340BC73}" dt="2021-11-16T13:29:56.653" v="69" actId="27636"/>
        <pc:sldMkLst>
          <pc:docMk/>
          <pc:sldMk cId="3325242747" sldId="364"/>
        </pc:sldMkLst>
        <pc:spChg chg="mod">
          <ac:chgData name="William Grey" userId="37b73424-c081-4fc2-b1af-363f4f3fd4f3" providerId="ADAL" clId="{E65F55CD-DD13-46D4-9388-FF454340BC73}" dt="2021-11-10T11:07:35.387" v="63" actId="27636"/>
          <ac:spMkLst>
            <pc:docMk/>
            <pc:sldMk cId="3325242747" sldId="364"/>
            <ac:spMk id="2" creationId="{5910F17B-AB35-4BC9-9F9D-142BAD7D36B0}"/>
          </ac:spMkLst>
        </pc:spChg>
        <pc:spChg chg="mod">
          <ac:chgData name="William Grey" userId="37b73424-c081-4fc2-b1af-363f4f3fd4f3" providerId="ADAL" clId="{E65F55CD-DD13-46D4-9388-FF454340BC73}" dt="2021-11-10T10:23:21.297" v="2" actId="1076"/>
          <ac:spMkLst>
            <pc:docMk/>
            <pc:sldMk cId="3325242747" sldId="364"/>
            <ac:spMk id="3" creationId="{D43A6FC7-614C-40C5-8148-D0A6FB5FDE36}"/>
          </ac:spMkLst>
        </pc:spChg>
        <pc:spChg chg="mod">
          <ac:chgData name="William Grey" userId="37b73424-c081-4fc2-b1af-363f4f3fd4f3" providerId="ADAL" clId="{E65F55CD-DD13-46D4-9388-FF454340BC73}" dt="2021-11-16T13:29:56.653" v="69" actId="27636"/>
          <ac:spMkLst>
            <pc:docMk/>
            <pc:sldMk cId="3325242747" sldId="364"/>
            <ac:spMk id="6" creationId="{14669A93-6865-4040-A5AD-57D02BF9251C}"/>
          </ac:spMkLst>
        </pc:spChg>
        <pc:spChg chg="add mod">
          <ac:chgData name="William Grey" userId="37b73424-c081-4fc2-b1af-363f4f3fd4f3" providerId="ADAL" clId="{E65F55CD-DD13-46D4-9388-FF454340BC73}" dt="2021-11-10T10:23:40.078" v="8" actId="27636"/>
          <ac:spMkLst>
            <pc:docMk/>
            <pc:sldMk cId="3325242747" sldId="364"/>
            <ac:spMk id="7" creationId="{EE2A91F6-EFB8-4160-89E3-7A7FCA5AEE1C}"/>
          </ac:spMkLst>
        </pc:spChg>
      </pc:sldChg>
      <pc:sldChg chg="modSp mod">
        <pc:chgData name="William Grey" userId="37b73424-c081-4fc2-b1af-363f4f3fd4f3" providerId="ADAL" clId="{E65F55CD-DD13-46D4-9388-FF454340BC73}" dt="2021-11-10T11:07:35.407" v="65" actId="27636"/>
        <pc:sldMkLst>
          <pc:docMk/>
          <pc:sldMk cId="1538199520" sldId="365"/>
        </pc:sldMkLst>
        <pc:spChg chg="mod">
          <ac:chgData name="William Grey" userId="37b73424-c081-4fc2-b1af-363f4f3fd4f3" providerId="ADAL" clId="{E65F55CD-DD13-46D4-9388-FF454340BC73}" dt="2021-11-10T11:07:35.407" v="65" actId="27636"/>
          <ac:spMkLst>
            <pc:docMk/>
            <pc:sldMk cId="1538199520" sldId="365"/>
            <ac:spMk id="2" creationId="{8DCAF7FC-6013-497A-B050-EEA5705C815B}"/>
          </ac:spMkLst>
        </pc:spChg>
      </pc:sldChg>
      <pc:sldChg chg="modSp mod">
        <pc:chgData name="William Grey" userId="37b73424-c081-4fc2-b1af-363f4f3fd4f3" providerId="ADAL" clId="{E65F55CD-DD13-46D4-9388-FF454340BC73}" dt="2021-11-10T11:07:35.399" v="64" actId="27636"/>
        <pc:sldMkLst>
          <pc:docMk/>
          <pc:sldMk cId="327640388" sldId="366"/>
        </pc:sldMkLst>
        <pc:spChg chg="mod">
          <ac:chgData name="William Grey" userId="37b73424-c081-4fc2-b1af-363f4f3fd4f3" providerId="ADAL" clId="{E65F55CD-DD13-46D4-9388-FF454340BC73}" dt="2021-11-10T11:07:35.399" v="64" actId="27636"/>
          <ac:spMkLst>
            <pc:docMk/>
            <pc:sldMk cId="327640388" sldId="366"/>
            <ac:spMk id="2" creationId="{A7609904-DCFF-4521-A4DA-89FDF26B8EBF}"/>
          </ac:spMkLst>
        </pc:spChg>
        <pc:spChg chg="mod">
          <ac:chgData name="William Grey" userId="37b73424-c081-4fc2-b1af-363f4f3fd4f3" providerId="ADAL" clId="{E65F55CD-DD13-46D4-9388-FF454340BC73}" dt="2021-11-10T11:07:35.256" v="53"/>
          <ac:spMkLst>
            <pc:docMk/>
            <pc:sldMk cId="327640388" sldId="366"/>
            <ac:spMk id="3" creationId="{713D5522-1F9E-494F-BD18-99487579FE90}"/>
          </ac:spMkLst>
        </pc:spChg>
      </pc:sldChg>
    </pc:docChg>
  </pc:docChgLst>
  <pc:docChgLst>
    <pc:chgData name="William Grey" userId="37b73424-c081-4fc2-b1af-363f4f3fd4f3" providerId="ADAL" clId="{2CD88CDC-4054-49DC-95DB-503BD03264ED}"/>
    <pc:docChg chg="undo custSel modSld">
      <pc:chgData name="William Grey" userId="37b73424-c081-4fc2-b1af-363f4f3fd4f3" providerId="ADAL" clId="{2CD88CDC-4054-49DC-95DB-503BD03264ED}" dt="2018-11-02T09:30:03.564" v="54" actId="20577"/>
      <pc:docMkLst>
        <pc:docMk/>
      </pc:docMkLst>
      <pc:sldChg chg="modSp">
        <pc:chgData name="William Grey" userId="37b73424-c081-4fc2-b1af-363f4f3fd4f3" providerId="ADAL" clId="{2CD88CDC-4054-49DC-95DB-503BD03264ED}" dt="2018-11-02T09:27:26.275" v="52" actId="20577"/>
        <pc:sldMkLst>
          <pc:docMk/>
          <pc:sldMk cId="2550278984" sldId="347"/>
        </pc:sldMkLst>
        <pc:spChg chg="mod">
          <ac:chgData name="William Grey" userId="37b73424-c081-4fc2-b1af-363f4f3fd4f3" providerId="ADAL" clId="{2CD88CDC-4054-49DC-95DB-503BD03264ED}" dt="2018-11-02T09:27:26.275" v="52" actId="20577"/>
          <ac:spMkLst>
            <pc:docMk/>
            <pc:sldMk cId="2550278984" sldId="347"/>
            <ac:spMk id="3" creationId="{00000000-0000-0000-0000-000000000000}"/>
          </ac:spMkLst>
        </pc:spChg>
      </pc:sldChg>
      <pc:sldChg chg="modSp">
        <pc:chgData name="William Grey" userId="37b73424-c081-4fc2-b1af-363f4f3fd4f3" providerId="ADAL" clId="{2CD88CDC-4054-49DC-95DB-503BD03264ED}" dt="2018-11-02T09:30:03.564" v="54" actId="20577"/>
        <pc:sldMkLst>
          <pc:docMk/>
          <pc:sldMk cId="1997313176" sldId="353"/>
        </pc:sldMkLst>
        <pc:spChg chg="mod">
          <ac:chgData name="William Grey" userId="37b73424-c081-4fc2-b1af-363f4f3fd4f3" providerId="ADAL" clId="{2CD88CDC-4054-49DC-95DB-503BD03264ED}" dt="2018-11-02T09:30:03.564" v="54" actId="20577"/>
          <ac:spMkLst>
            <pc:docMk/>
            <pc:sldMk cId="1997313176" sldId="353"/>
            <ac:spMk id="3" creationId="{00000000-0000-0000-0000-000000000000}"/>
          </ac:spMkLst>
        </pc:spChg>
      </pc:sldChg>
    </pc:docChg>
  </pc:docChgLst>
  <pc:docChgLst>
    <pc:chgData name="William Grey" userId="37b73424-c081-4fc2-b1af-363f4f3fd4f3" providerId="ADAL" clId="{F4C1B48B-DDF3-4868-91DF-D67ECF657FCD}"/>
    <pc:docChg chg="undo custSel addSld delSld modSld">
      <pc:chgData name="William Grey" userId="37b73424-c081-4fc2-b1af-363f4f3fd4f3" providerId="ADAL" clId="{F4C1B48B-DDF3-4868-91DF-D67ECF657FCD}" dt="2020-03-16T09:51:01.677" v="1293" actId="1076"/>
      <pc:docMkLst>
        <pc:docMk/>
      </pc:docMkLst>
      <pc:sldChg chg="del">
        <pc:chgData name="William Grey" userId="37b73424-c081-4fc2-b1af-363f4f3fd4f3" providerId="ADAL" clId="{F4C1B48B-DDF3-4868-91DF-D67ECF657FCD}" dt="2020-03-16T09:42:44.005" v="1290" actId="2696"/>
        <pc:sldMkLst>
          <pc:docMk/>
          <pc:sldMk cId="525595567" sldId="289"/>
        </pc:sldMkLst>
      </pc:sldChg>
      <pc:sldChg chg="add">
        <pc:chgData name="William Grey" userId="37b73424-c081-4fc2-b1af-363f4f3fd4f3" providerId="ADAL" clId="{F4C1B48B-DDF3-4868-91DF-D67ECF657FCD}" dt="2020-03-16T09:42:53.103" v="1291"/>
        <pc:sldMkLst>
          <pc:docMk/>
          <pc:sldMk cId="2341207264" sldId="289"/>
        </pc:sldMkLst>
      </pc:sldChg>
      <pc:sldChg chg="add">
        <pc:chgData name="William Grey" userId="37b73424-c081-4fc2-b1af-363f4f3fd4f3" providerId="ADAL" clId="{F4C1B48B-DDF3-4868-91DF-D67ECF657FCD}" dt="2020-03-16T09:42:53.103" v="1291"/>
        <pc:sldMkLst>
          <pc:docMk/>
          <pc:sldMk cId="446090054" sldId="290"/>
        </pc:sldMkLst>
      </pc:sldChg>
      <pc:sldChg chg="del">
        <pc:chgData name="William Grey" userId="37b73424-c081-4fc2-b1af-363f4f3fd4f3" providerId="ADAL" clId="{F4C1B48B-DDF3-4868-91DF-D67ECF657FCD}" dt="2020-03-16T09:42:44.005" v="1290" actId="2696"/>
        <pc:sldMkLst>
          <pc:docMk/>
          <pc:sldMk cId="1617049172" sldId="290"/>
        </pc:sldMkLst>
      </pc:sldChg>
      <pc:sldChg chg="add">
        <pc:chgData name="William Grey" userId="37b73424-c081-4fc2-b1af-363f4f3fd4f3" providerId="ADAL" clId="{F4C1B48B-DDF3-4868-91DF-D67ECF657FCD}" dt="2020-03-16T09:42:53.103" v="1291"/>
        <pc:sldMkLst>
          <pc:docMk/>
          <pc:sldMk cId="2039601801" sldId="294"/>
        </pc:sldMkLst>
      </pc:sldChg>
      <pc:sldChg chg="del">
        <pc:chgData name="William Grey" userId="37b73424-c081-4fc2-b1af-363f4f3fd4f3" providerId="ADAL" clId="{F4C1B48B-DDF3-4868-91DF-D67ECF657FCD}" dt="2020-03-16T09:42:44.005" v="1290" actId="2696"/>
        <pc:sldMkLst>
          <pc:docMk/>
          <pc:sldMk cId="2679436492" sldId="294"/>
        </pc:sldMkLst>
      </pc:sldChg>
      <pc:sldChg chg="modSp mod">
        <pc:chgData name="William Grey" userId="37b73424-c081-4fc2-b1af-363f4f3fd4f3" providerId="ADAL" clId="{F4C1B48B-DDF3-4868-91DF-D67ECF657FCD}" dt="2020-03-15T14:45:52.151" v="1272" actId="27636"/>
        <pc:sldMkLst>
          <pc:docMk/>
          <pc:sldMk cId="2550278984" sldId="347"/>
        </pc:sldMkLst>
        <pc:spChg chg="mod">
          <ac:chgData name="William Grey" userId="37b73424-c081-4fc2-b1af-363f4f3fd4f3" providerId="ADAL" clId="{F4C1B48B-DDF3-4868-91DF-D67ECF657FCD}" dt="2020-03-15T14:45:52.151" v="1272" actId="27636"/>
          <ac:spMkLst>
            <pc:docMk/>
            <pc:sldMk cId="2550278984" sldId="347"/>
            <ac:spMk id="3" creationId="{00000000-0000-0000-0000-000000000000}"/>
          </ac:spMkLst>
        </pc:spChg>
      </pc:sldChg>
      <pc:sldChg chg="add">
        <pc:chgData name="William Grey" userId="37b73424-c081-4fc2-b1af-363f4f3fd4f3" providerId="ADAL" clId="{F4C1B48B-DDF3-4868-91DF-D67ECF657FCD}" dt="2020-03-16T09:42:53.103" v="1291"/>
        <pc:sldMkLst>
          <pc:docMk/>
          <pc:sldMk cId="1617447105" sldId="353"/>
        </pc:sldMkLst>
      </pc:sldChg>
      <pc:sldChg chg="modSp del mod">
        <pc:chgData name="William Grey" userId="37b73424-c081-4fc2-b1af-363f4f3fd4f3" providerId="ADAL" clId="{F4C1B48B-DDF3-4868-91DF-D67ECF657FCD}" dt="2020-03-16T09:42:44.005" v="1290" actId="2696"/>
        <pc:sldMkLst>
          <pc:docMk/>
          <pc:sldMk cId="1997313176" sldId="353"/>
        </pc:sldMkLst>
        <pc:spChg chg="mod">
          <ac:chgData name="William Grey" userId="37b73424-c081-4fc2-b1af-363f4f3fd4f3" providerId="ADAL" clId="{F4C1B48B-DDF3-4868-91DF-D67ECF657FCD}" dt="2020-03-15T14:46:42.111" v="1289" actId="27636"/>
          <ac:spMkLst>
            <pc:docMk/>
            <pc:sldMk cId="1997313176" sldId="353"/>
            <ac:spMk id="3" creationId="{00000000-0000-0000-0000-000000000000}"/>
          </ac:spMkLst>
        </pc:spChg>
      </pc:sldChg>
      <pc:sldChg chg="del">
        <pc:chgData name="William Grey" userId="37b73424-c081-4fc2-b1af-363f4f3fd4f3" providerId="ADAL" clId="{F4C1B48B-DDF3-4868-91DF-D67ECF657FCD}" dt="2020-03-16T09:42:44.005" v="1290" actId="2696"/>
        <pc:sldMkLst>
          <pc:docMk/>
          <pc:sldMk cId="633220452" sldId="360"/>
        </pc:sldMkLst>
      </pc:sldChg>
      <pc:sldChg chg="add">
        <pc:chgData name="William Grey" userId="37b73424-c081-4fc2-b1af-363f4f3fd4f3" providerId="ADAL" clId="{F4C1B48B-DDF3-4868-91DF-D67ECF657FCD}" dt="2020-03-16T09:42:53.103" v="1291"/>
        <pc:sldMkLst>
          <pc:docMk/>
          <pc:sldMk cId="1014847325" sldId="360"/>
        </pc:sldMkLst>
      </pc:sldChg>
      <pc:sldChg chg="add">
        <pc:chgData name="William Grey" userId="37b73424-c081-4fc2-b1af-363f4f3fd4f3" providerId="ADAL" clId="{F4C1B48B-DDF3-4868-91DF-D67ECF657FCD}" dt="2020-03-16T09:42:53.103" v="1291"/>
        <pc:sldMkLst>
          <pc:docMk/>
          <pc:sldMk cId="672407319" sldId="361"/>
        </pc:sldMkLst>
      </pc:sldChg>
      <pc:sldChg chg="del">
        <pc:chgData name="William Grey" userId="37b73424-c081-4fc2-b1af-363f4f3fd4f3" providerId="ADAL" clId="{F4C1B48B-DDF3-4868-91DF-D67ECF657FCD}" dt="2020-03-16T09:42:44.005" v="1290" actId="2696"/>
        <pc:sldMkLst>
          <pc:docMk/>
          <pc:sldMk cId="974809163" sldId="361"/>
        </pc:sldMkLst>
      </pc:sldChg>
      <pc:sldChg chg="del">
        <pc:chgData name="William Grey" userId="37b73424-c081-4fc2-b1af-363f4f3fd4f3" providerId="ADAL" clId="{F4C1B48B-DDF3-4868-91DF-D67ECF657FCD}" dt="2020-03-16T09:42:44.005" v="1290" actId="2696"/>
        <pc:sldMkLst>
          <pc:docMk/>
          <pc:sldMk cId="2346988327" sldId="362"/>
        </pc:sldMkLst>
      </pc:sldChg>
      <pc:sldChg chg="add">
        <pc:chgData name="William Grey" userId="37b73424-c081-4fc2-b1af-363f4f3fd4f3" providerId="ADAL" clId="{F4C1B48B-DDF3-4868-91DF-D67ECF657FCD}" dt="2020-03-16T09:42:53.103" v="1291"/>
        <pc:sldMkLst>
          <pc:docMk/>
          <pc:sldMk cId="2857626102" sldId="362"/>
        </pc:sldMkLst>
      </pc:sldChg>
      <pc:sldChg chg="addSp delSp modSp mod">
        <pc:chgData name="William Grey" userId="37b73424-c081-4fc2-b1af-363f4f3fd4f3" providerId="ADAL" clId="{F4C1B48B-DDF3-4868-91DF-D67ECF657FCD}" dt="2020-03-15T14:32:18.097" v="852" actId="1076"/>
        <pc:sldMkLst>
          <pc:docMk/>
          <pc:sldMk cId="3325242747" sldId="364"/>
        </pc:sldMkLst>
        <pc:spChg chg="mod">
          <ac:chgData name="William Grey" userId="37b73424-c081-4fc2-b1af-363f4f3fd4f3" providerId="ADAL" clId="{F4C1B48B-DDF3-4868-91DF-D67ECF657FCD}" dt="2020-03-15T14:32:11.521" v="851" actId="27636"/>
          <ac:spMkLst>
            <pc:docMk/>
            <pc:sldMk cId="3325242747" sldId="364"/>
            <ac:spMk id="3" creationId="{D43A6FC7-614C-40C5-8148-D0A6FB5FDE36}"/>
          </ac:spMkLst>
        </pc:spChg>
        <pc:spChg chg="del mod">
          <ac:chgData name="William Grey" userId="37b73424-c081-4fc2-b1af-363f4f3fd4f3" providerId="ADAL" clId="{F4C1B48B-DDF3-4868-91DF-D67ECF657FCD}" dt="2020-03-15T14:25:02.530" v="625" actId="478"/>
          <ac:spMkLst>
            <pc:docMk/>
            <pc:sldMk cId="3325242747" sldId="364"/>
            <ac:spMk id="4" creationId="{1ADF0559-8764-4C77-9910-A59BA9661DAB}"/>
          </ac:spMkLst>
        </pc:spChg>
        <pc:spChg chg="add mod">
          <ac:chgData name="William Grey" userId="37b73424-c081-4fc2-b1af-363f4f3fd4f3" providerId="ADAL" clId="{F4C1B48B-DDF3-4868-91DF-D67ECF657FCD}" dt="2020-03-15T14:32:18.097" v="852" actId="1076"/>
          <ac:spMkLst>
            <pc:docMk/>
            <pc:sldMk cId="3325242747" sldId="364"/>
            <ac:spMk id="5" creationId="{F77844E8-11EC-4307-89B5-4754A2ED50D8}"/>
          </ac:spMkLst>
        </pc:spChg>
        <pc:spChg chg="add mod">
          <ac:chgData name="William Grey" userId="37b73424-c081-4fc2-b1af-363f4f3fd4f3" providerId="ADAL" clId="{F4C1B48B-DDF3-4868-91DF-D67ECF657FCD}" dt="2020-03-15T14:28:46.197" v="717" actId="1076"/>
          <ac:spMkLst>
            <pc:docMk/>
            <pc:sldMk cId="3325242747" sldId="364"/>
            <ac:spMk id="6" creationId="{14669A93-6865-4040-A5AD-57D02BF9251C}"/>
          </ac:spMkLst>
        </pc:spChg>
      </pc:sldChg>
      <pc:sldChg chg="addSp modSp add mod">
        <pc:chgData name="William Grey" userId="37b73424-c081-4fc2-b1af-363f4f3fd4f3" providerId="ADAL" clId="{F4C1B48B-DDF3-4868-91DF-D67ECF657FCD}" dt="2020-03-16T09:51:01.677" v="1293" actId="1076"/>
        <pc:sldMkLst>
          <pc:docMk/>
          <pc:sldMk cId="1538199520" sldId="365"/>
        </pc:sldMkLst>
        <pc:spChg chg="mod">
          <ac:chgData name="William Grey" userId="37b73424-c081-4fc2-b1af-363f4f3fd4f3" providerId="ADAL" clId="{F4C1B48B-DDF3-4868-91DF-D67ECF657FCD}" dt="2020-03-15T14:38:17.808" v="883"/>
          <ac:spMkLst>
            <pc:docMk/>
            <pc:sldMk cId="1538199520" sldId="365"/>
            <ac:spMk id="2" creationId="{8DCAF7FC-6013-497A-B050-EEA5705C815B}"/>
          </ac:spMkLst>
        </pc:spChg>
        <pc:spChg chg="mod">
          <ac:chgData name="William Grey" userId="37b73424-c081-4fc2-b1af-363f4f3fd4f3" providerId="ADAL" clId="{F4C1B48B-DDF3-4868-91DF-D67ECF657FCD}" dt="2020-03-16T09:51:01.677" v="1293" actId="1076"/>
          <ac:spMkLst>
            <pc:docMk/>
            <pc:sldMk cId="1538199520" sldId="365"/>
            <ac:spMk id="3" creationId="{98F91122-6B96-4A88-883C-40C89779DF04}"/>
          </ac:spMkLst>
        </pc:spChg>
        <pc:spChg chg="add mod">
          <ac:chgData name="William Grey" userId="37b73424-c081-4fc2-b1af-363f4f3fd4f3" providerId="ADAL" clId="{F4C1B48B-DDF3-4868-91DF-D67ECF657FCD}" dt="2020-03-15T14:44:22.804" v="1226" actId="1076"/>
          <ac:spMkLst>
            <pc:docMk/>
            <pc:sldMk cId="1538199520" sldId="365"/>
            <ac:spMk id="4" creationId="{04B9CD3F-2197-4A4C-853A-B7487E2B2DD7}"/>
          </ac:spMkLst>
        </pc:spChg>
        <pc:spChg chg="add mod">
          <ac:chgData name="William Grey" userId="37b73424-c081-4fc2-b1af-363f4f3fd4f3" providerId="ADAL" clId="{F4C1B48B-DDF3-4868-91DF-D67ECF657FCD}" dt="2020-03-15T14:44:19.317" v="1225" actId="1076"/>
          <ac:spMkLst>
            <pc:docMk/>
            <pc:sldMk cId="1538199520" sldId="365"/>
            <ac:spMk id="5" creationId="{AC0F160F-534E-4806-872F-EFAF17ED6A58}"/>
          </ac:spMkLst>
        </pc:spChg>
        <pc:spChg chg="add mod">
          <ac:chgData name="William Grey" userId="37b73424-c081-4fc2-b1af-363f4f3fd4f3" providerId="ADAL" clId="{F4C1B48B-DDF3-4868-91DF-D67ECF657FCD}" dt="2020-03-15T14:44:27.637" v="1227" actId="1076"/>
          <ac:spMkLst>
            <pc:docMk/>
            <pc:sldMk cId="1538199520" sldId="365"/>
            <ac:spMk id="6" creationId="{61820387-2EB3-4203-AEDF-89D63BF142AA}"/>
          </ac:spMkLst>
        </pc:spChg>
      </pc:sldChg>
      <pc:sldChg chg="modSp add mod">
        <pc:chgData name="William Grey" userId="37b73424-c081-4fc2-b1af-363f4f3fd4f3" providerId="ADAL" clId="{F4C1B48B-DDF3-4868-91DF-D67ECF657FCD}" dt="2020-03-15T14:45:13.137" v="1232" actId="20577"/>
        <pc:sldMkLst>
          <pc:docMk/>
          <pc:sldMk cId="327640388" sldId="366"/>
        </pc:sldMkLst>
        <pc:spChg chg="mod">
          <ac:chgData name="William Grey" userId="37b73424-c081-4fc2-b1af-363f4f3fd4f3" providerId="ADAL" clId="{F4C1B48B-DDF3-4868-91DF-D67ECF657FCD}" dt="2020-03-15T14:45:13.137" v="1232" actId="20577"/>
          <ac:spMkLst>
            <pc:docMk/>
            <pc:sldMk cId="327640388" sldId="366"/>
            <ac:spMk id="3" creationId="{713D5522-1F9E-494F-BD18-99487579FE90}"/>
          </ac:spMkLst>
        </pc:spChg>
      </pc:sldChg>
    </pc:docChg>
  </pc:docChgLst>
  <pc:docChgLst>
    <pc:chgData name="William Grey" userId="37b73424-c081-4fc2-b1af-363f4f3fd4f3" providerId="ADAL" clId="{FC1E01EE-C6CA-44D2-8CC4-1171C4AE39F5}"/>
    <pc:docChg chg="undo custSel addSld delSld modSld sldOrd">
      <pc:chgData name="William Grey" userId="37b73424-c081-4fc2-b1af-363f4f3fd4f3" providerId="ADAL" clId="{FC1E01EE-C6CA-44D2-8CC4-1171C4AE39F5}" dt="2021-11-12T03:03:56.261" v="4059" actId="20577"/>
      <pc:docMkLst>
        <pc:docMk/>
      </pc:docMkLst>
      <pc:sldChg chg="modSp mod">
        <pc:chgData name="William Grey" userId="37b73424-c081-4fc2-b1af-363f4f3fd4f3" providerId="ADAL" clId="{FC1E01EE-C6CA-44D2-8CC4-1171C4AE39F5}" dt="2021-11-11T23:57:22.796" v="465" actId="21"/>
        <pc:sldMkLst>
          <pc:docMk/>
          <pc:sldMk cId="222047521" sldId="280"/>
        </pc:sldMkLst>
        <pc:spChg chg="mod">
          <ac:chgData name="William Grey" userId="37b73424-c081-4fc2-b1af-363f4f3fd4f3" providerId="ADAL" clId="{FC1E01EE-C6CA-44D2-8CC4-1171C4AE39F5}" dt="2021-11-11T23:57:22.796" v="465" actId="21"/>
          <ac:spMkLst>
            <pc:docMk/>
            <pc:sldMk cId="222047521" sldId="280"/>
            <ac:spMk id="3" creationId="{00000000-0000-0000-0000-000000000000}"/>
          </ac:spMkLst>
        </pc:spChg>
      </pc:sldChg>
      <pc:sldChg chg="del">
        <pc:chgData name="William Grey" userId="37b73424-c081-4fc2-b1af-363f4f3fd4f3" providerId="ADAL" clId="{FC1E01EE-C6CA-44D2-8CC4-1171C4AE39F5}" dt="2021-11-12T01:40:25.361" v="1629" actId="47"/>
        <pc:sldMkLst>
          <pc:docMk/>
          <pc:sldMk cId="2341207264" sldId="289"/>
        </pc:sldMkLst>
      </pc:sldChg>
      <pc:sldChg chg="del">
        <pc:chgData name="William Grey" userId="37b73424-c081-4fc2-b1af-363f4f3fd4f3" providerId="ADAL" clId="{FC1E01EE-C6CA-44D2-8CC4-1171C4AE39F5}" dt="2021-11-12T02:21:48.472" v="3069" actId="47"/>
        <pc:sldMkLst>
          <pc:docMk/>
          <pc:sldMk cId="446090054" sldId="290"/>
        </pc:sldMkLst>
      </pc:sldChg>
      <pc:sldChg chg="del">
        <pc:chgData name="William Grey" userId="37b73424-c081-4fc2-b1af-363f4f3fd4f3" providerId="ADAL" clId="{FC1E01EE-C6CA-44D2-8CC4-1171C4AE39F5}" dt="2021-11-12T00:48:23.522" v="722" actId="47"/>
        <pc:sldMkLst>
          <pc:docMk/>
          <pc:sldMk cId="1489877751" sldId="291"/>
        </pc:sldMkLst>
      </pc:sldChg>
      <pc:sldChg chg="modSp mod ord">
        <pc:chgData name="William Grey" userId="37b73424-c081-4fc2-b1af-363f4f3fd4f3" providerId="ADAL" clId="{FC1E01EE-C6CA-44D2-8CC4-1171C4AE39F5}" dt="2021-11-12T02:17:28.637" v="2974"/>
        <pc:sldMkLst>
          <pc:docMk/>
          <pc:sldMk cId="2039601801" sldId="294"/>
        </pc:sldMkLst>
        <pc:spChg chg="mod">
          <ac:chgData name="William Grey" userId="37b73424-c081-4fc2-b1af-363f4f3fd4f3" providerId="ADAL" clId="{FC1E01EE-C6CA-44D2-8CC4-1171C4AE39F5}" dt="2021-11-12T00:45:58.228" v="711" actId="20577"/>
          <ac:spMkLst>
            <pc:docMk/>
            <pc:sldMk cId="2039601801" sldId="294"/>
            <ac:spMk id="2" creationId="{00000000-0000-0000-0000-000000000000}"/>
          </ac:spMkLst>
        </pc:spChg>
        <pc:spChg chg="mod">
          <ac:chgData name="William Grey" userId="37b73424-c081-4fc2-b1af-363f4f3fd4f3" providerId="ADAL" clId="{FC1E01EE-C6CA-44D2-8CC4-1171C4AE39F5}" dt="2021-11-12T01:33:21.787" v="1523" actId="2710"/>
          <ac:spMkLst>
            <pc:docMk/>
            <pc:sldMk cId="2039601801" sldId="294"/>
            <ac:spMk id="3" creationId="{00000000-0000-0000-0000-000000000000}"/>
          </ac:spMkLst>
        </pc:spChg>
      </pc:sldChg>
      <pc:sldChg chg="modSp add mod ord">
        <pc:chgData name="William Grey" userId="37b73424-c081-4fc2-b1af-363f4f3fd4f3" providerId="ADAL" clId="{FC1E01EE-C6CA-44D2-8CC4-1171C4AE39F5}" dt="2021-11-12T01:09:09.671" v="1023"/>
        <pc:sldMkLst>
          <pc:docMk/>
          <pc:sldMk cId="381901513" sldId="296"/>
        </pc:sldMkLst>
        <pc:spChg chg="mod">
          <ac:chgData name="William Grey" userId="37b73424-c081-4fc2-b1af-363f4f3fd4f3" providerId="ADAL" clId="{FC1E01EE-C6CA-44D2-8CC4-1171C4AE39F5}" dt="2021-11-12T01:09:09.671" v="1023"/>
          <ac:spMkLst>
            <pc:docMk/>
            <pc:sldMk cId="381901513" sldId="296"/>
            <ac:spMk id="3" creationId="{00000000-0000-0000-0000-000000000000}"/>
          </ac:spMkLst>
        </pc:spChg>
      </pc:sldChg>
      <pc:sldChg chg="modSp del mod ord">
        <pc:chgData name="William Grey" userId="37b73424-c081-4fc2-b1af-363f4f3fd4f3" providerId="ADAL" clId="{FC1E01EE-C6CA-44D2-8CC4-1171C4AE39F5}" dt="2021-11-12T01:33:54.885" v="1524" actId="2696"/>
        <pc:sldMkLst>
          <pc:docMk/>
          <pc:sldMk cId="3073082259" sldId="338"/>
        </pc:sldMkLst>
        <pc:spChg chg="mod">
          <ac:chgData name="William Grey" userId="37b73424-c081-4fc2-b1af-363f4f3fd4f3" providerId="ADAL" clId="{FC1E01EE-C6CA-44D2-8CC4-1171C4AE39F5}" dt="2021-11-12T00:00:28.290" v="698" actId="14100"/>
          <ac:spMkLst>
            <pc:docMk/>
            <pc:sldMk cId="3073082259" sldId="338"/>
            <ac:spMk id="2" creationId="{00000000-0000-0000-0000-000000000000}"/>
          </ac:spMkLst>
        </pc:spChg>
        <pc:spChg chg="mod">
          <ac:chgData name="William Grey" userId="37b73424-c081-4fc2-b1af-363f4f3fd4f3" providerId="ADAL" clId="{FC1E01EE-C6CA-44D2-8CC4-1171C4AE39F5}" dt="2021-11-12T00:50:24.441" v="733" actId="20577"/>
          <ac:spMkLst>
            <pc:docMk/>
            <pc:sldMk cId="3073082259" sldId="338"/>
            <ac:spMk id="3" creationId="{00000000-0000-0000-0000-000000000000}"/>
          </ac:spMkLst>
        </pc:spChg>
      </pc:sldChg>
      <pc:sldChg chg="add ord">
        <pc:chgData name="William Grey" userId="37b73424-c081-4fc2-b1af-363f4f3fd4f3" providerId="ADAL" clId="{FC1E01EE-C6CA-44D2-8CC4-1171C4AE39F5}" dt="2021-11-12T02:39:23.952" v="3872"/>
        <pc:sldMkLst>
          <pc:docMk/>
          <pc:sldMk cId="3413396100" sldId="338"/>
        </pc:sldMkLst>
      </pc:sldChg>
      <pc:sldChg chg="modSp mod ord">
        <pc:chgData name="William Grey" userId="37b73424-c081-4fc2-b1af-363f4f3fd4f3" providerId="ADAL" clId="{FC1E01EE-C6CA-44D2-8CC4-1171C4AE39F5}" dt="2021-11-12T01:09:52.242" v="1028" actId="20577"/>
        <pc:sldMkLst>
          <pc:docMk/>
          <pc:sldMk cId="2550278984" sldId="347"/>
        </pc:sldMkLst>
        <pc:spChg chg="mod">
          <ac:chgData name="William Grey" userId="37b73424-c081-4fc2-b1af-363f4f3fd4f3" providerId="ADAL" clId="{FC1E01EE-C6CA-44D2-8CC4-1171C4AE39F5}" dt="2021-11-11T23:57:00.009" v="443" actId="20577"/>
          <ac:spMkLst>
            <pc:docMk/>
            <pc:sldMk cId="2550278984" sldId="347"/>
            <ac:spMk id="2" creationId="{00000000-0000-0000-0000-000000000000}"/>
          </ac:spMkLst>
        </pc:spChg>
        <pc:spChg chg="mod">
          <ac:chgData name="William Grey" userId="37b73424-c081-4fc2-b1af-363f4f3fd4f3" providerId="ADAL" clId="{FC1E01EE-C6CA-44D2-8CC4-1171C4AE39F5}" dt="2021-11-12T01:09:52.242" v="1028" actId="20577"/>
          <ac:spMkLst>
            <pc:docMk/>
            <pc:sldMk cId="2550278984" sldId="347"/>
            <ac:spMk id="3" creationId="{00000000-0000-0000-0000-000000000000}"/>
          </ac:spMkLst>
        </pc:spChg>
      </pc:sldChg>
      <pc:sldChg chg="modSp mod ord">
        <pc:chgData name="William Grey" userId="37b73424-c081-4fc2-b1af-363f4f3fd4f3" providerId="ADAL" clId="{FC1E01EE-C6CA-44D2-8CC4-1171C4AE39F5}" dt="2021-11-12T02:18:20.932" v="2992" actId="20577"/>
        <pc:sldMkLst>
          <pc:docMk/>
          <pc:sldMk cId="1617447105" sldId="353"/>
        </pc:sldMkLst>
        <pc:spChg chg="mod">
          <ac:chgData name="William Grey" userId="37b73424-c081-4fc2-b1af-363f4f3fd4f3" providerId="ADAL" clId="{FC1E01EE-C6CA-44D2-8CC4-1171C4AE39F5}" dt="2021-11-12T02:18:20.932" v="2992" actId="20577"/>
          <ac:spMkLst>
            <pc:docMk/>
            <pc:sldMk cId="1617447105" sldId="353"/>
            <ac:spMk id="3" creationId="{00000000-0000-0000-0000-000000000000}"/>
          </ac:spMkLst>
        </pc:spChg>
      </pc:sldChg>
      <pc:sldChg chg="del">
        <pc:chgData name="William Grey" userId="37b73424-c081-4fc2-b1af-363f4f3fd4f3" providerId="ADAL" clId="{FC1E01EE-C6CA-44D2-8CC4-1171C4AE39F5}" dt="2021-11-12T02:21:43.055" v="3068" actId="47"/>
        <pc:sldMkLst>
          <pc:docMk/>
          <pc:sldMk cId="1014847325" sldId="360"/>
        </pc:sldMkLst>
      </pc:sldChg>
      <pc:sldChg chg="addSp delSp modSp mod ord">
        <pc:chgData name="William Grey" userId="37b73424-c081-4fc2-b1af-363f4f3fd4f3" providerId="ADAL" clId="{FC1E01EE-C6CA-44D2-8CC4-1171C4AE39F5}" dt="2021-11-12T01:52:35.577" v="2142" actId="20577"/>
        <pc:sldMkLst>
          <pc:docMk/>
          <pc:sldMk cId="672407319" sldId="361"/>
        </pc:sldMkLst>
        <pc:spChg chg="mod">
          <ac:chgData name="William Grey" userId="37b73424-c081-4fc2-b1af-363f4f3fd4f3" providerId="ADAL" clId="{FC1E01EE-C6CA-44D2-8CC4-1171C4AE39F5}" dt="2021-11-12T01:42:50.104" v="1791" actId="20577"/>
          <ac:spMkLst>
            <pc:docMk/>
            <pc:sldMk cId="672407319" sldId="361"/>
            <ac:spMk id="2" creationId="{00000000-0000-0000-0000-000000000000}"/>
          </ac:spMkLst>
        </pc:spChg>
        <pc:spChg chg="mod">
          <ac:chgData name="William Grey" userId="37b73424-c081-4fc2-b1af-363f4f3fd4f3" providerId="ADAL" clId="{FC1E01EE-C6CA-44D2-8CC4-1171C4AE39F5}" dt="2021-11-12T01:52:35.577" v="2142" actId="20577"/>
          <ac:spMkLst>
            <pc:docMk/>
            <pc:sldMk cId="672407319" sldId="361"/>
            <ac:spMk id="3" creationId="{B9F13451-0F03-4F6E-93D4-B09362C64069}"/>
          </ac:spMkLst>
        </pc:spChg>
        <pc:spChg chg="add mod">
          <ac:chgData name="William Grey" userId="37b73424-c081-4fc2-b1af-363f4f3fd4f3" providerId="ADAL" clId="{FC1E01EE-C6CA-44D2-8CC4-1171C4AE39F5}" dt="2021-11-12T01:52:07.836" v="2139" actId="1076"/>
          <ac:spMkLst>
            <pc:docMk/>
            <pc:sldMk cId="672407319" sldId="361"/>
            <ac:spMk id="4" creationId="{DD41016D-407C-422A-88BE-F7CEDE431AE3}"/>
          </ac:spMkLst>
        </pc:spChg>
        <pc:spChg chg="add del mod">
          <ac:chgData name="William Grey" userId="37b73424-c081-4fc2-b1af-363f4f3fd4f3" providerId="ADAL" clId="{FC1E01EE-C6CA-44D2-8CC4-1171C4AE39F5}" dt="2021-11-12T01:50:53.550" v="2090" actId="478"/>
          <ac:spMkLst>
            <pc:docMk/>
            <pc:sldMk cId="672407319" sldId="361"/>
            <ac:spMk id="5" creationId="{AB90EFF7-A458-4EF3-8185-820B221897E8}"/>
          </ac:spMkLst>
        </pc:spChg>
        <pc:spChg chg="add del mod">
          <ac:chgData name="William Grey" userId="37b73424-c081-4fc2-b1af-363f4f3fd4f3" providerId="ADAL" clId="{FC1E01EE-C6CA-44D2-8CC4-1171C4AE39F5}" dt="2021-11-12T01:50:57.239" v="2091" actId="478"/>
          <ac:spMkLst>
            <pc:docMk/>
            <pc:sldMk cId="672407319" sldId="361"/>
            <ac:spMk id="6" creationId="{E8B71F4A-03C7-426A-9F50-A25E4F69D099}"/>
          </ac:spMkLst>
        </pc:spChg>
        <pc:spChg chg="del mod">
          <ac:chgData name="William Grey" userId="37b73424-c081-4fc2-b1af-363f4f3fd4f3" providerId="ADAL" clId="{FC1E01EE-C6CA-44D2-8CC4-1171C4AE39F5}" dt="2021-11-12T01:48:14.392" v="2063" actId="478"/>
          <ac:spMkLst>
            <pc:docMk/>
            <pc:sldMk cId="672407319" sldId="361"/>
            <ac:spMk id="7" creationId="{22ED1F34-411B-4F4E-9A95-09B1AFB38FF6}"/>
          </ac:spMkLst>
        </pc:spChg>
        <pc:spChg chg="add mod">
          <ac:chgData name="William Grey" userId="37b73424-c081-4fc2-b1af-363f4f3fd4f3" providerId="ADAL" clId="{FC1E01EE-C6CA-44D2-8CC4-1171C4AE39F5}" dt="2021-11-12T01:52:17.384" v="2141" actId="1076"/>
          <ac:spMkLst>
            <pc:docMk/>
            <pc:sldMk cId="672407319" sldId="361"/>
            <ac:spMk id="8" creationId="{25D6313D-3611-487C-BE71-8619B1613C7A}"/>
          </ac:spMkLst>
        </pc:spChg>
      </pc:sldChg>
      <pc:sldChg chg="del">
        <pc:chgData name="William Grey" userId="37b73424-c081-4fc2-b1af-363f4f3fd4f3" providerId="ADAL" clId="{FC1E01EE-C6CA-44D2-8CC4-1171C4AE39F5}" dt="2021-11-12T02:44:58.725" v="4051" actId="2696"/>
        <pc:sldMkLst>
          <pc:docMk/>
          <pc:sldMk cId="2857626102" sldId="362"/>
        </pc:sldMkLst>
      </pc:sldChg>
      <pc:sldChg chg="modSp mod">
        <pc:chgData name="William Grey" userId="37b73424-c081-4fc2-b1af-363f4f3fd4f3" providerId="ADAL" clId="{FC1E01EE-C6CA-44D2-8CC4-1171C4AE39F5}" dt="2021-11-12T02:40:24.461" v="3948" actId="12"/>
        <pc:sldMkLst>
          <pc:docMk/>
          <pc:sldMk cId="1705770787" sldId="363"/>
        </pc:sldMkLst>
        <pc:spChg chg="mod">
          <ac:chgData name="William Grey" userId="37b73424-c081-4fc2-b1af-363f4f3fd4f3" providerId="ADAL" clId="{FC1E01EE-C6CA-44D2-8CC4-1171C4AE39F5}" dt="2021-11-12T02:40:24.461" v="3948" actId="12"/>
          <ac:spMkLst>
            <pc:docMk/>
            <pc:sldMk cId="1705770787" sldId="363"/>
            <ac:spMk id="3" creationId="{6ABAEF79-A569-4D4E-8DD2-BF18206B45CB}"/>
          </ac:spMkLst>
        </pc:spChg>
      </pc:sldChg>
      <pc:sldChg chg="addSp delSp modSp mod">
        <pc:chgData name="William Grey" userId="37b73424-c081-4fc2-b1af-363f4f3fd4f3" providerId="ADAL" clId="{FC1E01EE-C6CA-44D2-8CC4-1171C4AE39F5}" dt="2021-11-12T03:03:56.261" v="4059" actId="20577"/>
        <pc:sldMkLst>
          <pc:docMk/>
          <pc:sldMk cId="3325242747" sldId="364"/>
        </pc:sldMkLst>
        <pc:spChg chg="del">
          <ac:chgData name="William Grey" userId="37b73424-c081-4fc2-b1af-363f4f3fd4f3" providerId="ADAL" clId="{FC1E01EE-C6CA-44D2-8CC4-1171C4AE39F5}" dt="2021-11-12T02:26:45.068" v="3123" actId="478"/>
          <ac:spMkLst>
            <pc:docMk/>
            <pc:sldMk cId="3325242747" sldId="364"/>
            <ac:spMk id="3" creationId="{D43A6FC7-614C-40C5-8148-D0A6FB5FDE36}"/>
          </ac:spMkLst>
        </pc:spChg>
        <pc:spChg chg="add del mod">
          <ac:chgData name="William Grey" userId="37b73424-c081-4fc2-b1af-363f4f3fd4f3" providerId="ADAL" clId="{FC1E01EE-C6CA-44D2-8CC4-1171C4AE39F5}" dt="2021-11-12T02:26:33.051" v="3120" actId="478"/>
          <ac:spMkLst>
            <pc:docMk/>
            <pc:sldMk cId="3325242747" sldId="364"/>
            <ac:spMk id="4" creationId="{93A5097E-E598-45E8-A8BD-3CF6D6A6D4C1}"/>
          </ac:spMkLst>
        </pc:spChg>
        <pc:spChg chg="mod">
          <ac:chgData name="William Grey" userId="37b73424-c081-4fc2-b1af-363f4f3fd4f3" providerId="ADAL" clId="{FC1E01EE-C6CA-44D2-8CC4-1171C4AE39F5}" dt="2021-11-12T03:03:46.969" v="4058" actId="1076"/>
          <ac:spMkLst>
            <pc:docMk/>
            <pc:sldMk cId="3325242747" sldId="364"/>
            <ac:spMk id="5" creationId="{F77844E8-11EC-4307-89B5-4754A2ED50D8}"/>
          </ac:spMkLst>
        </pc:spChg>
        <pc:spChg chg="mod">
          <ac:chgData name="William Grey" userId="37b73424-c081-4fc2-b1af-363f4f3fd4f3" providerId="ADAL" clId="{FC1E01EE-C6CA-44D2-8CC4-1171C4AE39F5}" dt="2021-11-12T03:03:56.261" v="4059" actId="20577"/>
          <ac:spMkLst>
            <pc:docMk/>
            <pc:sldMk cId="3325242747" sldId="364"/>
            <ac:spMk id="6" creationId="{14669A93-6865-4040-A5AD-57D02BF9251C}"/>
          </ac:spMkLst>
        </pc:spChg>
        <pc:spChg chg="del">
          <ac:chgData name="William Grey" userId="37b73424-c081-4fc2-b1af-363f4f3fd4f3" providerId="ADAL" clId="{FC1E01EE-C6CA-44D2-8CC4-1171C4AE39F5}" dt="2021-11-12T02:26:54.885" v="3125" actId="478"/>
          <ac:spMkLst>
            <pc:docMk/>
            <pc:sldMk cId="3325242747" sldId="364"/>
            <ac:spMk id="7" creationId="{EE2A91F6-EFB8-4160-89E3-7A7FCA5AEE1C}"/>
          </ac:spMkLst>
        </pc:spChg>
        <pc:spChg chg="add del mod">
          <ac:chgData name="William Grey" userId="37b73424-c081-4fc2-b1af-363f4f3fd4f3" providerId="ADAL" clId="{FC1E01EE-C6CA-44D2-8CC4-1171C4AE39F5}" dt="2021-11-12T02:26:37.730" v="3122" actId="478"/>
          <ac:spMkLst>
            <pc:docMk/>
            <pc:sldMk cId="3325242747" sldId="364"/>
            <ac:spMk id="8" creationId="{B27EA0E2-595D-4A65-B8A0-C955697D042C}"/>
          </ac:spMkLst>
        </pc:spChg>
        <pc:spChg chg="add del mod">
          <ac:chgData name="William Grey" userId="37b73424-c081-4fc2-b1af-363f4f3fd4f3" providerId="ADAL" clId="{FC1E01EE-C6CA-44D2-8CC4-1171C4AE39F5}" dt="2021-11-12T02:26:58.869" v="3126" actId="478"/>
          <ac:spMkLst>
            <pc:docMk/>
            <pc:sldMk cId="3325242747" sldId="364"/>
            <ac:spMk id="10" creationId="{138C9FCD-7F7C-4417-BC61-9AB8DF2A7B2B}"/>
          </ac:spMkLst>
        </pc:spChg>
      </pc:sldChg>
      <pc:sldChg chg="addSp delSp modSp mod ord">
        <pc:chgData name="William Grey" userId="37b73424-c081-4fc2-b1af-363f4f3fd4f3" providerId="ADAL" clId="{FC1E01EE-C6CA-44D2-8CC4-1171C4AE39F5}" dt="2021-11-12T03:00:55.744" v="4052" actId="20577"/>
        <pc:sldMkLst>
          <pc:docMk/>
          <pc:sldMk cId="1538199520" sldId="365"/>
        </pc:sldMkLst>
        <pc:spChg chg="mod">
          <ac:chgData name="William Grey" userId="37b73424-c081-4fc2-b1af-363f4f3fd4f3" providerId="ADAL" clId="{FC1E01EE-C6CA-44D2-8CC4-1171C4AE39F5}" dt="2021-11-12T02:41:05.542" v="3965" actId="20577"/>
          <ac:spMkLst>
            <pc:docMk/>
            <pc:sldMk cId="1538199520" sldId="365"/>
            <ac:spMk id="2" creationId="{8DCAF7FC-6013-497A-B050-EEA5705C815B}"/>
          </ac:spMkLst>
        </pc:spChg>
        <pc:spChg chg="del mod">
          <ac:chgData name="William Grey" userId="37b73424-c081-4fc2-b1af-363f4f3fd4f3" providerId="ADAL" clId="{FC1E01EE-C6CA-44D2-8CC4-1171C4AE39F5}" dt="2021-11-12T01:28:44.565" v="1458" actId="478"/>
          <ac:spMkLst>
            <pc:docMk/>
            <pc:sldMk cId="1538199520" sldId="365"/>
            <ac:spMk id="3" creationId="{98F91122-6B96-4A88-883C-40C89779DF04}"/>
          </ac:spMkLst>
        </pc:spChg>
        <pc:spChg chg="del mod">
          <ac:chgData name="William Grey" userId="37b73424-c081-4fc2-b1af-363f4f3fd4f3" providerId="ADAL" clId="{FC1E01EE-C6CA-44D2-8CC4-1171C4AE39F5}" dt="2021-11-12T01:00:31.296" v="885" actId="478"/>
          <ac:spMkLst>
            <pc:docMk/>
            <pc:sldMk cId="1538199520" sldId="365"/>
            <ac:spMk id="4" creationId="{04B9CD3F-2197-4A4C-853A-B7487E2B2DD7}"/>
          </ac:spMkLst>
        </pc:spChg>
        <pc:spChg chg="del mod">
          <ac:chgData name="William Grey" userId="37b73424-c081-4fc2-b1af-363f4f3fd4f3" providerId="ADAL" clId="{FC1E01EE-C6CA-44D2-8CC4-1171C4AE39F5}" dt="2021-11-12T01:00:27.700" v="884" actId="478"/>
          <ac:spMkLst>
            <pc:docMk/>
            <pc:sldMk cId="1538199520" sldId="365"/>
            <ac:spMk id="5" creationId="{AC0F160F-534E-4806-872F-EFAF17ED6A58}"/>
          </ac:spMkLst>
        </pc:spChg>
        <pc:spChg chg="del mod">
          <ac:chgData name="William Grey" userId="37b73424-c081-4fc2-b1af-363f4f3fd4f3" providerId="ADAL" clId="{FC1E01EE-C6CA-44D2-8CC4-1171C4AE39F5}" dt="2021-11-12T01:00:24.847" v="883" actId="478"/>
          <ac:spMkLst>
            <pc:docMk/>
            <pc:sldMk cId="1538199520" sldId="365"/>
            <ac:spMk id="6" creationId="{61820387-2EB3-4203-AEDF-89D63BF142AA}"/>
          </ac:spMkLst>
        </pc:spChg>
        <pc:spChg chg="add mod">
          <ac:chgData name="William Grey" userId="37b73424-c081-4fc2-b1af-363f4f3fd4f3" providerId="ADAL" clId="{FC1E01EE-C6CA-44D2-8CC4-1171C4AE39F5}" dt="2021-11-12T02:42:06.588" v="4003" actId="20577"/>
          <ac:spMkLst>
            <pc:docMk/>
            <pc:sldMk cId="1538199520" sldId="365"/>
            <ac:spMk id="9" creationId="{3D0A06C0-420E-4E08-8501-F05363352C8D}"/>
          </ac:spMkLst>
        </pc:spChg>
        <pc:spChg chg="add del mod">
          <ac:chgData name="William Grey" userId="37b73424-c081-4fc2-b1af-363f4f3fd4f3" providerId="ADAL" clId="{FC1E01EE-C6CA-44D2-8CC4-1171C4AE39F5}" dt="2021-11-12T02:41:09.513" v="3966" actId="478"/>
          <ac:spMkLst>
            <pc:docMk/>
            <pc:sldMk cId="1538199520" sldId="365"/>
            <ac:spMk id="10" creationId="{1099917F-890F-42D1-AFF1-DA1815C7C86D}"/>
          </ac:spMkLst>
        </pc:spChg>
        <pc:spChg chg="add mod">
          <ac:chgData name="William Grey" userId="37b73424-c081-4fc2-b1af-363f4f3fd4f3" providerId="ADAL" clId="{FC1E01EE-C6CA-44D2-8CC4-1171C4AE39F5}" dt="2021-11-12T03:00:55.744" v="4052" actId="20577"/>
          <ac:spMkLst>
            <pc:docMk/>
            <pc:sldMk cId="1538199520" sldId="365"/>
            <ac:spMk id="11" creationId="{C57F256B-ACF8-4A77-95B9-58E4BDE06E2A}"/>
          </ac:spMkLst>
        </pc:spChg>
        <pc:spChg chg="add del mod">
          <ac:chgData name="William Grey" userId="37b73424-c081-4fc2-b1af-363f4f3fd4f3" providerId="ADAL" clId="{FC1E01EE-C6CA-44D2-8CC4-1171C4AE39F5}" dt="2021-11-12T02:41:12.285" v="3967" actId="478"/>
          <ac:spMkLst>
            <pc:docMk/>
            <pc:sldMk cId="1538199520" sldId="365"/>
            <ac:spMk id="12" creationId="{4D3DEE43-C340-4EA9-AE37-9FBF619B5C51}"/>
          </ac:spMkLst>
        </pc:spChg>
        <pc:graphicFrameChg chg="add del mod modGraphic">
          <ac:chgData name="William Grey" userId="37b73424-c081-4fc2-b1af-363f4f3fd4f3" providerId="ADAL" clId="{FC1E01EE-C6CA-44D2-8CC4-1171C4AE39F5}" dt="2021-11-12T01:31:12.175" v="1481" actId="478"/>
          <ac:graphicFrameMkLst>
            <pc:docMk/>
            <pc:sldMk cId="1538199520" sldId="365"/>
            <ac:graphicFrameMk id="7" creationId="{F2204F85-3089-4B6F-BED0-81A3B08B0B73}"/>
          </ac:graphicFrameMkLst>
        </pc:graphicFrameChg>
      </pc:sldChg>
      <pc:sldChg chg="modSp del mod">
        <pc:chgData name="William Grey" userId="37b73424-c081-4fc2-b1af-363f4f3fd4f3" providerId="ADAL" clId="{FC1E01EE-C6CA-44D2-8CC4-1171C4AE39F5}" dt="2021-11-12T01:06:18.824" v="1019" actId="47"/>
        <pc:sldMkLst>
          <pc:docMk/>
          <pc:sldMk cId="327640388" sldId="366"/>
        </pc:sldMkLst>
        <pc:spChg chg="mod">
          <ac:chgData name="William Grey" userId="37b73424-c081-4fc2-b1af-363f4f3fd4f3" providerId="ADAL" clId="{FC1E01EE-C6CA-44D2-8CC4-1171C4AE39F5}" dt="2021-11-12T00:49:15.377" v="723" actId="21"/>
          <ac:spMkLst>
            <pc:docMk/>
            <pc:sldMk cId="327640388" sldId="366"/>
            <ac:spMk id="3" creationId="{713D5522-1F9E-494F-BD18-99487579FE90}"/>
          </ac:spMkLst>
        </pc:spChg>
      </pc:sldChg>
      <pc:sldChg chg="modSp new mod">
        <pc:chgData name="William Grey" userId="37b73424-c081-4fc2-b1af-363f4f3fd4f3" providerId="ADAL" clId="{FC1E01EE-C6CA-44D2-8CC4-1171C4AE39F5}" dt="2021-11-12T02:16:56.477" v="2972" actId="12"/>
        <pc:sldMkLst>
          <pc:docMk/>
          <pc:sldMk cId="3640600918" sldId="367"/>
        </pc:sldMkLst>
        <pc:spChg chg="mod">
          <ac:chgData name="William Grey" userId="37b73424-c081-4fc2-b1af-363f4f3fd4f3" providerId="ADAL" clId="{FC1E01EE-C6CA-44D2-8CC4-1171C4AE39F5}" dt="2021-11-11T23:57:17.493" v="464" actId="20577"/>
          <ac:spMkLst>
            <pc:docMk/>
            <pc:sldMk cId="3640600918" sldId="367"/>
            <ac:spMk id="2" creationId="{861886A4-7C0A-4FFE-AC17-73E10AB11210}"/>
          </ac:spMkLst>
        </pc:spChg>
        <pc:spChg chg="mod">
          <ac:chgData name="William Grey" userId="37b73424-c081-4fc2-b1af-363f4f3fd4f3" providerId="ADAL" clId="{FC1E01EE-C6CA-44D2-8CC4-1171C4AE39F5}" dt="2021-11-12T02:16:56.477" v="2972" actId="12"/>
          <ac:spMkLst>
            <pc:docMk/>
            <pc:sldMk cId="3640600918" sldId="367"/>
            <ac:spMk id="3" creationId="{87C306FF-5A31-45A3-8647-62E2F7D7603E}"/>
          </ac:spMkLst>
        </pc:spChg>
      </pc:sldChg>
      <pc:sldChg chg="addSp delSp modSp add mod">
        <pc:chgData name="William Grey" userId="37b73424-c081-4fc2-b1af-363f4f3fd4f3" providerId="ADAL" clId="{FC1E01EE-C6CA-44D2-8CC4-1171C4AE39F5}" dt="2021-11-12T02:20:06.976" v="3067" actId="1076"/>
        <pc:sldMkLst>
          <pc:docMk/>
          <pc:sldMk cId="2462359339" sldId="368"/>
        </pc:sldMkLst>
        <pc:spChg chg="mod">
          <ac:chgData name="William Grey" userId="37b73424-c081-4fc2-b1af-363f4f3fd4f3" providerId="ADAL" clId="{FC1E01EE-C6CA-44D2-8CC4-1171C4AE39F5}" dt="2021-11-12T02:19:50.885" v="3063" actId="20577"/>
          <ac:spMkLst>
            <pc:docMk/>
            <pc:sldMk cId="2462359339" sldId="368"/>
            <ac:spMk id="3" creationId="{98F91122-6B96-4A88-883C-40C89779DF04}"/>
          </ac:spMkLst>
        </pc:spChg>
        <pc:spChg chg="add mod">
          <ac:chgData name="William Grey" userId="37b73424-c081-4fc2-b1af-363f4f3fd4f3" providerId="ADAL" clId="{FC1E01EE-C6CA-44D2-8CC4-1171C4AE39F5}" dt="2021-11-12T02:20:06.976" v="3067" actId="1076"/>
          <ac:spMkLst>
            <pc:docMk/>
            <pc:sldMk cId="2462359339" sldId="368"/>
            <ac:spMk id="4" creationId="{79785FC9-DBEA-4A4C-BA0B-B108D90A1D81}"/>
          </ac:spMkLst>
        </pc:spChg>
        <pc:graphicFrameChg chg="del mod">
          <ac:chgData name="William Grey" userId="37b73424-c081-4fc2-b1af-363f4f3fd4f3" providerId="ADAL" clId="{FC1E01EE-C6CA-44D2-8CC4-1171C4AE39F5}" dt="2021-11-12T01:21:59.524" v="1289" actId="478"/>
          <ac:graphicFrameMkLst>
            <pc:docMk/>
            <pc:sldMk cId="2462359339" sldId="368"/>
            <ac:graphicFrameMk id="7" creationId="{F2204F85-3089-4B6F-BED0-81A3B08B0B73}"/>
          </ac:graphicFrameMkLst>
        </pc:graphicFrameChg>
      </pc:sldChg>
      <pc:sldChg chg="addSp delSp modSp add mod">
        <pc:chgData name="William Grey" userId="37b73424-c081-4fc2-b1af-363f4f3fd4f3" providerId="ADAL" clId="{FC1E01EE-C6CA-44D2-8CC4-1171C4AE39F5}" dt="2021-11-12T02:16:32.655" v="2971" actId="1038"/>
        <pc:sldMkLst>
          <pc:docMk/>
          <pc:sldMk cId="2648203570" sldId="369"/>
        </pc:sldMkLst>
        <pc:spChg chg="mod">
          <ac:chgData name="William Grey" userId="37b73424-c081-4fc2-b1af-363f4f3fd4f3" providerId="ADAL" clId="{FC1E01EE-C6CA-44D2-8CC4-1171C4AE39F5}" dt="2021-11-12T02:15:59.597" v="2951" actId="2711"/>
          <ac:spMkLst>
            <pc:docMk/>
            <pc:sldMk cId="2648203570" sldId="369"/>
            <ac:spMk id="3" creationId="{B9F13451-0F03-4F6E-93D4-B09362C64069}"/>
          </ac:spMkLst>
        </pc:spChg>
        <pc:spChg chg="del">
          <ac:chgData name="William Grey" userId="37b73424-c081-4fc2-b1af-363f4f3fd4f3" providerId="ADAL" clId="{FC1E01EE-C6CA-44D2-8CC4-1171C4AE39F5}" dt="2021-11-12T01:52:54.757" v="2144" actId="478"/>
          <ac:spMkLst>
            <pc:docMk/>
            <pc:sldMk cId="2648203570" sldId="369"/>
            <ac:spMk id="5" creationId="{AB90EFF7-A458-4EF3-8185-820B221897E8}"/>
          </ac:spMkLst>
        </pc:spChg>
        <pc:spChg chg="add del mod">
          <ac:chgData name="William Grey" userId="37b73424-c081-4fc2-b1af-363f4f3fd4f3" providerId="ADAL" clId="{FC1E01EE-C6CA-44D2-8CC4-1171C4AE39F5}" dt="2021-11-12T02:11:04.448" v="2846" actId="478"/>
          <ac:spMkLst>
            <pc:docMk/>
            <pc:sldMk cId="2648203570" sldId="369"/>
            <ac:spMk id="6" creationId="{46380D90-9352-45FB-B70D-F06C1EBD5001}"/>
          </ac:spMkLst>
        </pc:spChg>
        <pc:spChg chg="del mod">
          <ac:chgData name="William Grey" userId="37b73424-c081-4fc2-b1af-363f4f3fd4f3" providerId="ADAL" clId="{FC1E01EE-C6CA-44D2-8CC4-1171C4AE39F5}" dt="2021-11-12T01:54:52.505" v="2212" actId="478"/>
          <ac:spMkLst>
            <pc:docMk/>
            <pc:sldMk cId="2648203570" sldId="369"/>
            <ac:spMk id="7" creationId="{22ED1F34-411B-4F4E-9A95-09B1AFB38FF6}"/>
          </ac:spMkLst>
        </pc:spChg>
        <pc:spChg chg="add mod">
          <ac:chgData name="William Grey" userId="37b73424-c081-4fc2-b1af-363f4f3fd4f3" providerId="ADAL" clId="{FC1E01EE-C6CA-44D2-8CC4-1171C4AE39F5}" dt="2021-11-12T02:12:13.260" v="2868" actId="208"/>
          <ac:spMkLst>
            <pc:docMk/>
            <pc:sldMk cId="2648203570" sldId="369"/>
            <ac:spMk id="8" creationId="{373F77A4-9D19-4489-B7E5-06FBE50DDE10}"/>
          </ac:spMkLst>
        </pc:spChg>
        <pc:spChg chg="add mod">
          <ac:chgData name="William Grey" userId="37b73424-c081-4fc2-b1af-363f4f3fd4f3" providerId="ADAL" clId="{FC1E01EE-C6CA-44D2-8CC4-1171C4AE39F5}" dt="2021-11-12T02:16:25.604" v="2961" actId="1038"/>
          <ac:spMkLst>
            <pc:docMk/>
            <pc:sldMk cId="2648203570" sldId="369"/>
            <ac:spMk id="9" creationId="{846B76B5-96FE-414D-80D6-B179FAC898BB}"/>
          </ac:spMkLst>
        </pc:spChg>
        <pc:spChg chg="add mod">
          <ac:chgData name="William Grey" userId="37b73424-c081-4fc2-b1af-363f4f3fd4f3" providerId="ADAL" clId="{FC1E01EE-C6CA-44D2-8CC4-1171C4AE39F5}" dt="2021-11-12T02:16:32.655" v="2971" actId="1038"/>
          <ac:spMkLst>
            <pc:docMk/>
            <pc:sldMk cId="2648203570" sldId="369"/>
            <ac:spMk id="10" creationId="{CC0F3850-4EED-4931-BF44-293535B24C7B}"/>
          </ac:spMkLst>
        </pc:spChg>
      </pc:sldChg>
      <pc:sldChg chg="addSp delSp modSp add mod">
        <pc:chgData name="William Grey" userId="37b73424-c081-4fc2-b1af-363f4f3fd4f3" providerId="ADAL" clId="{FC1E01EE-C6CA-44D2-8CC4-1171C4AE39F5}" dt="2021-11-12T02:09:59.747" v="2818" actId="1036"/>
        <pc:sldMkLst>
          <pc:docMk/>
          <pc:sldMk cId="2712491399" sldId="370"/>
        </pc:sldMkLst>
        <pc:spChg chg="mod">
          <ac:chgData name="William Grey" userId="37b73424-c081-4fc2-b1af-363f4f3fd4f3" providerId="ADAL" clId="{FC1E01EE-C6CA-44D2-8CC4-1171C4AE39F5}" dt="2021-11-12T02:01:37.377" v="2591" actId="20577"/>
          <ac:spMkLst>
            <pc:docMk/>
            <pc:sldMk cId="2712491399" sldId="370"/>
            <ac:spMk id="2" creationId="{00000000-0000-0000-0000-000000000000}"/>
          </ac:spMkLst>
        </pc:spChg>
        <pc:spChg chg="mod">
          <ac:chgData name="William Grey" userId="37b73424-c081-4fc2-b1af-363f4f3fd4f3" providerId="ADAL" clId="{FC1E01EE-C6CA-44D2-8CC4-1171C4AE39F5}" dt="2021-11-12T02:08:52.071" v="2782" actId="2711"/>
          <ac:spMkLst>
            <pc:docMk/>
            <pc:sldMk cId="2712491399" sldId="370"/>
            <ac:spMk id="3" creationId="{B9F13451-0F03-4F6E-93D4-B09362C64069}"/>
          </ac:spMkLst>
        </pc:spChg>
        <pc:spChg chg="add mod">
          <ac:chgData name="William Grey" userId="37b73424-c081-4fc2-b1af-363f4f3fd4f3" providerId="ADAL" clId="{FC1E01EE-C6CA-44D2-8CC4-1171C4AE39F5}" dt="2021-11-12T02:08:18.280" v="2772" actId="1076"/>
          <ac:spMkLst>
            <pc:docMk/>
            <pc:sldMk cId="2712491399" sldId="370"/>
            <ac:spMk id="4" creationId="{85FBE9C0-3C04-491B-8364-B70F8904D095}"/>
          </ac:spMkLst>
        </pc:spChg>
        <pc:spChg chg="add mod">
          <ac:chgData name="William Grey" userId="37b73424-c081-4fc2-b1af-363f4f3fd4f3" providerId="ADAL" clId="{FC1E01EE-C6CA-44D2-8CC4-1171C4AE39F5}" dt="2021-11-12T02:09:59.747" v="2818" actId="1036"/>
          <ac:spMkLst>
            <pc:docMk/>
            <pc:sldMk cId="2712491399" sldId="370"/>
            <ac:spMk id="5" creationId="{4EFC170A-94FC-45A8-A983-8E819081BE64}"/>
          </ac:spMkLst>
        </pc:spChg>
        <pc:spChg chg="del mod">
          <ac:chgData name="William Grey" userId="37b73424-c081-4fc2-b1af-363f4f3fd4f3" providerId="ADAL" clId="{FC1E01EE-C6CA-44D2-8CC4-1171C4AE39F5}" dt="2021-11-12T02:07:07.320" v="2656" actId="478"/>
          <ac:spMkLst>
            <pc:docMk/>
            <pc:sldMk cId="2712491399" sldId="370"/>
            <ac:spMk id="6" creationId="{46380D90-9352-45FB-B70D-F06C1EBD5001}"/>
          </ac:spMkLst>
        </pc:spChg>
        <pc:spChg chg="add mod">
          <ac:chgData name="William Grey" userId="37b73424-c081-4fc2-b1af-363f4f3fd4f3" providerId="ADAL" clId="{FC1E01EE-C6CA-44D2-8CC4-1171C4AE39F5}" dt="2021-11-12T02:09:50.258" v="2813" actId="14100"/>
          <ac:spMkLst>
            <pc:docMk/>
            <pc:sldMk cId="2712491399" sldId="370"/>
            <ac:spMk id="7" creationId="{AEFC4242-ECEC-47FA-B7E9-D256743AB53A}"/>
          </ac:spMkLst>
        </pc:spChg>
      </pc:sldChg>
      <pc:sldChg chg="addSp delSp modSp add mod">
        <pc:chgData name="William Grey" userId="37b73424-c081-4fc2-b1af-363f4f3fd4f3" providerId="ADAL" clId="{FC1E01EE-C6CA-44D2-8CC4-1171C4AE39F5}" dt="2021-11-12T02:38:16.963" v="3870" actId="1076"/>
        <pc:sldMkLst>
          <pc:docMk/>
          <pc:sldMk cId="2730887421" sldId="371"/>
        </pc:sldMkLst>
        <pc:spChg chg="mod">
          <ac:chgData name="William Grey" userId="37b73424-c081-4fc2-b1af-363f4f3fd4f3" providerId="ADAL" clId="{FC1E01EE-C6CA-44D2-8CC4-1171C4AE39F5}" dt="2021-11-12T02:35:17.936" v="3737" actId="20577"/>
          <ac:spMkLst>
            <pc:docMk/>
            <pc:sldMk cId="2730887421" sldId="371"/>
            <ac:spMk id="2" creationId="{5910F17B-AB35-4BC9-9F9D-142BAD7D36B0}"/>
          </ac:spMkLst>
        </pc:spChg>
        <pc:spChg chg="del">
          <ac:chgData name="William Grey" userId="37b73424-c081-4fc2-b1af-363f4f3fd4f3" providerId="ADAL" clId="{FC1E01EE-C6CA-44D2-8CC4-1171C4AE39F5}" dt="2021-11-12T02:30:50.789" v="3376" actId="478"/>
          <ac:spMkLst>
            <pc:docMk/>
            <pc:sldMk cId="2730887421" sldId="371"/>
            <ac:spMk id="3" creationId="{D43A6FC7-614C-40C5-8148-D0A6FB5FDE36}"/>
          </ac:spMkLst>
        </pc:spChg>
        <pc:spChg chg="mod">
          <ac:chgData name="William Grey" userId="37b73424-c081-4fc2-b1af-363f4f3fd4f3" providerId="ADAL" clId="{FC1E01EE-C6CA-44D2-8CC4-1171C4AE39F5}" dt="2021-11-12T02:38:16.963" v="3870" actId="1076"/>
          <ac:spMkLst>
            <pc:docMk/>
            <pc:sldMk cId="2730887421" sldId="371"/>
            <ac:spMk id="4" creationId="{93A5097E-E598-45E8-A8BD-3CF6D6A6D4C1}"/>
          </ac:spMkLst>
        </pc:spChg>
        <pc:spChg chg="del">
          <ac:chgData name="William Grey" userId="37b73424-c081-4fc2-b1af-363f4f3fd4f3" providerId="ADAL" clId="{FC1E01EE-C6CA-44D2-8CC4-1171C4AE39F5}" dt="2021-11-12T02:30:47.575" v="3375" actId="478"/>
          <ac:spMkLst>
            <pc:docMk/>
            <pc:sldMk cId="2730887421" sldId="371"/>
            <ac:spMk id="5" creationId="{F77844E8-11EC-4307-89B5-4754A2ED50D8}"/>
          </ac:spMkLst>
        </pc:spChg>
        <pc:spChg chg="add del mod">
          <ac:chgData name="William Grey" userId="37b73424-c081-4fc2-b1af-363f4f3fd4f3" providerId="ADAL" clId="{FC1E01EE-C6CA-44D2-8CC4-1171C4AE39F5}" dt="2021-11-12T02:37:45.153" v="3866" actId="27636"/>
          <ac:spMkLst>
            <pc:docMk/>
            <pc:sldMk cId="2730887421" sldId="371"/>
            <ac:spMk id="6" creationId="{14669A93-6865-4040-A5AD-57D02BF9251C}"/>
          </ac:spMkLst>
        </pc:spChg>
        <pc:spChg chg="del">
          <ac:chgData name="William Grey" userId="37b73424-c081-4fc2-b1af-363f4f3fd4f3" providerId="ADAL" clId="{FC1E01EE-C6CA-44D2-8CC4-1171C4AE39F5}" dt="2021-11-12T02:30:58.805" v="3378" actId="478"/>
          <ac:spMkLst>
            <pc:docMk/>
            <pc:sldMk cId="2730887421" sldId="371"/>
            <ac:spMk id="7" creationId="{EE2A91F6-EFB8-4160-89E3-7A7FCA5AEE1C}"/>
          </ac:spMkLst>
        </pc:spChg>
        <pc:spChg chg="del">
          <ac:chgData name="William Grey" userId="37b73424-c081-4fc2-b1af-363f4f3fd4f3" providerId="ADAL" clId="{FC1E01EE-C6CA-44D2-8CC4-1171C4AE39F5}" dt="2021-11-12T02:31:04.970" v="3379" actId="478"/>
          <ac:spMkLst>
            <pc:docMk/>
            <pc:sldMk cId="2730887421" sldId="371"/>
            <ac:spMk id="8" creationId="{B27EA0E2-595D-4A65-B8A0-C955697D042C}"/>
          </ac:spMkLst>
        </pc:spChg>
        <pc:spChg chg="add del mod">
          <ac:chgData name="William Grey" userId="37b73424-c081-4fc2-b1af-363f4f3fd4f3" providerId="ADAL" clId="{FC1E01EE-C6CA-44D2-8CC4-1171C4AE39F5}" dt="2021-11-12T02:30:54.598" v="3377" actId="478"/>
          <ac:spMkLst>
            <pc:docMk/>
            <pc:sldMk cId="2730887421" sldId="371"/>
            <ac:spMk id="10" creationId="{223D3CEC-B6CE-4AC5-8680-C61E749671A1}"/>
          </ac:spMkLst>
        </pc:spChg>
      </pc:sldChg>
      <pc:sldChg chg="modSp add mod ord">
        <pc:chgData name="William Grey" userId="37b73424-c081-4fc2-b1af-363f4f3fd4f3" providerId="ADAL" clId="{FC1E01EE-C6CA-44D2-8CC4-1171C4AE39F5}" dt="2021-11-12T02:34:46.954" v="3731"/>
        <pc:sldMkLst>
          <pc:docMk/>
          <pc:sldMk cId="3097185369" sldId="372"/>
        </pc:sldMkLst>
        <pc:spChg chg="mod">
          <ac:chgData name="William Grey" userId="37b73424-c081-4fc2-b1af-363f4f3fd4f3" providerId="ADAL" clId="{FC1E01EE-C6CA-44D2-8CC4-1171C4AE39F5}" dt="2021-11-12T02:34:25.463" v="3728" actId="255"/>
          <ac:spMkLst>
            <pc:docMk/>
            <pc:sldMk cId="3097185369" sldId="372"/>
            <ac:spMk id="4" creationId="{93A5097E-E598-45E8-A8BD-3CF6D6A6D4C1}"/>
          </ac:spMkLst>
        </pc:spChg>
        <pc:spChg chg="mod">
          <ac:chgData name="William Grey" userId="37b73424-c081-4fc2-b1af-363f4f3fd4f3" providerId="ADAL" clId="{FC1E01EE-C6CA-44D2-8CC4-1171C4AE39F5}" dt="2021-11-12T02:34:38.397" v="3729" actId="2711"/>
          <ac:spMkLst>
            <pc:docMk/>
            <pc:sldMk cId="3097185369" sldId="372"/>
            <ac:spMk id="6" creationId="{14669A93-6865-4040-A5AD-57D02BF9251C}"/>
          </ac:spMkLst>
        </pc:spChg>
      </pc:sldChg>
      <pc:sldChg chg="delSp modSp add mod">
        <pc:chgData name="William Grey" userId="37b73424-c081-4fc2-b1af-363f4f3fd4f3" providerId="ADAL" clId="{FC1E01EE-C6CA-44D2-8CC4-1171C4AE39F5}" dt="2021-11-12T02:43:08.981" v="4050" actId="20577"/>
        <pc:sldMkLst>
          <pc:docMk/>
          <pc:sldMk cId="3467215650" sldId="373"/>
        </pc:sldMkLst>
        <pc:spChg chg="mod">
          <ac:chgData name="William Grey" userId="37b73424-c081-4fc2-b1af-363f4f3fd4f3" providerId="ADAL" clId="{FC1E01EE-C6CA-44D2-8CC4-1171C4AE39F5}" dt="2021-11-12T02:42:35.080" v="4023" actId="20577"/>
          <ac:spMkLst>
            <pc:docMk/>
            <pc:sldMk cId="3467215650" sldId="373"/>
            <ac:spMk id="2" creationId="{8DCAF7FC-6013-497A-B050-EEA5705C815B}"/>
          </ac:spMkLst>
        </pc:spChg>
        <pc:spChg chg="del">
          <ac:chgData name="William Grey" userId="37b73424-c081-4fc2-b1af-363f4f3fd4f3" providerId="ADAL" clId="{FC1E01EE-C6CA-44D2-8CC4-1171C4AE39F5}" dt="2021-11-12T02:42:41.370" v="4025" actId="478"/>
          <ac:spMkLst>
            <pc:docMk/>
            <pc:sldMk cId="3467215650" sldId="373"/>
            <ac:spMk id="9" creationId="{3D0A06C0-420E-4E08-8501-F05363352C8D}"/>
          </ac:spMkLst>
        </pc:spChg>
        <pc:spChg chg="mod">
          <ac:chgData name="William Grey" userId="37b73424-c081-4fc2-b1af-363f4f3fd4f3" providerId="ADAL" clId="{FC1E01EE-C6CA-44D2-8CC4-1171C4AE39F5}" dt="2021-11-12T02:43:08.981" v="4050" actId="20577"/>
          <ac:spMkLst>
            <pc:docMk/>
            <pc:sldMk cId="3467215650" sldId="373"/>
            <ac:spMk id="10" creationId="{1099917F-890F-42D1-AFF1-DA1815C7C86D}"/>
          </ac:spMkLst>
        </pc:spChg>
        <pc:spChg chg="del">
          <ac:chgData name="William Grey" userId="37b73424-c081-4fc2-b1af-363f4f3fd4f3" providerId="ADAL" clId="{FC1E01EE-C6CA-44D2-8CC4-1171C4AE39F5}" dt="2021-11-12T02:42:37.984" v="4024" actId="478"/>
          <ac:spMkLst>
            <pc:docMk/>
            <pc:sldMk cId="3467215650" sldId="373"/>
            <ac:spMk id="11" creationId="{C57F256B-ACF8-4A77-95B9-58E4BDE06E2A}"/>
          </ac:spMkLst>
        </pc:spChg>
        <pc:spChg chg="mod">
          <ac:chgData name="William Grey" userId="37b73424-c081-4fc2-b1af-363f4f3fd4f3" providerId="ADAL" clId="{FC1E01EE-C6CA-44D2-8CC4-1171C4AE39F5}" dt="2021-11-12T02:42:47.925" v="4026" actId="1076"/>
          <ac:spMkLst>
            <pc:docMk/>
            <pc:sldMk cId="3467215650" sldId="373"/>
            <ac:spMk id="12" creationId="{4D3DEE43-C340-4EA9-AE37-9FBF619B5C5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997523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412426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377941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2917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911675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981018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246916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304269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866775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048734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1648367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27E41B9E-A9AE-22D4-DBB2-F816C9292A6F}"/>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476D3FB9-2E6F-C79A-38D4-7D1D38701AE0}"/>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07D64700-8641-6E55-D7C7-E2C4E83012DC}"/>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1EDB0D86-BCF4-2C00-D453-F42CD6C77A0C}"/>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21585435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Functional programming paradigm</a:t>
            </a:r>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22047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Mutable Objects  </a:t>
            </a:r>
          </a:p>
        </p:txBody>
      </p:sp>
      <p:sp>
        <p:nvSpPr>
          <p:cNvPr id="3" name="Rectangle 2">
            <a:extLst>
              <a:ext uri="{FF2B5EF4-FFF2-40B4-BE49-F238E27FC236}">
                <a16:creationId xmlns:a16="http://schemas.microsoft.com/office/drawing/2014/main" id="{B9F13451-0F03-4F6E-93D4-B09362C64069}"/>
              </a:ext>
            </a:extLst>
          </p:cNvPr>
          <p:cNvSpPr/>
          <p:nvPr/>
        </p:nvSpPr>
        <p:spPr>
          <a:xfrm>
            <a:off x="314899" y="1536174"/>
            <a:ext cx="3449381" cy="4093428"/>
          </a:xfrm>
          <a:prstGeom prst="rect">
            <a:avLst/>
          </a:prstGeom>
          <a:ln>
            <a:solidFill>
              <a:srgbClr val="92D050"/>
            </a:solidFill>
          </a:ln>
        </p:spPr>
        <p:txBody>
          <a:bodyPr wrap="square">
            <a:spAutoFit/>
          </a:bodyPr>
          <a:lstStyle/>
          <a:p>
            <a:r>
              <a:rPr lang="en-GB" sz="2000" dirty="0">
                <a:latin typeface="Courier New" panose="02070309020205020404" pitchFamily="49" charset="0"/>
              </a:rPr>
              <a:t>x=[0] </a:t>
            </a:r>
          </a:p>
          <a:p>
            <a:r>
              <a:rPr lang="en-GB" sz="2000" dirty="0">
                <a:latin typeface="Courier New" panose="02070309020205020404" pitchFamily="49" charset="0"/>
              </a:rPr>
              <a:t>print(x) </a:t>
            </a:r>
          </a:p>
          <a:p>
            <a:r>
              <a:rPr lang="en-GB" sz="2000" dirty="0">
                <a:latin typeface="Courier New" panose="02070309020205020404" pitchFamily="49" charset="0"/>
              </a:rPr>
              <a:t>print(id(x))</a:t>
            </a:r>
          </a:p>
          <a:p>
            <a:endParaRPr lang="en-GB" sz="2000" dirty="0">
              <a:latin typeface="Courier New" panose="02070309020205020404" pitchFamily="49" charset="0"/>
            </a:endParaRPr>
          </a:p>
          <a:p>
            <a:r>
              <a:rPr lang="en-GB" sz="2000" dirty="0">
                <a:latin typeface="Courier New" panose="02070309020205020404" pitchFamily="49" charset="0"/>
              </a:rPr>
              <a:t>X[0]+=1 </a:t>
            </a:r>
          </a:p>
          <a:p>
            <a:r>
              <a:rPr lang="en-GB" sz="2000" dirty="0">
                <a:latin typeface="Courier New" panose="02070309020205020404" pitchFamily="49" charset="0"/>
              </a:rPr>
              <a:t>print(x) </a:t>
            </a:r>
          </a:p>
          <a:p>
            <a:r>
              <a:rPr lang="en-GB" sz="2000" dirty="0">
                <a:latin typeface="Courier New" panose="02070309020205020404" pitchFamily="49" charset="0"/>
              </a:rPr>
              <a:t>print(id(x)) </a:t>
            </a:r>
          </a:p>
          <a:p>
            <a:endParaRPr lang="en-GB" sz="2000" dirty="0">
              <a:latin typeface="Courier New" panose="02070309020205020404" pitchFamily="49" charset="0"/>
              <a:cs typeface="Courier New" panose="02070309020205020404" pitchFamily="49" charset="0"/>
            </a:endParaRPr>
          </a:p>
          <a:p>
            <a:r>
              <a:rPr lang="en-GB" sz="2000" dirty="0">
                <a:latin typeface="Courier New" panose="02070309020205020404" pitchFamily="49" charset="0"/>
                <a:cs typeface="Courier New" panose="02070309020205020404" pitchFamily="49" charset="0"/>
              </a:rPr>
              <a:t>Output:</a:t>
            </a:r>
          </a:p>
          <a:p>
            <a:r>
              <a:rPr lang="en-GB" sz="2000" dirty="0">
                <a:latin typeface="Courier New" panose="02070309020205020404" pitchFamily="49" charset="0"/>
                <a:cs typeface="Courier New" panose="02070309020205020404" pitchFamily="49" charset="0"/>
              </a:rPr>
              <a:t>[0]</a:t>
            </a:r>
          </a:p>
          <a:p>
            <a:r>
              <a:rPr lang="en-GB" sz="2000" dirty="0">
                <a:latin typeface="Courier New" panose="02070309020205020404" pitchFamily="49" charset="0"/>
                <a:cs typeface="Courier New" panose="02070309020205020404" pitchFamily="49" charset="0"/>
              </a:rPr>
              <a:t>1599116306240</a:t>
            </a:r>
          </a:p>
          <a:p>
            <a:r>
              <a:rPr lang="en-GB" sz="2000" dirty="0">
                <a:latin typeface="Courier New" panose="02070309020205020404" pitchFamily="49" charset="0"/>
                <a:cs typeface="Courier New" panose="02070309020205020404" pitchFamily="49" charset="0"/>
              </a:rPr>
              <a:t>[1]</a:t>
            </a:r>
          </a:p>
          <a:p>
            <a:r>
              <a:rPr lang="en-GB" sz="2000" dirty="0">
                <a:latin typeface="Courier New" panose="02070309020205020404" pitchFamily="49" charset="0"/>
                <a:cs typeface="Courier New" panose="02070309020205020404" pitchFamily="49" charset="0"/>
              </a:rPr>
              <a:t>1599116306240</a:t>
            </a:r>
          </a:p>
        </p:txBody>
      </p:sp>
      <p:sp>
        <p:nvSpPr>
          <p:cNvPr id="4" name="Rectangle 3">
            <a:extLst>
              <a:ext uri="{FF2B5EF4-FFF2-40B4-BE49-F238E27FC236}">
                <a16:creationId xmlns:a16="http://schemas.microsoft.com/office/drawing/2014/main" id="{85FBE9C0-3C04-491B-8364-B70F8904D095}"/>
              </a:ext>
            </a:extLst>
          </p:cNvPr>
          <p:cNvSpPr/>
          <p:nvPr/>
        </p:nvSpPr>
        <p:spPr>
          <a:xfrm>
            <a:off x="4602480" y="1703755"/>
            <a:ext cx="6096000" cy="2215991"/>
          </a:xfrm>
          <a:prstGeom prst="rect">
            <a:avLst/>
          </a:prstGeom>
        </p:spPr>
        <p:txBody>
          <a:bodyPr>
            <a:spAutoFit/>
          </a:bodyPr>
          <a:lstStyle/>
          <a:p>
            <a:r>
              <a:rPr lang="en-GB" sz="2400" dirty="0"/>
              <a:t>For comparison let us now look at mutable objects and how they behave:</a:t>
            </a:r>
          </a:p>
          <a:p>
            <a:endParaRPr lang="en-GB" sz="2400" dirty="0"/>
          </a:p>
          <a:p>
            <a:r>
              <a:rPr lang="en-GB" sz="2400" dirty="0"/>
              <a:t>Notice now even after we change the value of the list the ID remained the same</a:t>
            </a:r>
            <a:endParaRPr lang="en-GB" dirty="0"/>
          </a:p>
          <a:p>
            <a:endParaRPr lang="en-GB" dirty="0"/>
          </a:p>
        </p:txBody>
      </p:sp>
      <p:sp>
        <p:nvSpPr>
          <p:cNvPr id="5" name="Rectangle 4">
            <a:extLst>
              <a:ext uri="{FF2B5EF4-FFF2-40B4-BE49-F238E27FC236}">
                <a16:creationId xmlns:a16="http://schemas.microsoft.com/office/drawing/2014/main" id="{4EFC170A-94FC-45A8-A983-8E819081BE64}"/>
              </a:ext>
            </a:extLst>
          </p:cNvPr>
          <p:cNvSpPr/>
          <p:nvPr/>
        </p:nvSpPr>
        <p:spPr>
          <a:xfrm>
            <a:off x="314898" y="4608429"/>
            <a:ext cx="2138742" cy="3505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EFC4242-ECEC-47FA-B7E9-D256743AB53A}"/>
              </a:ext>
            </a:extLst>
          </p:cNvPr>
          <p:cNvSpPr/>
          <p:nvPr/>
        </p:nvSpPr>
        <p:spPr>
          <a:xfrm>
            <a:off x="314898" y="5199861"/>
            <a:ext cx="2138742" cy="3505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124913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B9901-FAE1-4A44-9217-BE4BA1BFCB59}"/>
              </a:ext>
            </a:extLst>
          </p:cNvPr>
          <p:cNvSpPr>
            <a:spLocks noGrp="1"/>
          </p:cNvSpPr>
          <p:nvPr>
            <p:ph type="title"/>
          </p:nvPr>
        </p:nvSpPr>
        <p:spPr/>
        <p:txBody>
          <a:bodyPr>
            <a:normAutofit fontScale="90000"/>
          </a:bodyPr>
          <a:lstStyle/>
          <a:p>
            <a:endParaRPr lang="en-GB"/>
          </a:p>
        </p:txBody>
      </p:sp>
      <p:sp>
        <p:nvSpPr>
          <p:cNvPr id="4" name="Content Placeholder 3">
            <a:extLst>
              <a:ext uri="{FF2B5EF4-FFF2-40B4-BE49-F238E27FC236}">
                <a16:creationId xmlns:a16="http://schemas.microsoft.com/office/drawing/2014/main" id="{39B72A7A-074B-A2C3-BC47-B957AD244A51}"/>
              </a:ext>
            </a:extLst>
          </p:cNvPr>
          <p:cNvSpPr>
            <a:spLocks noGrp="1"/>
          </p:cNvSpPr>
          <p:nvPr>
            <p:ph idx="1"/>
          </p:nvPr>
        </p:nvSpPr>
        <p:spPr/>
        <p:txBody>
          <a:bodyPr/>
          <a:lstStyle/>
          <a:p>
            <a:endParaRPr lang="en-PH"/>
          </a:p>
        </p:txBody>
      </p:sp>
      <p:pic>
        <p:nvPicPr>
          <p:cNvPr id="7" name="Picture 6">
            <a:extLst>
              <a:ext uri="{FF2B5EF4-FFF2-40B4-BE49-F238E27FC236}">
                <a16:creationId xmlns:a16="http://schemas.microsoft.com/office/drawing/2014/main" id="{B964DCF7-74DC-44F7-E33C-A6EE227D905B}"/>
              </a:ext>
            </a:extLst>
          </p:cNvPr>
          <p:cNvPicPr>
            <a:picLocks noChangeAspect="1"/>
          </p:cNvPicPr>
          <p:nvPr/>
        </p:nvPicPr>
        <p:blipFill>
          <a:blip r:embed="rId2"/>
          <a:stretch>
            <a:fillRect/>
          </a:stretch>
        </p:blipFill>
        <p:spPr>
          <a:xfrm>
            <a:off x="927966" y="1398824"/>
            <a:ext cx="10336067" cy="4372585"/>
          </a:xfrm>
          <a:prstGeom prst="rect">
            <a:avLst/>
          </a:prstGeom>
        </p:spPr>
      </p:pic>
    </p:spTree>
    <p:extLst>
      <p:ext uri="{BB962C8B-B14F-4D97-AF65-F5344CB8AC3E}">
        <p14:creationId xmlns:p14="http://schemas.microsoft.com/office/powerpoint/2010/main" val="1118644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AF7FC-6013-497A-B050-EEA5705C815B}"/>
              </a:ext>
            </a:extLst>
          </p:cNvPr>
          <p:cNvSpPr>
            <a:spLocks noGrp="1"/>
          </p:cNvSpPr>
          <p:nvPr>
            <p:ph type="title"/>
          </p:nvPr>
        </p:nvSpPr>
        <p:spPr/>
        <p:txBody>
          <a:bodyPr>
            <a:normAutofit fontScale="90000"/>
          </a:bodyPr>
          <a:lstStyle/>
          <a:p>
            <a:r>
              <a:rPr lang="en-GB" dirty="0"/>
              <a:t>Side effects</a:t>
            </a:r>
          </a:p>
        </p:txBody>
      </p:sp>
      <p:sp>
        <p:nvSpPr>
          <p:cNvPr id="3" name="Content Placeholder 2">
            <a:extLst>
              <a:ext uri="{FF2B5EF4-FFF2-40B4-BE49-F238E27FC236}">
                <a16:creationId xmlns:a16="http://schemas.microsoft.com/office/drawing/2014/main" id="{98F91122-6B96-4A88-883C-40C89779DF04}"/>
              </a:ext>
            </a:extLst>
          </p:cNvPr>
          <p:cNvSpPr>
            <a:spLocks noGrp="1"/>
          </p:cNvSpPr>
          <p:nvPr>
            <p:ph idx="1"/>
          </p:nvPr>
        </p:nvSpPr>
        <p:spPr>
          <a:xfrm>
            <a:off x="609461" y="888058"/>
            <a:ext cx="10515600" cy="4351338"/>
          </a:xfrm>
        </p:spPr>
        <p:txBody>
          <a:bodyPr/>
          <a:lstStyle/>
          <a:p>
            <a:pPr>
              <a:buFont typeface="Wingdings" panose="05000000000000000000" pitchFamily="2" charset="2"/>
              <a:buChar char="ü"/>
            </a:pPr>
            <a:r>
              <a:rPr lang="en-GB" sz="2400" dirty="0"/>
              <a:t>In functional programs there are no side effects.  </a:t>
            </a:r>
          </a:p>
          <a:p>
            <a:pPr>
              <a:buFont typeface="Wingdings" panose="05000000000000000000" pitchFamily="2" charset="2"/>
              <a:buChar char="ü"/>
            </a:pPr>
            <a:r>
              <a:rPr lang="en-GB" sz="2400" dirty="0"/>
              <a:t>Side effects occur when a function changes the values outside its own scope.</a:t>
            </a:r>
          </a:p>
          <a:p>
            <a:pPr>
              <a:buFont typeface="Wingdings" panose="05000000000000000000" pitchFamily="2" charset="2"/>
              <a:buChar char="ü"/>
            </a:pPr>
            <a:r>
              <a:rPr lang="en-GB" sz="2400" dirty="0"/>
              <a:t>This is possible for mutable objects but not immutable objects</a:t>
            </a:r>
          </a:p>
          <a:p>
            <a:pPr>
              <a:buFont typeface="Wingdings" panose="05000000000000000000" pitchFamily="2" charset="2"/>
              <a:buChar char="ü"/>
            </a:pPr>
            <a:r>
              <a:rPr lang="en-GB" sz="2400" dirty="0"/>
              <a:t>The code below demonstrates the effect of no side effects in Haskell</a:t>
            </a:r>
          </a:p>
          <a:p>
            <a:pPr>
              <a:buFont typeface="Wingdings" panose="05000000000000000000" pitchFamily="2" charset="2"/>
              <a:buChar char="ü"/>
            </a:pPr>
            <a:r>
              <a:rPr lang="en-GB" sz="2400" dirty="0"/>
              <a:t>The variable </a:t>
            </a:r>
            <a:r>
              <a:rPr lang="en-GB" sz="2400" dirty="0">
                <a:latin typeface="Courier New" panose="02070309020205020404" pitchFamily="49" charset="0"/>
                <a:cs typeface="Courier New" panose="02070309020205020404" pitchFamily="49" charset="0"/>
              </a:rPr>
              <a:t>x</a:t>
            </a:r>
            <a:r>
              <a:rPr lang="en-GB" sz="2400" dirty="0"/>
              <a:t> does not change outside the scope of the </a:t>
            </a:r>
            <a:r>
              <a:rPr lang="en-GB" sz="2400" dirty="0" err="1">
                <a:latin typeface="Courier New" panose="02070309020205020404" pitchFamily="49" charset="0"/>
                <a:cs typeface="Courier New" panose="02070309020205020404" pitchFamily="49" charset="0"/>
              </a:rPr>
              <a:t>addOne</a:t>
            </a:r>
            <a:r>
              <a:rPr lang="en-GB" sz="2400" dirty="0"/>
              <a:t> function</a:t>
            </a:r>
          </a:p>
          <a:p>
            <a:pPr marL="0" indent="0">
              <a:buNone/>
            </a:pPr>
            <a:endParaRPr lang="en-GB" dirty="0"/>
          </a:p>
        </p:txBody>
      </p:sp>
      <p:sp>
        <p:nvSpPr>
          <p:cNvPr id="4" name="Rectangle 3">
            <a:extLst>
              <a:ext uri="{FF2B5EF4-FFF2-40B4-BE49-F238E27FC236}">
                <a16:creationId xmlns:a16="http://schemas.microsoft.com/office/drawing/2014/main" id="{79785FC9-DBEA-4A4C-BA0B-B108D90A1D81}"/>
              </a:ext>
            </a:extLst>
          </p:cNvPr>
          <p:cNvSpPr/>
          <p:nvPr/>
        </p:nvSpPr>
        <p:spPr>
          <a:xfrm>
            <a:off x="2507344" y="3305315"/>
            <a:ext cx="5138057" cy="3170099"/>
          </a:xfrm>
          <a:prstGeom prst="rect">
            <a:avLst/>
          </a:prstGeom>
          <a:ln>
            <a:solidFill>
              <a:srgbClr val="92D050"/>
            </a:solidFill>
          </a:ln>
        </p:spPr>
        <p:txBody>
          <a:bodyPr wrap="square">
            <a:spAutoFit/>
          </a:bodyPr>
          <a:lstStyle/>
          <a:p>
            <a:r>
              <a:rPr lang="en-GB" sz="2000" dirty="0">
                <a:latin typeface="Courier New" panose="02070309020205020404" pitchFamily="49" charset="0"/>
                <a:cs typeface="Courier New" panose="02070309020205020404" pitchFamily="49" charset="0"/>
              </a:rPr>
              <a:t>Prelude&gt; let </a:t>
            </a:r>
            <a:r>
              <a:rPr lang="en-GB" sz="2000" dirty="0" err="1">
                <a:latin typeface="Courier New" panose="02070309020205020404" pitchFamily="49" charset="0"/>
                <a:cs typeface="Courier New" panose="02070309020205020404" pitchFamily="49" charset="0"/>
              </a:rPr>
              <a:t>addOne</a:t>
            </a:r>
            <a:r>
              <a:rPr lang="en-GB" sz="2000" dirty="0">
                <a:latin typeface="Courier New" panose="02070309020205020404" pitchFamily="49" charset="0"/>
                <a:cs typeface="Courier New" panose="02070309020205020404" pitchFamily="49" charset="0"/>
              </a:rPr>
              <a:t> x = x + 1</a:t>
            </a:r>
          </a:p>
          <a:p>
            <a:r>
              <a:rPr lang="en-GB" sz="2000" dirty="0">
                <a:latin typeface="Courier New" panose="02070309020205020404" pitchFamily="49" charset="0"/>
                <a:cs typeface="Courier New" panose="02070309020205020404" pitchFamily="49" charset="0"/>
              </a:rPr>
              <a:t>Prelude&gt; let x=1</a:t>
            </a:r>
          </a:p>
          <a:p>
            <a:r>
              <a:rPr lang="en-GB" sz="2000" dirty="0">
                <a:latin typeface="Courier New" panose="02070309020205020404" pitchFamily="49" charset="0"/>
                <a:cs typeface="Courier New" panose="02070309020205020404" pitchFamily="49" charset="0"/>
              </a:rPr>
              <a:t>Prelude&gt; </a:t>
            </a:r>
            <a:r>
              <a:rPr lang="en-GB" sz="2000" dirty="0" err="1">
                <a:latin typeface="Courier New" panose="02070309020205020404" pitchFamily="49" charset="0"/>
                <a:cs typeface="Courier New" panose="02070309020205020404" pitchFamily="49" charset="0"/>
              </a:rPr>
              <a:t>addOne</a:t>
            </a:r>
            <a:r>
              <a:rPr lang="en-GB" sz="2000" dirty="0">
                <a:latin typeface="Courier New" panose="02070309020205020404" pitchFamily="49" charset="0"/>
                <a:cs typeface="Courier New" panose="02070309020205020404" pitchFamily="49" charset="0"/>
              </a:rPr>
              <a:t> x</a:t>
            </a:r>
          </a:p>
          <a:p>
            <a:r>
              <a:rPr lang="en-GB" sz="2000" dirty="0">
                <a:latin typeface="Courier New" panose="02070309020205020404" pitchFamily="49" charset="0"/>
                <a:cs typeface="Courier New" panose="02070309020205020404" pitchFamily="49" charset="0"/>
              </a:rPr>
              <a:t>2</a:t>
            </a:r>
          </a:p>
          <a:p>
            <a:r>
              <a:rPr lang="en-GB" sz="2000" dirty="0">
                <a:latin typeface="Courier New" panose="02070309020205020404" pitchFamily="49" charset="0"/>
                <a:cs typeface="Courier New" panose="02070309020205020404" pitchFamily="49" charset="0"/>
              </a:rPr>
              <a:t>Prelude&gt; x</a:t>
            </a:r>
          </a:p>
          <a:p>
            <a:r>
              <a:rPr lang="en-GB" sz="2000" dirty="0">
                <a:latin typeface="Courier New" panose="02070309020205020404" pitchFamily="49" charset="0"/>
                <a:cs typeface="Courier New" panose="02070309020205020404" pitchFamily="49" charset="0"/>
              </a:rPr>
              <a:t>1</a:t>
            </a:r>
          </a:p>
          <a:p>
            <a:r>
              <a:rPr lang="en-GB" sz="2000" dirty="0">
                <a:latin typeface="Courier New" panose="02070309020205020404" pitchFamily="49" charset="0"/>
                <a:cs typeface="Courier New" panose="02070309020205020404" pitchFamily="49" charset="0"/>
              </a:rPr>
              <a:t>Prelude&gt; </a:t>
            </a:r>
            <a:r>
              <a:rPr lang="en-GB" sz="2000" dirty="0" err="1">
                <a:latin typeface="Courier New" panose="02070309020205020404" pitchFamily="49" charset="0"/>
                <a:cs typeface="Courier New" panose="02070309020205020404" pitchFamily="49" charset="0"/>
              </a:rPr>
              <a:t>addOne</a:t>
            </a:r>
            <a:r>
              <a:rPr lang="en-GB" sz="2000" dirty="0">
                <a:latin typeface="Courier New" panose="02070309020205020404" pitchFamily="49" charset="0"/>
                <a:cs typeface="Courier New" panose="02070309020205020404" pitchFamily="49" charset="0"/>
              </a:rPr>
              <a:t> x</a:t>
            </a:r>
          </a:p>
          <a:p>
            <a:r>
              <a:rPr lang="en-GB" sz="2000" dirty="0">
                <a:latin typeface="Courier New" panose="02070309020205020404" pitchFamily="49" charset="0"/>
                <a:cs typeface="Courier New" panose="02070309020205020404" pitchFamily="49" charset="0"/>
              </a:rPr>
              <a:t>2</a:t>
            </a:r>
          </a:p>
          <a:p>
            <a:r>
              <a:rPr lang="en-GB" sz="2000" dirty="0">
                <a:latin typeface="Courier New" panose="02070309020205020404" pitchFamily="49" charset="0"/>
                <a:cs typeface="Courier New" panose="02070309020205020404" pitchFamily="49" charset="0"/>
              </a:rPr>
              <a:t>Prelude&gt; x</a:t>
            </a:r>
          </a:p>
          <a:p>
            <a:r>
              <a:rPr lang="en-GB" sz="2000" dirty="0">
                <a:latin typeface="Courier New" panose="02070309020205020404" pitchFamily="49" charset="0"/>
                <a:cs typeface="Courier New" panose="02070309020205020404" pitchFamily="49" charset="0"/>
              </a:rPr>
              <a:t>1</a:t>
            </a:r>
          </a:p>
        </p:txBody>
      </p:sp>
    </p:spTree>
    <p:extLst>
      <p:ext uri="{BB962C8B-B14F-4D97-AF65-F5344CB8AC3E}">
        <p14:creationId xmlns:p14="http://schemas.microsoft.com/office/powerpoint/2010/main" val="24623593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AF7FC-6013-497A-B050-EEA5705C815B}"/>
              </a:ext>
            </a:extLst>
          </p:cNvPr>
          <p:cNvSpPr>
            <a:spLocks noGrp="1"/>
          </p:cNvSpPr>
          <p:nvPr>
            <p:ph type="title"/>
          </p:nvPr>
        </p:nvSpPr>
        <p:spPr/>
        <p:txBody>
          <a:bodyPr>
            <a:normAutofit fontScale="90000"/>
          </a:bodyPr>
          <a:lstStyle/>
          <a:p>
            <a:r>
              <a:rPr lang="en-GB" dirty="0"/>
              <a:t>Side effects: Python example</a:t>
            </a:r>
          </a:p>
        </p:txBody>
      </p:sp>
      <p:sp>
        <p:nvSpPr>
          <p:cNvPr id="9" name="Rectangle 8">
            <a:extLst>
              <a:ext uri="{FF2B5EF4-FFF2-40B4-BE49-F238E27FC236}">
                <a16:creationId xmlns:a16="http://schemas.microsoft.com/office/drawing/2014/main" id="{3D0A06C0-420E-4E08-8501-F05363352C8D}"/>
              </a:ext>
            </a:extLst>
          </p:cNvPr>
          <p:cNvSpPr/>
          <p:nvPr/>
        </p:nvSpPr>
        <p:spPr>
          <a:xfrm>
            <a:off x="5516357" y="1570619"/>
            <a:ext cx="5435879" cy="1477328"/>
          </a:xfrm>
          <a:prstGeom prst="rect">
            <a:avLst/>
          </a:prstGeom>
        </p:spPr>
        <p:txBody>
          <a:bodyPr wrap="square">
            <a:spAutoFit/>
          </a:bodyPr>
          <a:lstStyle/>
          <a:p>
            <a:pPr marL="285750" indent="-285750">
              <a:lnSpc>
                <a:spcPct val="100000"/>
              </a:lnSpc>
              <a:buFont typeface="Wingdings" panose="05000000000000000000" pitchFamily="2" charset="2"/>
              <a:buChar char="ü"/>
            </a:pPr>
            <a:r>
              <a:rPr lang="en-GB" sz="2400" dirty="0">
                <a:cs typeface="Courier New" panose="02070309020205020404" pitchFamily="49" charset="0"/>
              </a:rPr>
              <a:t>Uses a list which is mutable</a:t>
            </a:r>
          </a:p>
          <a:p>
            <a:pPr marL="285750" indent="-285750">
              <a:buFont typeface="Wingdings" panose="05000000000000000000" pitchFamily="2" charset="2"/>
              <a:buChar char="ü"/>
            </a:pPr>
            <a:r>
              <a:rPr lang="en-GB" sz="2400" dirty="0">
                <a:cs typeface="Courier New" panose="02070309020205020404" pitchFamily="49" charset="0"/>
              </a:rPr>
              <a:t>Value of x is changed outside the scope of the </a:t>
            </a:r>
            <a:r>
              <a:rPr lang="en-GB" sz="2400" dirty="0" err="1">
                <a:cs typeface="Courier New" panose="02070309020205020404" pitchFamily="49" charset="0"/>
              </a:rPr>
              <a:t>addOne</a:t>
            </a:r>
            <a:r>
              <a:rPr lang="en-GB" sz="2400" dirty="0">
                <a:cs typeface="Courier New" panose="02070309020205020404" pitchFamily="49" charset="0"/>
              </a:rPr>
              <a:t> function</a:t>
            </a:r>
          </a:p>
          <a:p>
            <a:pPr>
              <a:lnSpc>
                <a:spcPct val="100000"/>
              </a:lnSpc>
            </a:pPr>
            <a:endParaRPr lang="en-GB" dirty="0">
              <a:latin typeface="Courier New" panose="02070309020205020404" pitchFamily="49" charset="0"/>
              <a:cs typeface="Courier New" panose="02070309020205020404" pitchFamily="49" charset="0"/>
            </a:endParaRPr>
          </a:p>
        </p:txBody>
      </p:sp>
      <p:sp>
        <p:nvSpPr>
          <p:cNvPr id="11" name="Rectangle 10">
            <a:extLst>
              <a:ext uri="{FF2B5EF4-FFF2-40B4-BE49-F238E27FC236}">
                <a16:creationId xmlns:a16="http://schemas.microsoft.com/office/drawing/2014/main" id="{C57F256B-ACF8-4A77-95B9-58E4BDE06E2A}"/>
              </a:ext>
            </a:extLst>
          </p:cNvPr>
          <p:cNvSpPr/>
          <p:nvPr/>
        </p:nvSpPr>
        <p:spPr>
          <a:xfrm>
            <a:off x="808672" y="1351508"/>
            <a:ext cx="3922626" cy="4154984"/>
          </a:xfrm>
          <a:prstGeom prst="rect">
            <a:avLst/>
          </a:prstGeom>
          <a:ln>
            <a:solidFill>
              <a:srgbClr val="92D050"/>
            </a:solidFill>
          </a:ln>
        </p:spPr>
        <p:txBody>
          <a:bodyPr wrap="square">
            <a:spAutoFit/>
          </a:bodyPr>
          <a:lstStyle/>
          <a:p>
            <a:pPr>
              <a:lnSpc>
                <a:spcPct val="100000"/>
              </a:lnSpc>
            </a:pPr>
            <a:r>
              <a:rPr lang="en-GB" sz="2400" dirty="0">
                <a:latin typeface="Courier New" panose="02070309020205020404" pitchFamily="49" charset="0"/>
                <a:cs typeface="Courier New" panose="02070309020205020404" pitchFamily="49" charset="0"/>
              </a:rPr>
              <a:t>def </a:t>
            </a:r>
            <a:r>
              <a:rPr lang="en-GB" sz="2400" dirty="0" err="1">
                <a:latin typeface="Courier New" panose="02070309020205020404" pitchFamily="49" charset="0"/>
                <a:cs typeface="Courier New" panose="02070309020205020404" pitchFamily="49" charset="0"/>
              </a:rPr>
              <a:t>addOne</a:t>
            </a:r>
            <a:r>
              <a:rPr lang="en-GB" sz="2400" dirty="0">
                <a:latin typeface="Courier New" panose="02070309020205020404" pitchFamily="49" charset="0"/>
                <a:cs typeface="Courier New" panose="02070309020205020404" pitchFamily="49" charset="0"/>
              </a:rPr>
              <a:t>():</a:t>
            </a:r>
          </a:p>
          <a:p>
            <a:pPr>
              <a:lnSpc>
                <a:spcPct val="100000"/>
              </a:lnSpc>
            </a:pPr>
            <a:r>
              <a:rPr lang="en-GB" sz="2400" dirty="0">
                <a:latin typeface="Courier New" panose="02070309020205020404" pitchFamily="49" charset="0"/>
                <a:cs typeface="Courier New" panose="02070309020205020404" pitchFamily="49" charset="0"/>
              </a:rPr>
              <a:t>    x[0]=x[0]+1</a:t>
            </a:r>
          </a:p>
          <a:p>
            <a:pPr>
              <a:lnSpc>
                <a:spcPct val="100000"/>
              </a:lnSpc>
            </a:pPr>
            <a:r>
              <a:rPr lang="en-GB" sz="2400" dirty="0">
                <a:latin typeface="Courier New" panose="02070309020205020404" pitchFamily="49" charset="0"/>
                <a:cs typeface="Courier New" panose="02070309020205020404" pitchFamily="49" charset="0"/>
              </a:rPr>
              <a:t>    </a:t>
            </a:r>
          </a:p>
          <a:p>
            <a:pPr>
              <a:lnSpc>
                <a:spcPct val="100000"/>
              </a:lnSpc>
            </a:pPr>
            <a:r>
              <a:rPr lang="en-GB" sz="2400" dirty="0">
                <a:latin typeface="Courier New" panose="02070309020205020404" pitchFamily="49" charset="0"/>
                <a:cs typeface="Courier New" panose="02070309020205020404" pitchFamily="49" charset="0"/>
              </a:rPr>
              <a:t>x=[1]</a:t>
            </a:r>
          </a:p>
          <a:p>
            <a:pPr>
              <a:lnSpc>
                <a:spcPct val="100000"/>
              </a:lnSpc>
            </a:pPr>
            <a:r>
              <a:rPr lang="en-GB" sz="2400" dirty="0">
                <a:latin typeface="Courier New" panose="02070309020205020404" pitchFamily="49" charset="0"/>
                <a:cs typeface="Courier New" panose="02070309020205020404" pitchFamily="49" charset="0"/>
              </a:rPr>
              <a:t>print(x)</a:t>
            </a:r>
          </a:p>
          <a:p>
            <a:pPr>
              <a:lnSpc>
                <a:spcPct val="100000"/>
              </a:lnSpc>
            </a:pPr>
            <a:r>
              <a:rPr lang="en-GB" sz="2400" dirty="0" err="1">
                <a:latin typeface="Courier New" panose="02070309020205020404" pitchFamily="49" charset="0"/>
                <a:cs typeface="Courier New" panose="02070309020205020404" pitchFamily="49" charset="0"/>
              </a:rPr>
              <a:t>addOne</a:t>
            </a:r>
            <a:r>
              <a:rPr lang="en-GB" sz="2400" dirty="0">
                <a:latin typeface="Courier New" panose="02070309020205020404" pitchFamily="49" charset="0"/>
                <a:cs typeface="Courier New" panose="02070309020205020404" pitchFamily="49" charset="0"/>
              </a:rPr>
              <a:t>(x)</a:t>
            </a:r>
          </a:p>
          <a:p>
            <a:pPr>
              <a:lnSpc>
                <a:spcPct val="100000"/>
              </a:lnSpc>
            </a:pPr>
            <a:r>
              <a:rPr lang="en-GB" sz="2400" dirty="0">
                <a:latin typeface="Courier New" panose="02070309020205020404" pitchFamily="49" charset="0"/>
                <a:cs typeface="Courier New" panose="02070309020205020404" pitchFamily="49" charset="0"/>
              </a:rPr>
              <a:t>print(x)</a:t>
            </a:r>
          </a:p>
          <a:p>
            <a:pPr>
              <a:lnSpc>
                <a:spcPct val="100000"/>
              </a:lnSpc>
            </a:pPr>
            <a:endParaRPr lang="en-GB" sz="2400" dirty="0">
              <a:latin typeface="Courier New" panose="02070309020205020404" pitchFamily="49" charset="0"/>
              <a:cs typeface="Courier New" panose="02070309020205020404" pitchFamily="49" charset="0"/>
            </a:endParaRPr>
          </a:p>
          <a:p>
            <a:pPr>
              <a:lnSpc>
                <a:spcPct val="100000"/>
              </a:lnSpc>
            </a:pPr>
            <a:r>
              <a:rPr lang="en-GB" sz="2400" dirty="0">
                <a:latin typeface="Courier New" panose="02070309020205020404" pitchFamily="49" charset="0"/>
                <a:cs typeface="Courier New" panose="02070309020205020404" pitchFamily="49" charset="0"/>
              </a:rPr>
              <a:t>Output:</a:t>
            </a:r>
          </a:p>
          <a:p>
            <a:pPr>
              <a:lnSpc>
                <a:spcPct val="100000"/>
              </a:lnSpc>
            </a:pPr>
            <a:r>
              <a:rPr lang="en-GB" sz="2400" dirty="0">
                <a:latin typeface="Courier New" panose="02070309020205020404" pitchFamily="49" charset="0"/>
                <a:cs typeface="Courier New" panose="02070309020205020404" pitchFamily="49" charset="0"/>
              </a:rPr>
              <a:t>[1]</a:t>
            </a:r>
          </a:p>
          <a:p>
            <a:pPr>
              <a:lnSpc>
                <a:spcPct val="100000"/>
              </a:lnSpc>
            </a:pPr>
            <a:r>
              <a:rPr lang="en-GB" sz="2400" dirty="0">
                <a:latin typeface="Courier New" panose="02070309020205020404" pitchFamily="49" charset="0"/>
                <a:cs typeface="Courier New" panose="02070309020205020404" pitchFamily="49" charset="0"/>
              </a:rPr>
              <a:t>[2]</a:t>
            </a:r>
          </a:p>
        </p:txBody>
      </p:sp>
    </p:spTree>
    <p:extLst>
      <p:ext uri="{BB962C8B-B14F-4D97-AF65-F5344CB8AC3E}">
        <p14:creationId xmlns:p14="http://schemas.microsoft.com/office/powerpoint/2010/main" val="15381995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AF7FC-6013-497A-B050-EEA5705C815B}"/>
              </a:ext>
            </a:extLst>
          </p:cNvPr>
          <p:cNvSpPr>
            <a:spLocks noGrp="1"/>
          </p:cNvSpPr>
          <p:nvPr>
            <p:ph type="title"/>
          </p:nvPr>
        </p:nvSpPr>
        <p:spPr/>
        <p:txBody>
          <a:bodyPr>
            <a:normAutofit fontScale="90000"/>
          </a:bodyPr>
          <a:lstStyle/>
          <a:p>
            <a:r>
              <a:rPr lang="en-GB" dirty="0"/>
              <a:t>No Side effects: Python example </a:t>
            </a:r>
          </a:p>
        </p:txBody>
      </p:sp>
      <p:sp>
        <p:nvSpPr>
          <p:cNvPr id="10" name="Rectangle 9">
            <a:extLst>
              <a:ext uri="{FF2B5EF4-FFF2-40B4-BE49-F238E27FC236}">
                <a16:creationId xmlns:a16="http://schemas.microsoft.com/office/drawing/2014/main" id="{1099917F-890F-42D1-AFF1-DA1815C7C86D}"/>
              </a:ext>
            </a:extLst>
          </p:cNvPr>
          <p:cNvSpPr/>
          <p:nvPr/>
        </p:nvSpPr>
        <p:spPr>
          <a:xfrm>
            <a:off x="5854009" y="1696426"/>
            <a:ext cx="6096000" cy="1477328"/>
          </a:xfrm>
          <a:prstGeom prst="rect">
            <a:avLst/>
          </a:prstGeom>
        </p:spPr>
        <p:txBody>
          <a:bodyPr>
            <a:spAutoFit/>
          </a:bodyPr>
          <a:lstStyle/>
          <a:p>
            <a:pPr marL="285750" indent="-285750">
              <a:lnSpc>
                <a:spcPct val="100000"/>
              </a:lnSpc>
              <a:buFont typeface="Wingdings" panose="05000000000000000000" pitchFamily="2" charset="2"/>
              <a:buChar char="ü"/>
            </a:pPr>
            <a:r>
              <a:rPr lang="en-GB" sz="2400" dirty="0">
                <a:cs typeface="Courier New" panose="02070309020205020404" pitchFamily="49" charset="0"/>
              </a:rPr>
              <a:t>Uses variable which is immutable</a:t>
            </a:r>
          </a:p>
          <a:p>
            <a:pPr marL="285750" indent="-285750">
              <a:buFont typeface="Wingdings" panose="05000000000000000000" pitchFamily="2" charset="2"/>
              <a:buChar char="ü"/>
            </a:pPr>
            <a:r>
              <a:rPr lang="en-GB" sz="2400" dirty="0">
                <a:cs typeface="Courier New" panose="02070309020205020404" pitchFamily="49" charset="0"/>
              </a:rPr>
              <a:t>Value of x is unchanged outside the scope of the function</a:t>
            </a:r>
          </a:p>
          <a:p>
            <a:pPr>
              <a:lnSpc>
                <a:spcPct val="100000"/>
              </a:lnSpc>
            </a:pPr>
            <a:endParaRPr lang="en-GB" dirty="0">
              <a:latin typeface="Courier New" panose="02070309020205020404" pitchFamily="49" charset="0"/>
              <a:cs typeface="Courier New" panose="02070309020205020404" pitchFamily="49" charset="0"/>
            </a:endParaRPr>
          </a:p>
        </p:txBody>
      </p:sp>
      <p:sp>
        <p:nvSpPr>
          <p:cNvPr id="12" name="Rectangle 11">
            <a:extLst>
              <a:ext uri="{FF2B5EF4-FFF2-40B4-BE49-F238E27FC236}">
                <a16:creationId xmlns:a16="http://schemas.microsoft.com/office/drawing/2014/main" id="{4D3DEE43-C340-4EA9-AE37-9FBF619B5C51}"/>
              </a:ext>
            </a:extLst>
          </p:cNvPr>
          <p:cNvSpPr/>
          <p:nvPr/>
        </p:nvSpPr>
        <p:spPr>
          <a:xfrm>
            <a:off x="1478306" y="1556006"/>
            <a:ext cx="3922626" cy="4154984"/>
          </a:xfrm>
          <a:prstGeom prst="rect">
            <a:avLst/>
          </a:prstGeom>
          <a:ln>
            <a:solidFill>
              <a:srgbClr val="92D050"/>
            </a:solidFill>
          </a:ln>
        </p:spPr>
        <p:txBody>
          <a:bodyPr wrap="square">
            <a:spAutoFit/>
          </a:bodyPr>
          <a:lstStyle/>
          <a:p>
            <a:pPr>
              <a:lnSpc>
                <a:spcPct val="100000"/>
              </a:lnSpc>
            </a:pPr>
            <a:r>
              <a:rPr lang="en-GB" sz="2400" dirty="0">
                <a:latin typeface="Courier New" panose="02070309020205020404" pitchFamily="49" charset="0"/>
                <a:cs typeface="Courier New" panose="02070309020205020404" pitchFamily="49" charset="0"/>
              </a:rPr>
              <a:t>def </a:t>
            </a:r>
            <a:r>
              <a:rPr lang="en-GB" sz="2400" dirty="0" err="1">
                <a:latin typeface="Courier New" panose="02070309020205020404" pitchFamily="49" charset="0"/>
                <a:cs typeface="Courier New" panose="02070309020205020404" pitchFamily="49" charset="0"/>
              </a:rPr>
              <a:t>addOne</a:t>
            </a:r>
            <a:r>
              <a:rPr lang="en-GB" sz="2400" dirty="0">
                <a:latin typeface="Courier New" panose="02070309020205020404" pitchFamily="49" charset="0"/>
                <a:cs typeface="Courier New" panose="02070309020205020404" pitchFamily="49" charset="0"/>
              </a:rPr>
              <a:t>(x):</a:t>
            </a:r>
          </a:p>
          <a:p>
            <a:pPr>
              <a:lnSpc>
                <a:spcPct val="100000"/>
              </a:lnSpc>
            </a:pPr>
            <a:r>
              <a:rPr lang="en-GB" sz="2400" dirty="0">
                <a:latin typeface="Courier New" panose="02070309020205020404" pitchFamily="49" charset="0"/>
                <a:cs typeface="Courier New" panose="02070309020205020404" pitchFamily="49" charset="0"/>
              </a:rPr>
              <a:t>    x=x+1</a:t>
            </a:r>
          </a:p>
          <a:p>
            <a:pPr>
              <a:lnSpc>
                <a:spcPct val="100000"/>
              </a:lnSpc>
            </a:pPr>
            <a:r>
              <a:rPr lang="en-GB" sz="2400" dirty="0">
                <a:latin typeface="Courier New" panose="02070309020205020404" pitchFamily="49" charset="0"/>
                <a:cs typeface="Courier New" panose="02070309020205020404" pitchFamily="49" charset="0"/>
              </a:rPr>
              <a:t>    </a:t>
            </a:r>
          </a:p>
          <a:p>
            <a:pPr>
              <a:lnSpc>
                <a:spcPct val="100000"/>
              </a:lnSpc>
            </a:pPr>
            <a:r>
              <a:rPr lang="en-GB" sz="2400" dirty="0">
                <a:latin typeface="Courier New" panose="02070309020205020404" pitchFamily="49" charset="0"/>
                <a:cs typeface="Courier New" panose="02070309020205020404" pitchFamily="49" charset="0"/>
              </a:rPr>
              <a:t>x=1</a:t>
            </a:r>
          </a:p>
          <a:p>
            <a:pPr>
              <a:lnSpc>
                <a:spcPct val="100000"/>
              </a:lnSpc>
            </a:pPr>
            <a:r>
              <a:rPr lang="en-GB" sz="2400" dirty="0">
                <a:latin typeface="Courier New" panose="02070309020205020404" pitchFamily="49" charset="0"/>
                <a:cs typeface="Courier New" panose="02070309020205020404" pitchFamily="49" charset="0"/>
              </a:rPr>
              <a:t>print(x)</a:t>
            </a:r>
          </a:p>
          <a:p>
            <a:pPr>
              <a:lnSpc>
                <a:spcPct val="100000"/>
              </a:lnSpc>
            </a:pPr>
            <a:r>
              <a:rPr lang="en-GB" sz="2400" dirty="0" err="1">
                <a:latin typeface="Courier New" panose="02070309020205020404" pitchFamily="49" charset="0"/>
                <a:cs typeface="Courier New" panose="02070309020205020404" pitchFamily="49" charset="0"/>
              </a:rPr>
              <a:t>addOne</a:t>
            </a:r>
            <a:r>
              <a:rPr lang="en-GB" sz="2400" dirty="0">
                <a:latin typeface="Courier New" panose="02070309020205020404" pitchFamily="49" charset="0"/>
                <a:cs typeface="Courier New" panose="02070309020205020404" pitchFamily="49" charset="0"/>
              </a:rPr>
              <a:t>(x)</a:t>
            </a:r>
          </a:p>
          <a:p>
            <a:pPr>
              <a:lnSpc>
                <a:spcPct val="100000"/>
              </a:lnSpc>
            </a:pPr>
            <a:r>
              <a:rPr lang="en-GB" sz="2400" dirty="0">
                <a:latin typeface="Courier New" panose="02070309020205020404" pitchFamily="49" charset="0"/>
                <a:cs typeface="Courier New" panose="02070309020205020404" pitchFamily="49" charset="0"/>
              </a:rPr>
              <a:t>print(x)</a:t>
            </a:r>
          </a:p>
          <a:p>
            <a:pPr>
              <a:lnSpc>
                <a:spcPct val="100000"/>
              </a:lnSpc>
            </a:pPr>
            <a:endParaRPr lang="en-GB" sz="2400" dirty="0">
              <a:latin typeface="Courier New" panose="02070309020205020404" pitchFamily="49" charset="0"/>
              <a:cs typeface="Courier New" panose="02070309020205020404" pitchFamily="49" charset="0"/>
            </a:endParaRPr>
          </a:p>
          <a:p>
            <a:pPr>
              <a:lnSpc>
                <a:spcPct val="100000"/>
              </a:lnSpc>
            </a:pPr>
            <a:r>
              <a:rPr lang="en-GB" sz="2400" dirty="0">
                <a:latin typeface="Courier New" panose="02070309020205020404" pitchFamily="49" charset="0"/>
                <a:cs typeface="Courier New" panose="02070309020205020404" pitchFamily="49" charset="0"/>
              </a:rPr>
              <a:t>Output:</a:t>
            </a:r>
          </a:p>
          <a:p>
            <a:pPr>
              <a:lnSpc>
                <a:spcPct val="100000"/>
              </a:lnSpc>
            </a:pPr>
            <a:r>
              <a:rPr lang="en-GB" sz="2400" dirty="0">
                <a:latin typeface="Courier New" panose="02070309020205020404" pitchFamily="49" charset="0"/>
                <a:cs typeface="Courier New" panose="02070309020205020404" pitchFamily="49" charset="0"/>
              </a:rPr>
              <a:t>1</a:t>
            </a:r>
          </a:p>
          <a:p>
            <a:pPr>
              <a:lnSpc>
                <a:spcPct val="100000"/>
              </a:lnSpc>
            </a:pPr>
            <a:r>
              <a:rPr lang="en-GB" sz="2400" dirty="0">
                <a:latin typeface="Courier New" panose="02070309020205020404" pitchFamily="49" charset="0"/>
                <a:cs typeface="Courier New" panose="02070309020205020404" pitchFamily="49" charset="0"/>
              </a:rPr>
              <a:t>1</a:t>
            </a:r>
          </a:p>
        </p:txBody>
      </p:sp>
    </p:spTree>
    <p:extLst>
      <p:ext uri="{BB962C8B-B14F-4D97-AF65-F5344CB8AC3E}">
        <p14:creationId xmlns:p14="http://schemas.microsoft.com/office/powerpoint/2010/main" val="3467215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AD485-F93D-4341-93D5-DE1F359387C3}"/>
              </a:ext>
            </a:extLst>
          </p:cNvPr>
          <p:cNvSpPr>
            <a:spLocks noGrp="1"/>
          </p:cNvSpPr>
          <p:nvPr>
            <p:ph type="title"/>
          </p:nvPr>
        </p:nvSpPr>
        <p:spPr/>
        <p:txBody>
          <a:bodyPr>
            <a:normAutofit fontScale="90000"/>
          </a:bodyPr>
          <a:lstStyle/>
          <a:p>
            <a:endParaRPr lang="en-GB"/>
          </a:p>
        </p:txBody>
      </p:sp>
      <p:sp>
        <p:nvSpPr>
          <p:cNvPr id="3" name="Content Placeholder 2">
            <a:extLst>
              <a:ext uri="{FF2B5EF4-FFF2-40B4-BE49-F238E27FC236}">
                <a16:creationId xmlns:a16="http://schemas.microsoft.com/office/drawing/2014/main" id="{96D6014A-57CD-4C72-80F3-34B1F05E36AC}"/>
              </a:ext>
            </a:extLst>
          </p:cNvPr>
          <p:cNvSpPr>
            <a:spLocks noGrp="1"/>
          </p:cNvSpPr>
          <p:nvPr>
            <p:ph idx="1"/>
          </p:nvPr>
        </p:nvSpPr>
        <p:spPr/>
        <p:txBody>
          <a:bodyPr/>
          <a:lstStyle/>
          <a:p>
            <a:endParaRPr lang="en-GB"/>
          </a:p>
        </p:txBody>
      </p:sp>
      <p:pic>
        <p:nvPicPr>
          <p:cNvPr id="6" name="Picture 5">
            <a:extLst>
              <a:ext uri="{FF2B5EF4-FFF2-40B4-BE49-F238E27FC236}">
                <a16:creationId xmlns:a16="http://schemas.microsoft.com/office/drawing/2014/main" id="{3299C421-4422-F56D-E5F3-DF13D3DBAAC7}"/>
              </a:ext>
            </a:extLst>
          </p:cNvPr>
          <p:cNvPicPr>
            <a:picLocks noChangeAspect="1"/>
          </p:cNvPicPr>
          <p:nvPr/>
        </p:nvPicPr>
        <p:blipFill>
          <a:blip r:embed="rId2"/>
          <a:stretch>
            <a:fillRect/>
          </a:stretch>
        </p:blipFill>
        <p:spPr>
          <a:xfrm>
            <a:off x="889861" y="1285576"/>
            <a:ext cx="10412278" cy="4286848"/>
          </a:xfrm>
          <a:prstGeom prst="rect">
            <a:avLst/>
          </a:prstGeom>
        </p:spPr>
      </p:pic>
    </p:spTree>
    <p:extLst>
      <p:ext uri="{BB962C8B-B14F-4D97-AF65-F5344CB8AC3E}">
        <p14:creationId xmlns:p14="http://schemas.microsoft.com/office/powerpoint/2010/main" val="31964867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0F17B-AB35-4BC9-9F9D-142BAD7D36B0}"/>
              </a:ext>
            </a:extLst>
          </p:cNvPr>
          <p:cNvSpPr>
            <a:spLocks noGrp="1"/>
          </p:cNvSpPr>
          <p:nvPr>
            <p:ph type="title"/>
          </p:nvPr>
        </p:nvSpPr>
        <p:spPr/>
        <p:txBody>
          <a:bodyPr>
            <a:normAutofit fontScale="90000"/>
          </a:bodyPr>
          <a:lstStyle/>
          <a:p>
            <a:r>
              <a:rPr lang="en-GB" dirty="0"/>
              <a:t>Statelessness</a:t>
            </a:r>
          </a:p>
        </p:txBody>
      </p:sp>
      <p:sp>
        <p:nvSpPr>
          <p:cNvPr id="5" name="Content Placeholder 2">
            <a:extLst>
              <a:ext uri="{FF2B5EF4-FFF2-40B4-BE49-F238E27FC236}">
                <a16:creationId xmlns:a16="http://schemas.microsoft.com/office/drawing/2014/main" id="{F77844E8-11EC-4307-89B5-4754A2ED50D8}"/>
              </a:ext>
            </a:extLst>
          </p:cNvPr>
          <p:cNvSpPr txBox="1">
            <a:spLocks/>
          </p:cNvSpPr>
          <p:nvPr/>
        </p:nvSpPr>
        <p:spPr>
          <a:xfrm>
            <a:off x="2528143" y="3179237"/>
            <a:ext cx="5751153" cy="2604536"/>
          </a:xfrm>
          <a:prstGeom prst="rect">
            <a:avLst/>
          </a:prstGeom>
          <a:solidFill>
            <a:schemeClr val="bg1"/>
          </a:solidFill>
          <a:ln>
            <a:solidFill>
              <a:srgbClr val="92D050"/>
            </a:solidFill>
          </a:ln>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latin typeface="Courier New" panose="02070309020205020404" pitchFamily="49" charset="0"/>
              <a:cs typeface="Courier New" panose="02070309020205020404" pitchFamily="49" charset="0"/>
            </a:endParaRPr>
          </a:p>
          <a:p>
            <a:pPr marL="0" indent="0">
              <a:buFont typeface="Arial" panose="020B0604020202020204" pitchFamily="34" charset="0"/>
              <a:buNone/>
            </a:pPr>
            <a:r>
              <a:rPr lang="en-GB" dirty="0">
                <a:latin typeface="Courier New" panose="02070309020205020404" pitchFamily="49" charset="0"/>
                <a:cs typeface="Courier New" panose="02070309020205020404" pitchFamily="49" charset="0"/>
              </a:rPr>
              <a:t>Prelude&gt; let add x y = x + y</a:t>
            </a:r>
          </a:p>
          <a:p>
            <a:pPr marL="0" indent="0">
              <a:buNone/>
            </a:pPr>
            <a:r>
              <a:rPr lang="en-GB" dirty="0">
                <a:latin typeface="Courier New" panose="02070309020205020404" pitchFamily="49" charset="0"/>
                <a:cs typeface="Courier New" panose="02070309020205020404" pitchFamily="49" charset="0"/>
              </a:rPr>
              <a:t>Prelude&gt; add 2 1</a:t>
            </a:r>
          </a:p>
          <a:p>
            <a:pPr marL="0" indent="0">
              <a:buFont typeface="Arial" panose="020B0604020202020204" pitchFamily="34" charset="0"/>
              <a:buNone/>
            </a:pPr>
            <a:r>
              <a:rPr lang="en-GB" dirty="0">
                <a:latin typeface="Courier New" panose="02070309020205020404" pitchFamily="49" charset="0"/>
                <a:cs typeface="Courier New" panose="02070309020205020404" pitchFamily="49" charset="0"/>
              </a:rPr>
              <a:t>3</a:t>
            </a:r>
          </a:p>
          <a:p>
            <a:pPr marL="0" indent="0">
              <a:buNone/>
            </a:pPr>
            <a:r>
              <a:rPr lang="en-GB" dirty="0">
                <a:latin typeface="Courier New" panose="02070309020205020404" pitchFamily="49" charset="0"/>
                <a:cs typeface="Courier New" panose="02070309020205020404" pitchFamily="49" charset="0"/>
              </a:rPr>
              <a:t>Prelude&gt; add 2 1</a:t>
            </a:r>
          </a:p>
          <a:p>
            <a:pPr marL="0" indent="0">
              <a:buFont typeface="Arial" panose="020B0604020202020204" pitchFamily="34" charset="0"/>
              <a:buNone/>
            </a:pPr>
            <a:r>
              <a:rPr lang="en-GB" dirty="0">
                <a:latin typeface="Courier New" panose="02070309020205020404" pitchFamily="49" charset="0"/>
                <a:cs typeface="Courier New" panose="02070309020205020404" pitchFamily="49" charset="0"/>
              </a:rPr>
              <a:t>3</a:t>
            </a:r>
          </a:p>
          <a:p>
            <a:pPr marL="0" indent="0">
              <a:buFont typeface="Arial" panose="020B0604020202020204" pitchFamily="34" charset="0"/>
              <a:buNone/>
            </a:pPr>
            <a:endParaRPr lang="en-GB" dirty="0">
              <a:latin typeface="Courier New" panose="02070309020205020404" pitchFamily="49" charset="0"/>
              <a:cs typeface="Courier New" panose="02070309020205020404" pitchFamily="49" charset="0"/>
            </a:endParaRPr>
          </a:p>
          <a:p>
            <a:pPr marL="0" indent="0">
              <a:buFont typeface="Arial" panose="020B0604020202020204" pitchFamily="34" charset="0"/>
              <a:buNone/>
            </a:pPr>
            <a:endParaRPr lang="en-GB" dirty="0">
              <a:latin typeface="Courier New" panose="02070309020205020404" pitchFamily="49" charset="0"/>
              <a:cs typeface="Courier New" panose="02070309020205020404" pitchFamily="49" charset="0"/>
            </a:endParaRPr>
          </a:p>
        </p:txBody>
      </p:sp>
      <p:sp>
        <p:nvSpPr>
          <p:cNvPr id="6" name="Content Placeholder 2">
            <a:extLst>
              <a:ext uri="{FF2B5EF4-FFF2-40B4-BE49-F238E27FC236}">
                <a16:creationId xmlns:a16="http://schemas.microsoft.com/office/drawing/2014/main" id="{14669A93-6865-4040-A5AD-57D02BF9251C}"/>
              </a:ext>
            </a:extLst>
          </p:cNvPr>
          <p:cNvSpPr txBox="1">
            <a:spLocks/>
          </p:cNvSpPr>
          <p:nvPr/>
        </p:nvSpPr>
        <p:spPr>
          <a:xfrm>
            <a:off x="808672" y="1034077"/>
            <a:ext cx="10515600" cy="1773521"/>
          </a:xfrm>
          <a:prstGeom prst="rect">
            <a:avLst/>
          </a:prstGeom>
        </p:spPr>
        <p:txBody>
          <a:bodyPr vert="horz" lIns="91440" tIns="45720" rIns="91440" bIns="45720" rtlCol="0">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buFont typeface="Wingdings" panose="05000000000000000000" pitchFamily="2" charset="2"/>
              <a:buChar char="ü"/>
            </a:pPr>
            <a:r>
              <a:rPr lang="en-GB" sz="4500" dirty="0"/>
              <a:t>For pure functions, </a:t>
            </a:r>
            <a:r>
              <a:rPr lang="en-GB" sz="4500" b="1" dirty="0"/>
              <a:t>given the same input to a function you will always have the same output. </a:t>
            </a:r>
          </a:p>
          <a:p>
            <a:pPr>
              <a:lnSpc>
                <a:spcPct val="120000"/>
              </a:lnSpc>
              <a:buFont typeface="Wingdings" panose="05000000000000000000" pitchFamily="2" charset="2"/>
              <a:buChar char="ü"/>
            </a:pPr>
            <a:r>
              <a:rPr lang="en-GB" sz="4500" dirty="0"/>
              <a:t>The local state is independent of the global state. </a:t>
            </a:r>
          </a:p>
          <a:p>
            <a:pPr>
              <a:lnSpc>
                <a:spcPct val="120000"/>
              </a:lnSpc>
              <a:buFont typeface="Wingdings" panose="05000000000000000000" pitchFamily="2" charset="2"/>
              <a:buChar char="ü"/>
            </a:pPr>
            <a:r>
              <a:rPr lang="en-GB" sz="4500" dirty="0"/>
              <a:t>In the example below from Haskell, we have the same inputs to the add function therefore we must have the same output</a:t>
            </a:r>
          </a:p>
          <a:p>
            <a:pPr marL="0" indent="0">
              <a:lnSpc>
                <a:spcPct val="120000"/>
              </a:lnSpc>
              <a:buFont typeface="Arial" panose="020B0604020202020204" pitchFamily="34" charset="0"/>
              <a:buNone/>
            </a:pPr>
            <a:endParaRPr lang="en-GB" dirty="0"/>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3325242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0F17B-AB35-4BC9-9F9D-142BAD7D36B0}"/>
              </a:ext>
            </a:extLst>
          </p:cNvPr>
          <p:cNvSpPr>
            <a:spLocks noGrp="1"/>
          </p:cNvSpPr>
          <p:nvPr>
            <p:ph type="title"/>
          </p:nvPr>
        </p:nvSpPr>
        <p:spPr/>
        <p:txBody>
          <a:bodyPr>
            <a:normAutofit fontScale="90000"/>
          </a:bodyPr>
          <a:lstStyle/>
          <a:p>
            <a:r>
              <a:rPr lang="en-GB" dirty="0"/>
              <a:t>Not stateless: Python example</a:t>
            </a:r>
          </a:p>
        </p:txBody>
      </p:sp>
      <p:sp>
        <p:nvSpPr>
          <p:cNvPr id="6" name="Content Placeholder 2">
            <a:extLst>
              <a:ext uri="{FF2B5EF4-FFF2-40B4-BE49-F238E27FC236}">
                <a16:creationId xmlns:a16="http://schemas.microsoft.com/office/drawing/2014/main" id="{14669A93-6865-4040-A5AD-57D02BF9251C}"/>
              </a:ext>
            </a:extLst>
          </p:cNvPr>
          <p:cNvSpPr txBox="1">
            <a:spLocks/>
          </p:cNvSpPr>
          <p:nvPr/>
        </p:nvSpPr>
        <p:spPr>
          <a:xfrm>
            <a:off x="808672" y="1034077"/>
            <a:ext cx="10515600" cy="1095445"/>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buFont typeface="Wingdings" panose="05000000000000000000" pitchFamily="2" charset="2"/>
              <a:buChar char="ü"/>
            </a:pPr>
            <a:r>
              <a:rPr lang="en-GB" dirty="0"/>
              <a:t>This is not a pure function because the output can be different even though our input is the same.</a:t>
            </a:r>
          </a:p>
          <a:p>
            <a:pPr>
              <a:lnSpc>
                <a:spcPct val="120000"/>
              </a:lnSpc>
              <a:buFont typeface="Wingdings" panose="05000000000000000000" pitchFamily="2" charset="2"/>
              <a:buChar char="ü"/>
            </a:pPr>
            <a:r>
              <a:rPr lang="en-GB" dirty="0"/>
              <a:t>The function is dependent on </a:t>
            </a:r>
            <a:r>
              <a:rPr lang="en-GB" dirty="0">
                <a:latin typeface="Courier New" panose="02070309020205020404" pitchFamily="49" charset="0"/>
                <a:cs typeface="Courier New" panose="02070309020205020404" pitchFamily="49" charset="0"/>
              </a:rPr>
              <a:t>y</a:t>
            </a:r>
            <a:r>
              <a:rPr lang="en-GB" dirty="0"/>
              <a:t> which can have its state change outside the function scope</a:t>
            </a:r>
          </a:p>
          <a:p>
            <a:pPr marL="0" indent="0">
              <a:buFont typeface="Arial" panose="020B0604020202020204" pitchFamily="34" charset="0"/>
              <a:buNone/>
            </a:pPr>
            <a:endParaRPr lang="en-US" dirty="0"/>
          </a:p>
        </p:txBody>
      </p:sp>
      <p:sp>
        <p:nvSpPr>
          <p:cNvPr id="4" name="Rectangle 3">
            <a:extLst>
              <a:ext uri="{FF2B5EF4-FFF2-40B4-BE49-F238E27FC236}">
                <a16:creationId xmlns:a16="http://schemas.microsoft.com/office/drawing/2014/main" id="{93A5097E-E598-45E8-A8BD-3CF6D6A6D4C1}"/>
              </a:ext>
            </a:extLst>
          </p:cNvPr>
          <p:cNvSpPr/>
          <p:nvPr/>
        </p:nvSpPr>
        <p:spPr>
          <a:xfrm>
            <a:off x="2796210" y="2429290"/>
            <a:ext cx="3299790" cy="3477875"/>
          </a:xfrm>
          <a:prstGeom prst="rect">
            <a:avLst/>
          </a:prstGeom>
          <a:ln>
            <a:solidFill>
              <a:srgbClr val="92D050"/>
            </a:solidFill>
          </a:ln>
        </p:spPr>
        <p:txBody>
          <a:bodyPr wrap="square">
            <a:spAutoFit/>
          </a:bodyPr>
          <a:lstStyle/>
          <a:p>
            <a:r>
              <a:rPr lang="en-GB" sz="2000" dirty="0">
                <a:latin typeface="Courier New" panose="02070309020205020404" pitchFamily="49" charset="0"/>
                <a:cs typeface="Courier New" panose="02070309020205020404" pitchFamily="49" charset="0"/>
              </a:rPr>
              <a:t>def add(x):</a:t>
            </a:r>
          </a:p>
          <a:p>
            <a:r>
              <a:rPr lang="en-GB" sz="2000" dirty="0">
                <a:latin typeface="Courier New" panose="02070309020205020404" pitchFamily="49" charset="0"/>
                <a:cs typeface="Courier New" panose="02070309020205020404" pitchFamily="49" charset="0"/>
              </a:rPr>
              <a:t> return </a:t>
            </a:r>
            <a:r>
              <a:rPr lang="en-GB" sz="2000" dirty="0" err="1">
                <a:latin typeface="Courier New" panose="02070309020205020404" pitchFamily="49" charset="0"/>
                <a:cs typeface="Courier New" panose="02070309020205020404" pitchFamily="49" charset="0"/>
              </a:rPr>
              <a:t>x+y</a:t>
            </a:r>
            <a:endParaRPr lang="en-GB" sz="2000" dirty="0">
              <a:latin typeface="Courier New" panose="02070309020205020404" pitchFamily="49" charset="0"/>
              <a:cs typeface="Courier New" panose="02070309020205020404" pitchFamily="49" charset="0"/>
            </a:endParaRPr>
          </a:p>
          <a:p>
            <a:r>
              <a:rPr lang="en-GB" sz="2000" dirty="0">
                <a:latin typeface="Courier New" panose="02070309020205020404" pitchFamily="49" charset="0"/>
                <a:cs typeface="Courier New" panose="02070309020205020404" pitchFamily="49" charset="0"/>
              </a:rPr>
              <a:t>    </a:t>
            </a:r>
          </a:p>
          <a:p>
            <a:r>
              <a:rPr lang="en-GB" sz="2000" dirty="0">
                <a:latin typeface="Courier New" panose="02070309020205020404" pitchFamily="49" charset="0"/>
                <a:cs typeface="Courier New" panose="02070309020205020404" pitchFamily="49" charset="0"/>
              </a:rPr>
              <a:t>y=2</a:t>
            </a:r>
          </a:p>
          <a:p>
            <a:r>
              <a:rPr lang="en-GB" sz="2000" dirty="0">
                <a:latin typeface="Courier New" panose="02070309020205020404" pitchFamily="49" charset="0"/>
                <a:cs typeface="Courier New" panose="02070309020205020404" pitchFamily="49" charset="0"/>
              </a:rPr>
              <a:t>print(add(1))</a:t>
            </a:r>
          </a:p>
          <a:p>
            <a:r>
              <a:rPr lang="en-GB" sz="2000" dirty="0">
                <a:latin typeface="Courier New" panose="02070309020205020404" pitchFamily="49" charset="0"/>
                <a:cs typeface="Courier New" panose="02070309020205020404" pitchFamily="49" charset="0"/>
              </a:rPr>
              <a:t>y=3</a:t>
            </a:r>
          </a:p>
          <a:p>
            <a:r>
              <a:rPr lang="en-GB" sz="2000" dirty="0">
                <a:latin typeface="Courier New" panose="02070309020205020404" pitchFamily="49" charset="0"/>
                <a:cs typeface="Courier New" panose="02070309020205020404" pitchFamily="49" charset="0"/>
              </a:rPr>
              <a:t>print(add(1))</a:t>
            </a:r>
          </a:p>
          <a:p>
            <a:endParaRPr lang="en-GB" sz="2000" dirty="0">
              <a:latin typeface="Courier New" panose="02070309020205020404" pitchFamily="49" charset="0"/>
              <a:cs typeface="Courier New" panose="02070309020205020404" pitchFamily="49" charset="0"/>
            </a:endParaRPr>
          </a:p>
          <a:p>
            <a:r>
              <a:rPr lang="en-GB" sz="2000" dirty="0">
                <a:latin typeface="Courier New" panose="02070309020205020404" pitchFamily="49" charset="0"/>
                <a:cs typeface="Courier New" panose="02070309020205020404" pitchFamily="49" charset="0"/>
              </a:rPr>
              <a:t>Output:</a:t>
            </a:r>
          </a:p>
          <a:p>
            <a:r>
              <a:rPr lang="en-GB" sz="2000" dirty="0">
                <a:latin typeface="Courier New" panose="02070309020205020404" pitchFamily="49" charset="0"/>
                <a:cs typeface="Courier New" panose="02070309020205020404" pitchFamily="49" charset="0"/>
              </a:rPr>
              <a:t>3</a:t>
            </a:r>
          </a:p>
          <a:p>
            <a:r>
              <a:rPr lang="en-GB" sz="2000" dirty="0">
                <a:latin typeface="Courier New" panose="02070309020205020404" pitchFamily="49" charset="0"/>
                <a:cs typeface="Courier New" panose="02070309020205020404" pitchFamily="49" charset="0"/>
              </a:rPr>
              <a:t>4</a:t>
            </a:r>
          </a:p>
        </p:txBody>
      </p:sp>
    </p:spTree>
    <p:extLst>
      <p:ext uri="{BB962C8B-B14F-4D97-AF65-F5344CB8AC3E}">
        <p14:creationId xmlns:p14="http://schemas.microsoft.com/office/powerpoint/2010/main" val="30971853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0F17B-AB35-4BC9-9F9D-142BAD7D36B0}"/>
              </a:ext>
            </a:extLst>
          </p:cNvPr>
          <p:cNvSpPr>
            <a:spLocks noGrp="1"/>
          </p:cNvSpPr>
          <p:nvPr>
            <p:ph type="title"/>
          </p:nvPr>
        </p:nvSpPr>
        <p:spPr/>
        <p:txBody>
          <a:bodyPr>
            <a:normAutofit fontScale="90000"/>
          </a:bodyPr>
          <a:lstStyle/>
          <a:p>
            <a:r>
              <a:rPr lang="en-GB" dirty="0"/>
              <a:t>Stateless: Python example</a:t>
            </a:r>
          </a:p>
        </p:txBody>
      </p:sp>
      <p:sp>
        <p:nvSpPr>
          <p:cNvPr id="6" name="Content Placeholder 2">
            <a:extLst>
              <a:ext uri="{FF2B5EF4-FFF2-40B4-BE49-F238E27FC236}">
                <a16:creationId xmlns:a16="http://schemas.microsoft.com/office/drawing/2014/main" id="{14669A93-6865-4040-A5AD-57D02BF9251C}"/>
              </a:ext>
            </a:extLst>
          </p:cNvPr>
          <p:cNvSpPr txBox="1">
            <a:spLocks/>
          </p:cNvSpPr>
          <p:nvPr/>
        </p:nvSpPr>
        <p:spPr>
          <a:xfrm>
            <a:off x="808672" y="1034077"/>
            <a:ext cx="10515600" cy="1285053"/>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buFont typeface="Wingdings" panose="05000000000000000000" pitchFamily="2" charset="2"/>
              <a:buChar char="ü"/>
            </a:pPr>
            <a:r>
              <a:rPr lang="en-GB" sz="3200" dirty="0"/>
              <a:t>This is a pure function because the same input to a function you will always have the same output. </a:t>
            </a:r>
          </a:p>
          <a:p>
            <a:pPr>
              <a:lnSpc>
                <a:spcPct val="120000"/>
              </a:lnSpc>
              <a:buFont typeface="Wingdings" panose="05000000000000000000" pitchFamily="2" charset="2"/>
              <a:buChar char="ü"/>
            </a:pPr>
            <a:r>
              <a:rPr lang="en-GB" sz="3200" dirty="0"/>
              <a:t>Here </a:t>
            </a:r>
            <a:r>
              <a:rPr lang="en-GB" sz="3200" dirty="0">
                <a:latin typeface="Courier New" panose="02070309020205020404" pitchFamily="49" charset="0"/>
                <a:cs typeface="Courier New" panose="02070309020205020404" pitchFamily="49" charset="0"/>
              </a:rPr>
              <a:t>y</a:t>
            </a:r>
            <a:r>
              <a:rPr lang="en-GB" sz="3200" dirty="0"/>
              <a:t> is defined within the scope of the function</a:t>
            </a:r>
          </a:p>
          <a:p>
            <a:pPr marL="0" indent="0">
              <a:lnSpc>
                <a:spcPct val="120000"/>
              </a:lnSpc>
              <a:buFont typeface="Arial" panose="020B0604020202020204" pitchFamily="34" charset="0"/>
              <a:buNone/>
            </a:pPr>
            <a:endParaRPr lang="en-GB" dirty="0"/>
          </a:p>
          <a:p>
            <a:pPr marL="0" indent="0">
              <a:buFont typeface="Arial" panose="020B0604020202020204" pitchFamily="34" charset="0"/>
              <a:buNone/>
            </a:pPr>
            <a:endParaRPr lang="en-US" dirty="0"/>
          </a:p>
        </p:txBody>
      </p:sp>
      <p:sp>
        <p:nvSpPr>
          <p:cNvPr id="4" name="Rectangle 3">
            <a:extLst>
              <a:ext uri="{FF2B5EF4-FFF2-40B4-BE49-F238E27FC236}">
                <a16:creationId xmlns:a16="http://schemas.microsoft.com/office/drawing/2014/main" id="{93A5097E-E598-45E8-A8BD-3CF6D6A6D4C1}"/>
              </a:ext>
            </a:extLst>
          </p:cNvPr>
          <p:cNvSpPr/>
          <p:nvPr/>
        </p:nvSpPr>
        <p:spPr>
          <a:xfrm>
            <a:off x="3018472" y="2653824"/>
            <a:ext cx="3435337" cy="3170099"/>
          </a:xfrm>
          <a:prstGeom prst="rect">
            <a:avLst/>
          </a:prstGeom>
          <a:ln>
            <a:solidFill>
              <a:srgbClr val="92D050"/>
            </a:solidFill>
          </a:ln>
        </p:spPr>
        <p:txBody>
          <a:bodyPr wrap="square">
            <a:spAutoFit/>
          </a:bodyPr>
          <a:lstStyle/>
          <a:p>
            <a:r>
              <a:rPr lang="en-GB" sz="2000" dirty="0">
                <a:latin typeface="Courier New" panose="02070309020205020404" pitchFamily="49" charset="0"/>
                <a:cs typeface="Courier New" panose="02070309020205020404" pitchFamily="49" charset="0"/>
              </a:rPr>
              <a:t>def add(x):</a:t>
            </a:r>
          </a:p>
          <a:p>
            <a:r>
              <a:rPr lang="en-GB" sz="2000" dirty="0">
                <a:latin typeface="Courier New" panose="02070309020205020404" pitchFamily="49" charset="0"/>
                <a:cs typeface="Courier New" panose="02070309020205020404" pitchFamily="49" charset="0"/>
              </a:rPr>
              <a:t> y=2</a:t>
            </a:r>
          </a:p>
          <a:p>
            <a:r>
              <a:rPr lang="en-GB" sz="2000" dirty="0">
                <a:latin typeface="Courier New" panose="02070309020205020404" pitchFamily="49" charset="0"/>
                <a:cs typeface="Courier New" panose="02070309020205020404" pitchFamily="49" charset="0"/>
              </a:rPr>
              <a:t> return </a:t>
            </a:r>
            <a:r>
              <a:rPr lang="en-GB" sz="2000" dirty="0" err="1">
                <a:latin typeface="Courier New" panose="02070309020205020404" pitchFamily="49" charset="0"/>
                <a:cs typeface="Courier New" panose="02070309020205020404" pitchFamily="49" charset="0"/>
              </a:rPr>
              <a:t>x+y</a:t>
            </a:r>
            <a:endParaRPr lang="en-GB" sz="2000" dirty="0">
              <a:latin typeface="Courier New" panose="02070309020205020404" pitchFamily="49" charset="0"/>
              <a:cs typeface="Courier New" panose="02070309020205020404" pitchFamily="49" charset="0"/>
            </a:endParaRPr>
          </a:p>
          <a:p>
            <a:endParaRPr lang="en-GB" sz="2000" dirty="0">
              <a:latin typeface="Courier New" panose="02070309020205020404" pitchFamily="49" charset="0"/>
              <a:cs typeface="Courier New" panose="02070309020205020404" pitchFamily="49" charset="0"/>
            </a:endParaRPr>
          </a:p>
          <a:p>
            <a:r>
              <a:rPr lang="en-GB" sz="2000" dirty="0">
                <a:latin typeface="Courier New" panose="02070309020205020404" pitchFamily="49" charset="0"/>
                <a:cs typeface="Courier New" panose="02070309020205020404" pitchFamily="49" charset="0"/>
              </a:rPr>
              <a:t>print(add(1))</a:t>
            </a:r>
          </a:p>
          <a:p>
            <a:r>
              <a:rPr lang="en-GB" sz="2000" dirty="0">
                <a:latin typeface="Courier New" panose="02070309020205020404" pitchFamily="49" charset="0"/>
                <a:cs typeface="Courier New" panose="02070309020205020404" pitchFamily="49" charset="0"/>
              </a:rPr>
              <a:t>print(add(1))</a:t>
            </a:r>
          </a:p>
          <a:p>
            <a:endParaRPr lang="en-GB" sz="2000" dirty="0">
              <a:latin typeface="Courier New" panose="02070309020205020404" pitchFamily="49" charset="0"/>
              <a:cs typeface="Courier New" panose="02070309020205020404" pitchFamily="49" charset="0"/>
            </a:endParaRPr>
          </a:p>
          <a:p>
            <a:r>
              <a:rPr lang="en-GB" sz="2000" dirty="0">
                <a:latin typeface="Courier New" panose="02070309020205020404" pitchFamily="49" charset="0"/>
                <a:cs typeface="Courier New" panose="02070309020205020404" pitchFamily="49" charset="0"/>
              </a:rPr>
              <a:t>Output:</a:t>
            </a:r>
          </a:p>
          <a:p>
            <a:r>
              <a:rPr lang="en-GB" sz="2000" dirty="0">
                <a:latin typeface="Courier New" panose="02070309020205020404" pitchFamily="49" charset="0"/>
                <a:cs typeface="Courier New" panose="02070309020205020404" pitchFamily="49" charset="0"/>
              </a:rPr>
              <a:t>3</a:t>
            </a:r>
          </a:p>
          <a:p>
            <a:r>
              <a:rPr lang="en-GB" sz="2000" dirty="0">
                <a:latin typeface="Courier New" panose="02070309020205020404" pitchFamily="49" charset="0"/>
                <a:cs typeface="Courier New" panose="02070309020205020404" pitchFamily="49" charset="0"/>
              </a:rPr>
              <a:t>3</a:t>
            </a:r>
          </a:p>
        </p:txBody>
      </p:sp>
    </p:spTree>
    <p:extLst>
      <p:ext uri="{BB962C8B-B14F-4D97-AF65-F5344CB8AC3E}">
        <p14:creationId xmlns:p14="http://schemas.microsoft.com/office/powerpoint/2010/main" val="27308874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1237554" cy="670594"/>
          </a:xfrm>
        </p:spPr>
        <p:txBody>
          <a:bodyPr>
            <a:normAutofit/>
          </a:bodyPr>
          <a:lstStyle/>
          <a:p>
            <a:r>
              <a:rPr lang="en-GB" sz="2400" dirty="0"/>
              <a:t>Why is functional programming good for distributed processing of big data?</a:t>
            </a:r>
          </a:p>
        </p:txBody>
      </p:sp>
      <p:sp>
        <p:nvSpPr>
          <p:cNvPr id="3" name="Content Placeholder 2"/>
          <p:cNvSpPr>
            <a:spLocks noGrp="1"/>
          </p:cNvSpPr>
          <p:nvPr>
            <p:ph idx="1"/>
          </p:nvPr>
        </p:nvSpPr>
        <p:spPr>
          <a:xfrm>
            <a:off x="599660" y="1253331"/>
            <a:ext cx="10515600" cy="4351338"/>
          </a:xfrm>
        </p:spPr>
        <p:txBody>
          <a:bodyPr>
            <a:normAutofit fontScale="62500" lnSpcReduction="20000"/>
          </a:bodyPr>
          <a:lstStyle/>
          <a:p>
            <a:pPr>
              <a:lnSpc>
                <a:spcPct val="170000"/>
              </a:lnSpc>
              <a:buFont typeface="Wingdings" panose="05000000000000000000" pitchFamily="2" charset="2"/>
              <a:buChar char="ü"/>
            </a:pPr>
            <a:r>
              <a:rPr lang="en-GB" dirty="0"/>
              <a:t>Functional programming is good from parallel processing because it uses </a:t>
            </a:r>
            <a:r>
              <a:rPr lang="en-GB" b="1" dirty="0"/>
              <a:t>immutable</a:t>
            </a:r>
            <a:r>
              <a:rPr lang="en-GB" dirty="0"/>
              <a:t> data structures, has </a:t>
            </a:r>
            <a:r>
              <a:rPr lang="en-GB" b="1" dirty="0"/>
              <a:t>statelessness, </a:t>
            </a:r>
            <a:r>
              <a:rPr lang="en-GB" dirty="0"/>
              <a:t>there are no </a:t>
            </a:r>
            <a:r>
              <a:rPr lang="en-GB" b="1" dirty="0"/>
              <a:t>side effects</a:t>
            </a:r>
            <a:r>
              <a:rPr lang="en-GB" dirty="0"/>
              <a:t>.</a:t>
            </a:r>
          </a:p>
          <a:p>
            <a:pPr>
              <a:lnSpc>
                <a:spcPct val="170000"/>
              </a:lnSpc>
              <a:buFont typeface="Wingdings" panose="05000000000000000000" pitchFamily="2" charset="2"/>
              <a:buChar char="ü"/>
            </a:pPr>
            <a:r>
              <a:rPr lang="en-GB" dirty="0"/>
              <a:t>It is thread safe meaning that concurrent processes cannot interfere with one another</a:t>
            </a:r>
          </a:p>
          <a:p>
            <a:pPr>
              <a:lnSpc>
                <a:spcPct val="170000"/>
              </a:lnSpc>
              <a:buFont typeface="Wingdings" panose="05000000000000000000" pitchFamily="2" charset="2"/>
              <a:buChar char="ü"/>
            </a:pPr>
            <a:r>
              <a:rPr lang="en-GB" dirty="0"/>
              <a:t>Immutable objects are considered more thread safe than mutable objects because for immutable objects there is no danger that other parallel threads will unintentionally change the values of the objects. </a:t>
            </a:r>
          </a:p>
          <a:p>
            <a:pPr>
              <a:lnSpc>
                <a:spcPct val="170000"/>
              </a:lnSpc>
              <a:buFont typeface="Wingdings" panose="05000000000000000000" pitchFamily="2" charset="2"/>
              <a:buChar char="ü"/>
            </a:pPr>
            <a:r>
              <a:rPr lang="en-GB" dirty="0"/>
              <a:t>Functions can be called in any order without affecting the outcome. </a:t>
            </a:r>
          </a:p>
          <a:p>
            <a:pPr>
              <a:lnSpc>
                <a:spcPct val="170000"/>
              </a:lnSpc>
              <a:buFont typeface="Wingdings" panose="05000000000000000000" pitchFamily="2" charset="2"/>
              <a:buChar char="ü"/>
            </a:pPr>
            <a:r>
              <a:rPr lang="en-GB" dirty="0"/>
              <a:t>The outcome of processing on one thread will not interfere or be interfered by the outcomes of processing on another thread. This is helpful if you are processing in parallel because tasks can be distributed across machines. </a:t>
            </a:r>
          </a:p>
          <a:p>
            <a:pPr>
              <a:lnSpc>
                <a:spcPct val="100000"/>
              </a:lnSpc>
              <a:buFont typeface="Wingdings" panose="05000000000000000000" pitchFamily="2" charset="2"/>
              <a:buChar char="ü"/>
            </a:pPr>
            <a:endParaRPr lang="en-GB" dirty="0"/>
          </a:p>
          <a:p>
            <a:pPr marL="0" indent="0">
              <a:lnSpc>
                <a:spcPct val="100000"/>
              </a:lnSpc>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3413396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886A4-7C0A-4FFE-AC17-73E10AB11210}"/>
              </a:ext>
            </a:extLst>
          </p:cNvPr>
          <p:cNvSpPr>
            <a:spLocks noGrp="1"/>
          </p:cNvSpPr>
          <p:nvPr>
            <p:ph type="title"/>
          </p:nvPr>
        </p:nvSpPr>
        <p:spPr/>
        <p:txBody>
          <a:bodyPr>
            <a:normAutofit fontScale="90000"/>
          </a:bodyPr>
          <a:lstStyle/>
          <a:p>
            <a:r>
              <a:rPr lang="en-GB" dirty="0"/>
              <a:t>Learning objectives</a:t>
            </a:r>
          </a:p>
        </p:txBody>
      </p:sp>
      <p:sp>
        <p:nvSpPr>
          <p:cNvPr id="3" name="Content Placeholder 2">
            <a:extLst>
              <a:ext uri="{FF2B5EF4-FFF2-40B4-BE49-F238E27FC236}">
                <a16:creationId xmlns:a16="http://schemas.microsoft.com/office/drawing/2014/main" id="{87C306FF-5A31-45A3-8647-62E2F7D7603E}"/>
              </a:ext>
            </a:extLst>
          </p:cNvPr>
          <p:cNvSpPr>
            <a:spLocks noGrp="1"/>
          </p:cNvSpPr>
          <p:nvPr>
            <p:ph idx="1"/>
          </p:nvPr>
        </p:nvSpPr>
        <p:spPr/>
        <p:txBody>
          <a:bodyPr/>
          <a:lstStyle/>
          <a:p>
            <a:pPr>
              <a:buFont typeface="Wingdings" panose="05000000000000000000" pitchFamily="2" charset="2"/>
              <a:buChar char="ü"/>
            </a:pPr>
            <a:r>
              <a:rPr lang="en-GB" dirty="0"/>
              <a:t>What is functional programming</a:t>
            </a:r>
          </a:p>
          <a:p>
            <a:pPr>
              <a:buFont typeface="Wingdings" panose="05000000000000000000" pitchFamily="2" charset="2"/>
              <a:buChar char="ü"/>
            </a:pPr>
            <a:r>
              <a:rPr lang="en-GB" dirty="0"/>
              <a:t>Explain the properties of functional programming: statelessness, immutability, and no side effects</a:t>
            </a:r>
          </a:p>
          <a:p>
            <a:pPr>
              <a:buFont typeface="Wingdings" panose="05000000000000000000" pitchFamily="2" charset="2"/>
              <a:buChar char="ü"/>
            </a:pPr>
            <a:r>
              <a:rPr lang="en-GB" dirty="0"/>
              <a:t>Explain why functional programming is good for distributed processing</a:t>
            </a:r>
          </a:p>
          <a:p>
            <a:endParaRPr lang="en-GB" dirty="0"/>
          </a:p>
        </p:txBody>
      </p:sp>
    </p:spTree>
    <p:extLst>
      <p:ext uri="{BB962C8B-B14F-4D97-AF65-F5344CB8AC3E}">
        <p14:creationId xmlns:p14="http://schemas.microsoft.com/office/powerpoint/2010/main" val="36406009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68E3D-DD32-40EB-8710-5026CBB32211}"/>
              </a:ext>
            </a:extLst>
          </p:cNvPr>
          <p:cNvSpPr>
            <a:spLocks noGrp="1"/>
          </p:cNvSpPr>
          <p:nvPr>
            <p:ph type="title"/>
          </p:nvPr>
        </p:nvSpPr>
        <p:spPr/>
        <p:txBody>
          <a:bodyPr>
            <a:normAutofit fontScale="90000"/>
          </a:bodyPr>
          <a:lstStyle/>
          <a:p>
            <a:r>
              <a:rPr lang="en-GB" dirty="0"/>
              <a:t>Plenary</a:t>
            </a:r>
          </a:p>
        </p:txBody>
      </p:sp>
      <p:sp>
        <p:nvSpPr>
          <p:cNvPr id="3" name="Content Placeholder 2">
            <a:extLst>
              <a:ext uri="{FF2B5EF4-FFF2-40B4-BE49-F238E27FC236}">
                <a16:creationId xmlns:a16="http://schemas.microsoft.com/office/drawing/2014/main" id="{6ABAEF79-A569-4D4E-8DD2-BF18206B45CB}"/>
              </a:ext>
            </a:extLst>
          </p:cNvPr>
          <p:cNvSpPr>
            <a:spLocks noGrp="1"/>
          </p:cNvSpPr>
          <p:nvPr>
            <p:ph idx="1"/>
          </p:nvPr>
        </p:nvSpPr>
        <p:spPr/>
        <p:txBody>
          <a:bodyPr>
            <a:normAutofit/>
          </a:bodyPr>
          <a:lstStyle/>
          <a:p>
            <a:pPr marL="0" indent="0">
              <a:buNone/>
            </a:pPr>
            <a:r>
              <a:rPr lang="en-GB" dirty="0">
                <a:cs typeface="Courier New" panose="02070309020205020404" pitchFamily="49" charset="0"/>
              </a:rPr>
              <a:t>Explain what is meant by:</a:t>
            </a:r>
          </a:p>
          <a:p>
            <a:pPr>
              <a:buFont typeface="Wingdings" panose="05000000000000000000" pitchFamily="2" charset="2"/>
              <a:buChar char="ü"/>
            </a:pPr>
            <a:r>
              <a:rPr lang="en-GB" dirty="0">
                <a:cs typeface="Courier New" panose="02070309020205020404" pitchFamily="49" charset="0"/>
              </a:rPr>
              <a:t>Mutability</a:t>
            </a:r>
          </a:p>
          <a:p>
            <a:pPr>
              <a:buFont typeface="Wingdings" panose="05000000000000000000" pitchFamily="2" charset="2"/>
              <a:buChar char="ü"/>
            </a:pPr>
            <a:r>
              <a:rPr lang="en-GB" dirty="0">
                <a:cs typeface="Courier New" panose="02070309020205020404" pitchFamily="49" charset="0"/>
              </a:rPr>
              <a:t>Statelessness</a:t>
            </a:r>
          </a:p>
          <a:p>
            <a:pPr>
              <a:buFont typeface="Wingdings" panose="05000000000000000000" pitchFamily="2" charset="2"/>
              <a:buChar char="ü"/>
            </a:pPr>
            <a:r>
              <a:rPr lang="en-GB" dirty="0">
                <a:cs typeface="Courier New" panose="02070309020205020404" pitchFamily="49" charset="0"/>
              </a:rPr>
              <a:t>No Side effects</a:t>
            </a:r>
          </a:p>
          <a:p>
            <a:pPr marL="514350" indent="-514350">
              <a:buFont typeface="+mj-lt"/>
              <a:buAutoNum type="arabicPeriod"/>
            </a:pPr>
            <a:endParaRPr lang="en-GB" dirty="0">
              <a:cs typeface="Courier New" panose="02070309020205020404" pitchFamily="49" charset="0"/>
            </a:endParaRPr>
          </a:p>
          <a:p>
            <a:pPr marL="514350" indent="-514350">
              <a:buFont typeface="+mj-lt"/>
              <a:buAutoNum type="arabicPeriod"/>
            </a:pPr>
            <a:endParaRPr lang="en-GB" dirty="0">
              <a:cs typeface="Courier New" panose="02070309020205020404" pitchFamily="49" charset="0"/>
            </a:endParaRPr>
          </a:p>
          <a:p>
            <a:pPr marL="514350" indent="-514350">
              <a:buFont typeface="+mj-lt"/>
              <a:buAutoNum type="arabicPeriod"/>
            </a:pPr>
            <a:endParaRPr lang="en-GB" dirty="0">
              <a:cs typeface="Courier New" panose="02070309020205020404" pitchFamily="49" charset="0"/>
            </a:endParaRPr>
          </a:p>
        </p:txBody>
      </p:sp>
    </p:spTree>
    <p:extLst>
      <p:ext uri="{BB962C8B-B14F-4D97-AF65-F5344CB8AC3E}">
        <p14:creationId xmlns:p14="http://schemas.microsoft.com/office/powerpoint/2010/main" val="1705770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What is functional programming?</a:t>
            </a:r>
          </a:p>
        </p:txBody>
      </p:sp>
      <p:sp>
        <p:nvSpPr>
          <p:cNvPr id="3" name="Content Placeholder 2"/>
          <p:cNvSpPr>
            <a:spLocks noGrp="1"/>
          </p:cNvSpPr>
          <p:nvPr>
            <p:ph idx="1"/>
          </p:nvPr>
        </p:nvSpPr>
        <p:spPr>
          <a:xfrm>
            <a:off x="639417" y="1414806"/>
            <a:ext cx="10515600" cy="4853471"/>
          </a:xfrm>
        </p:spPr>
        <p:txBody>
          <a:bodyPr>
            <a:normAutofit fontScale="92500" lnSpcReduction="10000"/>
          </a:bodyPr>
          <a:lstStyle/>
          <a:p>
            <a:pPr>
              <a:lnSpc>
                <a:spcPct val="120000"/>
              </a:lnSpc>
              <a:buFont typeface="Wingdings" panose="05000000000000000000" pitchFamily="2" charset="2"/>
              <a:buChar char="ü"/>
            </a:pPr>
            <a:r>
              <a:rPr lang="en-GB" dirty="0"/>
              <a:t>Functional programming languages use functions as their fundamental programming construct </a:t>
            </a:r>
          </a:p>
          <a:p>
            <a:pPr>
              <a:lnSpc>
                <a:spcPct val="120000"/>
              </a:lnSpc>
              <a:buFont typeface="Wingdings" panose="05000000000000000000" pitchFamily="2" charset="2"/>
              <a:buChar char="ü"/>
            </a:pPr>
            <a:r>
              <a:rPr lang="en-GB" dirty="0"/>
              <a:t>Functional languages rely on </a:t>
            </a:r>
            <a:r>
              <a:rPr lang="en-GB" b="1" dirty="0"/>
              <a:t>recursion</a:t>
            </a:r>
            <a:r>
              <a:rPr lang="en-GB" dirty="0"/>
              <a:t> (</a:t>
            </a:r>
            <a:r>
              <a:rPr lang="en-GB" dirty="0" err="1"/>
              <a:t>ie</a:t>
            </a:r>
            <a:r>
              <a:rPr lang="en-GB" dirty="0"/>
              <a:t> the function calling itself).</a:t>
            </a:r>
          </a:p>
          <a:p>
            <a:pPr>
              <a:lnSpc>
                <a:spcPct val="120000"/>
              </a:lnSpc>
              <a:buFont typeface="Wingdings" panose="05000000000000000000" pitchFamily="2" charset="2"/>
              <a:buChar char="ü"/>
            </a:pPr>
            <a:r>
              <a:rPr lang="en-GB" dirty="0"/>
              <a:t>Functional languages are </a:t>
            </a:r>
            <a:r>
              <a:rPr lang="en-GB" b="1" dirty="0"/>
              <a:t>declarative</a:t>
            </a:r>
            <a:r>
              <a:rPr lang="en-GB" dirty="0"/>
              <a:t> which means they are concerned with </a:t>
            </a:r>
            <a:r>
              <a:rPr lang="en-GB" b="1" dirty="0"/>
              <a:t>what</a:t>
            </a:r>
            <a:r>
              <a:rPr lang="en-GB" dirty="0"/>
              <a:t> needs to be calculated as opposed to</a:t>
            </a:r>
            <a:r>
              <a:rPr lang="en-GB" b="1" dirty="0"/>
              <a:t> how </a:t>
            </a:r>
            <a:r>
              <a:rPr lang="en-GB" dirty="0"/>
              <a:t>it should be calculated</a:t>
            </a:r>
          </a:p>
          <a:p>
            <a:pPr>
              <a:lnSpc>
                <a:spcPct val="120000"/>
              </a:lnSpc>
              <a:buFont typeface="Wingdings" panose="05000000000000000000" pitchFamily="2" charset="2"/>
              <a:buChar char="ü"/>
            </a:pPr>
            <a:r>
              <a:rPr lang="en-GB" dirty="0"/>
              <a:t>Functional programs are shorter than codes written in procedural languages.  This results in code that is likely to contain fewer errors because there are fewer lines of source code and opportunities to introduce errors, thereby making debugging easier.</a:t>
            </a:r>
          </a:p>
          <a:p>
            <a:pPr>
              <a:lnSpc>
                <a:spcPct val="120000"/>
              </a:lnSpc>
              <a:buFont typeface="Wingdings" panose="05000000000000000000" pitchFamily="2" charset="2"/>
              <a:buChar char="ü"/>
            </a:pPr>
            <a:endParaRPr lang="en-GB" dirty="0"/>
          </a:p>
          <a:p>
            <a:pPr>
              <a:lnSpc>
                <a:spcPct val="120000"/>
              </a:lnSpc>
              <a:buFont typeface="Wingdings" panose="05000000000000000000" pitchFamily="2" charset="2"/>
              <a:buChar char="ü"/>
            </a:pPr>
            <a:endParaRPr lang="en-GB" dirty="0"/>
          </a:p>
        </p:txBody>
      </p:sp>
    </p:spTree>
    <p:extLst>
      <p:ext uri="{BB962C8B-B14F-4D97-AF65-F5344CB8AC3E}">
        <p14:creationId xmlns:p14="http://schemas.microsoft.com/office/powerpoint/2010/main" val="381901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Properties of the functional programming</a:t>
            </a:r>
            <a:endParaRPr lang="en-US" dirty="0"/>
          </a:p>
        </p:txBody>
      </p:sp>
      <p:sp>
        <p:nvSpPr>
          <p:cNvPr id="3" name="Content Placeholder 2"/>
          <p:cNvSpPr>
            <a:spLocks noGrp="1"/>
          </p:cNvSpPr>
          <p:nvPr>
            <p:ph idx="1"/>
          </p:nvPr>
        </p:nvSpPr>
        <p:spPr>
          <a:xfrm>
            <a:off x="533400" y="1614595"/>
            <a:ext cx="10515600" cy="4351338"/>
          </a:xfrm>
        </p:spPr>
        <p:txBody>
          <a:bodyPr>
            <a:normAutofit/>
          </a:bodyPr>
          <a:lstStyle/>
          <a:p>
            <a:pPr>
              <a:lnSpc>
                <a:spcPct val="120000"/>
              </a:lnSpc>
              <a:buFont typeface="Wingdings" panose="05000000000000000000" pitchFamily="2" charset="2"/>
              <a:buChar char="ü"/>
            </a:pPr>
            <a:r>
              <a:rPr lang="en-GB" b="1" dirty="0"/>
              <a:t>Statelessness</a:t>
            </a:r>
            <a:r>
              <a:rPr lang="en-GB" dirty="0"/>
              <a:t> – Functions are pure and always return the same value given the same input  </a:t>
            </a:r>
          </a:p>
          <a:p>
            <a:pPr>
              <a:lnSpc>
                <a:spcPct val="120000"/>
              </a:lnSpc>
              <a:buFont typeface="Wingdings" panose="05000000000000000000" pitchFamily="2" charset="2"/>
              <a:buChar char="ü"/>
            </a:pPr>
            <a:r>
              <a:rPr lang="en-GB" b="1" dirty="0"/>
              <a:t>No side effects </a:t>
            </a:r>
            <a:r>
              <a:rPr lang="en-GB" dirty="0"/>
              <a:t>– cannot modify objects outside the program scope, which means functions can run concurrently and will not interfere with one another.</a:t>
            </a:r>
          </a:p>
          <a:p>
            <a:pPr>
              <a:lnSpc>
                <a:spcPct val="120000"/>
              </a:lnSpc>
              <a:buFont typeface="Wingdings" panose="05000000000000000000" pitchFamily="2" charset="2"/>
              <a:buChar char="ü"/>
            </a:pPr>
            <a:r>
              <a:rPr lang="en-GB" b="1" dirty="0"/>
              <a:t>Immutability</a:t>
            </a:r>
            <a:r>
              <a:rPr lang="en-GB" dirty="0"/>
              <a:t> - Functional programs uses </a:t>
            </a:r>
            <a:r>
              <a:rPr lang="en-GB" b="1" dirty="0"/>
              <a:t>immutable</a:t>
            </a:r>
            <a:r>
              <a:rPr lang="en-GB" dirty="0"/>
              <a:t> data structures that cannot have their state changed so they possess </a:t>
            </a:r>
            <a:r>
              <a:rPr lang="en-GB" b="1" dirty="0"/>
              <a:t>statelessness.</a:t>
            </a:r>
          </a:p>
          <a:p>
            <a:pPr marL="0" indent="0">
              <a:lnSpc>
                <a:spcPct val="120000"/>
              </a:lnSpc>
              <a:buNone/>
            </a:pPr>
            <a:endParaRPr lang="en-GB" dirty="0"/>
          </a:p>
          <a:p>
            <a:pPr>
              <a:lnSpc>
                <a:spcPct val="120000"/>
              </a:lnSpc>
              <a:buFont typeface="Wingdings" panose="05000000000000000000" pitchFamily="2" charset="2"/>
              <a:buChar char="ü"/>
            </a:pPr>
            <a:endParaRPr lang="en-GB" dirty="0"/>
          </a:p>
          <a:p>
            <a:pPr marL="0" indent="0">
              <a:buNone/>
            </a:pPr>
            <a:endParaRPr lang="en-US" dirty="0"/>
          </a:p>
        </p:txBody>
      </p:sp>
    </p:spTree>
    <p:extLst>
      <p:ext uri="{BB962C8B-B14F-4D97-AF65-F5344CB8AC3E}">
        <p14:creationId xmlns:p14="http://schemas.microsoft.com/office/powerpoint/2010/main" val="2550278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Immutable data structures</a:t>
            </a:r>
            <a:endParaRPr lang="en-US" dirty="0"/>
          </a:p>
        </p:txBody>
      </p:sp>
      <p:sp>
        <p:nvSpPr>
          <p:cNvPr id="3" name="Content Placeholder 2"/>
          <p:cNvSpPr>
            <a:spLocks noGrp="1"/>
          </p:cNvSpPr>
          <p:nvPr>
            <p:ph idx="1"/>
          </p:nvPr>
        </p:nvSpPr>
        <p:spPr>
          <a:xfrm>
            <a:off x="838200" y="1562849"/>
            <a:ext cx="10515600" cy="4351338"/>
          </a:xfrm>
        </p:spPr>
        <p:txBody>
          <a:bodyPr>
            <a:normAutofit fontScale="85000" lnSpcReduction="20000"/>
          </a:bodyPr>
          <a:lstStyle/>
          <a:p>
            <a:pPr>
              <a:lnSpc>
                <a:spcPct val="120000"/>
              </a:lnSpc>
              <a:buFont typeface="Wingdings" panose="05000000000000000000" pitchFamily="2" charset="2"/>
              <a:buChar char="ü"/>
            </a:pPr>
            <a:r>
              <a:rPr lang="en-GB" b="1" dirty="0"/>
              <a:t>Mutable </a:t>
            </a:r>
            <a:r>
              <a:rPr lang="en-GB" dirty="0"/>
              <a:t>objects can have their values changed.</a:t>
            </a:r>
            <a:endParaRPr lang="en-GB" b="1" dirty="0"/>
          </a:p>
          <a:p>
            <a:pPr>
              <a:lnSpc>
                <a:spcPct val="120000"/>
              </a:lnSpc>
              <a:buFont typeface="Wingdings" panose="05000000000000000000" pitchFamily="2" charset="2"/>
              <a:buChar char="ü"/>
            </a:pPr>
            <a:r>
              <a:rPr lang="en-GB" b="1" dirty="0"/>
              <a:t>Immutable</a:t>
            </a:r>
            <a:r>
              <a:rPr lang="en-GB" dirty="0"/>
              <a:t> objects cannot have their state changed. </a:t>
            </a:r>
          </a:p>
          <a:p>
            <a:pPr>
              <a:lnSpc>
                <a:spcPct val="120000"/>
              </a:lnSpc>
              <a:buFont typeface="Wingdings" panose="05000000000000000000" pitchFamily="2" charset="2"/>
              <a:buChar char="ü"/>
            </a:pPr>
            <a:r>
              <a:rPr lang="en-GB" dirty="0"/>
              <a:t>More strictly when changing the value of an object, you are referencing a different location where the updated value is stored. The value at the original location remains unchanged. This is useful because for multi-thread parallel processing of big data the objects cannot be changed by other threads.</a:t>
            </a:r>
          </a:p>
          <a:p>
            <a:pPr>
              <a:lnSpc>
                <a:spcPct val="120000"/>
              </a:lnSpc>
              <a:buFont typeface="Wingdings" panose="05000000000000000000" pitchFamily="2" charset="2"/>
              <a:buChar char="ü"/>
            </a:pPr>
            <a:r>
              <a:rPr lang="en-GB" dirty="0"/>
              <a:t>Values cannot be changed within the defined scope. Values do not change their </a:t>
            </a:r>
            <a:r>
              <a:rPr lang="en-GB" b="1" dirty="0"/>
              <a:t>state</a:t>
            </a:r>
            <a:r>
              <a:rPr lang="en-GB" dirty="0"/>
              <a:t>. </a:t>
            </a:r>
            <a:r>
              <a:rPr lang="en-GB" b="1" dirty="0"/>
              <a:t> </a:t>
            </a:r>
            <a:r>
              <a:rPr lang="en-GB" dirty="0"/>
              <a:t>Functional programming languages use immutable objects so processing on the separate threads do not interfere with one another because the data cannot be changed so there are no </a:t>
            </a:r>
            <a:r>
              <a:rPr lang="en-GB" b="1" dirty="0"/>
              <a:t>side effects</a:t>
            </a:r>
            <a:r>
              <a:rPr lang="en-GB" dirty="0"/>
              <a:t>.</a:t>
            </a:r>
            <a:endParaRPr lang="en-US"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1617447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Mutable versus immutable objects</a:t>
            </a:r>
          </a:p>
        </p:txBody>
      </p:sp>
      <p:sp>
        <p:nvSpPr>
          <p:cNvPr id="3" name="Content Placeholder 2"/>
          <p:cNvSpPr>
            <a:spLocks noGrp="1"/>
          </p:cNvSpPr>
          <p:nvPr>
            <p:ph idx="1"/>
          </p:nvPr>
        </p:nvSpPr>
        <p:spPr>
          <a:xfrm>
            <a:off x="838200" y="1429065"/>
            <a:ext cx="10515600" cy="4351338"/>
          </a:xfrm>
        </p:spPr>
        <p:txBody>
          <a:bodyPr/>
          <a:lstStyle/>
          <a:p>
            <a:pPr>
              <a:lnSpc>
                <a:spcPct val="100000"/>
              </a:lnSpc>
              <a:buFont typeface="Wingdings" panose="05000000000000000000" pitchFamily="2" charset="2"/>
              <a:buChar char="ü"/>
            </a:pPr>
            <a:r>
              <a:rPr lang="en-GB" dirty="0"/>
              <a:t>Python is a good environment to compare mutable and immutable objects because it contains both object types. </a:t>
            </a:r>
          </a:p>
          <a:p>
            <a:pPr>
              <a:lnSpc>
                <a:spcPct val="100000"/>
              </a:lnSpc>
              <a:buFont typeface="Wingdings" panose="05000000000000000000" pitchFamily="2" charset="2"/>
              <a:buChar char="ü"/>
            </a:pPr>
            <a:r>
              <a:rPr lang="en-GB" dirty="0"/>
              <a:t>We can use Python to experiment with and help us to understand how mutable and immutable objects behave.  </a:t>
            </a:r>
          </a:p>
          <a:p>
            <a:pPr>
              <a:lnSpc>
                <a:spcPct val="100000"/>
              </a:lnSpc>
              <a:buFont typeface="Wingdings" panose="05000000000000000000" pitchFamily="2" charset="2"/>
              <a:buChar char="ü"/>
            </a:pPr>
            <a:r>
              <a:rPr lang="en-GB" dirty="0"/>
              <a:t>Variables are immutable whereas lists are mutable in Python.</a:t>
            </a:r>
          </a:p>
        </p:txBody>
      </p:sp>
    </p:spTree>
    <p:extLst>
      <p:ext uri="{BB962C8B-B14F-4D97-AF65-F5344CB8AC3E}">
        <p14:creationId xmlns:p14="http://schemas.microsoft.com/office/powerpoint/2010/main" val="2039601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64204-DE13-4234-BF45-B92C1017A914}"/>
              </a:ext>
            </a:extLst>
          </p:cNvPr>
          <p:cNvSpPr>
            <a:spLocks noGrp="1"/>
          </p:cNvSpPr>
          <p:nvPr>
            <p:ph type="title"/>
          </p:nvPr>
        </p:nvSpPr>
        <p:spPr/>
        <p:txBody>
          <a:bodyPr>
            <a:normAutofit fontScale="90000"/>
          </a:bodyPr>
          <a:lstStyle/>
          <a:p>
            <a:endParaRPr lang="en-GB"/>
          </a:p>
        </p:txBody>
      </p:sp>
      <p:sp>
        <p:nvSpPr>
          <p:cNvPr id="3" name="Content Placeholder 2">
            <a:extLst>
              <a:ext uri="{FF2B5EF4-FFF2-40B4-BE49-F238E27FC236}">
                <a16:creationId xmlns:a16="http://schemas.microsoft.com/office/drawing/2014/main" id="{B9D06357-9EED-4A7B-80FB-9FE6F97D64DD}"/>
              </a:ext>
            </a:extLst>
          </p:cNvPr>
          <p:cNvSpPr>
            <a:spLocks noGrp="1"/>
          </p:cNvSpPr>
          <p:nvPr>
            <p:ph idx="1"/>
          </p:nvPr>
        </p:nvSpPr>
        <p:spPr/>
        <p:txBody>
          <a:bodyPr/>
          <a:lstStyle/>
          <a:p>
            <a:endParaRPr lang="en-GB"/>
          </a:p>
        </p:txBody>
      </p:sp>
      <p:pic>
        <p:nvPicPr>
          <p:cNvPr id="6" name="Picture 5">
            <a:extLst>
              <a:ext uri="{FF2B5EF4-FFF2-40B4-BE49-F238E27FC236}">
                <a16:creationId xmlns:a16="http://schemas.microsoft.com/office/drawing/2014/main" id="{2D9FD138-4F78-A1A2-2153-0CD644B478FF}"/>
              </a:ext>
            </a:extLst>
          </p:cNvPr>
          <p:cNvPicPr>
            <a:picLocks noChangeAspect="1"/>
          </p:cNvPicPr>
          <p:nvPr/>
        </p:nvPicPr>
        <p:blipFill>
          <a:blip r:embed="rId2"/>
          <a:stretch>
            <a:fillRect/>
          </a:stretch>
        </p:blipFill>
        <p:spPr>
          <a:xfrm>
            <a:off x="908913" y="1261760"/>
            <a:ext cx="10374173" cy="4334480"/>
          </a:xfrm>
          <a:prstGeom prst="rect">
            <a:avLst/>
          </a:prstGeom>
        </p:spPr>
      </p:pic>
    </p:spTree>
    <p:extLst>
      <p:ext uri="{BB962C8B-B14F-4D97-AF65-F5344CB8AC3E}">
        <p14:creationId xmlns:p14="http://schemas.microsoft.com/office/powerpoint/2010/main" val="4212560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Immutable Objects  </a:t>
            </a:r>
          </a:p>
        </p:txBody>
      </p:sp>
      <p:sp>
        <p:nvSpPr>
          <p:cNvPr id="3" name="Rectangle 2">
            <a:extLst>
              <a:ext uri="{FF2B5EF4-FFF2-40B4-BE49-F238E27FC236}">
                <a16:creationId xmlns:a16="http://schemas.microsoft.com/office/drawing/2014/main" id="{B9F13451-0F03-4F6E-93D4-B09362C64069}"/>
              </a:ext>
            </a:extLst>
          </p:cNvPr>
          <p:cNvSpPr/>
          <p:nvPr/>
        </p:nvSpPr>
        <p:spPr>
          <a:xfrm>
            <a:off x="436819" y="1133356"/>
            <a:ext cx="11259305" cy="5909310"/>
          </a:xfrm>
          <a:prstGeom prst="rect">
            <a:avLst/>
          </a:prstGeom>
        </p:spPr>
        <p:txBody>
          <a:bodyPr wrap="square">
            <a:spAutoFit/>
          </a:bodyPr>
          <a:lstStyle/>
          <a:p>
            <a:r>
              <a:rPr lang="en-GB" sz="2400" dirty="0"/>
              <a:t>Hang on a second! Surely if variables are immutable then it will not be possible to do the following in Python because we are changing the value</a:t>
            </a:r>
          </a:p>
          <a:p>
            <a:endParaRPr lang="en-GB" sz="2400" dirty="0">
              <a:latin typeface="Courier New" panose="02070309020205020404" pitchFamily="49" charset="0"/>
              <a:cs typeface="Courier New" panose="02070309020205020404" pitchFamily="49" charset="0"/>
            </a:endParaRPr>
          </a:p>
          <a:p>
            <a:r>
              <a:rPr lang="en-GB" sz="2400" dirty="0">
                <a:latin typeface="Courier New" panose="02070309020205020404" pitchFamily="49" charset="0"/>
                <a:cs typeface="Courier New" panose="02070309020205020404" pitchFamily="49" charset="0"/>
              </a:rPr>
              <a:t>x=0 </a:t>
            </a:r>
          </a:p>
          <a:p>
            <a:r>
              <a:rPr lang="en-GB" sz="2400" dirty="0">
                <a:latin typeface="Courier New" panose="02070309020205020404" pitchFamily="49" charset="0"/>
                <a:cs typeface="Courier New" panose="02070309020205020404" pitchFamily="49" charset="0"/>
              </a:rPr>
              <a:t>x+=1 </a:t>
            </a:r>
          </a:p>
          <a:p>
            <a:endParaRPr lang="en-GB" sz="2400" dirty="0"/>
          </a:p>
          <a:p>
            <a:r>
              <a:rPr lang="en-GB" sz="2400" dirty="0"/>
              <a:t>But clearly we can do this. And we do it all the time.  After all aren’t variables called variables because we can vary the value.  So what is going on then?</a:t>
            </a:r>
          </a:p>
          <a:p>
            <a:endParaRPr lang="en-GB" sz="2400" dirty="0"/>
          </a:p>
          <a:p>
            <a:r>
              <a:rPr lang="en-GB" sz="2400" dirty="0"/>
              <a:t>To help us answer this question we need to make use of the</a:t>
            </a:r>
            <a:r>
              <a:rPr lang="en-GB" sz="2400" dirty="0">
                <a:latin typeface="Courier New" panose="02070309020205020404" pitchFamily="49" charset="0"/>
                <a:cs typeface="Courier New" panose="02070309020205020404" pitchFamily="49" charset="0"/>
              </a:rPr>
              <a:t> id</a:t>
            </a:r>
            <a:r>
              <a:rPr lang="en-GB" sz="2400" dirty="0"/>
              <a:t> function in Python which returns the unique ID of an object.</a:t>
            </a:r>
          </a:p>
          <a:p>
            <a:endParaRPr lang="en-GB" sz="2400" dirty="0"/>
          </a:p>
          <a:p>
            <a:r>
              <a:rPr lang="en-GB" sz="2400" dirty="0">
                <a:latin typeface="Courier New" panose="02070309020205020404" pitchFamily="49" charset="0"/>
              </a:rPr>
              <a:t>x=0 </a:t>
            </a:r>
          </a:p>
          <a:p>
            <a:r>
              <a:rPr lang="en-GB" sz="2400" dirty="0">
                <a:latin typeface="Courier New" panose="02070309020205020404" pitchFamily="49" charset="0"/>
              </a:rPr>
              <a:t>print(id(x))</a:t>
            </a:r>
            <a:endParaRPr lang="en-GB" sz="2400" dirty="0"/>
          </a:p>
          <a:p>
            <a:endParaRPr lang="en-GB" sz="2400" dirty="0"/>
          </a:p>
          <a:p>
            <a:endParaRPr lang="en-GB" dirty="0"/>
          </a:p>
        </p:txBody>
      </p:sp>
      <p:sp>
        <p:nvSpPr>
          <p:cNvPr id="4" name="Rectangle 3">
            <a:extLst>
              <a:ext uri="{FF2B5EF4-FFF2-40B4-BE49-F238E27FC236}">
                <a16:creationId xmlns:a16="http://schemas.microsoft.com/office/drawing/2014/main" id="{DD41016D-407C-422A-88BE-F7CEDE431AE3}"/>
              </a:ext>
            </a:extLst>
          </p:cNvPr>
          <p:cNvSpPr/>
          <p:nvPr/>
        </p:nvSpPr>
        <p:spPr>
          <a:xfrm>
            <a:off x="436819" y="2194560"/>
            <a:ext cx="2443541" cy="838200"/>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5D6313D-3611-487C-BE71-8619B1613C7A}"/>
              </a:ext>
            </a:extLst>
          </p:cNvPr>
          <p:cNvSpPr/>
          <p:nvPr/>
        </p:nvSpPr>
        <p:spPr>
          <a:xfrm>
            <a:off x="436818" y="5486400"/>
            <a:ext cx="2443541" cy="838200"/>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724073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Immutable Objects  </a:t>
            </a:r>
          </a:p>
        </p:txBody>
      </p:sp>
      <p:sp>
        <p:nvSpPr>
          <p:cNvPr id="3" name="Rectangle 2">
            <a:extLst>
              <a:ext uri="{FF2B5EF4-FFF2-40B4-BE49-F238E27FC236}">
                <a16:creationId xmlns:a16="http://schemas.microsoft.com/office/drawing/2014/main" id="{B9F13451-0F03-4F6E-93D4-B09362C64069}"/>
              </a:ext>
            </a:extLst>
          </p:cNvPr>
          <p:cNvSpPr/>
          <p:nvPr/>
        </p:nvSpPr>
        <p:spPr>
          <a:xfrm>
            <a:off x="5821680" y="1393457"/>
            <a:ext cx="5502592" cy="4154984"/>
          </a:xfrm>
          <a:prstGeom prst="rect">
            <a:avLst/>
          </a:prstGeom>
        </p:spPr>
        <p:txBody>
          <a:bodyPr wrap="square">
            <a:spAutoFit/>
          </a:bodyPr>
          <a:lstStyle/>
          <a:p>
            <a:r>
              <a:rPr lang="en-GB" sz="2400" dirty="0"/>
              <a:t>Lets now run this code:</a:t>
            </a:r>
          </a:p>
          <a:p>
            <a:endParaRPr lang="en-GB" sz="2400" dirty="0"/>
          </a:p>
          <a:p>
            <a:r>
              <a:rPr lang="en-GB" sz="2400" dirty="0"/>
              <a:t>Notice how we have a different id returned for the two times that it is run.  The id of </a:t>
            </a:r>
            <a:r>
              <a:rPr lang="en-GB" sz="2400" dirty="0">
                <a:latin typeface="Courier New" panose="02070309020205020404" pitchFamily="49" charset="0"/>
                <a:cs typeface="Courier New" panose="02070309020205020404" pitchFamily="49" charset="0"/>
              </a:rPr>
              <a:t>x</a:t>
            </a:r>
            <a:r>
              <a:rPr lang="en-GB" sz="2400" dirty="0"/>
              <a:t> has changed.  What has happened is the value in the original id object has remained unchanged but </a:t>
            </a:r>
            <a:r>
              <a:rPr lang="en-GB" sz="2400" dirty="0">
                <a:latin typeface="Courier New" panose="02070309020205020404" pitchFamily="49" charset="0"/>
                <a:cs typeface="Courier New" panose="02070309020205020404" pitchFamily="49" charset="0"/>
              </a:rPr>
              <a:t>x</a:t>
            </a:r>
            <a:r>
              <a:rPr lang="en-GB" sz="2400" dirty="0"/>
              <a:t> is now pointing to a different id where a different value is stored. For an immutable object a reference is made to a copy of the object and is shown by different ids.</a:t>
            </a:r>
          </a:p>
        </p:txBody>
      </p:sp>
      <p:sp>
        <p:nvSpPr>
          <p:cNvPr id="8" name="Rectangle 7">
            <a:extLst>
              <a:ext uri="{FF2B5EF4-FFF2-40B4-BE49-F238E27FC236}">
                <a16:creationId xmlns:a16="http://schemas.microsoft.com/office/drawing/2014/main" id="{373F77A4-9D19-4489-B7E5-06FBE50DDE10}"/>
              </a:ext>
            </a:extLst>
          </p:cNvPr>
          <p:cNvSpPr/>
          <p:nvPr/>
        </p:nvSpPr>
        <p:spPr>
          <a:xfrm>
            <a:off x="709236" y="1195337"/>
            <a:ext cx="4518084" cy="4708981"/>
          </a:xfrm>
          <a:prstGeom prst="rect">
            <a:avLst/>
          </a:prstGeom>
          <a:ln>
            <a:solidFill>
              <a:srgbClr val="92D050"/>
            </a:solidFill>
          </a:ln>
        </p:spPr>
        <p:txBody>
          <a:bodyPr wrap="square">
            <a:spAutoFit/>
          </a:bodyPr>
          <a:lstStyle/>
          <a:p>
            <a:endParaRPr lang="en-GB" sz="2000" dirty="0"/>
          </a:p>
          <a:p>
            <a:r>
              <a:rPr lang="en-GB" sz="2000" dirty="0">
                <a:latin typeface="Courier New" panose="02070309020205020404" pitchFamily="49" charset="0"/>
              </a:rPr>
              <a:t>x=0 </a:t>
            </a:r>
          </a:p>
          <a:p>
            <a:r>
              <a:rPr lang="en-GB" sz="2000" dirty="0">
                <a:latin typeface="Courier New" panose="02070309020205020404" pitchFamily="49" charset="0"/>
              </a:rPr>
              <a:t>print(x) </a:t>
            </a:r>
          </a:p>
          <a:p>
            <a:r>
              <a:rPr lang="en-GB" sz="2000" dirty="0">
                <a:latin typeface="Courier New" panose="02070309020205020404" pitchFamily="49" charset="0"/>
              </a:rPr>
              <a:t>print(id(x))</a:t>
            </a:r>
            <a:endParaRPr lang="en-GB" sz="2000" dirty="0"/>
          </a:p>
          <a:p>
            <a:endParaRPr lang="en-GB" sz="2000" dirty="0">
              <a:latin typeface="Courier New" panose="02070309020205020404" pitchFamily="49" charset="0"/>
            </a:endParaRPr>
          </a:p>
          <a:p>
            <a:r>
              <a:rPr lang="en-GB" sz="2000" dirty="0">
                <a:latin typeface="Courier New" panose="02070309020205020404" pitchFamily="49" charset="0"/>
              </a:rPr>
              <a:t>x+=1 </a:t>
            </a:r>
          </a:p>
          <a:p>
            <a:r>
              <a:rPr lang="en-GB" sz="2000" dirty="0">
                <a:latin typeface="Courier New" panose="02070309020205020404" pitchFamily="49" charset="0"/>
              </a:rPr>
              <a:t>print(x) </a:t>
            </a:r>
          </a:p>
          <a:p>
            <a:r>
              <a:rPr lang="en-GB" sz="2000" dirty="0">
                <a:latin typeface="Courier New" panose="02070309020205020404" pitchFamily="49" charset="0"/>
              </a:rPr>
              <a:t>print(id(x))</a:t>
            </a:r>
          </a:p>
          <a:p>
            <a:endParaRPr lang="en-GB" sz="2000" dirty="0">
              <a:latin typeface="Courier New" panose="02070309020205020404" pitchFamily="49" charset="0"/>
            </a:endParaRPr>
          </a:p>
          <a:p>
            <a:r>
              <a:rPr lang="en-GB" sz="2000" dirty="0">
                <a:latin typeface="Courier New" panose="02070309020205020404" pitchFamily="49" charset="0"/>
              </a:rPr>
              <a:t>Output:</a:t>
            </a:r>
          </a:p>
          <a:p>
            <a:r>
              <a:rPr lang="en-GB" sz="2000" dirty="0">
                <a:latin typeface="Courier New" panose="02070309020205020404" pitchFamily="49" charset="0"/>
              </a:rPr>
              <a:t>0</a:t>
            </a:r>
          </a:p>
          <a:p>
            <a:r>
              <a:rPr lang="en-GB" sz="2000" dirty="0">
                <a:latin typeface="Courier New" panose="02070309020205020404" pitchFamily="49" charset="0"/>
              </a:rPr>
              <a:t>1865339328 </a:t>
            </a:r>
          </a:p>
          <a:p>
            <a:r>
              <a:rPr lang="en-GB" sz="2000" dirty="0">
                <a:latin typeface="Courier New" panose="02070309020205020404" pitchFamily="49" charset="0"/>
              </a:rPr>
              <a:t>1</a:t>
            </a:r>
          </a:p>
          <a:p>
            <a:r>
              <a:rPr lang="en-GB" sz="2000" dirty="0">
                <a:latin typeface="Courier New" panose="02070309020205020404" pitchFamily="49" charset="0"/>
              </a:rPr>
              <a:t>1865339344</a:t>
            </a:r>
            <a:endParaRPr lang="en-GB" sz="2000" dirty="0"/>
          </a:p>
          <a:p>
            <a:endParaRPr lang="en-GB" sz="2000" dirty="0"/>
          </a:p>
        </p:txBody>
      </p:sp>
      <p:sp>
        <p:nvSpPr>
          <p:cNvPr id="9" name="Rectangle 8">
            <a:extLst>
              <a:ext uri="{FF2B5EF4-FFF2-40B4-BE49-F238E27FC236}">
                <a16:creationId xmlns:a16="http://schemas.microsoft.com/office/drawing/2014/main" id="{846B76B5-96FE-414D-80D6-B179FAC898BB}"/>
              </a:ext>
            </a:extLst>
          </p:cNvPr>
          <p:cNvSpPr/>
          <p:nvPr/>
        </p:nvSpPr>
        <p:spPr>
          <a:xfrm>
            <a:off x="665418" y="4547469"/>
            <a:ext cx="2138742" cy="3505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C0F3850-4EED-4931-BF44-293535B24C7B}"/>
              </a:ext>
            </a:extLst>
          </p:cNvPr>
          <p:cNvSpPr/>
          <p:nvPr/>
        </p:nvSpPr>
        <p:spPr>
          <a:xfrm>
            <a:off x="665418" y="5183757"/>
            <a:ext cx="2138742" cy="3505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4820357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10847</TotalTime>
  <Words>1212</Words>
  <Application>Microsoft Office PowerPoint</Application>
  <PresentationFormat>Widescreen</PresentationFormat>
  <Paragraphs>166</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Calibri</vt:lpstr>
      <vt:lpstr>Calibri Light</vt:lpstr>
      <vt:lpstr>Courier New</vt:lpstr>
      <vt:lpstr>gg sans</vt:lpstr>
      <vt:lpstr>Times New Roman</vt:lpstr>
      <vt:lpstr>Wingdings</vt:lpstr>
      <vt:lpstr>1_Office Theme</vt:lpstr>
      <vt:lpstr>Functional programming paradigm</vt:lpstr>
      <vt:lpstr>Learning objectives</vt:lpstr>
      <vt:lpstr>What is functional programming?</vt:lpstr>
      <vt:lpstr>Properties of the functional programming</vt:lpstr>
      <vt:lpstr>Immutable data structures</vt:lpstr>
      <vt:lpstr>Mutable versus immutable objects</vt:lpstr>
      <vt:lpstr>PowerPoint Presentation</vt:lpstr>
      <vt:lpstr>Immutable Objects  </vt:lpstr>
      <vt:lpstr>Immutable Objects  </vt:lpstr>
      <vt:lpstr>Mutable Objects  </vt:lpstr>
      <vt:lpstr>PowerPoint Presentation</vt:lpstr>
      <vt:lpstr>Side effects</vt:lpstr>
      <vt:lpstr>Side effects: Python example</vt:lpstr>
      <vt:lpstr>No Side effects: Python example </vt:lpstr>
      <vt:lpstr>PowerPoint Presentation</vt:lpstr>
      <vt:lpstr>Statelessness</vt:lpstr>
      <vt:lpstr>Not stateless: Python example</vt:lpstr>
      <vt:lpstr>Stateless: Python example</vt:lpstr>
      <vt:lpstr>Why is functional programming good for distributed processing of big data?</vt:lpstr>
      <vt:lpstr>Plenary</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76</cp:revision>
  <cp:lastPrinted>2016-09-16T11:32:46Z</cp:lastPrinted>
  <dcterms:created xsi:type="dcterms:W3CDTF">2016-09-09T07:37:57Z</dcterms:created>
  <dcterms:modified xsi:type="dcterms:W3CDTF">2025-03-26T13:27:44Z</dcterms:modified>
</cp:coreProperties>
</file>