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5" r:id="rId3"/>
    <p:sldId id="284" r:id="rId4"/>
    <p:sldId id="320" r:id="rId5"/>
    <p:sldId id="258" r:id="rId6"/>
    <p:sldId id="261" r:id="rId7"/>
    <p:sldId id="286" r:id="rId8"/>
    <p:sldId id="319" r:id="rId9"/>
    <p:sldId id="259" r:id="rId10"/>
    <p:sldId id="321" r:id="rId11"/>
    <p:sldId id="260" r:id="rId12"/>
    <p:sldId id="318" r:id="rId13"/>
    <p:sldId id="262" r:id="rId14"/>
    <p:sldId id="287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C535B4-F042-48D5-9918-905E276E6767}" v="71" dt="2022-07-29T21:48:41.8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970" autoAdjust="0"/>
    <p:restoredTop sz="94660"/>
  </p:normalViewPr>
  <p:slideViewPr>
    <p:cSldViewPr snapToGrid="0">
      <p:cViewPr varScale="1">
        <p:scale>
          <a:sx n="89" d="100"/>
          <a:sy n="89" d="100"/>
        </p:scale>
        <p:origin x="6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5C535B4-F042-48D5-9918-905E276E6767}"/>
    <pc:docChg chg="undo custSel addSld delSld modSld sldOrd modMainMaster">
      <pc:chgData name="William Grey" userId="37b73424-c081-4fc2-b1af-363f4f3fd4f3" providerId="ADAL" clId="{D5C535B4-F042-48D5-9918-905E276E6767}" dt="2022-07-29T21:48:41.858" v="301"/>
      <pc:docMkLst>
        <pc:docMk/>
      </pc:docMkLst>
      <pc:sldChg chg="modSp mod modAnim">
        <pc:chgData name="William Grey" userId="37b73424-c081-4fc2-b1af-363f4f3fd4f3" providerId="ADAL" clId="{D5C535B4-F042-48D5-9918-905E276E6767}" dt="2022-07-29T21:48:09.849" v="298" actId="20577"/>
        <pc:sldMkLst>
          <pc:docMk/>
          <pc:sldMk cId="3035127499" sldId="260"/>
        </pc:sldMkLst>
        <pc:spChg chg="mod">
          <ac:chgData name="William Grey" userId="37b73424-c081-4fc2-b1af-363f4f3fd4f3" providerId="ADAL" clId="{D5C535B4-F042-48D5-9918-905E276E6767}" dt="2022-07-29T21:46:17.881" v="271" actId="20577"/>
          <ac:spMkLst>
            <pc:docMk/>
            <pc:sldMk cId="3035127499" sldId="260"/>
            <ac:spMk id="2" creationId="{00000000-0000-0000-0000-000000000000}"/>
          </ac:spMkLst>
        </pc:spChg>
        <pc:spChg chg="mod">
          <ac:chgData name="William Grey" userId="37b73424-c081-4fc2-b1af-363f4f3fd4f3" providerId="ADAL" clId="{D5C535B4-F042-48D5-9918-905E276E6767}" dt="2022-07-29T21:48:09.849" v="298" actId="20577"/>
          <ac:spMkLst>
            <pc:docMk/>
            <pc:sldMk cId="3035127499" sldId="260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5C535B4-F042-48D5-9918-905E276E6767}" dt="2022-07-29T21:31:03.228" v="260" actId="47"/>
        <pc:sldMkLst>
          <pc:docMk/>
          <pc:sldMk cId="2355862517" sldId="264"/>
        </pc:sldMkLst>
      </pc:sldChg>
      <pc:sldChg chg="del">
        <pc:chgData name="William Grey" userId="37b73424-c081-4fc2-b1af-363f4f3fd4f3" providerId="ADAL" clId="{D5C535B4-F042-48D5-9918-905E276E6767}" dt="2022-07-29T21:31:03.013" v="259" actId="47"/>
        <pc:sldMkLst>
          <pc:docMk/>
          <pc:sldMk cId="4288184618" sldId="265"/>
        </pc:sldMkLst>
      </pc:sldChg>
      <pc:sldChg chg="del">
        <pc:chgData name="William Grey" userId="37b73424-c081-4fc2-b1af-363f4f3fd4f3" providerId="ADAL" clId="{D5C535B4-F042-48D5-9918-905E276E6767}" dt="2022-07-29T21:31:02.748" v="258" actId="47"/>
        <pc:sldMkLst>
          <pc:docMk/>
          <pc:sldMk cId="2801309731" sldId="275"/>
        </pc:sldMkLst>
      </pc:sldChg>
      <pc:sldChg chg="del">
        <pc:chgData name="William Grey" userId="37b73424-c081-4fc2-b1af-363f4f3fd4f3" providerId="ADAL" clId="{D5C535B4-F042-48D5-9918-905E276E6767}" dt="2022-07-29T21:30:59.247" v="250" actId="47"/>
        <pc:sldMkLst>
          <pc:docMk/>
          <pc:sldMk cId="724147451" sldId="276"/>
        </pc:sldMkLst>
      </pc:sldChg>
      <pc:sldChg chg="del">
        <pc:chgData name="William Grey" userId="37b73424-c081-4fc2-b1af-363f4f3fd4f3" providerId="ADAL" clId="{D5C535B4-F042-48D5-9918-905E276E6767}" dt="2022-07-29T21:31:00.120" v="254" actId="47"/>
        <pc:sldMkLst>
          <pc:docMk/>
          <pc:sldMk cId="2928523190" sldId="282"/>
        </pc:sldMkLst>
      </pc:sldChg>
      <pc:sldChg chg="addSp delSp modSp mod">
        <pc:chgData name="William Grey" userId="37b73424-c081-4fc2-b1af-363f4f3fd4f3" providerId="ADAL" clId="{D5C535B4-F042-48D5-9918-905E276E6767}" dt="2022-07-29T21:27:01.826" v="233" actId="478"/>
        <pc:sldMkLst>
          <pc:docMk/>
          <pc:sldMk cId="1394556058" sldId="284"/>
        </pc:sldMkLst>
        <pc:spChg chg="del">
          <ac:chgData name="William Grey" userId="37b73424-c081-4fc2-b1af-363f4f3fd4f3" providerId="ADAL" clId="{D5C535B4-F042-48D5-9918-905E276E6767}" dt="2022-07-29T21:27:00.015" v="232" actId="478"/>
          <ac:spMkLst>
            <pc:docMk/>
            <pc:sldMk cId="1394556058" sldId="284"/>
            <ac:spMk id="3" creationId="{39DCD945-2A38-4FC4-821C-3F2D71AA6AE1}"/>
          </ac:spMkLst>
        </pc:spChg>
        <pc:spChg chg="add del mod">
          <ac:chgData name="William Grey" userId="37b73424-c081-4fc2-b1af-363f4f3fd4f3" providerId="ADAL" clId="{D5C535B4-F042-48D5-9918-905E276E6767}" dt="2022-07-29T21:27:01.826" v="233" actId="478"/>
          <ac:spMkLst>
            <pc:docMk/>
            <pc:sldMk cId="1394556058" sldId="284"/>
            <ac:spMk id="5" creationId="{1BC47BD1-6F10-45C7-9DA0-FF35F5EF82E4}"/>
          </ac:spMkLst>
        </pc:spChg>
      </pc:sldChg>
      <pc:sldChg chg="del">
        <pc:chgData name="William Grey" userId="37b73424-c081-4fc2-b1af-363f4f3fd4f3" providerId="ADAL" clId="{D5C535B4-F042-48D5-9918-905E276E6767}" dt="2022-07-29T21:31:02.247" v="256" actId="47"/>
        <pc:sldMkLst>
          <pc:docMk/>
          <pc:sldMk cId="2997969207" sldId="288"/>
        </pc:sldMkLst>
      </pc:sldChg>
      <pc:sldChg chg="del">
        <pc:chgData name="William Grey" userId="37b73424-c081-4fc2-b1af-363f4f3fd4f3" providerId="ADAL" clId="{D5C535B4-F042-48D5-9918-905E276E6767}" dt="2022-07-29T21:31:01.903" v="255" actId="47"/>
        <pc:sldMkLst>
          <pc:docMk/>
          <pc:sldMk cId="3465464608" sldId="289"/>
        </pc:sldMkLst>
      </pc:sldChg>
      <pc:sldChg chg="del">
        <pc:chgData name="William Grey" userId="37b73424-c081-4fc2-b1af-363f4f3fd4f3" providerId="ADAL" clId="{D5C535B4-F042-48D5-9918-905E276E6767}" dt="2022-07-29T21:30:59.912" v="253" actId="47"/>
        <pc:sldMkLst>
          <pc:docMk/>
          <pc:sldMk cId="3944742565" sldId="306"/>
        </pc:sldMkLst>
      </pc:sldChg>
      <pc:sldChg chg="del">
        <pc:chgData name="William Grey" userId="37b73424-c081-4fc2-b1af-363f4f3fd4f3" providerId="ADAL" clId="{D5C535B4-F042-48D5-9918-905E276E6767}" dt="2022-07-29T21:30:59.700" v="252" actId="47"/>
        <pc:sldMkLst>
          <pc:docMk/>
          <pc:sldMk cId="766177928" sldId="307"/>
        </pc:sldMkLst>
      </pc:sldChg>
      <pc:sldChg chg="del">
        <pc:chgData name="William Grey" userId="37b73424-c081-4fc2-b1af-363f4f3fd4f3" providerId="ADAL" clId="{D5C535B4-F042-48D5-9918-905E276E6767}" dt="2022-07-29T21:30:58.927" v="249" actId="47"/>
        <pc:sldMkLst>
          <pc:docMk/>
          <pc:sldMk cId="2865985287" sldId="308"/>
        </pc:sldMkLst>
      </pc:sldChg>
      <pc:sldChg chg="del">
        <pc:chgData name="William Grey" userId="37b73424-c081-4fc2-b1af-363f4f3fd4f3" providerId="ADAL" clId="{D5C535B4-F042-48D5-9918-905E276E6767}" dt="2022-07-29T21:31:05.748" v="263" actId="47"/>
        <pc:sldMkLst>
          <pc:docMk/>
          <pc:sldMk cId="4088839660" sldId="309"/>
        </pc:sldMkLst>
      </pc:sldChg>
      <pc:sldChg chg="modSp del mod ord">
        <pc:chgData name="William Grey" userId="37b73424-c081-4fc2-b1af-363f4f3fd4f3" providerId="ADAL" clId="{D5C535B4-F042-48D5-9918-905E276E6767}" dt="2022-07-29T21:31:03.689" v="262" actId="47"/>
        <pc:sldMkLst>
          <pc:docMk/>
          <pc:sldMk cId="4168348323" sldId="311"/>
        </pc:sldMkLst>
        <pc:spChg chg="mod">
          <ac:chgData name="William Grey" userId="37b73424-c081-4fc2-b1af-363f4f3fd4f3" providerId="ADAL" clId="{D5C535B4-F042-48D5-9918-905E276E6767}" dt="2022-07-29T21:29:33.250" v="246" actId="947"/>
          <ac:spMkLst>
            <pc:docMk/>
            <pc:sldMk cId="4168348323" sldId="31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5C535B4-F042-48D5-9918-905E276E6767}" dt="2022-07-29T21:30:59.506" v="251" actId="47"/>
        <pc:sldMkLst>
          <pc:docMk/>
          <pc:sldMk cId="2671848824" sldId="312"/>
        </pc:sldMkLst>
      </pc:sldChg>
      <pc:sldChg chg="new del">
        <pc:chgData name="William Grey" userId="37b73424-c081-4fc2-b1af-363f4f3fd4f3" providerId="ADAL" clId="{D5C535B4-F042-48D5-9918-905E276E6767}" dt="2022-07-28T22:25:13.066" v="51" actId="47"/>
        <pc:sldMkLst>
          <pc:docMk/>
          <pc:sldMk cId="355189181" sldId="313"/>
        </pc:sldMkLst>
      </pc:sldChg>
      <pc:sldChg chg="add del">
        <pc:chgData name="William Grey" userId="37b73424-c081-4fc2-b1af-363f4f3fd4f3" providerId="ADAL" clId="{D5C535B4-F042-48D5-9918-905E276E6767}" dt="2022-07-28T22:25:03.811" v="48" actId="47"/>
        <pc:sldMkLst>
          <pc:docMk/>
          <pc:sldMk cId="421583657" sldId="314"/>
        </pc:sldMkLst>
      </pc:sldChg>
      <pc:sldChg chg="addSp delSp modSp add del mod ord">
        <pc:chgData name="William Grey" userId="37b73424-c081-4fc2-b1af-363f4f3fd4f3" providerId="ADAL" clId="{D5C535B4-F042-48D5-9918-905E276E6767}" dt="2022-07-28T22:31:38.770" v="66" actId="2696"/>
        <pc:sldMkLst>
          <pc:docMk/>
          <pc:sldMk cId="2207552434" sldId="315"/>
        </pc:sldMkLst>
        <pc:picChg chg="add mod">
          <ac:chgData name="William Grey" userId="37b73424-c081-4fc2-b1af-363f4f3fd4f3" providerId="ADAL" clId="{D5C535B4-F042-48D5-9918-905E276E6767}" dt="2022-07-28T22:21:24.943" v="42"/>
          <ac:picMkLst>
            <pc:docMk/>
            <pc:sldMk cId="2207552434" sldId="315"/>
            <ac:picMk id="3" creationId="{D4D88611-EA18-4A63-B628-68867EA056C3}"/>
          </ac:picMkLst>
        </pc:picChg>
        <pc:picChg chg="add del mod">
          <ac:chgData name="William Grey" userId="37b73424-c081-4fc2-b1af-363f4f3fd4f3" providerId="ADAL" clId="{D5C535B4-F042-48D5-9918-905E276E6767}" dt="2022-07-28T22:17:25.846" v="41"/>
          <ac:picMkLst>
            <pc:docMk/>
            <pc:sldMk cId="2207552434" sldId="315"/>
            <ac:picMk id="5" creationId="{2003E701-66C9-4746-AEBF-EB49E24B06C5}"/>
          </ac:picMkLst>
        </pc:picChg>
      </pc:sldChg>
      <pc:sldChg chg="addSp delSp modSp add del mod">
        <pc:chgData name="William Grey" userId="37b73424-c081-4fc2-b1af-363f4f3fd4f3" providerId="ADAL" clId="{D5C535B4-F042-48D5-9918-905E276E6767}" dt="2022-07-28T22:27:49.018" v="64" actId="2696"/>
        <pc:sldMkLst>
          <pc:docMk/>
          <pc:sldMk cId="289063019" sldId="316"/>
        </pc:sldMkLst>
        <pc:picChg chg="add mod">
          <ac:chgData name="William Grey" userId="37b73424-c081-4fc2-b1af-363f4f3fd4f3" providerId="ADAL" clId="{D5C535B4-F042-48D5-9918-905E276E6767}" dt="2022-07-28T22:23:15.965" v="44"/>
          <ac:picMkLst>
            <pc:docMk/>
            <pc:sldMk cId="289063019" sldId="316"/>
            <ac:picMk id="3" creationId="{036CF9AF-4B10-496F-AE39-DA4845CE8F24}"/>
          </ac:picMkLst>
        </pc:picChg>
        <pc:picChg chg="add del mod">
          <ac:chgData name="William Grey" userId="37b73424-c081-4fc2-b1af-363f4f3fd4f3" providerId="ADAL" clId="{D5C535B4-F042-48D5-9918-905E276E6767}" dt="2022-07-28T22:17:19.028" v="33"/>
          <ac:picMkLst>
            <pc:docMk/>
            <pc:sldMk cId="289063019" sldId="316"/>
            <ac:picMk id="5" creationId="{6C1E7EF1-4230-4DAC-A99B-EA1815D2AD83}"/>
          </ac:picMkLst>
        </pc:picChg>
      </pc:sldChg>
      <pc:sldChg chg="add del">
        <pc:chgData name="William Grey" userId="37b73424-c081-4fc2-b1af-363f4f3fd4f3" providerId="ADAL" clId="{D5C535B4-F042-48D5-9918-905E276E6767}" dt="2022-07-29T21:31:02.520" v="257" actId="47"/>
        <pc:sldMkLst>
          <pc:docMk/>
          <pc:sldMk cId="1178761141" sldId="316"/>
        </pc:sldMkLst>
      </pc:sldChg>
      <pc:sldChg chg="add del">
        <pc:chgData name="William Grey" userId="37b73424-c081-4fc2-b1af-363f4f3fd4f3" providerId="ADAL" clId="{D5C535B4-F042-48D5-9918-905E276E6767}" dt="2022-07-29T21:31:03.420" v="261" actId="47"/>
        <pc:sldMkLst>
          <pc:docMk/>
          <pc:sldMk cId="1191599695" sldId="317"/>
        </pc:sldMkLst>
      </pc:sldChg>
      <pc:sldChg chg="addSp delSp modSp add del mod">
        <pc:chgData name="William Grey" userId="37b73424-c081-4fc2-b1af-363f4f3fd4f3" providerId="ADAL" clId="{D5C535B4-F042-48D5-9918-905E276E6767}" dt="2022-07-28T22:27:38.054" v="62" actId="2696"/>
        <pc:sldMkLst>
          <pc:docMk/>
          <pc:sldMk cId="3302183590" sldId="317"/>
        </pc:sldMkLst>
        <pc:picChg chg="add mod">
          <ac:chgData name="William Grey" userId="37b73424-c081-4fc2-b1af-363f4f3fd4f3" providerId="ADAL" clId="{D5C535B4-F042-48D5-9918-905E276E6767}" dt="2022-07-28T22:24:58.169" v="47"/>
          <ac:picMkLst>
            <pc:docMk/>
            <pc:sldMk cId="3302183590" sldId="317"/>
            <ac:picMk id="3" creationId="{F2F1F2A5-D1C0-453D-A585-BE326376E394}"/>
          </ac:picMkLst>
        </pc:picChg>
        <pc:picChg chg="add del mod">
          <ac:chgData name="William Grey" userId="37b73424-c081-4fc2-b1af-363f4f3fd4f3" providerId="ADAL" clId="{D5C535B4-F042-48D5-9918-905E276E6767}" dt="2022-07-28T22:17:07.047" v="25"/>
          <ac:picMkLst>
            <pc:docMk/>
            <pc:sldMk cId="3302183590" sldId="317"/>
            <ac:picMk id="5" creationId="{9E179BA3-BC34-4010-86ED-EA13C4CB5AF6}"/>
          </ac:picMkLst>
        </pc:picChg>
      </pc:sldChg>
      <pc:sldChg chg="addSp modSp add del mod ord">
        <pc:chgData name="William Grey" userId="37b73424-c081-4fc2-b1af-363f4f3fd4f3" providerId="ADAL" clId="{D5C535B4-F042-48D5-9918-905E276E6767}" dt="2022-07-28T22:26:28.141" v="60" actId="2696"/>
        <pc:sldMkLst>
          <pc:docMk/>
          <pc:sldMk cId="2395760334" sldId="318"/>
        </pc:sldMkLst>
        <pc:picChg chg="add mod">
          <ac:chgData name="William Grey" userId="37b73424-c081-4fc2-b1af-363f4f3fd4f3" providerId="ADAL" clId="{D5C535B4-F042-48D5-9918-905E276E6767}" dt="2022-07-28T22:24:00.603" v="46"/>
          <ac:picMkLst>
            <pc:docMk/>
            <pc:sldMk cId="2395760334" sldId="318"/>
            <ac:picMk id="3" creationId="{932A330D-4CD4-4E64-9775-A01E1357A94C}"/>
          </ac:picMkLst>
        </pc:picChg>
      </pc:sldChg>
      <pc:sldChg chg="add">
        <pc:chgData name="William Grey" userId="37b73424-c081-4fc2-b1af-363f4f3fd4f3" providerId="ADAL" clId="{D5C535B4-F042-48D5-9918-905E276E6767}" dt="2022-07-28T22:26:37.731" v="61"/>
        <pc:sldMkLst>
          <pc:docMk/>
          <pc:sldMk cId="3291629021" sldId="318"/>
        </pc:sldMkLst>
      </pc:sldChg>
      <pc:sldChg chg="addSp modSp add del mod ord">
        <pc:chgData name="William Grey" userId="37b73424-c081-4fc2-b1af-363f4f3fd4f3" providerId="ADAL" clId="{D5C535B4-F042-48D5-9918-905E276E6767}" dt="2022-07-28T22:25:47.611" v="58" actId="2696"/>
        <pc:sldMkLst>
          <pc:docMk/>
          <pc:sldMk cId="1129586435" sldId="319"/>
        </pc:sldMkLst>
        <pc:picChg chg="add mod">
          <ac:chgData name="William Grey" userId="37b73424-c081-4fc2-b1af-363f4f3fd4f3" providerId="ADAL" clId="{D5C535B4-F042-48D5-9918-905E276E6767}" dt="2022-07-28T22:22:24.517" v="43"/>
          <ac:picMkLst>
            <pc:docMk/>
            <pc:sldMk cId="1129586435" sldId="319"/>
            <ac:picMk id="3" creationId="{7AB53B5A-BCEB-4983-B77F-9DDE66BFAE70}"/>
          </ac:picMkLst>
        </pc:picChg>
      </pc:sldChg>
      <pc:sldChg chg="add">
        <pc:chgData name="William Grey" userId="37b73424-c081-4fc2-b1af-363f4f3fd4f3" providerId="ADAL" clId="{D5C535B4-F042-48D5-9918-905E276E6767}" dt="2022-07-28T22:26:07.218" v="59"/>
        <pc:sldMkLst>
          <pc:docMk/>
          <pc:sldMk cId="1637048601" sldId="319"/>
        </pc:sldMkLst>
      </pc:sldChg>
      <pc:sldChg chg="addSp modSp add del mod">
        <pc:chgData name="William Grey" userId="37b73424-c081-4fc2-b1af-363f4f3fd4f3" providerId="ADAL" clId="{D5C535B4-F042-48D5-9918-905E276E6767}" dt="2022-07-28T22:23:20.179" v="45" actId="47"/>
        <pc:sldMkLst>
          <pc:docMk/>
          <pc:sldMk cId="1244883593" sldId="320"/>
        </pc:sldMkLst>
        <pc:picChg chg="add mod">
          <ac:chgData name="William Grey" userId="37b73424-c081-4fc2-b1af-363f4f3fd4f3" providerId="ADAL" clId="{D5C535B4-F042-48D5-9918-905E276E6767}" dt="2022-07-28T22:16:14.530" v="12" actId="962"/>
          <ac:picMkLst>
            <pc:docMk/>
            <pc:sldMk cId="1244883593" sldId="320"/>
            <ac:picMk id="3" creationId="{78ED9148-9721-41C2-95FC-34B752876827}"/>
          </ac:picMkLst>
        </pc:picChg>
      </pc:sldChg>
      <pc:sldChg chg="modSp new mod">
        <pc:chgData name="William Grey" userId="37b73424-c081-4fc2-b1af-363f4f3fd4f3" providerId="ADAL" clId="{D5C535B4-F042-48D5-9918-905E276E6767}" dt="2022-07-29T21:26:53.235" v="231" actId="20577"/>
        <pc:sldMkLst>
          <pc:docMk/>
          <pc:sldMk cId="2908050713" sldId="320"/>
        </pc:sldMkLst>
        <pc:spChg chg="mod">
          <ac:chgData name="William Grey" userId="37b73424-c081-4fc2-b1af-363f4f3fd4f3" providerId="ADAL" clId="{D5C535B4-F042-48D5-9918-905E276E6767}" dt="2022-07-29T21:22:41.182" v="95" actId="20577"/>
          <ac:spMkLst>
            <pc:docMk/>
            <pc:sldMk cId="2908050713" sldId="320"/>
            <ac:spMk id="2" creationId="{55CAAA9A-59AD-4C8D-864B-5CE5854B3861}"/>
          </ac:spMkLst>
        </pc:spChg>
        <pc:spChg chg="mod">
          <ac:chgData name="William Grey" userId="37b73424-c081-4fc2-b1af-363f4f3fd4f3" providerId="ADAL" clId="{D5C535B4-F042-48D5-9918-905E276E6767}" dt="2022-07-29T21:26:53.235" v="231" actId="20577"/>
          <ac:spMkLst>
            <pc:docMk/>
            <pc:sldMk cId="2908050713" sldId="320"/>
            <ac:spMk id="3" creationId="{25EBEEC8-2E31-4522-8977-4533AADE2ACD}"/>
          </ac:spMkLst>
        </pc:spChg>
      </pc:sldChg>
      <pc:sldChg chg="modSp add modAnim">
        <pc:chgData name="William Grey" userId="37b73424-c081-4fc2-b1af-363f4f3fd4f3" providerId="ADAL" clId="{D5C535B4-F042-48D5-9918-905E276E6767}" dt="2022-07-29T21:48:41.858" v="301"/>
        <pc:sldMkLst>
          <pc:docMk/>
          <pc:sldMk cId="116840265" sldId="321"/>
        </pc:sldMkLst>
        <pc:spChg chg="mod">
          <ac:chgData name="William Grey" userId="37b73424-c081-4fc2-b1af-363f4f3fd4f3" providerId="ADAL" clId="{D5C535B4-F042-48D5-9918-905E276E6767}" dt="2022-07-29T21:46:40.362" v="275" actId="6549"/>
          <ac:spMkLst>
            <pc:docMk/>
            <pc:sldMk cId="116840265" sldId="321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D5C535B4-F042-48D5-9918-905E276E6767}" dt="2022-07-28T22:00:10.359" v="1"/>
        <pc:sldMasterMkLst>
          <pc:docMk/>
          <pc:sldMasterMk cId="435993023" sldId="2147483660"/>
        </pc:sldMasterMkLst>
        <pc:sldLayoutChg chg="addSp delSp modSp mod">
          <pc:chgData name="William Grey" userId="37b73424-c081-4fc2-b1af-363f4f3fd4f3" providerId="ADAL" clId="{D5C535B4-F042-48D5-9918-905E276E6767}" dt="2022-07-28T22:00:10.359" v="1"/>
          <pc:sldLayoutMkLst>
            <pc:docMk/>
            <pc:sldMasterMk cId="435993023" sldId="2147483660"/>
            <pc:sldLayoutMk cId="1297002611" sldId="2147483661"/>
          </pc:sldLayoutMkLst>
          <pc:picChg chg="del">
            <ac:chgData name="William Grey" userId="37b73424-c081-4fc2-b1af-363f4f3fd4f3" providerId="ADAL" clId="{D5C535B4-F042-48D5-9918-905E276E6767}" dt="2022-07-28T22:00:09.476" v="0" actId="478"/>
            <ac:picMkLst>
              <pc:docMk/>
              <pc:sldMasterMk cId="435993023" sldId="2147483660"/>
              <pc:sldLayoutMk cId="1297002611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D5C535B4-F042-48D5-9918-905E276E6767}" dt="2022-07-28T22:00:10.359" v="1"/>
            <ac:picMkLst>
              <pc:docMk/>
              <pc:sldMasterMk cId="435993023" sldId="2147483660"/>
              <pc:sldLayoutMk cId="1297002611" sldId="2147483661"/>
              <ac:picMk id="10" creationId="{B93B0010-122D-46EC-8EE6-A4E994D5C407}"/>
            </ac:picMkLst>
          </pc:picChg>
        </pc:sldLayoutChg>
      </pc:sldMasterChg>
    </pc:docChg>
  </pc:docChgLst>
  <pc:docChgLst>
    <pc:chgData name="William Grey" userId="37b73424-c081-4fc2-b1af-363f4f3fd4f3" providerId="ADAL" clId="{380F5727-B72D-44E1-A32A-11A97A7E3679}"/>
    <pc:docChg chg="modSld">
      <pc:chgData name="William Grey" userId="37b73424-c081-4fc2-b1af-363f4f3fd4f3" providerId="ADAL" clId="{380F5727-B72D-44E1-A32A-11A97A7E3679}" dt="2019-11-12T14:10:22.804" v="7" actId="20577"/>
      <pc:docMkLst>
        <pc:docMk/>
      </pc:docMkLst>
      <pc:sldChg chg="modSp">
        <pc:chgData name="William Grey" userId="37b73424-c081-4fc2-b1af-363f4f3fd4f3" providerId="ADAL" clId="{380F5727-B72D-44E1-A32A-11A97A7E3679}" dt="2019-11-12T14:10:22.804" v="7" actId="20577"/>
        <pc:sldMkLst>
          <pc:docMk/>
          <pc:sldMk cId="2865985287" sldId="308"/>
        </pc:sldMkLst>
        <pc:spChg chg="mod">
          <ac:chgData name="William Grey" userId="37b73424-c081-4fc2-b1af-363f4f3fd4f3" providerId="ADAL" clId="{380F5727-B72D-44E1-A32A-11A97A7E3679}" dt="2019-11-12T14:10:22.804" v="7" actId="2057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ABC7F9C7-F189-42AC-ACCB-D92418BAD116}"/>
    <pc:docChg chg="undo custSel addSld delSld modSld sldOrd">
      <pc:chgData name="William Grey" userId="37b73424-c081-4fc2-b1af-363f4f3fd4f3" providerId="ADAL" clId="{ABC7F9C7-F189-42AC-ACCB-D92418BAD116}" dt="2022-05-09T12:06:53.012" v="168" actId="20577"/>
      <pc:docMkLst>
        <pc:docMk/>
      </pc:docMkLst>
      <pc:sldChg chg="ord">
        <pc:chgData name="William Grey" userId="37b73424-c081-4fc2-b1af-363f4f3fd4f3" providerId="ADAL" clId="{ABC7F9C7-F189-42AC-ACCB-D92418BAD116}" dt="2022-05-05T13:16:10.921" v="112"/>
        <pc:sldMkLst>
          <pc:docMk/>
          <pc:sldMk cId="1822740817" sldId="274"/>
        </pc:sldMkLst>
      </pc:sldChg>
      <pc:sldChg chg="modSp mod">
        <pc:chgData name="William Grey" userId="37b73424-c081-4fc2-b1af-363f4f3fd4f3" providerId="ADAL" clId="{ABC7F9C7-F189-42AC-ACCB-D92418BAD116}" dt="2022-05-05T12:18:05.586" v="73" actId="20577"/>
        <pc:sldMkLst>
          <pc:docMk/>
          <pc:sldMk cId="2797945484" sldId="281"/>
        </pc:sldMkLst>
        <pc:spChg chg="mod">
          <ac:chgData name="William Grey" userId="37b73424-c081-4fc2-b1af-363f4f3fd4f3" providerId="ADAL" clId="{ABC7F9C7-F189-42AC-ACCB-D92418BAD116}" dt="2022-05-05T12:18:05.586" v="73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BC7F9C7-F189-42AC-ACCB-D92418BAD116}" dt="2022-04-26T08:23:15.255" v="1" actId="20577"/>
        <pc:sldMkLst>
          <pc:docMk/>
          <pc:sldMk cId="3965706037" sldId="285"/>
        </pc:sldMkLst>
        <pc:spChg chg="mod">
          <ac:chgData name="William Grey" userId="37b73424-c081-4fc2-b1af-363f4f3fd4f3" providerId="ADAL" clId="{ABC7F9C7-F189-42AC-ACCB-D92418BAD116}" dt="2022-04-26T08:23:15.255" v="1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5T07:44:46.516" v="59" actId="20577"/>
        <pc:sldMkLst>
          <pc:docMk/>
          <pc:sldMk cId="4088839660" sldId="309"/>
        </pc:sldMkLst>
        <pc:spChg chg="mod">
          <ac:chgData name="William Grey" userId="37b73424-c081-4fc2-b1af-363f4f3fd4f3" providerId="ADAL" clId="{ABC7F9C7-F189-42AC-ACCB-D92418BAD116}" dt="2022-05-05T07:44:36.580" v="48" actId="20577"/>
          <ac:spMkLst>
            <pc:docMk/>
            <pc:sldMk cId="408883966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ABC7F9C7-F189-42AC-ACCB-D92418BAD116}" dt="2022-05-05T07:44:46.516" v="59" actId="20577"/>
          <ac:spMkLst>
            <pc:docMk/>
            <pc:sldMk cId="4088839660" sldId="309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ABC7F9C7-F189-42AC-ACCB-D92418BAD116}" dt="2022-05-05T13:16:17.051" v="113" actId="47"/>
        <pc:sldMkLst>
          <pc:docMk/>
          <pc:sldMk cId="3146687389" sldId="310"/>
        </pc:sldMkLst>
        <pc:spChg chg="mod">
          <ac:chgData name="William Grey" userId="37b73424-c081-4fc2-b1af-363f4f3fd4f3" providerId="ADAL" clId="{ABC7F9C7-F189-42AC-ACCB-D92418BAD116}" dt="2022-05-05T12:57:54.210" v="89" actId="20577"/>
          <ac:spMkLst>
            <pc:docMk/>
            <pc:sldMk cId="3146687389" sldId="310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5T13:16:04.736" v="110" actId="20577"/>
        <pc:sldMkLst>
          <pc:docMk/>
          <pc:sldMk cId="4168348323" sldId="311"/>
        </pc:sldMkLst>
        <pc:spChg chg="mod">
          <ac:chgData name="William Grey" userId="37b73424-c081-4fc2-b1af-363f4f3fd4f3" providerId="ADAL" clId="{ABC7F9C7-F189-42AC-ACCB-D92418BAD116}" dt="2022-05-05T13:16:04.736" v="110" actId="20577"/>
          <ac:spMkLst>
            <pc:docMk/>
            <pc:sldMk cId="4168348323" sldId="311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9T12:06:53.012" v="168" actId="20577"/>
        <pc:sldMkLst>
          <pc:docMk/>
          <pc:sldMk cId="2671848824" sldId="312"/>
        </pc:sldMkLst>
        <pc:spChg chg="mod">
          <ac:chgData name="William Grey" userId="37b73424-c081-4fc2-b1af-363f4f3fd4f3" providerId="ADAL" clId="{ABC7F9C7-F189-42AC-ACCB-D92418BAD116}" dt="2022-05-09T12:06:53.012" v="168" actId="20577"/>
          <ac:spMkLst>
            <pc:docMk/>
            <pc:sldMk cId="2671848824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ABC7F9C7-F189-42AC-ACCB-D92418BAD116}" dt="2022-05-09T12:06:43.924" v="164" actId="20577"/>
          <ac:spMkLst>
            <pc:docMk/>
            <pc:sldMk cId="2671848824" sldId="31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6770105-CAF5-49AD-96AA-6345727B1D08}"/>
    <pc:docChg chg="custSel modSld">
      <pc:chgData name="William Grey" userId="37b73424-c081-4fc2-b1af-363f4f3fd4f3" providerId="ADAL" clId="{36770105-CAF5-49AD-96AA-6345727B1D08}" dt="2021-09-15T09:28:17.070" v="97" actId="20577"/>
      <pc:docMkLst>
        <pc:docMk/>
      </pc:docMkLst>
      <pc:sldChg chg="modSp mod">
        <pc:chgData name="William Grey" userId="37b73424-c081-4fc2-b1af-363f4f3fd4f3" providerId="ADAL" clId="{36770105-CAF5-49AD-96AA-6345727B1D08}" dt="2021-09-15T08:56:06.646" v="1" actId="27636"/>
        <pc:sldMkLst>
          <pc:docMk/>
          <pc:sldMk cId="3035127499" sldId="260"/>
        </pc:sldMkLst>
        <pc:spChg chg="mod">
          <ac:chgData name="William Grey" userId="37b73424-c081-4fc2-b1af-363f4f3fd4f3" providerId="ADAL" clId="{36770105-CAF5-49AD-96AA-6345727B1D08}" dt="2021-09-15T08:56:06.646" v="1" actId="27636"/>
          <ac:spMkLst>
            <pc:docMk/>
            <pc:sldMk cId="3035127499" sldId="260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36770105-CAF5-49AD-96AA-6345727B1D08}" dt="2021-09-15T09:13:56.204" v="12" actId="20577"/>
        <pc:sldMkLst>
          <pc:docMk/>
          <pc:sldMk cId="3249185112" sldId="262"/>
        </pc:sldMkLst>
        <pc:spChg chg="mod">
          <ac:chgData name="William Grey" userId="37b73424-c081-4fc2-b1af-363f4f3fd4f3" providerId="ADAL" clId="{36770105-CAF5-49AD-96AA-6345727B1D08}" dt="2021-09-15T09:13:56.204" v="12" actId="20577"/>
          <ac:spMkLst>
            <pc:docMk/>
            <pc:sldMk cId="3249185112" sldId="262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36770105-CAF5-49AD-96AA-6345727B1D08}" dt="2021-09-15T09:28:17.070" v="97" actId="20577"/>
        <pc:sldMkLst>
          <pc:docMk/>
          <pc:sldMk cId="1822740817" sldId="274"/>
        </pc:sldMkLst>
        <pc:spChg chg="mod">
          <ac:chgData name="William Grey" userId="37b73424-c081-4fc2-b1af-363f4f3fd4f3" providerId="ADAL" clId="{36770105-CAF5-49AD-96AA-6345727B1D08}" dt="2021-09-15T09:28:17.070" v="97" actId="20577"/>
          <ac:spMkLst>
            <pc:docMk/>
            <pc:sldMk cId="1822740817" sldId="274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2891F386-BF0B-4C9D-AADF-E2712B1C6FB1}"/>
    <pc:docChg chg="custSel modSld modMainMaster">
      <pc:chgData name="William Grey" userId="37b73424-c081-4fc2-b1af-363f4f3fd4f3" providerId="ADAL" clId="{2891F386-BF0B-4C9D-AADF-E2712B1C6FB1}" dt="2021-09-14T18:32:29.972" v="76" actId="1076"/>
      <pc:docMkLst>
        <pc:docMk/>
      </pc:docMkLst>
      <pc:sldChg chg="modSp mod">
        <pc:chgData name="William Grey" userId="37b73424-c081-4fc2-b1af-363f4f3fd4f3" providerId="ADAL" clId="{2891F386-BF0B-4C9D-AADF-E2712B1C6FB1}" dt="2021-09-14T18:28:12.649" v="40" actId="12"/>
        <pc:sldMkLst>
          <pc:docMk/>
          <pc:sldMk cId="985388354" sldId="258"/>
        </pc:sldMkLst>
        <pc:spChg chg="mod">
          <ac:chgData name="William Grey" userId="37b73424-c081-4fc2-b1af-363f4f3fd4f3" providerId="ADAL" clId="{2891F386-BF0B-4C9D-AADF-E2712B1C6FB1}" dt="2021-09-14T18:25:15.431" v="2" actId="27636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12.649" v="40" actId="12"/>
          <ac:spMkLst>
            <pc:docMk/>
            <pc:sldMk cId="985388354" sldId="25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8:52.802" v="46" actId="1076"/>
        <pc:sldMkLst>
          <pc:docMk/>
          <pc:sldMk cId="4286042377" sldId="259"/>
        </pc:sldMkLst>
        <pc:spChg chg="mod">
          <ac:chgData name="William Grey" userId="37b73424-c081-4fc2-b1af-363f4f3fd4f3" providerId="ADAL" clId="{2891F386-BF0B-4C9D-AADF-E2712B1C6FB1}" dt="2021-09-14T18:28:41.675" v="44" actId="255"/>
          <ac:spMkLst>
            <pc:docMk/>
            <pc:sldMk cId="4286042377" sldId="259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46.532" v="45" actId="1076"/>
          <ac:spMkLst>
            <pc:docMk/>
            <pc:sldMk cId="4286042377" sldId="259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28:52.802" v="46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28:52.802" v="46" actId="1076"/>
          <ac:graphicFrameMkLst>
            <pc:docMk/>
            <pc:sldMk cId="4286042377" sldId="259"/>
            <ac:graphicFrameMk id="7" creationId="{575AF210-49D1-4BE8-B221-D2A8CF8EEC05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29:37.782" v="48" actId="27636"/>
        <pc:sldMkLst>
          <pc:docMk/>
          <pc:sldMk cId="3035127499" sldId="260"/>
        </pc:sldMkLst>
        <pc:spChg chg="mod">
          <ac:chgData name="William Grey" userId="37b73424-c081-4fc2-b1af-363f4f3fd4f3" providerId="ADAL" clId="{2891F386-BF0B-4C9D-AADF-E2712B1C6FB1}" dt="2021-09-14T18:29:37.782" v="48" actId="27636"/>
          <ac:spMkLst>
            <pc:docMk/>
            <pc:sldMk cId="3035127499" sldId="26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445" v="3" actId="27636"/>
        <pc:sldMkLst>
          <pc:docMk/>
          <pc:sldMk cId="844948474" sldId="261"/>
        </pc:sldMkLst>
        <pc:spChg chg="mod">
          <ac:chgData name="William Grey" userId="37b73424-c081-4fc2-b1af-363f4f3fd4f3" providerId="ADAL" clId="{2891F386-BF0B-4C9D-AADF-E2712B1C6FB1}" dt="2021-09-14T18:25:15.445" v="3" actId="27636"/>
          <ac:spMkLst>
            <pc:docMk/>
            <pc:sldMk cId="844948474" sldId="26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481" v="6" actId="27636"/>
        <pc:sldMkLst>
          <pc:docMk/>
          <pc:sldMk cId="3249185112" sldId="262"/>
        </pc:sldMkLst>
        <pc:spChg chg="mod">
          <ac:chgData name="William Grey" userId="37b73424-c081-4fc2-b1af-363f4f3fd4f3" providerId="ADAL" clId="{2891F386-BF0B-4C9D-AADF-E2712B1C6FB1}" dt="2021-09-14T18:25:15.481" v="6" actId="27636"/>
          <ac:spMkLst>
            <pc:docMk/>
            <pc:sldMk cId="3249185112" sldId="26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29.194" v="67" actId="1076"/>
        <pc:sldMkLst>
          <pc:docMk/>
          <pc:sldMk cId="2355862517" sldId="264"/>
        </pc:sldMkLst>
        <pc:spChg chg="mod">
          <ac:chgData name="William Grey" userId="37b73424-c081-4fc2-b1af-363f4f3fd4f3" providerId="ADAL" clId="{2891F386-BF0B-4C9D-AADF-E2712B1C6FB1}" dt="2021-09-14T18:25:15.489" v="7" actId="27636"/>
          <ac:spMkLst>
            <pc:docMk/>
            <pc:sldMk cId="2355862517" sldId="264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3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4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31:29.194" v="67" actId="1076"/>
          <ac:graphicFrameMkLst>
            <pc:docMk/>
            <pc:sldMk cId="2355862517" sldId="264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31:29.194" v="67" actId="1076"/>
          <ac:graphicFrameMkLst>
            <pc:docMk/>
            <pc:sldMk cId="2355862517" sldId="264"/>
            <ac:graphicFrameMk id="8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31:39.447" v="69" actId="27636"/>
        <pc:sldMkLst>
          <pc:docMk/>
          <pc:sldMk cId="4288184618" sldId="265"/>
        </pc:sldMkLst>
        <pc:spChg chg="mod">
          <ac:chgData name="William Grey" userId="37b73424-c081-4fc2-b1af-363f4f3fd4f3" providerId="ADAL" clId="{2891F386-BF0B-4C9D-AADF-E2712B1C6FB1}" dt="2021-09-14T18:31:39.447" v="69" actId="27636"/>
          <ac:spMkLst>
            <pc:docMk/>
            <pc:sldMk cId="4288184618" sldId="26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18.388" v="66" actId="20577"/>
        <pc:sldMkLst>
          <pc:docMk/>
          <pc:sldMk cId="1822740817" sldId="274"/>
        </pc:sldMkLst>
        <pc:spChg chg="mod">
          <ac:chgData name="William Grey" userId="37b73424-c081-4fc2-b1af-363f4f3fd4f3" providerId="ADAL" clId="{2891F386-BF0B-4C9D-AADF-E2712B1C6FB1}" dt="2021-09-14T18:31:01.861" v="61" actId="27636"/>
          <ac:spMkLst>
            <pc:docMk/>
            <pc:sldMk cId="1822740817" sldId="274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18.388" v="66" actId="20577"/>
          <ac:spMkLst>
            <pc:docMk/>
            <pc:sldMk cId="1822740817" sldId="27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46.357" v="71" actId="27636"/>
        <pc:sldMkLst>
          <pc:docMk/>
          <pc:sldMk cId="2801309731" sldId="275"/>
        </pc:sldMkLst>
        <pc:spChg chg="mod">
          <ac:chgData name="William Grey" userId="37b73424-c081-4fc2-b1af-363f4f3fd4f3" providerId="ADAL" clId="{2891F386-BF0B-4C9D-AADF-E2712B1C6FB1}" dt="2021-09-14T18:31:46.357" v="71" actId="27636"/>
          <ac:spMkLst>
            <pc:docMk/>
            <pc:sldMk cId="2801309731" sldId="27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24.709" v="75" actId="1076"/>
        <pc:sldMkLst>
          <pc:docMk/>
          <pc:sldMk cId="724147451" sldId="276"/>
        </pc:sldMkLst>
        <pc:spChg chg="mod">
          <ac:chgData name="William Grey" userId="37b73424-c081-4fc2-b1af-363f4f3fd4f3" providerId="ADAL" clId="{2891F386-BF0B-4C9D-AADF-E2712B1C6FB1}" dt="2021-09-14T18:25:15.553" v="13" actId="27636"/>
          <ac:spMkLst>
            <pc:docMk/>
            <pc:sldMk cId="724147451" sldId="276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24.709" v="75" actId="1076"/>
          <ac:spMkLst>
            <pc:docMk/>
            <pc:sldMk cId="724147451" sldId="27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6:43.018" v="22" actId="1076"/>
        <pc:sldMkLst>
          <pc:docMk/>
          <pc:sldMk cId="2797945484" sldId="281"/>
        </pc:sldMkLst>
        <pc:spChg chg="mod">
          <ac:chgData name="William Grey" userId="37b73424-c081-4fc2-b1af-363f4f3fd4f3" providerId="ADAL" clId="{2891F386-BF0B-4C9D-AADF-E2712B1C6FB1}" dt="2021-09-14T18:25:47.084" v="19" actId="1076"/>
          <ac:spMkLst>
            <pc:docMk/>
            <pc:sldMk cId="2797945484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6:43.018" v="22" actId="1076"/>
          <ac:spMkLst>
            <pc:docMk/>
            <pc:sldMk cId="2797945484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21" v="10" actId="27636"/>
        <pc:sldMkLst>
          <pc:docMk/>
          <pc:sldMk cId="2928523190" sldId="282"/>
        </pc:sldMkLst>
        <pc:spChg chg="mod">
          <ac:chgData name="William Grey" userId="37b73424-c081-4fc2-b1af-363f4f3fd4f3" providerId="ADAL" clId="{2891F386-BF0B-4C9D-AADF-E2712B1C6FB1}" dt="2021-09-14T18:25:15.521" v="10" actId="27636"/>
          <ac:spMkLst>
            <pc:docMk/>
            <pc:sldMk cId="2928523190" sldId="28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7:16.983" v="34" actId="1076"/>
        <pc:sldMkLst>
          <pc:docMk/>
          <pc:sldMk cId="3965706037" sldId="285"/>
        </pc:sldMkLst>
        <pc:spChg chg="mod">
          <ac:chgData name="William Grey" userId="37b73424-c081-4fc2-b1af-363f4f3fd4f3" providerId="ADAL" clId="{2891F386-BF0B-4C9D-AADF-E2712B1C6FB1}" dt="2021-09-14T18:27:09.501" v="33" actId="1076"/>
          <ac:spMkLst>
            <pc:docMk/>
            <pc:sldMk cId="396570603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7:16.983" v="34" actId="1076"/>
          <ac:spMkLst>
            <pc:docMk/>
            <pc:sldMk cId="3965706037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8:22.967" v="41" actId="12"/>
        <pc:sldMkLst>
          <pc:docMk/>
          <pc:sldMk cId="561995086" sldId="286"/>
        </pc:sldMkLst>
        <pc:spChg chg="mod">
          <ac:chgData name="William Grey" userId="37b73424-c081-4fc2-b1af-363f4f3fd4f3" providerId="ADAL" clId="{2891F386-BF0B-4C9D-AADF-E2712B1C6FB1}" dt="2021-09-14T18:25:15.452" v="4" actId="27636"/>
          <ac:spMkLst>
            <pc:docMk/>
            <pc:sldMk cId="56199508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22.967" v="41" actId="12"/>
          <ac:spMkLst>
            <pc:docMk/>
            <pc:sldMk cId="561995086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00.208" v="39" actId="1076"/>
          <ac:spMkLst>
            <pc:docMk/>
            <pc:sldMk cId="561995086" sldId="286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27:54.803" v="38" actId="1076"/>
          <ac:graphicFrameMkLst>
            <pc:docMk/>
            <pc:sldMk cId="561995086" sldId="286"/>
            <ac:graphicFrameMk id="5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30:56.548" v="59" actId="1076"/>
        <pc:sldMkLst>
          <pc:docMk/>
          <pc:sldMk cId="612827534" sldId="287"/>
        </pc:sldMkLst>
        <pc:spChg chg="mod">
          <ac:chgData name="William Grey" userId="37b73424-c081-4fc2-b1af-363f4f3fd4f3" providerId="ADAL" clId="{2891F386-BF0B-4C9D-AADF-E2712B1C6FB1}" dt="2021-09-14T18:30:56.548" v="59" actId="1076"/>
          <ac:spMkLst>
            <pc:docMk/>
            <pc:sldMk cId="612827534" sldId="28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05.886" v="74" actId="33524"/>
        <pc:sldMkLst>
          <pc:docMk/>
          <pc:sldMk cId="2997969207" sldId="288"/>
        </pc:sldMkLst>
        <pc:spChg chg="mod">
          <ac:chgData name="William Grey" userId="37b73424-c081-4fc2-b1af-363f4f3fd4f3" providerId="ADAL" clId="{2891F386-BF0B-4C9D-AADF-E2712B1C6FB1}" dt="2021-09-14T18:25:15.501" v="8" actId="27636"/>
          <ac:spMkLst>
            <pc:docMk/>
            <pc:sldMk cId="29979692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59.147" v="72" actId="1076"/>
          <ac:spMkLst>
            <pc:docMk/>
            <pc:sldMk cId="2997969207" sldId="288"/>
            <ac:spMk id="4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05.886" v="74" actId="33524"/>
          <ac:spMkLst>
            <pc:docMk/>
            <pc:sldMk cId="2997969207" sldId="288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31:59.147" v="72" actId="1076"/>
          <ac:graphicFrameMkLst>
            <pc:docMk/>
            <pc:sldMk cId="2997969207" sldId="288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31:59.147" v="72" actId="1076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25:15.512" v="9" actId="27636"/>
        <pc:sldMkLst>
          <pc:docMk/>
          <pc:sldMk cId="3465464608" sldId="289"/>
        </pc:sldMkLst>
        <pc:spChg chg="mod">
          <ac:chgData name="William Grey" userId="37b73424-c081-4fc2-b1af-363f4f3fd4f3" providerId="ADAL" clId="{2891F386-BF0B-4C9D-AADF-E2712B1C6FB1}" dt="2021-09-14T18:25:15.512" v="9" actId="27636"/>
          <ac:spMkLst>
            <pc:docMk/>
            <pc:sldMk cId="3465464608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29" v="11" actId="27636"/>
        <pc:sldMkLst>
          <pc:docMk/>
          <pc:sldMk cId="3944742565" sldId="306"/>
        </pc:sldMkLst>
        <pc:spChg chg="mod">
          <ac:chgData name="William Grey" userId="37b73424-c081-4fc2-b1af-363f4f3fd4f3" providerId="ADAL" clId="{2891F386-BF0B-4C9D-AADF-E2712B1C6FB1}" dt="2021-09-14T18:25:15.529" v="11" actId="27636"/>
          <ac:spMkLst>
            <pc:docMk/>
            <pc:sldMk cId="3944742565" sldId="30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45" v="12" actId="27636"/>
        <pc:sldMkLst>
          <pc:docMk/>
          <pc:sldMk cId="766177928" sldId="307"/>
        </pc:sldMkLst>
        <pc:spChg chg="mod">
          <ac:chgData name="William Grey" userId="37b73424-c081-4fc2-b1af-363f4f3fd4f3" providerId="ADAL" clId="{2891F386-BF0B-4C9D-AADF-E2712B1C6FB1}" dt="2021-09-14T18:25:15.545" v="12" actId="27636"/>
          <ac:spMkLst>
            <pc:docMk/>
            <pc:sldMk cId="766177928" sldId="30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29.972" v="76" actId="1076"/>
        <pc:sldMkLst>
          <pc:docMk/>
          <pc:sldMk cId="2865985287" sldId="308"/>
        </pc:sldMkLst>
        <pc:spChg chg="mod">
          <ac:chgData name="William Grey" userId="37b73424-c081-4fc2-b1af-363f4f3fd4f3" providerId="ADAL" clId="{2891F386-BF0B-4C9D-AADF-E2712B1C6FB1}" dt="2021-09-14T18:25:15.565" v="14" actId="27636"/>
          <ac:spMkLst>
            <pc:docMk/>
            <pc:sldMk cId="2865985287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29.972" v="76" actId="1076"/>
          <ac:spMkLst>
            <pc:docMk/>
            <pc:sldMk cId="2865985287" sldId="308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2891F386-BF0B-4C9D-AADF-E2712B1C6FB1}" dt="2021-09-14T18:30:23.855" v="54" actId="1076"/>
        <pc:sldMasterMkLst>
          <pc:docMk/>
          <pc:sldMasterMk cId="435993023" sldId="2147483660"/>
        </pc:sldMasterMkLst>
        <pc:sldLayoutChg chg="modSp mod">
          <pc:chgData name="William Grey" userId="37b73424-c081-4fc2-b1af-363f4f3fd4f3" providerId="ADAL" clId="{2891F386-BF0B-4C9D-AADF-E2712B1C6FB1}" dt="2021-09-14T18:30:23.855" v="54" actId="1076"/>
          <pc:sldLayoutMkLst>
            <pc:docMk/>
            <pc:sldMasterMk cId="435993023" sldId="2147483660"/>
            <pc:sldLayoutMk cId="1004984212" sldId="2147483662"/>
          </pc:sldLayoutMkLst>
          <pc:spChg chg="mod">
            <ac:chgData name="William Grey" userId="37b73424-c081-4fc2-b1af-363f4f3fd4f3" providerId="ADAL" clId="{2891F386-BF0B-4C9D-AADF-E2712B1C6FB1}" dt="2021-09-14T18:30:17.112" v="53" actId="255"/>
            <ac:spMkLst>
              <pc:docMk/>
              <pc:sldMasterMk cId="435993023" sldId="2147483660"/>
              <pc:sldLayoutMk cId="1004984212" sldId="2147483662"/>
              <ac:spMk id="2" creationId="{00000000-0000-0000-0000-000000000000}"/>
            </ac:spMkLst>
          </pc:spChg>
          <pc:spChg chg="mod">
            <ac:chgData name="William Grey" userId="37b73424-c081-4fc2-b1af-363f4f3fd4f3" providerId="ADAL" clId="{2891F386-BF0B-4C9D-AADF-E2712B1C6FB1}" dt="2021-09-14T18:30:23.855" v="54" actId="1076"/>
            <ac:spMkLst>
              <pc:docMk/>
              <pc:sldMasterMk cId="435993023" sldId="2147483660"/>
              <pc:sldLayoutMk cId="1004984212" sldId="2147483662"/>
              <ac:spMk id="3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EBB47223-0256-4C90-923A-1940C258619A}"/>
    <pc:docChg chg="modSld">
      <pc:chgData name="William Grey" userId="37b73424-c081-4fc2-b1af-363f4f3fd4f3" providerId="ADAL" clId="{EBB47223-0256-4C90-923A-1940C258619A}" dt="2019-10-17T07:51:25.167" v="61" actId="20577"/>
      <pc:docMkLst>
        <pc:docMk/>
      </pc:docMkLst>
      <pc:sldChg chg="modSp">
        <pc:chgData name="William Grey" userId="37b73424-c081-4fc2-b1af-363f4f3fd4f3" providerId="ADAL" clId="{EBB47223-0256-4C90-923A-1940C258619A}" dt="2019-10-17T07:51:25.167" v="61" actId="20577"/>
        <pc:sldMkLst>
          <pc:docMk/>
          <pc:sldMk cId="724147451" sldId="276"/>
        </pc:sldMkLst>
        <pc:spChg chg="mod">
          <ac:chgData name="William Grey" userId="37b73424-c081-4fc2-b1af-363f4f3fd4f3" providerId="ADAL" clId="{EBB47223-0256-4C90-923A-1940C258619A}" dt="2019-10-17T07:51:25.167" v="61" actId="20577"/>
          <ac:spMkLst>
            <pc:docMk/>
            <pc:sldMk cId="724147451" sldId="27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BB47223-0256-4C90-923A-1940C258619A}" dt="2019-10-08T12:23:44.975" v="43" actId="20577"/>
        <pc:sldMkLst>
          <pc:docMk/>
          <pc:sldMk cId="561995086" sldId="286"/>
        </pc:sldMkLst>
        <pc:graphicFrameChg chg="modGraphic">
          <ac:chgData name="William Grey" userId="37b73424-c081-4fc2-b1af-363f4f3fd4f3" providerId="ADAL" clId="{EBB47223-0256-4C90-923A-1940C258619A}" dt="2019-10-08T12:23:44.975" v="43" actId="20577"/>
          <ac:graphicFrameMkLst>
            <pc:docMk/>
            <pc:sldMk cId="561995086" sldId="286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EBB47223-0256-4C90-923A-1940C258619A}" dt="2019-10-07T13:21:10.116" v="11" actId="20577"/>
        <pc:sldMkLst>
          <pc:docMk/>
          <pc:sldMk cId="2997969207" sldId="288"/>
        </pc:sldMkLst>
        <pc:graphicFrameChg chg="modGraphic">
          <ac:chgData name="William Grey" userId="37b73424-c081-4fc2-b1af-363f4f3fd4f3" providerId="ADAL" clId="{EBB47223-0256-4C90-923A-1940C258619A}" dt="2019-10-07T13:21:10.116" v="11" actId="20577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EBB47223-0256-4C90-923A-1940C258619A}" dt="2019-10-07T13:37:17.056" v="15" actId="20577"/>
        <pc:sldMkLst>
          <pc:docMk/>
          <pc:sldMk cId="3944742565" sldId="306"/>
        </pc:sldMkLst>
        <pc:spChg chg="mod">
          <ac:chgData name="William Grey" userId="37b73424-c081-4fc2-b1af-363f4f3fd4f3" providerId="ADAL" clId="{EBB47223-0256-4C90-923A-1940C258619A}" dt="2019-10-07T13:37:17.056" v="15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BB47223-0256-4C90-923A-1940C258619A}" dt="2019-10-08T13:40:18.354" v="50" actId="20577"/>
        <pc:sldMkLst>
          <pc:docMk/>
          <pc:sldMk cId="766177928" sldId="307"/>
        </pc:sldMkLst>
        <pc:spChg chg="mod">
          <ac:chgData name="William Grey" userId="37b73424-c081-4fc2-b1af-363f4f3fd4f3" providerId="ADAL" clId="{EBB47223-0256-4C90-923A-1940C258619A}" dt="2019-10-08T13:40:18.354" v="50" actId="20577"/>
          <ac:spMkLst>
            <pc:docMk/>
            <pc:sldMk cId="766177928" sldId="307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94F3CEB-55BD-4F33-9930-CDB63673721D}"/>
    <pc:docChg chg="custSel addSld delSld modSld sldOrd">
      <pc:chgData name="William Grey" userId="37b73424-c081-4fc2-b1af-363f4f3fd4f3" providerId="ADAL" clId="{394F3CEB-55BD-4F33-9930-CDB63673721D}" dt="2018-10-18T10:08:07.489" v="718" actId="207"/>
      <pc:docMkLst>
        <pc:docMk/>
      </pc:docMkLst>
      <pc:sldChg chg="modSp">
        <pc:chgData name="William Grey" userId="37b73424-c081-4fc2-b1af-363f4f3fd4f3" providerId="ADAL" clId="{394F3CEB-55BD-4F33-9930-CDB63673721D}" dt="2018-09-20T08:56:16.505" v="131" actId="20577"/>
        <pc:sldMkLst>
          <pc:docMk/>
          <pc:sldMk cId="985388354" sldId="258"/>
        </pc:sldMkLst>
        <pc:spChg chg="mod">
          <ac:chgData name="William Grey" userId="37b73424-c081-4fc2-b1af-363f4f3fd4f3" providerId="ADAL" clId="{394F3CEB-55BD-4F33-9930-CDB63673721D}" dt="2018-09-20T08:56:16.505" v="131" actId="20577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394F3CEB-55BD-4F33-9930-CDB63673721D}" dt="2018-09-20T08:55:53.097" v="91" actId="20577"/>
          <ac:spMkLst>
            <pc:docMk/>
            <pc:sldMk cId="985388354" sldId="258"/>
            <ac:spMk id="3" creationId="{00000000-0000-0000-0000-000000000000}"/>
          </ac:spMkLst>
        </pc:spChg>
      </pc:sldChg>
      <pc:sldChg chg="addSp delSp modSp modAnim">
        <pc:chgData name="William Grey" userId="37b73424-c081-4fc2-b1af-363f4f3fd4f3" providerId="ADAL" clId="{394F3CEB-55BD-4F33-9930-CDB63673721D}" dt="2018-09-20T09:01:14.724" v="157" actId="20577"/>
        <pc:sldMkLst>
          <pc:docMk/>
          <pc:sldMk cId="4286042377" sldId="259"/>
        </pc:sldMkLst>
        <pc:spChg chg="mod">
          <ac:chgData name="William Grey" userId="37b73424-c081-4fc2-b1af-363f4f3fd4f3" providerId="ADAL" clId="{394F3CEB-55BD-4F33-9930-CDB63673721D}" dt="2018-09-20T09:01:14.724" v="157" actId="20577"/>
          <ac:spMkLst>
            <pc:docMk/>
            <pc:sldMk cId="4286042377" sldId="259"/>
            <ac:spMk id="3" creationId="{00000000-0000-0000-0000-000000000000}"/>
          </ac:spMkLst>
        </pc:spChg>
        <pc:spChg chg="add mod">
          <ac:chgData name="William Grey" userId="37b73424-c081-4fc2-b1af-363f4f3fd4f3" providerId="ADAL" clId="{394F3CEB-55BD-4F33-9930-CDB63673721D}" dt="2018-09-20T08:59:26.878" v="139"/>
          <ac:spMkLst>
            <pc:docMk/>
            <pc:sldMk cId="4286042377" sldId="259"/>
            <ac:spMk id="4" creationId="{7940BBF7-A49D-42B0-85C2-40993E35A212}"/>
          </ac:spMkLst>
        </pc:spChg>
        <pc:spChg chg="del">
          <ac:chgData name="William Grey" userId="37b73424-c081-4fc2-b1af-363f4f3fd4f3" providerId="ADAL" clId="{394F3CEB-55BD-4F33-9930-CDB63673721D}" dt="2018-09-20T08:58:55.826" v="134" actId="478"/>
          <ac:spMkLst>
            <pc:docMk/>
            <pc:sldMk cId="4286042377" sldId="259"/>
            <ac:spMk id="9" creationId="{995B17DA-6F14-464D-B1C2-0ECA9988829F}"/>
          </ac:spMkLst>
        </pc:spChg>
        <pc:graphicFrameChg chg="mod">
          <ac:chgData name="William Grey" userId="37b73424-c081-4fc2-b1af-363f4f3fd4f3" providerId="ADAL" clId="{394F3CEB-55BD-4F33-9930-CDB63673721D}" dt="2018-09-20T09:00:41.348" v="154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add mod">
          <ac:chgData name="William Grey" userId="37b73424-c081-4fc2-b1af-363f4f3fd4f3" providerId="ADAL" clId="{394F3CEB-55BD-4F33-9930-CDB63673721D}" dt="2018-09-20T09:01:04.196" v="155" actId="1076"/>
          <ac:graphicFrameMkLst>
            <pc:docMk/>
            <pc:sldMk cId="4286042377" sldId="259"/>
            <ac:graphicFrameMk id="7" creationId="{575AF210-49D1-4BE8-B221-D2A8CF8EEC05}"/>
          </ac:graphicFrameMkLst>
        </pc:graphicFrameChg>
      </pc:sldChg>
      <pc:sldChg chg="modSp">
        <pc:chgData name="William Grey" userId="37b73424-c081-4fc2-b1af-363f4f3fd4f3" providerId="ADAL" clId="{394F3CEB-55BD-4F33-9930-CDB63673721D}" dt="2018-09-20T09:06:42.113" v="391" actId="20577"/>
        <pc:sldMkLst>
          <pc:docMk/>
          <pc:sldMk cId="3249185112" sldId="262"/>
        </pc:sldMkLst>
        <pc:spChg chg="mod">
          <ac:chgData name="William Grey" userId="37b73424-c081-4fc2-b1af-363f4f3fd4f3" providerId="ADAL" clId="{394F3CEB-55BD-4F33-9930-CDB63673721D}" dt="2018-09-20T09:04:30.706" v="243" actId="255"/>
          <ac:spMkLst>
            <pc:docMk/>
            <pc:sldMk cId="3249185112" sldId="262"/>
            <ac:spMk id="4" creationId="{00000000-0000-0000-0000-000000000000}"/>
          </ac:spMkLst>
        </pc:spChg>
        <pc:spChg chg="mod">
          <ac:chgData name="William Grey" userId="37b73424-c081-4fc2-b1af-363f4f3fd4f3" providerId="ADAL" clId="{394F3CEB-55BD-4F33-9930-CDB63673721D}" dt="2018-09-20T09:06:42.113" v="391" actId="20577"/>
          <ac:spMkLst>
            <pc:docMk/>
            <pc:sldMk cId="3249185112" sldId="262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9:25:29.245" v="542" actId="20577"/>
        <pc:sldMkLst>
          <pc:docMk/>
          <pc:sldMk cId="2355862517" sldId="264"/>
        </pc:sldMkLst>
        <pc:spChg chg="mod">
          <ac:chgData name="William Grey" userId="37b73424-c081-4fc2-b1af-363f4f3fd4f3" providerId="ADAL" clId="{394F3CEB-55BD-4F33-9930-CDB63673721D}" dt="2018-09-20T09:25:29.245" v="542" actId="20577"/>
          <ac:spMkLst>
            <pc:docMk/>
            <pc:sldMk cId="2355862517" sldId="264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9:22:29.738" v="438" actId="20577"/>
        <pc:sldMkLst>
          <pc:docMk/>
          <pc:sldMk cId="1822740817" sldId="274"/>
        </pc:sldMkLst>
        <pc:spChg chg="mod">
          <ac:chgData name="William Grey" userId="37b73424-c081-4fc2-b1af-363f4f3fd4f3" providerId="ADAL" clId="{394F3CEB-55BD-4F33-9930-CDB63673721D}" dt="2018-09-20T09:22:29.738" v="438" actId="20577"/>
          <ac:spMkLst>
            <pc:docMk/>
            <pc:sldMk cId="1822740817" sldId="27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8:55:08.622" v="44" actId="20577"/>
        <pc:sldMkLst>
          <pc:docMk/>
          <pc:sldMk cId="2797945484" sldId="281"/>
        </pc:sldMkLst>
        <pc:spChg chg="mod">
          <ac:chgData name="William Grey" userId="37b73424-c081-4fc2-b1af-363f4f3fd4f3" providerId="ADAL" clId="{394F3CEB-55BD-4F33-9930-CDB63673721D}" dt="2018-09-20T08:55:08.622" v="44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394F3CEB-55BD-4F33-9930-CDB63673721D}" dt="2018-09-25T09:02:13.471" v="676" actId="20577"/>
        <pc:sldMkLst>
          <pc:docMk/>
          <pc:sldMk cId="2928523190" sldId="282"/>
        </pc:sldMkLst>
        <pc:spChg chg="mod">
          <ac:chgData name="William Grey" userId="37b73424-c081-4fc2-b1af-363f4f3fd4f3" providerId="ADAL" clId="{394F3CEB-55BD-4F33-9930-CDB63673721D}" dt="2018-09-25T09:02:13.471" v="676" actId="20577"/>
          <ac:spMkLst>
            <pc:docMk/>
            <pc:sldMk cId="2928523190" sldId="28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394F3CEB-55BD-4F33-9930-CDB63673721D}" dt="2018-09-25T09:00:13.604" v="646" actId="478"/>
          <ac:spMkLst>
            <pc:docMk/>
            <pc:sldMk cId="2928523190" sldId="282"/>
            <ac:spMk id="4" creationId="{B7817DB4-A538-4B7C-87E3-9B9E6BFA32F7}"/>
          </ac:spMkLst>
        </pc:spChg>
      </pc:sldChg>
      <pc:sldChg chg="modSp">
        <pc:chgData name="William Grey" userId="37b73424-c081-4fc2-b1af-363f4f3fd4f3" providerId="ADAL" clId="{394F3CEB-55BD-4F33-9930-CDB63673721D}" dt="2018-09-20T08:55:03.658" v="43" actId="20577"/>
        <pc:sldMkLst>
          <pc:docMk/>
          <pc:sldMk cId="3965706037" sldId="285"/>
        </pc:sldMkLst>
        <pc:spChg chg="mod">
          <ac:chgData name="William Grey" userId="37b73424-c081-4fc2-b1af-363f4f3fd4f3" providerId="ADAL" clId="{394F3CEB-55BD-4F33-9930-CDB63673721D}" dt="2018-09-20T08:55:03.658" v="43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delSp modSp">
        <pc:chgData name="William Grey" userId="37b73424-c081-4fc2-b1af-363f4f3fd4f3" providerId="ADAL" clId="{394F3CEB-55BD-4F33-9930-CDB63673721D}" dt="2018-09-20T09:03:02.921" v="242" actId="12"/>
        <pc:sldMkLst>
          <pc:docMk/>
          <pc:sldMk cId="561995086" sldId="286"/>
        </pc:sldMkLst>
        <pc:spChg chg="mod">
          <ac:chgData name="William Grey" userId="37b73424-c081-4fc2-b1af-363f4f3fd4f3" providerId="ADAL" clId="{394F3CEB-55BD-4F33-9930-CDB63673721D}" dt="2018-09-20T09:03:02.921" v="242" actId="12"/>
          <ac:spMkLst>
            <pc:docMk/>
            <pc:sldMk cId="561995086" sldId="286"/>
            <ac:spMk id="3" creationId="{00000000-0000-0000-0000-000000000000}"/>
          </ac:spMkLst>
        </pc:spChg>
        <pc:spChg chg="del">
          <ac:chgData name="William Grey" userId="37b73424-c081-4fc2-b1af-363f4f3fd4f3" providerId="ADAL" clId="{394F3CEB-55BD-4F33-9930-CDB63673721D}" dt="2018-09-20T09:02:02.174" v="171" actId="478"/>
          <ac:spMkLst>
            <pc:docMk/>
            <pc:sldMk cId="561995086" sldId="286"/>
            <ac:spMk id="4" creationId="{2216203C-F271-475B-9E35-2CAEBD76569B}"/>
          </ac:spMkLst>
        </pc:spChg>
        <pc:spChg chg="mod">
          <ac:chgData name="William Grey" userId="37b73424-c081-4fc2-b1af-363f4f3fd4f3" providerId="ADAL" clId="{394F3CEB-55BD-4F33-9930-CDB63673721D}" dt="2018-09-20T09:02:46.963" v="239" actId="255"/>
          <ac:spMkLst>
            <pc:docMk/>
            <pc:sldMk cId="561995086" sldId="286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394F3CEB-55BD-4F33-9930-CDB63673721D}" dt="2018-09-20T09:02:55.324" v="240" actId="1076"/>
          <ac:graphicFrameMkLst>
            <pc:docMk/>
            <pc:sldMk cId="561995086" sldId="286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394F3CEB-55BD-4F33-9930-CDB63673721D}" dt="2018-09-20T09:01:36.605" v="160" actId="478"/>
          <ac:graphicFrameMkLst>
            <pc:docMk/>
            <pc:sldMk cId="561995086" sldId="286"/>
            <ac:graphicFrameMk id="8" creationId="{00000000-0000-0000-0000-000000000000}"/>
          </ac:graphicFrameMkLst>
        </pc:graphicFrameChg>
      </pc:sldChg>
      <pc:sldChg chg="modSp add">
        <pc:chgData name="William Grey" userId="37b73424-c081-4fc2-b1af-363f4f3fd4f3" providerId="ADAL" clId="{394F3CEB-55BD-4F33-9930-CDB63673721D}" dt="2018-09-20T09:23:25.537" v="475" actId="20577"/>
        <pc:sldMkLst>
          <pc:docMk/>
          <pc:sldMk cId="612827534" sldId="287"/>
        </pc:sldMkLst>
        <pc:spChg chg="mod">
          <ac:chgData name="William Grey" userId="37b73424-c081-4fc2-b1af-363f4f3fd4f3" providerId="ADAL" clId="{394F3CEB-55BD-4F33-9930-CDB63673721D}" dt="2018-09-20T09:23:25.537" v="475" actId="20577"/>
          <ac:spMkLst>
            <pc:docMk/>
            <pc:sldMk cId="612827534" sldId="287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394F3CEB-55BD-4F33-9930-CDB63673721D}" dt="2018-09-20T09:27:58.599" v="543"/>
        <pc:sldMkLst>
          <pc:docMk/>
          <pc:sldMk cId="2997969207" sldId="288"/>
        </pc:sldMkLst>
      </pc:sldChg>
      <pc:sldChg chg="modSp">
        <pc:chgData name="William Grey" userId="37b73424-c081-4fc2-b1af-363f4f3fd4f3" providerId="ADAL" clId="{394F3CEB-55BD-4F33-9930-CDB63673721D}" dt="2018-09-25T08:59:38.033" v="637" actId="11"/>
        <pc:sldMkLst>
          <pc:docMk/>
          <pc:sldMk cId="3465464608" sldId="289"/>
        </pc:sldMkLst>
        <pc:spChg chg="mod">
          <ac:chgData name="William Grey" userId="37b73424-c081-4fc2-b1af-363f4f3fd4f3" providerId="ADAL" clId="{394F3CEB-55BD-4F33-9930-CDB63673721D}" dt="2018-09-25T08:59:38.033" v="637" actId="11"/>
          <ac:spMkLst>
            <pc:docMk/>
            <pc:sldMk cId="3465464608" sldId="28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5T09:03:50.749" v="684" actId="20577"/>
        <pc:sldMkLst>
          <pc:docMk/>
          <pc:sldMk cId="3944742565" sldId="306"/>
        </pc:sldMkLst>
        <pc:spChg chg="mod">
          <ac:chgData name="William Grey" userId="37b73424-c081-4fc2-b1af-363f4f3fd4f3" providerId="ADAL" clId="{394F3CEB-55BD-4F33-9930-CDB63673721D}" dt="2018-09-25T09:03:50.749" v="684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394F3CEB-55BD-4F33-9930-CDB63673721D}" dt="2018-10-18T10:08:07.489" v="718" actId="207"/>
        <pc:sldMkLst>
          <pc:docMk/>
          <pc:sldMk cId="2865985287" sldId="308"/>
        </pc:sldMkLst>
        <pc:spChg chg="mod">
          <ac:chgData name="William Grey" userId="37b73424-c081-4fc2-b1af-363f4f3fd4f3" providerId="ADAL" clId="{394F3CEB-55BD-4F33-9930-CDB63673721D}" dt="2018-10-18T10:08:07.489" v="718" actId="20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0C73935E-A8E5-4FA6-863D-89945C683F90}"/>
    <pc:docChg chg="undo custSel addSld delSld modSld sldOrd">
      <pc:chgData name="William Grey" userId="37b73424-c081-4fc2-b1af-363f4f3fd4f3" providerId="ADAL" clId="{0C73935E-A8E5-4FA6-863D-89945C683F90}" dt="2018-10-01T10:00:51.123" v="4126" actId="20577"/>
      <pc:docMkLst>
        <pc:docMk/>
      </pc:docMkLst>
      <pc:sldChg chg="modSp modAnim">
        <pc:chgData name="William Grey" userId="37b73424-c081-4fc2-b1af-363f4f3fd4f3" providerId="ADAL" clId="{0C73935E-A8E5-4FA6-863D-89945C683F90}" dt="2018-09-24T11:11:43.485" v="3888" actId="20577"/>
        <pc:sldMkLst>
          <pc:docMk/>
          <pc:sldMk cId="985388354" sldId="258"/>
        </pc:sldMkLst>
        <pc:spChg chg="mod">
          <ac:chgData name="William Grey" userId="37b73424-c081-4fc2-b1af-363f4f3fd4f3" providerId="ADAL" clId="{0C73935E-A8E5-4FA6-863D-89945C683F90}" dt="2018-09-24T11:09:44.490" v="3754" actId="20577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11:43.485" v="3888" actId="20577"/>
          <ac:spMkLst>
            <pc:docMk/>
            <pc:sldMk cId="985388354" sldId="258"/>
            <ac:spMk id="3" creationId="{00000000-0000-0000-0000-000000000000}"/>
          </ac:spMkLst>
        </pc:spChg>
      </pc:sldChg>
      <pc:sldChg chg="addSp delSp modSp ord modAnim">
        <pc:chgData name="William Grey" userId="37b73424-c081-4fc2-b1af-363f4f3fd4f3" providerId="ADAL" clId="{0C73935E-A8E5-4FA6-863D-89945C683F90}" dt="2018-09-24T11:21:03.119" v="3994" actId="20577"/>
        <pc:sldMkLst>
          <pc:docMk/>
          <pc:sldMk cId="4286042377" sldId="259"/>
        </pc:sldMkLst>
        <pc:spChg chg="mod">
          <ac:chgData name="William Grey" userId="37b73424-c081-4fc2-b1af-363f4f3fd4f3" providerId="ADAL" clId="{0C73935E-A8E5-4FA6-863D-89945C683F90}" dt="2018-09-19T20:33:48.082" v="2146" actId="20577"/>
          <ac:spMkLst>
            <pc:docMk/>
            <pc:sldMk cId="4286042377" sldId="259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21:03.119" v="3994" actId="20577"/>
          <ac:spMkLst>
            <pc:docMk/>
            <pc:sldMk cId="4286042377" sldId="259"/>
            <ac:spMk id="3" creationId="{00000000-0000-0000-0000-000000000000}"/>
          </ac:spMkLst>
        </pc:spChg>
        <pc:spChg chg="del mod">
          <ac:chgData name="William Grey" userId="37b73424-c081-4fc2-b1af-363f4f3fd4f3" providerId="ADAL" clId="{0C73935E-A8E5-4FA6-863D-89945C683F90}" dt="2018-09-19T20:23:31.414" v="1893" actId="478"/>
          <ac:spMkLst>
            <pc:docMk/>
            <pc:sldMk cId="4286042377" sldId="259"/>
            <ac:spMk id="6" creationId="{00000000-0000-0000-0000-000000000000}"/>
          </ac:spMkLst>
        </pc:spChg>
        <pc:spChg chg="del mod">
          <ac:chgData name="William Grey" userId="37b73424-c081-4fc2-b1af-363f4f3fd4f3" providerId="ADAL" clId="{0C73935E-A8E5-4FA6-863D-89945C683F90}" dt="2018-09-19T20:24:09.043" v="1913" actId="478"/>
          <ac:spMkLst>
            <pc:docMk/>
            <pc:sldMk cId="4286042377" sldId="259"/>
            <ac:spMk id="7" creationId="{00000000-0000-0000-0000-000000000000}"/>
          </ac:spMkLst>
        </pc:spChg>
        <pc:spChg chg="add mod">
          <ac:chgData name="William Grey" userId="37b73424-c081-4fc2-b1af-363f4f3fd4f3" providerId="ADAL" clId="{0C73935E-A8E5-4FA6-863D-89945C683F90}" dt="2018-09-19T20:34:57.796" v="2185" actId="207"/>
          <ac:spMkLst>
            <pc:docMk/>
            <pc:sldMk cId="4286042377" sldId="259"/>
            <ac:spMk id="9" creationId="{995B17DA-6F14-464D-B1C2-0ECA9988829F}"/>
          </ac:spMkLst>
        </pc:spChg>
        <pc:graphicFrameChg chg="mod modGraphic">
          <ac:chgData name="William Grey" userId="37b73424-c081-4fc2-b1af-363f4f3fd4f3" providerId="ADAL" clId="{0C73935E-A8E5-4FA6-863D-89945C683F90}" dt="2018-09-19T20:34:29.224" v="2173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0C73935E-A8E5-4FA6-863D-89945C683F90}" dt="2018-09-19T20:23:39.503" v="1894" actId="478"/>
          <ac:graphicFrameMkLst>
            <pc:docMk/>
            <pc:sldMk cId="4286042377" sldId="259"/>
            <ac:graphicFrameMk id="8" creationId="{00000000-0000-0000-0000-000000000000}"/>
          </ac:graphicFrameMkLst>
        </pc:graphicFrameChg>
      </pc:sldChg>
      <pc:sldChg chg="modSp modAnim">
        <pc:chgData name="William Grey" userId="37b73424-c081-4fc2-b1af-363f4f3fd4f3" providerId="ADAL" clId="{0C73935E-A8E5-4FA6-863D-89945C683F90}" dt="2018-10-01T09:10:39.679" v="4011" actId="20577"/>
        <pc:sldMkLst>
          <pc:docMk/>
          <pc:sldMk cId="3035127499" sldId="260"/>
        </pc:sldMkLst>
        <pc:spChg chg="mod">
          <ac:chgData name="William Grey" userId="37b73424-c081-4fc2-b1af-363f4f3fd4f3" providerId="ADAL" clId="{0C73935E-A8E5-4FA6-863D-89945C683F90}" dt="2018-10-01T09:10:39.679" v="4011" actId="20577"/>
          <ac:spMkLst>
            <pc:docMk/>
            <pc:sldMk cId="3035127499" sldId="26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4T11:15:20.939" v="3901" actId="20577"/>
        <pc:sldMkLst>
          <pc:docMk/>
          <pc:sldMk cId="844948474" sldId="261"/>
        </pc:sldMkLst>
        <pc:spChg chg="mod">
          <ac:chgData name="William Grey" userId="37b73424-c081-4fc2-b1af-363f4f3fd4f3" providerId="ADAL" clId="{0C73935E-A8E5-4FA6-863D-89945C683F90}" dt="2018-09-24T11:15:20.939" v="3901" actId="20577"/>
          <ac:spMkLst>
            <pc:docMk/>
            <pc:sldMk cId="844948474" sldId="261"/>
            <ac:spMk id="3" creationId="{00000000-0000-0000-0000-000000000000}"/>
          </ac:spMkLst>
        </pc:spChg>
      </pc:sldChg>
      <pc:sldChg chg="delSp modSp modAnim">
        <pc:chgData name="William Grey" userId="37b73424-c081-4fc2-b1af-363f4f3fd4f3" providerId="ADAL" clId="{0C73935E-A8E5-4FA6-863D-89945C683F90}" dt="2018-09-22T20:55:33.164" v="3617"/>
        <pc:sldMkLst>
          <pc:docMk/>
          <pc:sldMk cId="3249185112" sldId="262"/>
        </pc:sldMkLst>
        <pc:spChg chg="del mod">
          <ac:chgData name="William Grey" userId="37b73424-c081-4fc2-b1af-363f4f3fd4f3" providerId="ADAL" clId="{0C73935E-A8E5-4FA6-863D-89945C683F90}" dt="2018-09-19T20:35:57.504" v="2194" actId="478"/>
          <ac:spMkLst>
            <pc:docMk/>
            <pc:sldMk cId="3249185112" sldId="262"/>
            <ac:spMk id="6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09-19T20:31:46.005" v="2104" actId="207"/>
          <ac:graphicFrameMkLst>
            <pc:docMk/>
            <pc:sldMk cId="3249185112" sldId="262"/>
            <ac:graphicFrameMk id="5" creationId="{00000000-0000-0000-0000-000000000000}"/>
          </ac:graphicFrameMkLst>
        </pc:graphicFrameChg>
      </pc:sldChg>
      <pc:sldChg chg="delSp modSp modAnim">
        <pc:chgData name="William Grey" userId="37b73424-c081-4fc2-b1af-363f4f3fd4f3" providerId="ADAL" clId="{0C73935E-A8E5-4FA6-863D-89945C683F90}" dt="2018-10-01T09:29:38.451" v="4087" actId="20577"/>
        <pc:sldMkLst>
          <pc:docMk/>
          <pc:sldMk cId="2355862517" sldId="264"/>
        </pc:sldMkLst>
        <pc:spChg chg="del">
          <ac:chgData name="William Grey" userId="37b73424-c081-4fc2-b1af-363f4f3fd4f3" providerId="ADAL" clId="{0C73935E-A8E5-4FA6-863D-89945C683F90}" dt="2018-09-22T20:56:01.501" v="3620" actId="478"/>
          <ac:spMkLst>
            <pc:docMk/>
            <pc:sldMk cId="2355862517" sldId="264"/>
            <ac:spMk id="6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09:29:38.451" v="4087" actId="20577"/>
          <ac:spMkLst>
            <pc:docMk/>
            <pc:sldMk cId="2355862517" sldId="264"/>
            <ac:spMk id="7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10-01T09:25:55.990" v="4015" actId="20577"/>
          <ac:graphicFrameMkLst>
            <pc:docMk/>
            <pc:sldMk cId="2355862517" sldId="264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0C73935E-A8E5-4FA6-863D-89945C683F90}" dt="2018-10-01T09:25:41.313" v="4013" actId="20577"/>
          <ac:graphicFrameMkLst>
            <pc:docMk/>
            <pc:sldMk cId="2355862517" sldId="264"/>
            <ac:graphicFrameMk id="8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0C73935E-A8E5-4FA6-863D-89945C683F90}" dt="2018-09-22T19:43:34.629" v="3036" actId="20577"/>
        <pc:sldMkLst>
          <pc:docMk/>
          <pc:sldMk cId="4288184618" sldId="265"/>
        </pc:sldMkLst>
        <pc:spChg chg="mod">
          <ac:chgData name="William Grey" userId="37b73424-c081-4fc2-b1af-363f4f3fd4f3" providerId="ADAL" clId="{0C73935E-A8E5-4FA6-863D-89945C683F90}" dt="2018-09-22T19:43:34.629" v="3036" actId="20577"/>
          <ac:spMkLst>
            <pc:docMk/>
            <pc:sldMk cId="4288184618" sldId="26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19:44:38.411" v="3052" actId="20577"/>
        <pc:sldMkLst>
          <pc:docMk/>
          <pc:sldMk cId="2801309731" sldId="275"/>
        </pc:sldMkLst>
        <pc:spChg chg="mod">
          <ac:chgData name="William Grey" userId="37b73424-c081-4fc2-b1af-363f4f3fd4f3" providerId="ADAL" clId="{0C73935E-A8E5-4FA6-863D-89945C683F90}" dt="2018-09-22T19:23:18.304" v="2277" actId="20577"/>
          <ac:spMkLst>
            <pc:docMk/>
            <pc:sldMk cId="2801309731" sldId="275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19:44:38.411" v="3052" actId="20577"/>
          <ac:spMkLst>
            <pc:docMk/>
            <pc:sldMk cId="2801309731" sldId="27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20:04:44.301" v="3530" actId="14100"/>
        <pc:sldMkLst>
          <pc:docMk/>
          <pc:sldMk cId="724147451" sldId="276"/>
        </pc:sldMkLst>
        <pc:spChg chg="mod">
          <ac:chgData name="William Grey" userId="37b73424-c081-4fc2-b1af-363f4f3fd4f3" providerId="ADAL" clId="{0C73935E-A8E5-4FA6-863D-89945C683F90}" dt="2018-09-22T20:02:15.352" v="3290"/>
          <ac:spMkLst>
            <pc:docMk/>
            <pc:sldMk cId="724147451" sldId="27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20:04:44.301" v="3530" actId="14100"/>
          <ac:spMkLst>
            <pc:docMk/>
            <pc:sldMk cId="724147451" sldId="276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0C73935E-A8E5-4FA6-863D-89945C683F90}" dt="2018-09-24T11:09:29.133" v="3753" actId="20577"/>
        <pc:sldMkLst>
          <pc:docMk/>
          <pc:sldMk cId="2797945484" sldId="281"/>
        </pc:sldMkLst>
        <pc:spChg chg="mod">
          <ac:chgData name="William Grey" userId="37b73424-c081-4fc2-b1af-363f4f3fd4f3" providerId="ADAL" clId="{0C73935E-A8E5-4FA6-863D-89945C683F90}" dt="2018-09-19T20:02:22.777" v="686" actId="20577"/>
          <ac:spMkLst>
            <pc:docMk/>
            <pc:sldMk cId="2797945484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09:29.133" v="3753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20:01:42.313" v="3288" actId="20577"/>
        <pc:sldMkLst>
          <pc:docMk/>
          <pc:sldMk cId="2928523190" sldId="282"/>
        </pc:sldMkLst>
        <pc:spChg chg="mod">
          <ac:chgData name="William Grey" userId="37b73424-c081-4fc2-b1af-363f4f3fd4f3" providerId="ADAL" clId="{0C73935E-A8E5-4FA6-863D-89945C683F90}" dt="2018-09-22T20:01:42.313" v="3288" actId="20577"/>
          <ac:spMkLst>
            <pc:docMk/>
            <pc:sldMk cId="2928523190" sldId="282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09-22T20:11:21.457" v="3532" actId="20577"/>
        <pc:sldMkLst>
          <pc:docMk/>
          <pc:sldMk cId="1394556058" sldId="284"/>
        </pc:sldMkLst>
        <pc:spChg chg="mod">
          <ac:chgData name="William Grey" userId="37b73424-c081-4fc2-b1af-363f4f3fd4f3" providerId="ADAL" clId="{0C73935E-A8E5-4FA6-863D-89945C683F90}" dt="2018-09-19T13:01:03.846" v="270" actId="20577"/>
          <ac:spMkLst>
            <pc:docMk/>
            <pc:sldMk cId="1394556058" sldId="284"/>
            <ac:spMk id="2" creationId="{2131AB0E-EC18-471C-B3BE-5A4C62994735}"/>
          </ac:spMkLst>
        </pc:spChg>
        <pc:spChg chg="mod">
          <ac:chgData name="William Grey" userId="37b73424-c081-4fc2-b1af-363f4f3fd4f3" providerId="ADAL" clId="{0C73935E-A8E5-4FA6-863D-89945C683F90}" dt="2018-09-22T20:11:21.457" v="3532" actId="20577"/>
          <ac:spMkLst>
            <pc:docMk/>
            <pc:sldMk cId="1394556058" sldId="284"/>
            <ac:spMk id="3" creationId="{39DCD945-2A38-4FC4-821C-3F2D71AA6AE1}"/>
          </ac:spMkLst>
        </pc:spChg>
      </pc:sldChg>
      <pc:sldChg chg="modSp add">
        <pc:chgData name="William Grey" userId="37b73424-c081-4fc2-b1af-363f4f3fd4f3" providerId="ADAL" clId="{0C73935E-A8E5-4FA6-863D-89945C683F90}" dt="2018-09-25T08:47:12.811" v="3998" actId="20577"/>
        <pc:sldMkLst>
          <pc:docMk/>
          <pc:sldMk cId="3965706037" sldId="285"/>
        </pc:sldMkLst>
        <pc:spChg chg="mod">
          <ac:chgData name="William Grey" userId="37b73424-c081-4fc2-b1af-363f4f3fd4f3" providerId="ADAL" clId="{0C73935E-A8E5-4FA6-863D-89945C683F90}" dt="2018-09-19T20:03:31.381" v="746" actId="20577"/>
          <ac:spMkLst>
            <pc:docMk/>
            <pc:sldMk cId="396570603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5T08:47:12.811" v="3998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addSp delSp modSp add">
        <pc:chgData name="William Grey" userId="37b73424-c081-4fc2-b1af-363f4f3fd4f3" providerId="ADAL" clId="{0C73935E-A8E5-4FA6-863D-89945C683F90}" dt="2018-09-24T11:17:59.727" v="3985" actId="20577"/>
        <pc:sldMkLst>
          <pc:docMk/>
          <pc:sldMk cId="561995086" sldId="286"/>
        </pc:sldMkLst>
        <pc:spChg chg="mod">
          <ac:chgData name="William Grey" userId="37b73424-c081-4fc2-b1af-363f4f3fd4f3" providerId="ADAL" clId="{0C73935E-A8E5-4FA6-863D-89945C683F90}" dt="2018-09-24T11:17:59.727" v="3985" actId="20577"/>
          <ac:spMkLst>
            <pc:docMk/>
            <pc:sldMk cId="56199508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16:33.660" v="3983" actId="20577"/>
          <ac:spMkLst>
            <pc:docMk/>
            <pc:sldMk cId="561995086" sldId="286"/>
            <ac:spMk id="3" creationId="{00000000-0000-0000-0000-000000000000}"/>
          </ac:spMkLst>
        </pc:spChg>
        <pc:spChg chg="add mod">
          <ac:chgData name="William Grey" userId="37b73424-c081-4fc2-b1af-363f4f3fd4f3" providerId="ADAL" clId="{0C73935E-A8E5-4FA6-863D-89945C683F90}" dt="2018-09-19T20:35:29.323" v="2192" actId="207"/>
          <ac:spMkLst>
            <pc:docMk/>
            <pc:sldMk cId="561995086" sldId="286"/>
            <ac:spMk id="4" creationId="{2216203C-F271-475B-9E35-2CAEBD76569B}"/>
          </ac:spMkLst>
        </pc:spChg>
        <pc:spChg chg="del">
          <ac:chgData name="William Grey" userId="37b73424-c081-4fc2-b1af-363f4f3fd4f3" providerId="ADAL" clId="{0C73935E-A8E5-4FA6-863D-89945C683F90}" dt="2018-09-19T20:19:18.820" v="1680" actId="478"/>
          <ac:spMkLst>
            <pc:docMk/>
            <pc:sldMk cId="561995086" sldId="286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0C73935E-A8E5-4FA6-863D-89945C683F90}" dt="2018-09-19T20:20:06.538" v="1695" actId="1076"/>
          <ac:graphicFrameMkLst>
            <pc:docMk/>
            <pc:sldMk cId="561995086" sldId="286"/>
            <ac:graphicFrameMk id="8" creationId="{00000000-0000-0000-0000-000000000000}"/>
          </ac:graphicFrameMkLst>
        </pc:graphicFrameChg>
      </pc:sldChg>
      <pc:sldChg chg="modSp modAnim">
        <pc:chgData name="William Grey" userId="37b73424-c081-4fc2-b1af-363f4f3fd4f3" providerId="ADAL" clId="{0C73935E-A8E5-4FA6-863D-89945C683F90}" dt="2018-10-01T09:40:17.631" v="4103" actId="20577"/>
        <pc:sldMkLst>
          <pc:docMk/>
          <pc:sldMk cId="2997969207" sldId="288"/>
        </pc:sldMkLst>
        <pc:spChg chg="mod">
          <ac:chgData name="William Grey" userId="37b73424-c081-4fc2-b1af-363f4f3fd4f3" providerId="ADAL" clId="{0C73935E-A8E5-4FA6-863D-89945C683F90}" dt="2018-10-01T09:40:17.631" v="4103" actId="20577"/>
          <ac:spMkLst>
            <pc:docMk/>
            <pc:sldMk cId="29979692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19:51:07.884" v="3134" actId="20577"/>
          <ac:spMkLst>
            <pc:docMk/>
            <pc:sldMk cId="2997969207" sldId="288"/>
            <ac:spMk id="7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09-22T19:49:34.250" v="3129" actId="20577"/>
          <ac:graphicFrameMkLst>
            <pc:docMk/>
            <pc:sldMk cId="2997969207" sldId="288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0C73935E-A8E5-4FA6-863D-89945C683F90}" dt="2018-09-22T19:43:08.354" v="3028" actId="20577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 add ord">
        <pc:chgData name="William Grey" userId="37b73424-c081-4fc2-b1af-363f4f3fd4f3" providerId="ADAL" clId="{0C73935E-A8E5-4FA6-863D-89945C683F90}" dt="2018-10-01T10:00:51.123" v="4126" actId="20577"/>
        <pc:sldMkLst>
          <pc:docMk/>
          <pc:sldMk cId="3465464608" sldId="289"/>
        </pc:sldMkLst>
        <pc:spChg chg="mod">
          <ac:chgData name="William Grey" userId="37b73424-c081-4fc2-b1af-363f4f3fd4f3" providerId="ADAL" clId="{0C73935E-A8E5-4FA6-863D-89945C683F90}" dt="2018-10-01T10:00:51.123" v="4126" actId="20577"/>
          <ac:spMkLst>
            <pc:docMk/>
            <pc:sldMk cId="3465464608" sldId="289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10-01T10:00:23.863" v="4117" actId="20577"/>
        <pc:sldMkLst>
          <pc:docMk/>
          <pc:sldMk cId="3944742565" sldId="306"/>
        </pc:sldMkLst>
        <pc:spChg chg="mod">
          <ac:chgData name="William Grey" userId="37b73424-c081-4fc2-b1af-363f4f3fd4f3" providerId="ADAL" clId="{0C73935E-A8E5-4FA6-863D-89945C683F90}" dt="2018-09-23T20:09:50.609" v="3658" actId="20577"/>
          <ac:spMkLst>
            <pc:docMk/>
            <pc:sldMk cId="3944742565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10:00:23.863" v="4117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10-01T10:00:15.443" v="4113" actId="20577"/>
        <pc:sldMkLst>
          <pc:docMk/>
          <pc:sldMk cId="766177928" sldId="307"/>
        </pc:sldMkLst>
        <pc:spChg chg="mod">
          <ac:chgData name="William Grey" userId="37b73424-c081-4fc2-b1af-363f4f3fd4f3" providerId="ADAL" clId="{0C73935E-A8E5-4FA6-863D-89945C683F90}" dt="2018-09-23T20:09:58.576" v="3659"/>
          <ac:spMkLst>
            <pc:docMk/>
            <pc:sldMk cId="766177928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10:00:15.443" v="4113" actId="20577"/>
          <ac:spMkLst>
            <pc:docMk/>
            <pc:sldMk cId="766177928" sldId="307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8057BDE-275E-44A3-B808-B99DDE3F5466}"/>
    <pc:docChg chg="modSld">
      <pc:chgData name="William Grey" userId="37b73424-c081-4fc2-b1af-363f4f3fd4f3" providerId="ADAL" clId="{38057BDE-275E-44A3-B808-B99DDE3F5466}" dt="2020-03-12T11:01:31.788" v="6" actId="20577"/>
      <pc:docMkLst>
        <pc:docMk/>
      </pc:docMkLst>
      <pc:sldChg chg="modSp mod">
        <pc:chgData name="William Grey" userId="37b73424-c081-4fc2-b1af-363f4f3fd4f3" providerId="ADAL" clId="{38057BDE-275E-44A3-B808-B99DDE3F5466}" dt="2020-03-12T10:43:39.606" v="2" actId="113"/>
        <pc:sldMkLst>
          <pc:docMk/>
          <pc:sldMk cId="724147451" sldId="276"/>
        </pc:sldMkLst>
        <pc:spChg chg="mod">
          <ac:chgData name="William Grey" userId="37b73424-c081-4fc2-b1af-363f4f3fd4f3" providerId="ADAL" clId="{38057BDE-275E-44A3-B808-B99DDE3F5466}" dt="2020-03-12T10:43:39.606" v="2" actId="113"/>
          <ac:spMkLst>
            <pc:docMk/>
            <pc:sldMk cId="724147451" sldId="27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8057BDE-275E-44A3-B808-B99DDE3F5466}" dt="2020-03-12T11:01:31.788" v="6" actId="20577"/>
        <pc:sldMkLst>
          <pc:docMk/>
          <pc:sldMk cId="2865985287" sldId="308"/>
        </pc:sldMkLst>
        <pc:spChg chg="mod">
          <ac:chgData name="William Grey" userId="37b73424-c081-4fc2-b1af-363f4f3fd4f3" providerId="ADAL" clId="{38057BDE-275E-44A3-B808-B99DDE3F5466}" dt="2020-03-12T11:01:31.788" v="6" actId="2057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002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7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8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437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8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63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2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27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5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17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D979416-34C4-B48B-7354-F08424A4DD56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FACFEA-C51E-60A3-0134-8076BA0C366A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C38133-3879-95A4-0C19-D4809C0B50A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45ECEE-4F52-8C0D-1EA2-D3DB89EEC9C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99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085" y="271669"/>
            <a:ext cx="12306300" cy="229234"/>
          </a:xfrm>
        </p:spPr>
        <p:txBody>
          <a:bodyPr>
            <a:noAutofit/>
          </a:bodyPr>
          <a:lstStyle/>
          <a:p>
            <a:r>
              <a:rPr lang="en-GB" sz="3200" dirty="0"/>
              <a:t>Starter: Revision of fixed point binary and two’s complement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085" y="1304764"/>
            <a:ext cx="10836965" cy="476070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GB" sz="2400" dirty="0"/>
              <a:t>Represent the following numbers in fixed point binary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3.75</a:t>
            </a:r>
            <a:r>
              <a:rPr lang="en-GB" sz="2400" baseline="-25000" dirty="0"/>
              <a:t>10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5.125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2.375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Convert the following </a:t>
            </a:r>
            <a:r>
              <a:rPr lang="en-GB" sz="2400" b="1" dirty="0"/>
              <a:t>signed</a:t>
            </a:r>
            <a:r>
              <a:rPr lang="en-GB" sz="2400" dirty="0"/>
              <a:t> integers to denary</a:t>
            </a:r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1101111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1010101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1110000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Convert the following negative denary numbers to signed binary integers with 8 bits.</a:t>
            </a:r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 -28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-81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-119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97945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836"/>
            <a:ext cx="10515600" cy="309097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0101000110 000100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r>
              <a:rPr lang="en-GB" baseline="-25000" dirty="0"/>
              <a:t>	</a:t>
            </a:r>
            <a:endParaRPr lang="en-GB" dirty="0"/>
          </a:p>
          <a:p>
            <a:pPr marL="514350" indent="-514350">
              <a:buFont typeface="+mj-lt"/>
              <a:buAutoNum type="alphaLcParenR" startAt="2"/>
            </a:pPr>
            <a:r>
              <a:rPr lang="en-GB" dirty="0"/>
              <a:t>0100010100 000110</a:t>
            </a:r>
            <a:r>
              <a:rPr lang="en-GB" baseline="-25000" dirty="0"/>
              <a:t>2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pPr marL="514350" indent="-514350">
              <a:buFont typeface="+mj-lt"/>
              <a:buAutoNum type="alphaLcParenR" startAt="3"/>
            </a:pPr>
            <a:r>
              <a:rPr lang="en-GB" dirty="0"/>
              <a:t>0111010000 000010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6840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836"/>
            <a:ext cx="10515600" cy="309097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0101000110 000100</a:t>
            </a:r>
            <a:r>
              <a:rPr lang="en-GB" baseline="-25000" dirty="0"/>
              <a:t>2 </a:t>
            </a:r>
            <a:r>
              <a:rPr lang="en-GB" dirty="0"/>
              <a:t>  1010.0011</a:t>
            </a:r>
            <a:r>
              <a:rPr lang="en-GB" baseline="-25000" dirty="0"/>
              <a:t>2</a:t>
            </a:r>
            <a:r>
              <a:rPr lang="en-GB" dirty="0"/>
              <a:t> = 10.1875</a:t>
            </a:r>
            <a:r>
              <a:rPr lang="en-GB" baseline="-25000" dirty="0"/>
              <a:t>10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 startAt="2"/>
            </a:pPr>
            <a:r>
              <a:rPr lang="en-GB" dirty="0"/>
              <a:t>0100010100 000110</a:t>
            </a:r>
            <a:r>
              <a:rPr lang="en-GB" baseline="-25000" dirty="0"/>
              <a:t>2</a:t>
            </a:r>
            <a:r>
              <a:rPr lang="en-GB" dirty="0"/>
              <a:t>   100010.1</a:t>
            </a:r>
            <a:r>
              <a:rPr lang="en-GB" baseline="-25000" dirty="0"/>
              <a:t>2</a:t>
            </a:r>
            <a:r>
              <a:rPr lang="en-GB" dirty="0"/>
              <a:t> = 34.5</a:t>
            </a:r>
            <a:r>
              <a:rPr lang="en-GB" baseline="-25000" dirty="0"/>
              <a:t>10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 startAt="3"/>
            </a:pPr>
            <a:r>
              <a:rPr lang="en-GB" dirty="0"/>
              <a:t>0111010000 000010</a:t>
            </a:r>
            <a:r>
              <a:rPr lang="en-GB" baseline="-25000" dirty="0"/>
              <a:t>2 </a:t>
            </a:r>
            <a:r>
              <a:rPr lang="en-GB" dirty="0"/>
              <a:t>    11.101</a:t>
            </a:r>
            <a:r>
              <a:rPr lang="en-GB" baseline="-25000" dirty="0"/>
              <a:t>2</a:t>
            </a:r>
            <a:r>
              <a:rPr lang="en-GB" dirty="0"/>
              <a:t> = 3.625</a:t>
            </a:r>
            <a:r>
              <a:rPr lang="en-GB" baseline="-25000" dirty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127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A147D9-5BC7-614A-7249-3198D7B35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60" y="1252233"/>
            <a:ext cx="10774279" cy="43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29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 numbers: Positive mantissa and negative exponent (small positive number)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906651"/>
              </p:ext>
            </p:extLst>
          </p:nvPr>
        </p:nvGraphicFramePr>
        <p:xfrm>
          <a:off x="1061622" y="3310040"/>
          <a:ext cx="9537952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. 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6077" y="3903987"/>
            <a:ext cx="1091984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exponent is negative so we have to apply two’s complement to find the denary equivalent</a:t>
            </a:r>
          </a:p>
          <a:p>
            <a:r>
              <a:rPr lang="en-GB" sz="2000" b="1" dirty="0"/>
              <a:t>Exponent:</a:t>
            </a:r>
            <a:r>
              <a:rPr lang="en-GB" sz="2000" dirty="0"/>
              <a:t> 1 1 1 1 1 0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b="1" dirty="0"/>
              <a:t>Flip bits:    </a:t>
            </a:r>
            <a:r>
              <a:rPr lang="en-GB" sz="2000" dirty="0"/>
              <a:t>0 0 0 0 0 1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b="1" dirty="0"/>
              <a:t>Add 1:      </a:t>
            </a:r>
            <a:r>
              <a:rPr lang="en-GB" sz="2000" dirty="0"/>
              <a:t>  0 0 0 0 1 0 </a:t>
            </a:r>
            <a:r>
              <a:rPr lang="en-GB" sz="2000" baseline="-25000" dirty="0"/>
              <a:t>2</a:t>
            </a:r>
            <a:r>
              <a:rPr lang="en-GB" sz="2000" dirty="0"/>
              <a:t> = -2</a:t>
            </a:r>
            <a:r>
              <a:rPr lang="en-GB" sz="2000" baseline="-25000" dirty="0"/>
              <a:t> 10</a:t>
            </a:r>
            <a:endParaRPr lang="en-GB" sz="2000" dirty="0"/>
          </a:p>
          <a:p>
            <a:r>
              <a:rPr lang="en-GB" sz="2000" b="1" dirty="0"/>
              <a:t>Mantissa:</a:t>
            </a:r>
            <a:r>
              <a:rPr lang="en-GB" sz="2000" dirty="0"/>
              <a:t>  0 . 1 1 0 0 0 0 0 0 0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dirty="0"/>
              <a:t>The binary point of the mantissa moves 2 points to the </a:t>
            </a:r>
            <a:r>
              <a:rPr lang="en-GB" sz="2000" b="1" dirty="0"/>
              <a:t>left</a:t>
            </a:r>
            <a:r>
              <a:rPr lang="en-GB" sz="2000" dirty="0"/>
              <a:t> thus:   0 . 0 0 1 1 </a:t>
            </a:r>
            <a:r>
              <a:rPr lang="en-GB" sz="2000" baseline="-25000" dirty="0"/>
              <a:t>2</a:t>
            </a:r>
            <a:r>
              <a:rPr lang="en-GB" sz="2000" dirty="0"/>
              <a:t> = 0.1875 = 3/16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036770"/>
              </p:ext>
            </p:extLst>
          </p:nvPr>
        </p:nvGraphicFramePr>
        <p:xfrm>
          <a:off x="1061630" y="2444334"/>
          <a:ext cx="9537944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61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236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38200" y="1704840"/>
            <a:ext cx="1051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Example:  Convert the following 16 bit floating point number where the first 10 bits represent the mantissa and the remaining 6 bits represent the exponent to denary</a:t>
            </a:r>
          </a:p>
        </p:txBody>
      </p:sp>
    </p:spTree>
    <p:extLst>
      <p:ext uri="{BB962C8B-B14F-4D97-AF65-F5344CB8AC3E}">
        <p14:creationId xmlns:p14="http://schemas.microsoft.com/office/powerpoint/2010/main" val="324918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285749"/>
            <a:ext cx="10515600" cy="171451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25710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 dirty="0"/>
              <a:t>0111000000 111101</a:t>
            </a:r>
            <a:r>
              <a:rPr lang="en-GB" baseline="-25000" dirty="0"/>
              <a:t>2</a:t>
            </a:r>
          </a:p>
          <a:p>
            <a:pPr marL="514350" indent="-514350">
              <a:buAutoNum type="alphaLcParenR"/>
            </a:pPr>
            <a:endParaRPr lang="en-GB" baseline="-25000" dirty="0"/>
          </a:p>
          <a:p>
            <a:pPr marL="514350" indent="-514350">
              <a:buAutoNum type="alphaLcParenR"/>
            </a:pPr>
            <a:r>
              <a:rPr lang="en-GB" dirty="0"/>
              <a:t>0101000000 111110</a:t>
            </a:r>
            <a:r>
              <a:rPr lang="en-GB" baseline="-25000" dirty="0"/>
              <a:t>2</a:t>
            </a:r>
            <a:r>
              <a:rPr lang="en-GB" dirty="0"/>
              <a:t>  </a:t>
            </a:r>
          </a:p>
          <a:p>
            <a:pPr marL="514350" indent="-514350">
              <a:buAutoNum type="alphaLcParenR"/>
            </a:pP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0110000000 111111</a:t>
            </a:r>
            <a:r>
              <a:rPr lang="en-GB" baseline="-25000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27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837"/>
            <a:ext cx="10515600" cy="241364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5063"/>
            <a:ext cx="10515600" cy="52571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a) 0111000000 111101</a:t>
            </a:r>
            <a:r>
              <a:rPr lang="en-GB" baseline="-25000" dirty="0"/>
              <a:t>2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Flip bits: 000010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Add 1: 000011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-3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0.000111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7/64 = 0.109375</a:t>
            </a:r>
            <a:r>
              <a:rPr lang="en-GB" baseline="-25000" dirty="0">
                <a:solidFill>
                  <a:srgbClr val="002060"/>
                </a:solidFill>
              </a:rPr>
              <a:t>2  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b) 0101000000 111110</a:t>
            </a:r>
            <a:r>
              <a:rPr lang="en-GB" baseline="-25000" dirty="0"/>
              <a:t>2</a:t>
            </a:r>
            <a:r>
              <a:rPr lang="en-GB" dirty="0"/>
              <a:t>   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0.5 0.25. </a:t>
            </a:r>
            <a:r>
              <a:rPr lang="en-GB">
                <a:solidFill>
                  <a:srgbClr val="002060"/>
                </a:solidFill>
              </a:rPr>
              <a:t>0.125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0.00101 5/32 = 0.15625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c) 0110000000 111111</a:t>
            </a:r>
            <a:r>
              <a:rPr lang="en-GB" baseline="-25000" dirty="0"/>
              <a:t>2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3/8  = 0.375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4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271669"/>
            <a:ext cx="11982450" cy="114934"/>
          </a:xfrm>
        </p:spPr>
        <p:txBody>
          <a:bodyPr>
            <a:normAutofit fontScale="90000"/>
          </a:bodyPr>
          <a:lstStyle/>
          <a:p>
            <a:r>
              <a:rPr lang="en-GB" dirty="0"/>
              <a:t>Starter: Revision of fixed point binary and two’s complement (answers)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292" y="1219835"/>
            <a:ext cx="10836965" cy="476070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GB" sz="2400" dirty="0"/>
              <a:t>Represent the following numbers in fixed point binary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3.75</a:t>
            </a:r>
            <a:r>
              <a:rPr lang="en-GB" sz="2400" baseline="-25000" dirty="0"/>
              <a:t>10</a:t>
            </a:r>
            <a:r>
              <a:rPr lang="en-GB" sz="2400" dirty="0"/>
              <a:t>         11.11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5.125</a:t>
            </a:r>
            <a:r>
              <a:rPr lang="en-GB" sz="2400" baseline="-25000" dirty="0"/>
              <a:t>10</a:t>
            </a:r>
            <a:r>
              <a:rPr lang="en-GB" sz="2400" dirty="0"/>
              <a:t>       101.001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2.375</a:t>
            </a:r>
            <a:r>
              <a:rPr lang="en-GB" sz="2400" baseline="-25000" dirty="0"/>
              <a:t>10</a:t>
            </a:r>
            <a:r>
              <a:rPr lang="en-GB" sz="2400" dirty="0"/>
              <a:t>       10.011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Convert the following </a:t>
            </a:r>
            <a:r>
              <a:rPr lang="en-GB" sz="2400" b="1" dirty="0"/>
              <a:t>signed</a:t>
            </a:r>
            <a:r>
              <a:rPr lang="en-GB" sz="2400" dirty="0"/>
              <a:t> integers to denary</a:t>
            </a:r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1101111</a:t>
            </a:r>
            <a:r>
              <a:rPr lang="en-GB" sz="2400" baseline="-25000" dirty="0"/>
              <a:t>2</a:t>
            </a:r>
            <a:r>
              <a:rPr lang="en-GB" sz="2400" dirty="0"/>
              <a:t>    -17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1010101</a:t>
            </a:r>
            <a:r>
              <a:rPr lang="en-GB" sz="2400" baseline="-25000" dirty="0"/>
              <a:t>2</a:t>
            </a:r>
            <a:r>
              <a:rPr lang="en-GB" sz="2400" dirty="0"/>
              <a:t>   -43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457200" indent="-457200">
              <a:buFont typeface="+mj-lt"/>
              <a:buAutoNum type="alphaLcParenR" startAt="4"/>
            </a:pPr>
            <a:r>
              <a:rPr lang="en-GB" sz="2400" dirty="0"/>
              <a:t>1110000</a:t>
            </a:r>
            <a:r>
              <a:rPr lang="en-GB" sz="2400" baseline="-25000" dirty="0"/>
              <a:t>2</a:t>
            </a:r>
            <a:r>
              <a:rPr lang="en-GB" sz="2400" dirty="0"/>
              <a:t>   -16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Convert the following negative denary numbers to signed binary integers with 8 bits</a:t>
            </a:r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 -</a:t>
            </a:r>
            <a:r>
              <a:rPr lang="en-GB" sz="2400"/>
              <a:t>28</a:t>
            </a:r>
            <a:r>
              <a:rPr lang="en-GB" sz="2400" baseline="-25000"/>
              <a:t>10</a:t>
            </a:r>
            <a:r>
              <a:rPr lang="en-GB" sz="2400"/>
              <a:t>     11100100</a:t>
            </a:r>
            <a:r>
              <a:rPr lang="en-GB" sz="2400" baseline="-2500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-81</a:t>
            </a:r>
            <a:r>
              <a:rPr lang="en-GB" sz="2400" baseline="-25000" dirty="0"/>
              <a:t>10</a:t>
            </a:r>
            <a:r>
              <a:rPr lang="en-GB" sz="2400" dirty="0"/>
              <a:t>      10101111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457200" indent="-457200">
              <a:buFont typeface="+mj-lt"/>
              <a:buAutoNum type="alphaLcParenR" startAt="7"/>
            </a:pPr>
            <a:r>
              <a:rPr lang="en-GB" sz="2400" dirty="0"/>
              <a:t>-119</a:t>
            </a:r>
            <a:r>
              <a:rPr lang="en-GB" sz="2400" baseline="-25000" dirty="0"/>
              <a:t>10</a:t>
            </a:r>
            <a:r>
              <a:rPr lang="en-GB" sz="2400" dirty="0"/>
              <a:t>    10001001</a:t>
            </a:r>
            <a:r>
              <a:rPr lang="en-GB" sz="2400" baseline="-25000" dirty="0"/>
              <a:t>2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5706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AB0E-EC18-471C-B3BE-5A4C62994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Floating point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139455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AA9A-59AD-4C8D-864B-5CE5854B3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BEEC8-2E31-4522-8977-4533AADE2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Represent real numbers in floating point binary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 floating point numbers with a positive mantissa and positive exponent to decimal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 floating point numbers with a positive mantissa and negative exponent to decimal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05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Floating point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We have seen how we can represent real numbers using fixed point binary. We are now going to look at how real numbers can also be represented as floating point numbers.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Floating point representation allows us to have a greater range of numbers for a given number of bits than fixed point binary.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Floating point numbers are split into two parts: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Mantissa –  Represents the significant bits of a number. The larger number of bits used to represent the mantissa the greater the precision.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Exponent – The power to which the mantissa is raised. The larger the number of bits used to represent the exponent the greater the range of numbers.</a:t>
            </a:r>
          </a:p>
        </p:txBody>
      </p:sp>
    </p:spTree>
    <p:extLst>
      <p:ext uri="{BB962C8B-B14F-4D97-AF65-F5344CB8AC3E}">
        <p14:creationId xmlns:p14="http://schemas.microsoft.com/office/powerpoint/2010/main" val="98538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number 0.001234 can also be represented as 1.234 x 10 </a:t>
            </a:r>
            <a:r>
              <a:rPr lang="en-GB" baseline="30000" dirty="0"/>
              <a:t>-3</a:t>
            </a:r>
          </a:p>
          <a:p>
            <a:pPr marL="0" indent="0">
              <a:buNone/>
            </a:pPr>
            <a:r>
              <a:rPr lang="en-GB" dirty="0"/>
              <a:t>The number 123,400,000 can also be represented as 1.234 x 10 </a:t>
            </a:r>
            <a:r>
              <a:rPr lang="en-GB" baseline="30000" dirty="0"/>
              <a:t>8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1.234 x 10 </a:t>
            </a:r>
            <a:r>
              <a:rPr lang="en-GB" baseline="30000" dirty="0"/>
              <a:t>-3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1.234 is the mantissa (the significant values)</a:t>
            </a:r>
          </a:p>
          <a:p>
            <a:pPr marL="0" indent="0">
              <a:buNone/>
            </a:pPr>
            <a:r>
              <a:rPr lang="en-GB" dirty="0"/>
              <a:t>10 </a:t>
            </a:r>
            <a:r>
              <a:rPr lang="en-GB" baseline="30000" dirty="0"/>
              <a:t>-3</a:t>
            </a:r>
            <a:r>
              <a:rPr lang="en-GB" dirty="0"/>
              <a:t> is the exponent (the power to which the number is raised)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94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9445"/>
            <a:ext cx="10515600" cy="479911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endParaRPr lang="en-GB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600" dirty="0"/>
              <a:t>Sign bit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600" dirty="0"/>
          </a:p>
          <a:p>
            <a:pPr marL="0" indent="0">
              <a:lnSpc>
                <a:spcPct val="120000"/>
              </a:lnSpc>
              <a:buNone/>
            </a:pPr>
            <a:endParaRPr lang="en-GB" sz="3600" dirty="0"/>
          </a:p>
          <a:p>
            <a:pPr marL="0" indent="0">
              <a:lnSpc>
                <a:spcPct val="120000"/>
              </a:lnSpc>
              <a:buNone/>
            </a:pPr>
            <a:endParaRPr lang="en-GB" sz="3600" dirty="0"/>
          </a:p>
          <a:p>
            <a:pPr marL="0" indent="0">
              <a:lnSpc>
                <a:spcPct val="120000"/>
              </a:lnSpc>
              <a:buNone/>
            </a:pPr>
            <a:endParaRPr lang="en-GB" sz="36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4200" dirty="0"/>
              <a:t>In this scenario we have 10 bits for the mantissa and 6 bits for the exponent.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4200" dirty="0"/>
              <a:t>The sign bit determines whether the number is positive or negative. If the sign bit is 0 then the number will be positive and if the sign bit is 1 then the number will be negative.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4200" dirty="0"/>
              <a:t>Likewise the first (leftmost) bit of the exponent determines whether the exponent is positive or negative.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4200" dirty="0"/>
              <a:t>In this example both the mantissa and exponent are positive.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4200" dirty="0"/>
              <a:t>The imaginary point is placed directly after the sign bit.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696216"/>
              </p:ext>
            </p:extLst>
          </p:nvPr>
        </p:nvGraphicFramePr>
        <p:xfrm>
          <a:off x="838200" y="1953795"/>
          <a:ext cx="9537952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. 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2516080"/>
            <a:ext cx="8546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Implied point 		Mantissa			Exponent</a:t>
            </a:r>
          </a:p>
        </p:txBody>
      </p:sp>
    </p:spTree>
    <p:extLst>
      <p:ext uri="{BB962C8B-B14F-4D97-AF65-F5344CB8AC3E}">
        <p14:creationId xmlns:p14="http://schemas.microsoft.com/office/powerpoint/2010/main" val="561995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2D0419-17E7-CC32-D11F-D5CEAD386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34" y="1109339"/>
            <a:ext cx="10793331" cy="463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48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643" y="365126"/>
            <a:ext cx="12238347" cy="163568"/>
          </a:xfrm>
        </p:spPr>
        <p:txBody>
          <a:bodyPr>
            <a:noAutofit/>
          </a:bodyPr>
          <a:lstStyle/>
          <a:p>
            <a:r>
              <a:rPr lang="en-GB" sz="2800" dirty="0"/>
              <a:t>Real numbers: Positive mantissa and positive exponent (Big positive numbers)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419" y="1166556"/>
            <a:ext cx="10515600" cy="4799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Example:  Convert the following 16 bit floating point number where the first 10 bits represent the mantissa and the remaining 6 bits represent the exponent to denary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Exponent: 0000100</a:t>
            </a:r>
            <a:r>
              <a:rPr lang="en-GB" sz="2400" baseline="-25000" dirty="0"/>
              <a:t>2</a:t>
            </a:r>
            <a:r>
              <a:rPr lang="en-GB" sz="2400" dirty="0"/>
              <a:t> = 4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Mantissa: 0.111011000</a:t>
            </a:r>
            <a:r>
              <a:rPr lang="en-GB" sz="2400" baseline="-25000" dirty="0"/>
              <a:t>2</a:t>
            </a:r>
            <a:r>
              <a:rPr lang="en-GB" sz="2400" dirty="0"/>
              <a:t> </a:t>
            </a:r>
          </a:p>
          <a:p>
            <a:pPr marL="0" indent="0">
              <a:buNone/>
            </a:pPr>
            <a:r>
              <a:rPr lang="en-GB" sz="2400" dirty="0"/>
              <a:t>The binary point of the mantissa moves 4 points to the right thus:  </a:t>
            </a:r>
          </a:p>
          <a:p>
            <a:pPr marL="0" indent="0">
              <a:buNone/>
            </a:pPr>
            <a:r>
              <a:rPr lang="en-GB" sz="2400" dirty="0"/>
              <a:t>01110.11000</a:t>
            </a:r>
            <a:r>
              <a:rPr lang="en-GB" sz="2400" baseline="-25000" dirty="0"/>
              <a:t>2</a:t>
            </a:r>
            <a:r>
              <a:rPr lang="en-GB" sz="2400" dirty="0"/>
              <a:t> = 14.75</a:t>
            </a:r>
            <a:r>
              <a:rPr lang="en-GB" sz="2400" baseline="-25000" dirty="0"/>
              <a:t>10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397532"/>
              </p:ext>
            </p:extLst>
          </p:nvPr>
        </p:nvGraphicFramePr>
        <p:xfrm>
          <a:off x="1007981" y="3255482"/>
          <a:ext cx="9537952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. 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7940BBF7-A49D-42B0-85C2-40993E35A212}"/>
              </a:ext>
            </a:extLst>
          </p:cNvPr>
          <p:cNvSpPr/>
          <p:nvPr/>
        </p:nvSpPr>
        <p:spPr>
          <a:xfrm>
            <a:off x="838199" y="1781441"/>
            <a:ext cx="10191161" cy="73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75AF210-49D1-4BE8-B221-D2A8CF8EE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657890"/>
              </p:ext>
            </p:extLst>
          </p:nvPr>
        </p:nvGraphicFramePr>
        <p:xfrm>
          <a:off x="1007981" y="2240958"/>
          <a:ext cx="9537944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61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236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04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2382</TotalTime>
  <Words>870</Words>
  <Application>Microsoft Office PowerPoint</Application>
  <PresentationFormat>Widescreen</PresentationFormat>
  <Paragraphs>202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Starter: Revision of fixed point binary and two’s complement </vt:lpstr>
      <vt:lpstr>Starter: Revision of fixed point binary and two’s complement (answers)</vt:lpstr>
      <vt:lpstr>Floating point representation</vt:lpstr>
      <vt:lpstr>Learning Objectives</vt:lpstr>
      <vt:lpstr>Floating point representation</vt:lpstr>
      <vt:lpstr>Real numbers</vt:lpstr>
      <vt:lpstr>Real numbers</vt:lpstr>
      <vt:lpstr>PowerPoint Presentation</vt:lpstr>
      <vt:lpstr>Real numbers: Positive mantissa and positive exponent (Big positive numbers)</vt:lpstr>
      <vt:lpstr>Convert the following numbers to denary (10 bits represent the mantissa and 6 bits represent the exponent)</vt:lpstr>
      <vt:lpstr>Convert the following numbers to denary (10 bits represent the mantissa and 6 bits represent the exponent)</vt:lpstr>
      <vt:lpstr>PowerPoint Presentation</vt:lpstr>
      <vt:lpstr>Real numbers: Positive mantissa and negative exponent (small positive number)</vt:lpstr>
      <vt:lpstr>Convert the following numbers to denary (10 bits represent the mantissa and 6 bits represent the exponent)</vt:lpstr>
      <vt:lpstr>Convert the following numbers to denary (10 bits represent the mantissa and 6 bits represent the exponent)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84</cp:revision>
  <cp:lastPrinted>2016-09-16T11:32:46Z</cp:lastPrinted>
  <dcterms:created xsi:type="dcterms:W3CDTF">2016-09-09T07:37:57Z</dcterms:created>
  <dcterms:modified xsi:type="dcterms:W3CDTF">2025-03-26T12:36:48Z</dcterms:modified>
</cp:coreProperties>
</file>