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2" r:id="rId2"/>
    <p:sldId id="305" r:id="rId3"/>
    <p:sldId id="324" r:id="rId4"/>
    <p:sldId id="338" r:id="rId5"/>
    <p:sldId id="261" r:id="rId6"/>
    <p:sldId id="344" r:id="rId7"/>
    <p:sldId id="311" r:id="rId8"/>
    <p:sldId id="263" r:id="rId9"/>
    <p:sldId id="310" r:id="rId10"/>
    <p:sldId id="345" r:id="rId11"/>
    <p:sldId id="262" r:id="rId12"/>
    <p:sldId id="320" r:id="rId13"/>
    <p:sldId id="339" r:id="rId14"/>
    <p:sldId id="336" r:id="rId15"/>
    <p:sldId id="341" r:id="rId16"/>
    <p:sldId id="337" r:id="rId17"/>
    <p:sldId id="346" r:id="rId18"/>
    <p:sldId id="333" r:id="rId19"/>
    <p:sldId id="33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1" autoAdjust="0"/>
    <p:restoredTop sz="86481" autoAdjust="0"/>
  </p:normalViewPr>
  <p:slideViewPr>
    <p:cSldViewPr snapToGrid="0">
      <p:cViewPr varScale="1">
        <p:scale>
          <a:sx n="49" d="100"/>
          <a:sy n="49" d="100"/>
        </p:scale>
        <p:origin x="36" y="804"/>
      </p:cViewPr>
      <p:guideLst/>
    </p:cSldViewPr>
  </p:slideViewPr>
  <p:outlineViewPr>
    <p:cViewPr>
      <p:scale>
        <a:sx n="33" d="100"/>
        <a:sy n="33" d="100"/>
      </p:scale>
      <p:origin x="0" y="-7506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34C9DAC0-0C15-4A3C-847E-FFD291342AC2}"/>
    <pc:docChg chg="modSld">
      <pc:chgData name="William Grey" userId="37b73424-c081-4fc2-b1af-363f4f3fd4f3" providerId="ADAL" clId="{34C9DAC0-0C15-4A3C-847E-FFD291342AC2}" dt="2019-06-28T14:12:21.838" v="0" actId="20577"/>
      <pc:docMkLst>
        <pc:docMk/>
      </pc:docMkLst>
      <pc:sldChg chg="modSp">
        <pc:chgData name="William Grey" userId="37b73424-c081-4fc2-b1af-363f4f3fd4f3" providerId="ADAL" clId="{34C9DAC0-0C15-4A3C-847E-FFD291342AC2}" dt="2019-06-28T14:12:21.838" v="0" actId="20577"/>
        <pc:sldMkLst>
          <pc:docMk/>
          <pc:sldMk cId="1466342382" sldId="336"/>
        </pc:sldMkLst>
        <pc:spChg chg="mod">
          <ac:chgData name="William Grey" userId="37b73424-c081-4fc2-b1af-363f4f3fd4f3" providerId="ADAL" clId="{34C9DAC0-0C15-4A3C-847E-FFD291342AC2}" dt="2019-06-28T14:12:21.838" v="0" actId="20577"/>
          <ac:spMkLst>
            <pc:docMk/>
            <pc:sldMk cId="1466342382" sldId="336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5F3F62E6-35A7-4B9C-AEE3-2995F9E1A909}"/>
    <pc:docChg chg="modSld">
      <pc:chgData name="William Grey" userId="37b73424-c081-4fc2-b1af-363f4f3fd4f3" providerId="ADAL" clId="{5F3F62E6-35A7-4B9C-AEE3-2995F9E1A909}" dt="2022-03-21T14:03:22.557" v="4" actId="20577"/>
      <pc:docMkLst>
        <pc:docMk/>
      </pc:docMkLst>
      <pc:sldChg chg="modSp mod">
        <pc:chgData name="William Grey" userId="37b73424-c081-4fc2-b1af-363f4f3fd4f3" providerId="ADAL" clId="{5F3F62E6-35A7-4B9C-AEE3-2995F9E1A909}" dt="2022-03-21T14:03:22.557" v="4" actId="20577"/>
        <pc:sldMkLst>
          <pc:docMk/>
          <pc:sldMk cId="966081489" sldId="335"/>
        </pc:sldMkLst>
        <pc:spChg chg="mod">
          <ac:chgData name="William Grey" userId="37b73424-c081-4fc2-b1af-363f4f3fd4f3" providerId="ADAL" clId="{5F3F62E6-35A7-4B9C-AEE3-2995F9E1A909}" dt="2022-03-21T14:03:22.557" v="4" actId="20577"/>
          <ac:spMkLst>
            <pc:docMk/>
            <pc:sldMk cId="966081489" sldId="33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5F3F62E6-35A7-4B9C-AEE3-2995F9E1A909}" dt="2022-03-21T13:39:42.864" v="1" actId="20577"/>
        <pc:sldMkLst>
          <pc:docMk/>
          <pc:sldMk cId="2153289498" sldId="339"/>
        </pc:sldMkLst>
        <pc:spChg chg="mod">
          <ac:chgData name="William Grey" userId="37b73424-c081-4fc2-b1af-363f4f3fd4f3" providerId="ADAL" clId="{5F3F62E6-35A7-4B9C-AEE3-2995F9E1A909}" dt="2022-03-21T13:39:42.864" v="1" actId="20577"/>
          <ac:spMkLst>
            <pc:docMk/>
            <pc:sldMk cId="2153289498" sldId="339"/>
            <ac:spMk id="6" creationId="{4D97A6DF-6899-4FD0-A266-AFC347EECC0B}"/>
          </ac:spMkLst>
        </pc:spChg>
      </pc:sldChg>
    </pc:docChg>
  </pc:docChgLst>
  <pc:docChgLst>
    <pc:chgData name="William Grey" userId="37b73424-c081-4fc2-b1af-363f4f3fd4f3" providerId="ADAL" clId="{45145F94-9409-43BE-9A44-49842FE23CA8}"/>
    <pc:docChg chg="undo redo custSel addSld delSld modSld sldOrd">
      <pc:chgData name="William Grey" userId="37b73424-c081-4fc2-b1af-363f4f3fd4f3" providerId="ADAL" clId="{45145F94-9409-43BE-9A44-49842FE23CA8}" dt="2021-01-25T11:10:26.669" v="4259" actId="13926"/>
      <pc:docMkLst>
        <pc:docMk/>
      </pc:docMkLst>
      <pc:sldChg chg="modSp add mod">
        <pc:chgData name="William Grey" userId="37b73424-c081-4fc2-b1af-363f4f3fd4f3" providerId="ADAL" clId="{45145F94-9409-43BE-9A44-49842FE23CA8}" dt="2021-01-24T17:03:43.142" v="3769" actId="27636"/>
        <pc:sldMkLst>
          <pc:docMk/>
          <pc:sldMk cId="283548332" sldId="261"/>
        </pc:sldMkLst>
        <pc:spChg chg="mod">
          <ac:chgData name="William Grey" userId="37b73424-c081-4fc2-b1af-363f4f3fd4f3" providerId="ADAL" clId="{45145F94-9409-43BE-9A44-49842FE23CA8}" dt="2021-01-24T17:03:43.142" v="3769" actId="27636"/>
          <ac:spMkLst>
            <pc:docMk/>
            <pc:sldMk cId="283548332" sldId="261"/>
            <ac:spMk id="2" creationId="{87890CCF-9E19-4C5D-AE64-0475C7DED226}"/>
          </ac:spMkLst>
        </pc:spChg>
      </pc:sldChg>
      <pc:sldChg chg="modSp add mod">
        <pc:chgData name="William Grey" userId="37b73424-c081-4fc2-b1af-363f4f3fd4f3" providerId="ADAL" clId="{45145F94-9409-43BE-9A44-49842FE23CA8}" dt="2021-01-24T17:04:47.977" v="3773" actId="27636"/>
        <pc:sldMkLst>
          <pc:docMk/>
          <pc:sldMk cId="3304455147" sldId="262"/>
        </pc:sldMkLst>
        <pc:spChg chg="mod">
          <ac:chgData name="William Grey" userId="37b73424-c081-4fc2-b1af-363f4f3fd4f3" providerId="ADAL" clId="{45145F94-9409-43BE-9A44-49842FE23CA8}" dt="2021-01-24T17:04:47.977" v="3773" actId="27636"/>
          <ac:spMkLst>
            <pc:docMk/>
            <pc:sldMk cId="3304455147" sldId="262"/>
            <ac:spMk id="2" creationId="{15DD4D0B-FE89-45C6-BCEE-65D499680CB5}"/>
          </ac:spMkLst>
        </pc:spChg>
      </pc:sldChg>
      <pc:sldChg chg="modSp add mod">
        <pc:chgData name="William Grey" userId="37b73424-c081-4fc2-b1af-363f4f3fd4f3" providerId="ADAL" clId="{45145F94-9409-43BE-9A44-49842FE23CA8}" dt="2021-01-24T17:04:37.309" v="3771" actId="27636"/>
        <pc:sldMkLst>
          <pc:docMk/>
          <pc:sldMk cId="2832912899" sldId="263"/>
        </pc:sldMkLst>
        <pc:spChg chg="mod">
          <ac:chgData name="William Grey" userId="37b73424-c081-4fc2-b1af-363f4f3fd4f3" providerId="ADAL" clId="{45145F94-9409-43BE-9A44-49842FE23CA8}" dt="2021-01-24T17:04:37.309" v="3771" actId="27636"/>
          <ac:spMkLst>
            <pc:docMk/>
            <pc:sldMk cId="2832912899" sldId="263"/>
            <ac:spMk id="2" creationId="{84F5DE35-B7A5-4C81-B0E0-676CA8AE19DF}"/>
          </ac:spMkLst>
        </pc:spChg>
      </pc:sldChg>
      <pc:sldChg chg="modSp mod">
        <pc:chgData name="William Grey" userId="37b73424-c081-4fc2-b1af-363f4f3fd4f3" providerId="ADAL" clId="{45145F94-9409-43BE-9A44-49842FE23CA8}" dt="2021-01-24T21:30:30.977" v="4144" actId="1076"/>
        <pc:sldMkLst>
          <pc:docMk/>
          <pc:sldMk cId="1924663649" sldId="305"/>
        </pc:sldMkLst>
        <pc:spChg chg="mod">
          <ac:chgData name="William Grey" userId="37b73424-c081-4fc2-b1af-363f4f3fd4f3" providerId="ADAL" clId="{45145F94-9409-43BE-9A44-49842FE23CA8}" dt="2021-01-21T16:01:03.430" v="1365" actId="27636"/>
          <ac:spMkLst>
            <pc:docMk/>
            <pc:sldMk cId="1924663649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4T21:30:30.977" v="4144" actId="1076"/>
          <ac:spMkLst>
            <pc:docMk/>
            <pc:sldMk cId="1924663649" sldId="305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45145F94-9409-43BE-9A44-49842FE23CA8}" dt="2021-01-24T21:33:11.700" v="4162" actId="20577"/>
        <pc:sldMkLst>
          <pc:docMk/>
          <pc:sldMk cId="3963634884" sldId="310"/>
        </pc:sldMkLst>
        <pc:spChg chg="mod">
          <ac:chgData name="William Grey" userId="37b73424-c081-4fc2-b1af-363f4f3fd4f3" providerId="ADAL" clId="{45145F94-9409-43BE-9A44-49842FE23CA8}" dt="2021-01-21T16:08:08.496" v="1574" actId="20577"/>
          <ac:spMkLst>
            <pc:docMk/>
            <pc:sldMk cId="3963634884" sldId="310"/>
            <ac:spMk id="2" creationId="{00000000-0000-0000-0000-000000000000}"/>
          </ac:spMkLst>
        </pc:spChg>
        <pc:spChg chg="del mod">
          <ac:chgData name="William Grey" userId="37b73424-c081-4fc2-b1af-363f4f3fd4f3" providerId="ADAL" clId="{45145F94-9409-43BE-9A44-49842FE23CA8}" dt="2021-01-21T17:09:38.347" v="2538" actId="478"/>
          <ac:spMkLst>
            <pc:docMk/>
            <pc:sldMk cId="3963634884" sldId="310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45145F94-9409-43BE-9A44-49842FE23CA8}" dt="2021-01-21T17:09:41.740" v="2539" actId="478"/>
          <ac:spMkLst>
            <pc:docMk/>
            <pc:sldMk cId="3963634884" sldId="310"/>
            <ac:spMk id="7" creationId="{6F8F3BF5-0BD7-43B2-8202-0A9ED8C8666E}"/>
          </ac:spMkLst>
        </pc:spChg>
        <pc:graphicFrameChg chg="add mod modGraphic">
          <ac:chgData name="William Grey" userId="37b73424-c081-4fc2-b1af-363f4f3fd4f3" providerId="ADAL" clId="{45145F94-9409-43BE-9A44-49842FE23CA8}" dt="2021-01-24T21:33:11.700" v="4162" actId="20577"/>
          <ac:graphicFrameMkLst>
            <pc:docMk/>
            <pc:sldMk cId="3963634884" sldId="310"/>
            <ac:graphicFrameMk id="4" creationId="{1A76AA8C-07AF-43C2-B7DF-AC11E696FFED}"/>
          </ac:graphicFrameMkLst>
        </pc:graphicFrameChg>
      </pc:sldChg>
      <pc:sldChg chg="addSp delSp modSp mod ord">
        <pc:chgData name="William Grey" userId="37b73424-c081-4fc2-b1af-363f4f3fd4f3" providerId="ADAL" clId="{45145F94-9409-43BE-9A44-49842FE23CA8}" dt="2021-01-24T12:12:38.044" v="3767" actId="14100"/>
        <pc:sldMkLst>
          <pc:docMk/>
          <pc:sldMk cId="628969176" sldId="311"/>
        </pc:sldMkLst>
        <pc:spChg chg="mod">
          <ac:chgData name="William Grey" userId="37b73424-c081-4fc2-b1af-363f4f3fd4f3" providerId="ADAL" clId="{45145F94-9409-43BE-9A44-49842FE23CA8}" dt="2021-01-21T16:01:03.515" v="1370" actId="27636"/>
          <ac:spMkLst>
            <pc:docMk/>
            <pc:sldMk cId="628969176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1T17:06:00.887" v="2378" actId="20577"/>
          <ac:spMkLst>
            <pc:docMk/>
            <pc:sldMk cId="628969176" sldId="311"/>
            <ac:spMk id="3" creationId="{00000000-0000-0000-0000-000000000000}"/>
          </ac:spMkLst>
        </pc:spChg>
        <pc:spChg chg="add mod">
          <ac:chgData name="William Grey" userId="37b73424-c081-4fc2-b1af-363f4f3fd4f3" providerId="ADAL" clId="{45145F94-9409-43BE-9A44-49842FE23CA8}" dt="2021-01-24T12:12:38.044" v="3767" actId="14100"/>
          <ac:spMkLst>
            <pc:docMk/>
            <pc:sldMk cId="628969176" sldId="311"/>
            <ac:spMk id="4" creationId="{242078F8-FFBF-4CEE-B162-6991363BDE14}"/>
          </ac:spMkLst>
        </pc:spChg>
        <pc:spChg chg="add mod">
          <ac:chgData name="William Grey" userId="37b73424-c081-4fc2-b1af-363f4f3fd4f3" providerId="ADAL" clId="{45145F94-9409-43BE-9A44-49842FE23CA8}" dt="2021-01-21T16:19:55.477" v="2189" actId="14100"/>
          <ac:spMkLst>
            <pc:docMk/>
            <pc:sldMk cId="628969176" sldId="311"/>
            <ac:spMk id="5" creationId="{B6EA10D1-1752-4C99-A5B2-24EC17C73A31}"/>
          </ac:spMkLst>
        </pc:spChg>
        <pc:spChg chg="add del mod">
          <ac:chgData name="William Grey" userId="37b73424-c081-4fc2-b1af-363f4f3fd4f3" providerId="ADAL" clId="{45145F94-9409-43BE-9A44-49842FE23CA8}" dt="2021-01-21T16:21:58.122" v="2215" actId="21"/>
          <ac:spMkLst>
            <pc:docMk/>
            <pc:sldMk cId="628969176" sldId="311"/>
            <ac:spMk id="7" creationId="{A474175C-8DE3-4FFD-B755-E376C72F4446}"/>
          </ac:spMkLst>
        </pc:spChg>
        <pc:spChg chg="add del mod">
          <ac:chgData name="William Grey" userId="37b73424-c081-4fc2-b1af-363f4f3fd4f3" providerId="ADAL" clId="{45145F94-9409-43BE-9A44-49842FE23CA8}" dt="2021-01-21T17:04:03.776" v="2281" actId="478"/>
          <ac:spMkLst>
            <pc:docMk/>
            <pc:sldMk cId="628969176" sldId="311"/>
            <ac:spMk id="17" creationId="{E1E6D564-9771-4D51-A3BE-405C09E6115C}"/>
          </ac:spMkLst>
        </pc:spChg>
        <pc:spChg chg="add del mod">
          <ac:chgData name="William Grey" userId="37b73424-c081-4fc2-b1af-363f4f3fd4f3" providerId="ADAL" clId="{45145F94-9409-43BE-9A44-49842FE23CA8}" dt="2021-01-21T17:00:50.955" v="2234" actId="478"/>
          <ac:spMkLst>
            <pc:docMk/>
            <pc:sldMk cId="628969176" sldId="311"/>
            <ac:spMk id="18" creationId="{97C7EE2D-3FB7-4B93-AADB-2842EDD969C4}"/>
          </ac:spMkLst>
        </pc:spChg>
        <pc:spChg chg="add del mod">
          <ac:chgData name="William Grey" userId="37b73424-c081-4fc2-b1af-363f4f3fd4f3" providerId="ADAL" clId="{45145F94-9409-43BE-9A44-49842FE23CA8}" dt="2021-01-24T12:12:33.214" v="3766" actId="478"/>
          <ac:spMkLst>
            <pc:docMk/>
            <pc:sldMk cId="628969176" sldId="311"/>
            <ac:spMk id="19" creationId="{21F2B796-DA69-4CF6-8F42-A237EC24C768}"/>
          </ac:spMkLst>
        </pc:spChg>
        <pc:spChg chg="add del mod">
          <ac:chgData name="William Grey" userId="37b73424-c081-4fc2-b1af-363f4f3fd4f3" providerId="ADAL" clId="{45145F94-9409-43BE-9A44-49842FE23CA8}" dt="2021-01-24T12:12:33.214" v="3766" actId="478"/>
          <ac:spMkLst>
            <pc:docMk/>
            <pc:sldMk cId="628969176" sldId="311"/>
            <ac:spMk id="20" creationId="{0A2C6E1F-5689-4D9A-A788-BB5F2E4CF113}"/>
          </ac:spMkLst>
        </pc:spChg>
        <pc:spChg chg="add del mod">
          <ac:chgData name="William Grey" userId="37b73424-c081-4fc2-b1af-363f4f3fd4f3" providerId="ADAL" clId="{45145F94-9409-43BE-9A44-49842FE23CA8}" dt="2021-01-24T12:12:33.214" v="3766" actId="478"/>
          <ac:spMkLst>
            <pc:docMk/>
            <pc:sldMk cId="628969176" sldId="311"/>
            <ac:spMk id="21" creationId="{23774C1C-6228-4808-ADAA-4A419178EAD5}"/>
          </ac:spMkLst>
        </pc:spChg>
        <pc:spChg chg="add del mod">
          <ac:chgData name="William Grey" userId="37b73424-c081-4fc2-b1af-363f4f3fd4f3" providerId="ADAL" clId="{45145F94-9409-43BE-9A44-49842FE23CA8}" dt="2021-01-24T12:12:33.214" v="3766" actId="478"/>
          <ac:spMkLst>
            <pc:docMk/>
            <pc:sldMk cId="628969176" sldId="311"/>
            <ac:spMk id="22" creationId="{0EA94999-1041-46A4-B544-AFE194FE2FCB}"/>
          </ac:spMkLst>
        </pc:spChg>
        <pc:spChg chg="add del mod">
          <ac:chgData name="William Grey" userId="37b73424-c081-4fc2-b1af-363f4f3fd4f3" providerId="ADAL" clId="{45145F94-9409-43BE-9A44-49842FE23CA8}" dt="2021-01-24T12:12:33.214" v="3766" actId="478"/>
          <ac:spMkLst>
            <pc:docMk/>
            <pc:sldMk cId="628969176" sldId="311"/>
            <ac:spMk id="23" creationId="{9FFC1CF4-3EB7-44CF-9B9E-BF6F688C9527}"/>
          </ac:spMkLst>
        </pc:spChg>
        <pc:spChg chg="add del mod">
          <ac:chgData name="William Grey" userId="37b73424-c081-4fc2-b1af-363f4f3fd4f3" providerId="ADAL" clId="{45145F94-9409-43BE-9A44-49842FE23CA8}" dt="2021-01-24T12:12:33.214" v="3766" actId="478"/>
          <ac:spMkLst>
            <pc:docMk/>
            <pc:sldMk cId="628969176" sldId="311"/>
            <ac:spMk id="24" creationId="{F3208E91-54C9-4741-A726-5F2CA941DEF2}"/>
          </ac:spMkLst>
        </pc:spChg>
        <pc:spChg chg="add del mod">
          <ac:chgData name="William Grey" userId="37b73424-c081-4fc2-b1af-363f4f3fd4f3" providerId="ADAL" clId="{45145F94-9409-43BE-9A44-49842FE23CA8}" dt="2021-01-24T12:12:33.214" v="3766" actId="478"/>
          <ac:spMkLst>
            <pc:docMk/>
            <pc:sldMk cId="628969176" sldId="311"/>
            <ac:spMk id="25" creationId="{A73E9970-37B1-4E42-AC09-0F6BB77EDFF4}"/>
          </ac:spMkLst>
        </pc:spChg>
        <pc:spChg chg="add del mod">
          <ac:chgData name="William Grey" userId="37b73424-c081-4fc2-b1af-363f4f3fd4f3" providerId="ADAL" clId="{45145F94-9409-43BE-9A44-49842FE23CA8}" dt="2021-01-24T12:12:33.214" v="3766" actId="478"/>
          <ac:spMkLst>
            <pc:docMk/>
            <pc:sldMk cId="628969176" sldId="311"/>
            <ac:spMk id="26" creationId="{839473F3-4F59-4705-83F7-92637DA63FC5}"/>
          </ac:spMkLst>
        </pc:spChg>
        <pc:picChg chg="add del">
          <ac:chgData name="William Grey" userId="37b73424-c081-4fc2-b1af-363f4f3fd4f3" providerId="ADAL" clId="{45145F94-9409-43BE-9A44-49842FE23CA8}" dt="2021-01-21T16:19:29.137" v="2183" actId="478"/>
          <ac:picMkLst>
            <pc:docMk/>
            <pc:sldMk cId="628969176" sldId="311"/>
            <ac:picMk id="13" creationId="{1CEA38FB-D45E-44F2-AB6B-A38F02145D32}"/>
          </ac:picMkLst>
        </pc:picChg>
        <pc:cxnChg chg="add mod">
          <ac:chgData name="William Grey" userId="37b73424-c081-4fc2-b1af-363f4f3fd4f3" providerId="ADAL" clId="{45145F94-9409-43BE-9A44-49842FE23CA8}" dt="2021-01-21T17:03:25.794" v="2257" actId="13822"/>
          <ac:cxnSpMkLst>
            <pc:docMk/>
            <pc:sldMk cId="628969176" sldId="311"/>
            <ac:cxnSpMk id="6" creationId="{6B593893-0BF0-4808-8540-DF1BA5BB6A94}"/>
          </ac:cxnSpMkLst>
        </pc:cxnChg>
        <pc:cxnChg chg="add mod">
          <ac:chgData name="William Grey" userId="37b73424-c081-4fc2-b1af-363f4f3fd4f3" providerId="ADAL" clId="{45145F94-9409-43BE-9A44-49842FE23CA8}" dt="2021-01-21T17:03:25.794" v="2257" actId="13822"/>
          <ac:cxnSpMkLst>
            <pc:docMk/>
            <pc:sldMk cId="628969176" sldId="311"/>
            <ac:cxnSpMk id="9" creationId="{80A88B03-A38E-413B-B478-F60A8F8B231E}"/>
          </ac:cxnSpMkLst>
        </pc:cxnChg>
        <pc:cxnChg chg="add mod">
          <ac:chgData name="William Grey" userId="37b73424-c081-4fc2-b1af-363f4f3fd4f3" providerId="ADAL" clId="{45145F94-9409-43BE-9A44-49842FE23CA8}" dt="2021-01-21T17:03:25.794" v="2257" actId="13822"/>
          <ac:cxnSpMkLst>
            <pc:docMk/>
            <pc:sldMk cId="628969176" sldId="311"/>
            <ac:cxnSpMk id="10" creationId="{40FF7875-0AF5-4B07-98DA-279027A1DF09}"/>
          </ac:cxnSpMkLst>
        </pc:cxnChg>
        <pc:cxnChg chg="add mod">
          <ac:chgData name="William Grey" userId="37b73424-c081-4fc2-b1af-363f4f3fd4f3" providerId="ADAL" clId="{45145F94-9409-43BE-9A44-49842FE23CA8}" dt="2021-01-21T17:03:25.794" v="2257" actId="13822"/>
          <ac:cxnSpMkLst>
            <pc:docMk/>
            <pc:sldMk cId="628969176" sldId="311"/>
            <ac:cxnSpMk id="11" creationId="{56484476-F31A-4166-9839-3D25484B0E88}"/>
          </ac:cxnSpMkLst>
        </pc:cxnChg>
        <pc:cxnChg chg="add mod">
          <ac:chgData name="William Grey" userId="37b73424-c081-4fc2-b1af-363f4f3fd4f3" providerId="ADAL" clId="{45145F94-9409-43BE-9A44-49842FE23CA8}" dt="2021-01-21T17:03:25.794" v="2257" actId="13822"/>
          <ac:cxnSpMkLst>
            <pc:docMk/>
            <pc:sldMk cId="628969176" sldId="311"/>
            <ac:cxnSpMk id="12" creationId="{3AEE955D-8D8F-4CF1-9A4E-49A70AE57FED}"/>
          </ac:cxnSpMkLst>
        </pc:cxnChg>
        <pc:cxnChg chg="add mod">
          <ac:chgData name="William Grey" userId="37b73424-c081-4fc2-b1af-363f4f3fd4f3" providerId="ADAL" clId="{45145F94-9409-43BE-9A44-49842FE23CA8}" dt="2021-01-21T17:03:25.794" v="2257" actId="13822"/>
          <ac:cxnSpMkLst>
            <pc:docMk/>
            <pc:sldMk cId="628969176" sldId="311"/>
            <ac:cxnSpMk id="14" creationId="{F91E5F0A-D05B-438A-A6F6-0E8B78BEAF25}"/>
          </ac:cxnSpMkLst>
        </pc:cxnChg>
        <pc:cxnChg chg="add mod">
          <ac:chgData name="William Grey" userId="37b73424-c081-4fc2-b1af-363f4f3fd4f3" providerId="ADAL" clId="{45145F94-9409-43BE-9A44-49842FE23CA8}" dt="2021-01-21T17:03:25.794" v="2257" actId="13822"/>
          <ac:cxnSpMkLst>
            <pc:docMk/>
            <pc:sldMk cId="628969176" sldId="311"/>
            <ac:cxnSpMk id="15" creationId="{517511C5-6E17-4759-BE41-2C367DB20D7C}"/>
          </ac:cxnSpMkLst>
        </pc:cxnChg>
        <pc:cxnChg chg="add mod">
          <ac:chgData name="William Grey" userId="37b73424-c081-4fc2-b1af-363f4f3fd4f3" providerId="ADAL" clId="{45145F94-9409-43BE-9A44-49842FE23CA8}" dt="2021-01-21T17:03:25.794" v="2257" actId="13822"/>
          <ac:cxnSpMkLst>
            <pc:docMk/>
            <pc:sldMk cId="628969176" sldId="311"/>
            <ac:cxnSpMk id="16" creationId="{4E19E3B2-CEEA-47DF-9CD7-86D51AD8BB80}"/>
          </ac:cxnSpMkLst>
        </pc:cxnChg>
      </pc:sldChg>
      <pc:sldChg chg="modSp mod modAnim">
        <pc:chgData name="William Grey" userId="37b73424-c081-4fc2-b1af-363f4f3fd4f3" providerId="ADAL" clId="{45145F94-9409-43BE-9A44-49842FE23CA8}" dt="2021-01-21T17:15:34.635" v="2738"/>
        <pc:sldMkLst>
          <pc:docMk/>
          <pc:sldMk cId="3496416601" sldId="320"/>
        </pc:sldMkLst>
        <pc:spChg chg="mod">
          <ac:chgData name="William Grey" userId="37b73424-c081-4fc2-b1af-363f4f3fd4f3" providerId="ADAL" clId="{45145F94-9409-43BE-9A44-49842FE23CA8}" dt="2021-01-21T16:01:03.523" v="1371" actId="27636"/>
          <ac:spMkLst>
            <pc:docMk/>
            <pc:sldMk cId="3496416601" sldId="320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1T17:15:25.388" v="2736" actId="20577"/>
          <ac:spMkLst>
            <pc:docMk/>
            <pc:sldMk cId="3496416601" sldId="320"/>
            <ac:spMk id="3" creationId="{00000000-0000-0000-0000-000000000000}"/>
          </ac:spMkLst>
        </pc:spChg>
      </pc:sldChg>
      <pc:sldChg chg="modSp mod modAnim">
        <pc:chgData name="William Grey" userId="37b73424-c081-4fc2-b1af-363f4f3fd4f3" providerId="ADAL" clId="{45145F94-9409-43BE-9A44-49842FE23CA8}" dt="2021-01-24T21:30:42.189" v="4146"/>
        <pc:sldMkLst>
          <pc:docMk/>
          <pc:sldMk cId="3882067477" sldId="324"/>
        </pc:sldMkLst>
        <pc:spChg chg="mod">
          <ac:chgData name="William Grey" userId="37b73424-c081-4fc2-b1af-363f4f3fd4f3" providerId="ADAL" clId="{45145F94-9409-43BE-9A44-49842FE23CA8}" dt="2021-01-21T16:01:03.441" v="1366" actId="27636"/>
          <ac:spMkLst>
            <pc:docMk/>
            <pc:sldMk cId="3882067477" sldId="324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1T17:07:57.297" v="2434" actId="1076"/>
          <ac:spMkLst>
            <pc:docMk/>
            <pc:sldMk cId="3882067477" sldId="324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45145F94-9409-43BE-9A44-49842FE23CA8}" dt="2021-01-21T21:23:36.921" v="3756" actId="20577"/>
        <pc:sldMkLst>
          <pc:docMk/>
          <pc:sldMk cId="1069653732" sldId="333"/>
        </pc:sldMkLst>
        <pc:spChg chg="mod">
          <ac:chgData name="William Grey" userId="37b73424-c081-4fc2-b1af-363f4f3fd4f3" providerId="ADAL" clId="{45145F94-9409-43BE-9A44-49842FE23CA8}" dt="2021-01-21T21:23:36.921" v="3756" actId="20577"/>
          <ac:spMkLst>
            <pc:docMk/>
            <pc:sldMk cId="1069653732" sldId="333"/>
            <ac:spMk id="2" creationId="{00000000-0000-0000-0000-000000000000}"/>
          </ac:spMkLst>
        </pc:spChg>
        <pc:spChg chg="add del mod">
          <ac:chgData name="William Grey" userId="37b73424-c081-4fc2-b1af-363f4f3fd4f3" providerId="ADAL" clId="{45145F94-9409-43BE-9A44-49842FE23CA8}" dt="2021-01-21T21:01:54.718" v="3065" actId="478"/>
          <ac:spMkLst>
            <pc:docMk/>
            <pc:sldMk cId="1069653732" sldId="333"/>
            <ac:spMk id="3" creationId="{CBF06ABA-4FC7-4EFC-8DE0-B1EF30673C7C}"/>
          </ac:spMkLst>
        </pc:spChg>
        <pc:spChg chg="mod">
          <ac:chgData name="William Grey" userId="37b73424-c081-4fc2-b1af-363f4f3fd4f3" providerId="ADAL" clId="{45145F94-9409-43BE-9A44-49842FE23CA8}" dt="2021-01-21T21:18:01.560" v="3716" actId="27636"/>
          <ac:spMkLst>
            <pc:docMk/>
            <pc:sldMk cId="1069653732" sldId="333"/>
            <ac:spMk id="8" creationId="{00000000-0000-0000-0000-000000000000}"/>
          </ac:spMkLst>
        </pc:spChg>
      </pc:sldChg>
      <pc:sldChg chg="addSp modSp mod">
        <pc:chgData name="William Grey" userId="37b73424-c081-4fc2-b1af-363f4f3fd4f3" providerId="ADAL" clId="{45145F94-9409-43BE-9A44-49842FE23CA8}" dt="2021-01-24T21:35:51.898" v="4236" actId="1076"/>
        <pc:sldMkLst>
          <pc:docMk/>
          <pc:sldMk cId="966081489" sldId="335"/>
        </pc:sldMkLst>
        <pc:spChg chg="mod">
          <ac:chgData name="William Grey" userId="37b73424-c081-4fc2-b1af-363f4f3fd4f3" providerId="ADAL" clId="{45145F94-9409-43BE-9A44-49842FE23CA8}" dt="2021-01-21T16:01:03.656" v="1379" actId="27636"/>
          <ac:spMkLst>
            <pc:docMk/>
            <pc:sldMk cId="966081489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4T21:34:50.120" v="4170" actId="27636"/>
          <ac:spMkLst>
            <pc:docMk/>
            <pc:sldMk cId="966081489" sldId="335"/>
            <ac:spMk id="3" creationId="{00000000-0000-0000-0000-000000000000}"/>
          </ac:spMkLst>
        </pc:spChg>
        <pc:spChg chg="add mod">
          <ac:chgData name="William Grey" userId="37b73424-c081-4fc2-b1af-363f4f3fd4f3" providerId="ADAL" clId="{45145F94-9409-43BE-9A44-49842FE23CA8}" dt="2021-01-24T21:35:29.184" v="4231" actId="1076"/>
          <ac:spMkLst>
            <pc:docMk/>
            <pc:sldMk cId="966081489" sldId="335"/>
            <ac:spMk id="7" creationId="{AC1E5248-9732-4170-97F5-A4E39005476E}"/>
          </ac:spMkLst>
        </pc:spChg>
        <pc:graphicFrameChg chg="add mod modGraphic">
          <ac:chgData name="William Grey" userId="37b73424-c081-4fc2-b1af-363f4f3fd4f3" providerId="ADAL" clId="{45145F94-9409-43BE-9A44-49842FE23CA8}" dt="2021-01-24T21:34:53.964" v="4171" actId="1076"/>
          <ac:graphicFrameMkLst>
            <pc:docMk/>
            <pc:sldMk cId="966081489" sldId="335"/>
            <ac:graphicFrameMk id="4" creationId="{4BDD1C84-F524-4E60-A12E-6E9780A290CB}"/>
          </ac:graphicFrameMkLst>
        </pc:graphicFrameChg>
        <pc:cxnChg chg="add mod">
          <ac:chgData name="William Grey" userId="37b73424-c081-4fc2-b1af-363f4f3fd4f3" providerId="ADAL" clId="{45145F94-9409-43BE-9A44-49842FE23CA8}" dt="2021-01-24T21:35:51.898" v="4236" actId="1076"/>
          <ac:cxnSpMkLst>
            <pc:docMk/>
            <pc:sldMk cId="966081489" sldId="335"/>
            <ac:cxnSpMk id="6" creationId="{113F6E30-BA92-4611-A7F3-B9A82A28F32B}"/>
          </ac:cxnSpMkLst>
        </pc:cxnChg>
      </pc:sldChg>
      <pc:sldChg chg="modSp mod modAnim">
        <pc:chgData name="William Grey" userId="37b73424-c081-4fc2-b1af-363f4f3fd4f3" providerId="ADAL" clId="{45145F94-9409-43BE-9A44-49842FE23CA8}" dt="2021-01-21T20:59:24.774" v="2913" actId="20577"/>
        <pc:sldMkLst>
          <pc:docMk/>
          <pc:sldMk cId="1466342382" sldId="336"/>
        </pc:sldMkLst>
        <pc:spChg chg="mod">
          <ac:chgData name="William Grey" userId="37b73424-c081-4fc2-b1af-363f4f3fd4f3" providerId="ADAL" clId="{45145F94-9409-43BE-9A44-49842FE23CA8}" dt="2021-01-21T16:01:03.558" v="1373" actId="27636"/>
          <ac:spMkLst>
            <pc:docMk/>
            <pc:sldMk cId="1466342382" sldId="336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1T20:59:24.774" v="2913" actId="20577"/>
          <ac:spMkLst>
            <pc:docMk/>
            <pc:sldMk cId="1466342382" sldId="336"/>
            <ac:spMk id="3" creationId="{00000000-0000-0000-0000-000000000000}"/>
          </ac:spMkLst>
        </pc:spChg>
        <pc:grpChg chg="mod">
          <ac:chgData name="William Grey" userId="37b73424-c081-4fc2-b1af-363f4f3fd4f3" providerId="ADAL" clId="{45145F94-9409-43BE-9A44-49842FE23CA8}" dt="2021-01-21T17:19:22.250" v="2823" actId="1076"/>
          <ac:grpSpMkLst>
            <pc:docMk/>
            <pc:sldMk cId="1466342382" sldId="336"/>
            <ac:grpSpMk id="5" creationId="{D0774476-0B44-4C98-B3F1-19395D2A22A7}"/>
          </ac:grpSpMkLst>
        </pc:grpChg>
        <pc:graphicFrameChg chg="mod">
          <ac:chgData name="William Grey" userId="37b73424-c081-4fc2-b1af-363f4f3fd4f3" providerId="ADAL" clId="{45145F94-9409-43BE-9A44-49842FE23CA8}" dt="2021-01-21T17:19:22.250" v="2823" actId="1076"/>
          <ac:graphicFrameMkLst>
            <pc:docMk/>
            <pc:sldMk cId="1466342382" sldId="336"/>
            <ac:graphicFrameMk id="4" creationId="{29E51263-6B8B-4C3A-AA80-8A1188F4A22A}"/>
          </ac:graphicFrameMkLst>
        </pc:graphicFrameChg>
      </pc:sldChg>
      <pc:sldChg chg="modSp mod ord modAnim">
        <pc:chgData name="William Grey" userId="37b73424-c081-4fc2-b1af-363f4f3fd4f3" providerId="ADAL" clId="{45145F94-9409-43BE-9A44-49842FE23CA8}" dt="2021-01-24T21:30:15.986" v="4143"/>
        <pc:sldMkLst>
          <pc:docMk/>
          <pc:sldMk cId="3309573481" sldId="337"/>
        </pc:sldMkLst>
        <pc:spChg chg="mod">
          <ac:chgData name="William Grey" userId="37b73424-c081-4fc2-b1af-363f4f3fd4f3" providerId="ADAL" clId="{45145F94-9409-43BE-9A44-49842FE23CA8}" dt="2021-01-21T17:23:13.176" v="2893" actId="20577"/>
          <ac:spMkLst>
            <pc:docMk/>
            <pc:sldMk cId="3309573481" sldId="337"/>
            <ac:spMk id="2" creationId="{073473F8-31A0-477B-9A40-DEE82C4E4428}"/>
          </ac:spMkLst>
        </pc:spChg>
        <pc:spChg chg="mod">
          <ac:chgData name="William Grey" userId="37b73424-c081-4fc2-b1af-363f4f3fd4f3" providerId="ADAL" clId="{45145F94-9409-43BE-9A44-49842FE23CA8}" dt="2021-01-21T21:23:04.883" v="3740" actId="20577"/>
          <ac:spMkLst>
            <pc:docMk/>
            <pc:sldMk cId="3309573481" sldId="337"/>
            <ac:spMk id="3" creationId="{DF4E8F93-84EB-48C4-BD15-97EF8237E4F7}"/>
          </ac:spMkLst>
        </pc:spChg>
      </pc:sldChg>
      <pc:sldChg chg="addSp delSp modSp mod">
        <pc:chgData name="William Grey" userId="37b73424-c081-4fc2-b1af-363f4f3fd4f3" providerId="ADAL" clId="{45145F94-9409-43BE-9A44-49842FE23CA8}" dt="2021-01-24T21:32:14.030" v="4160" actId="20577"/>
        <pc:sldMkLst>
          <pc:docMk/>
          <pc:sldMk cId="958900199" sldId="338"/>
        </pc:sldMkLst>
        <pc:spChg chg="mod">
          <ac:chgData name="William Grey" userId="37b73424-c081-4fc2-b1af-363f4f3fd4f3" providerId="ADAL" clId="{45145F94-9409-43BE-9A44-49842FE23CA8}" dt="2021-01-21T16:01:03.458" v="1367" actId="27636"/>
          <ac:spMkLst>
            <pc:docMk/>
            <pc:sldMk cId="958900199" sldId="338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4T21:32:14.030" v="4160" actId="20577"/>
          <ac:spMkLst>
            <pc:docMk/>
            <pc:sldMk cId="958900199" sldId="338"/>
            <ac:spMk id="3" creationId="{00000000-0000-0000-0000-000000000000}"/>
          </ac:spMkLst>
        </pc:spChg>
        <pc:spChg chg="del">
          <ac:chgData name="William Grey" userId="37b73424-c081-4fc2-b1af-363f4f3fd4f3" providerId="ADAL" clId="{45145F94-9409-43BE-9A44-49842FE23CA8}" dt="2021-01-21T16:05:58.024" v="1532" actId="21"/>
          <ac:spMkLst>
            <pc:docMk/>
            <pc:sldMk cId="958900199" sldId="338"/>
            <ac:spMk id="19" creationId="{CF3D03B4-80B6-457E-8287-BD0D367BB350}"/>
          </ac:spMkLst>
        </pc:spChg>
        <pc:spChg chg="del">
          <ac:chgData name="William Grey" userId="37b73424-c081-4fc2-b1af-363f4f3fd4f3" providerId="ADAL" clId="{45145F94-9409-43BE-9A44-49842FE23CA8}" dt="2021-01-21T16:05:58.024" v="1532" actId="21"/>
          <ac:spMkLst>
            <pc:docMk/>
            <pc:sldMk cId="958900199" sldId="338"/>
            <ac:spMk id="20" creationId="{61413706-5FB4-4A17-AA81-DA02BB951C54}"/>
          </ac:spMkLst>
        </pc:spChg>
        <pc:spChg chg="del">
          <ac:chgData name="William Grey" userId="37b73424-c081-4fc2-b1af-363f4f3fd4f3" providerId="ADAL" clId="{45145F94-9409-43BE-9A44-49842FE23CA8}" dt="2021-01-21T16:05:58.024" v="1532" actId="21"/>
          <ac:spMkLst>
            <pc:docMk/>
            <pc:sldMk cId="958900199" sldId="338"/>
            <ac:spMk id="21" creationId="{58FDF184-B8DD-4671-BCD9-B32CBFB4D114}"/>
          </ac:spMkLst>
        </pc:spChg>
        <pc:spChg chg="del">
          <ac:chgData name="William Grey" userId="37b73424-c081-4fc2-b1af-363f4f3fd4f3" providerId="ADAL" clId="{45145F94-9409-43BE-9A44-49842FE23CA8}" dt="2021-01-21T16:05:58.024" v="1532" actId="21"/>
          <ac:spMkLst>
            <pc:docMk/>
            <pc:sldMk cId="958900199" sldId="338"/>
            <ac:spMk id="22" creationId="{92608B63-10EA-4DEC-BCE0-A25F89328E74}"/>
          </ac:spMkLst>
        </pc:spChg>
        <pc:spChg chg="del">
          <ac:chgData name="William Grey" userId="37b73424-c081-4fc2-b1af-363f4f3fd4f3" providerId="ADAL" clId="{45145F94-9409-43BE-9A44-49842FE23CA8}" dt="2021-01-21T16:05:58.024" v="1532" actId="21"/>
          <ac:spMkLst>
            <pc:docMk/>
            <pc:sldMk cId="958900199" sldId="338"/>
            <ac:spMk id="23" creationId="{2FB5BC9E-4B88-4B46-AC09-9FBC1C3286DA}"/>
          </ac:spMkLst>
        </pc:spChg>
        <pc:spChg chg="del">
          <ac:chgData name="William Grey" userId="37b73424-c081-4fc2-b1af-363f4f3fd4f3" providerId="ADAL" clId="{45145F94-9409-43BE-9A44-49842FE23CA8}" dt="2021-01-21T16:05:58.024" v="1532" actId="21"/>
          <ac:spMkLst>
            <pc:docMk/>
            <pc:sldMk cId="958900199" sldId="338"/>
            <ac:spMk id="24" creationId="{5AB7B74E-A410-42D0-B866-B7F639C1B5C9}"/>
          </ac:spMkLst>
        </pc:spChg>
        <pc:spChg chg="del">
          <ac:chgData name="William Grey" userId="37b73424-c081-4fc2-b1af-363f4f3fd4f3" providerId="ADAL" clId="{45145F94-9409-43BE-9A44-49842FE23CA8}" dt="2021-01-21T16:05:58.024" v="1532" actId="21"/>
          <ac:spMkLst>
            <pc:docMk/>
            <pc:sldMk cId="958900199" sldId="338"/>
            <ac:spMk id="25" creationId="{EE88E3E6-F1E0-4423-9F83-A6D2335E1D74}"/>
          </ac:spMkLst>
        </pc:spChg>
        <pc:spChg chg="del">
          <ac:chgData name="William Grey" userId="37b73424-c081-4fc2-b1af-363f4f3fd4f3" providerId="ADAL" clId="{45145F94-9409-43BE-9A44-49842FE23CA8}" dt="2021-01-21T16:05:58.024" v="1532" actId="21"/>
          <ac:spMkLst>
            <pc:docMk/>
            <pc:sldMk cId="958900199" sldId="338"/>
            <ac:spMk id="26" creationId="{8BC2C4AB-F0EE-476A-B8B8-92A7CDFA5DF2}"/>
          </ac:spMkLst>
        </pc:spChg>
        <pc:spChg chg="add mod">
          <ac:chgData name="William Grey" userId="37b73424-c081-4fc2-b1af-363f4f3fd4f3" providerId="ADAL" clId="{45145F94-9409-43BE-9A44-49842FE23CA8}" dt="2021-01-24T21:31:48.221" v="4151" actId="1076"/>
          <ac:spMkLst>
            <pc:docMk/>
            <pc:sldMk cId="958900199" sldId="338"/>
            <ac:spMk id="27" creationId="{5095D916-0242-4478-AB19-96EC074DA308}"/>
          </ac:spMkLst>
        </pc:spChg>
        <pc:spChg chg="add mod">
          <ac:chgData name="William Grey" userId="37b73424-c081-4fc2-b1af-363f4f3fd4f3" providerId="ADAL" clId="{45145F94-9409-43BE-9A44-49842FE23CA8}" dt="2021-01-24T21:31:48.221" v="4151" actId="1076"/>
          <ac:spMkLst>
            <pc:docMk/>
            <pc:sldMk cId="958900199" sldId="338"/>
            <ac:spMk id="29" creationId="{C589CF52-D571-4208-ACC5-B2835D845302}"/>
          </ac:spMkLst>
        </pc:spChg>
        <pc:spChg chg="add mod">
          <ac:chgData name="William Grey" userId="37b73424-c081-4fc2-b1af-363f4f3fd4f3" providerId="ADAL" clId="{45145F94-9409-43BE-9A44-49842FE23CA8}" dt="2021-01-24T21:31:48.221" v="4151" actId="1076"/>
          <ac:spMkLst>
            <pc:docMk/>
            <pc:sldMk cId="958900199" sldId="338"/>
            <ac:spMk id="31" creationId="{191E4873-96E1-41E0-A068-E4A4E91E2EFE}"/>
          </ac:spMkLst>
        </pc:sp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5" creationId="{4848E832-7BBF-4563-BA1F-4949C1966001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7" creationId="{A46F4F3F-1AF4-4A76-B3FC-344A2995D15E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8" creationId="{B4544E59-3029-4021-9266-7925669723FB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9" creationId="{A7C79CAE-699D-43D9-A3BC-4FAD185CC868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10" creationId="{D0CF97E2-D6DE-400C-B693-633012D94EA5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11" creationId="{C818D0D2-13F4-42EE-B425-0FB5F49A0332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12" creationId="{E6C065DA-B158-4699-BD00-A0B139784B66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13" creationId="{29C2352B-27B7-403A-8EA4-9AF6C64713E4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14" creationId="{7EBD41DE-F5B0-4CA1-B262-009E2C7EF80F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15" creationId="{C2344CAD-7427-483A-8076-7E3188B6FF2F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17" creationId="{8083F11C-CB75-4A2D-B70B-6D360DBAD806}"/>
          </ac:cxnSpMkLst>
        </pc:cxnChg>
        <pc:cxnChg chg="del">
          <ac:chgData name="William Grey" userId="37b73424-c081-4fc2-b1af-363f4f3fd4f3" providerId="ADAL" clId="{45145F94-9409-43BE-9A44-49842FE23CA8}" dt="2021-01-21T16:05:58.024" v="1532" actId="21"/>
          <ac:cxnSpMkLst>
            <pc:docMk/>
            <pc:sldMk cId="958900199" sldId="338"/>
            <ac:cxnSpMk id="28" creationId="{65244D8D-2D0D-4E40-977D-D7E0717A5CFA}"/>
          </ac:cxnSpMkLst>
        </pc:cxnChg>
        <pc:cxnChg chg="add mod">
          <ac:chgData name="William Grey" userId="37b73424-c081-4fc2-b1af-363f4f3fd4f3" providerId="ADAL" clId="{45145F94-9409-43BE-9A44-49842FE23CA8}" dt="2021-01-24T21:31:48.221" v="4151" actId="1076"/>
          <ac:cxnSpMkLst>
            <pc:docMk/>
            <pc:sldMk cId="958900199" sldId="338"/>
            <ac:cxnSpMk id="30" creationId="{785D4849-2FC8-4E26-9AEB-7DD4D1D560FA}"/>
          </ac:cxnSpMkLst>
        </pc:cxnChg>
      </pc:sldChg>
      <pc:sldChg chg="modSp mod ord">
        <pc:chgData name="William Grey" userId="37b73424-c081-4fc2-b1af-363f4f3fd4f3" providerId="ADAL" clId="{45145F94-9409-43BE-9A44-49842FE23CA8}" dt="2021-01-21T17:18:16.619" v="2820" actId="20577"/>
        <pc:sldMkLst>
          <pc:docMk/>
          <pc:sldMk cId="2153289498" sldId="339"/>
        </pc:sldMkLst>
        <pc:spChg chg="mod">
          <ac:chgData name="William Grey" userId="37b73424-c081-4fc2-b1af-363f4f3fd4f3" providerId="ADAL" clId="{45145F94-9409-43BE-9A44-49842FE23CA8}" dt="2021-01-21T16:01:03.540" v="1372" actId="27636"/>
          <ac:spMkLst>
            <pc:docMk/>
            <pc:sldMk cId="2153289498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1T17:16:11.257" v="2739" actId="1076"/>
          <ac:spMkLst>
            <pc:docMk/>
            <pc:sldMk cId="2153289498" sldId="339"/>
            <ac:spMk id="6" creationId="{4D97A6DF-6899-4FD0-A266-AFC347EECC0B}"/>
          </ac:spMkLst>
        </pc:spChg>
        <pc:spChg chg="mod">
          <ac:chgData name="William Grey" userId="37b73424-c081-4fc2-b1af-363f4f3fd4f3" providerId="ADAL" clId="{45145F94-9409-43BE-9A44-49842FE23CA8}" dt="2021-01-21T17:16:11.257" v="2739" actId="1076"/>
          <ac:spMkLst>
            <pc:docMk/>
            <pc:sldMk cId="2153289498" sldId="339"/>
            <ac:spMk id="38" creationId="{E846C262-9B4C-42B7-836C-2E403CF72752}"/>
          </ac:spMkLst>
        </pc:spChg>
        <pc:spChg chg="mod">
          <ac:chgData name="William Grey" userId="37b73424-c081-4fc2-b1af-363f4f3fd4f3" providerId="ADAL" clId="{45145F94-9409-43BE-9A44-49842FE23CA8}" dt="2021-01-21T17:16:11.257" v="2739" actId="1076"/>
          <ac:spMkLst>
            <pc:docMk/>
            <pc:sldMk cId="2153289498" sldId="339"/>
            <ac:spMk id="39" creationId="{C24EAD05-AB5E-442B-A585-172E8755D12A}"/>
          </ac:spMkLst>
        </pc:spChg>
        <pc:spChg chg="mod">
          <ac:chgData name="William Grey" userId="37b73424-c081-4fc2-b1af-363f4f3fd4f3" providerId="ADAL" clId="{45145F94-9409-43BE-9A44-49842FE23CA8}" dt="2021-01-21T17:16:32.621" v="2740" actId="1076"/>
          <ac:spMkLst>
            <pc:docMk/>
            <pc:sldMk cId="2153289498" sldId="339"/>
            <ac:spMk id="104" creationId="{C211487D-67A8-4F1F-BBE5-00B0635BD7A0}"/>
          </ac:spMkLst>
        </pc:spChg>
        <pc:spChg chg="mod">
          <ac:chgData name="William Grey" userId="37b73424-c081-4fc2-b1af-363f4f3fd4f3" providerId="ADAL" clId="{45145F94-9409-43BE-9A44-49842FE23CA8}" dt="2021-01-21T17:16:11.257" v="2739" actId="1076"/>
          <ac:spMkLst>
            <pc:docMk/>
            <pc:sldMk cId="2153289498" sldId="339"/>
            <ac:spMk id="116" creationId="{E66AB5BB-647C-4F71-B2CD-18501D35F3BD}"/>
          </ac:spMkLst>
        </pc:spChg>
        <pc:spChg chg="mod">
          <ac:chgData name="William Grey" userId="37b73424-c081-4fc2-b1af-363f4f3fd4f3" providerId="ADAL" clId="{45145F94-9409-43BE-9A44-49842FE23CA8}" dt="2021-01-21T17:16:11.257" v="2739" actId="1076"/>
          <ac:spMkLst>
            <pc:docMk/>
            <pc:sldMk cId="2153289498" sldId="339"/>
            <ac:spMk id="117" creationId="{F2672096-0682-4A56-A8D7-9B0DD1AA8AB2}"/>
          </ac:spMkLst>
        </pc:spChg>
        <pc:spChg chg="mod">
          <ac:chgData name="William Grey" userId="37b73424-c081-4fc2-b1af-363f4f3fd4f3" providerId="ADAL" clId="{45145F94-9409-43BE-9A44-49842FE23CA8}" dt="2021-01-21T17:18:16.619" v="2820" actId="20577"/>
          <ac:spMkLst>
            <pc:docMk/>
            <pc:sldMk cId="2153289498" sldId="339"/>
            <ac:spMk id="147" creationId="{24C5AC11-62C5-475E-9F0B-2978CD336301}"/>
          </ac:spMkLst>
        </pc:spChg>
        <pc:spChg chg="mod">
          <ac:chgData name="William Grey" userId="37b73424-c081-4fc2-b1af-363f4f3fd4f3" providerId="ADAL" clId="{45145F94-9409-43BE-9A44-49842FE23CA8}" dt="2021-01-21T17:16:11.257" v="2739" actId="1076"/>
          <ac:spMkLst>
            <pc:docMk/>
            <pc:sldMk cId="2153289498" sldId="339"/>
            <ac:spMk id="148" creationId="{A4B7E3CA-D8CA-49F8-B6F3-D08E8E3D02BA}"/>
          </ac:spMkLst>
        </pc:spChg>
        <pc:spChg chg="mod">
          <ac:chgData name="William Grey" userId="37b73424-c081-4fc2-b1af-363f4f3fd4f3" providerId="ADAL" clId="{45145F94-9409-43BE-9A44-49842FE23CA8}" dt="2021-01-21T17:16:11.257" v="2739" actId="1076"/>
          <ac:spMkLst>
            <pc:docMk/>
            <pc:sldMk cId="2153289498" sldId="339"/>
            <ac:spMk id="149" creationId="{A9409445-BD4C-4D19-931C-E3AD0738CBB6}"/>
          </ac:spMkLst>
        </pc:sp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8" creationId="{BD4792DD-99F8-4130-BCCC-722D4048F2B6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27" creationId="{03E7DF55-2561-4F99-8DF0-5DF050870551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29" creationId="{3291AC42-7111-433F-ADA8-FCF889F370D7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30" creationId="{6B4F4748-3CF5-4801-99FA-3F9A73019770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31" creationId="{4527314E-1F25-4B77-8D5E-651DBBA8E3A8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32" creationId="{E8A64354-E291-4FDF-83F5-E596F6E7BA2A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33" creationId="{00711500-1EAF-4B05-822B-421EA94AB2D2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34" creationId="{CEE48514-8C1D-43AC-A98D-5B9D1E6FE73C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35" creationId="{2B3B0DC3-5B2A-4D71-948F-5063DEB07F78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36" creationId="{287C24A1-7633-44B1-BF4A-5F438E722582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37" creationId="{E33F077F-0E98-4244-B8C2-C6F88E3F0F7F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46" creationId="{AC05AC25-CDA7-46C9-AB6D-B6F1D5D1A50A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47" creationId="{CBE3CF4C-4B31-415A-842F-F3B62398FF6E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06" creationId="{0681C600-F7E9-4D2D-ACC6-D12D8776996C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07" creationId="{FF0DEE9A-6CF8-42CB-B908-AC6E084EFF57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08" creationId="{33234096-1666-4859-B1B5-017213017A91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09" creationId="{C0E325FE-96B5-4AC4-B9E4-90EEC45CD77F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10" creationId="{7C3413E4-A2EF-479B-89ED-D1A55C38792E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11" creationId="{98B22618-2056-4CE6-817A-A4DB34F38CA2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12" creationId="{651F4F45-382F-4BD8-9294-B512F0502232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13" creationId="{24766CFD-9A0A-4754-84E4-B4917B8C87B6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14" creationId="{72ECAD0C-4606-4065-9D4F-F737917C52EB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15" creationId="{4EDCB4C6-EB26-449B-BE42-12CAD3AE5EE4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18" creationId="{92A4909E-8C0C-426A-885C-E9606BD16550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19" creationId="{E0553C70-7DFE-4A1D-9B70-672032EF6481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20" creationId="{CDB96EE9-1E17-4A1A-98DB-7DE9A08B354C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21" creationId="{931AE687-1749-4A32-B35C-5BF79299A270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22" creationId="{35CEAADB-099D-408C-A5A9-9C4B68963B0B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23" creationId="{683FE032-3FB4-470E-A3F4-D64CCD6F8DF5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24" creationId="{63763A97-3B93-4AA5-B035-66E53C264090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25" creationId="{642404C3-CEC7-4E4F-9EB3-F412367D8C84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27" creationId="{6A24F02A-AF2F-4FFA-9B23-9357415157D7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37" creationId="{D5C94843-9594-4008-A194-4C78B85F59F4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38" creationId="{BE81CEE9-CBBB-4942-9A2F-F49C496EE469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41" creationId="{71245307-7B88-48C2-8AC3-65FF1BD06638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42" creationId="{D10B4A08-AB54-4121-9A60-73B72F935DA3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44" creationId="{2E1583B2-725B-4165-8154-236032C0CF6C}"/>
          </ac:cxnSpMkLst>
        </pc:cxnChg>
        <pc:cxnChg chg="mod">
          <ac:chgData name="William Grey" userId="37b73424-c081-4fc2-b1af-363f4f3fd4f3" providerId="ADAL" clId="{45145F94-9409-43BE-9A44-49842FE23CA8}" dt="2021-01-21T17:16:11.257" v="2739" actId="1076"/>
          <ac:cxnSpMkLst>
            <pc:docMk/>
            <pc:sldMk cId="2153289498" sldId="339"/>
            <ac:cxnSpMk id="146" creationId="{BF479CDF-8DE8-43A7-9895-C75025E7A662}"/>
          </ac:cxnSpMkLst>
        </pc:cxnChg>
      </pc:sldChg>
      <pc:sldChg chg="modSp add del mod">
        <pc:chgData name="William Grey" userId="37b73424-c081-4fc2-b1af-363f4f3fd4f3" providerId="ADAL" clId="{45145F94-9409-43BE-9A44-49842FE23CA8}" dt="2021-01-21T21:18:17.190" v="3717" actId="47"/>
        <pc:sldMkLst>
          <pc:docMk/>
          <pc:sldMk cId="4034201044" sldId="340"/>
        </pc:sldMkLst>
        <pc:spChg chg="mod">
          <ac:chgData name="William Grey" userId="37b73424-c081-4fc2-b1af-363f4f3fd4f3" providerId="ADAL" clId="{45145F94-9409-43BE-9A44-49842FE23CA8}" dt="2021-01-21T16:01:03.622" v="1377" actId="27636"/>
          <ac:spMkLst>
            <pc:docMk/>
            <pc:sldMk cId="4034201044" sldId="340"/>
            <ac:spMk id="2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1T13:30:40.466" v="91" actId="207"/>
          <ac:spMkLst>
            <pc:docMk/>
            <pc:sldMk cId="4034201044" sldId="340"/>
            <ac:spMk id="8" creationId="{00000000-0000-0000-0000-000000000000}"/>
          </ac:spMkLst>
        </pc:spChg>
      </pc:sldChg>
      <pc:sldChg chg="addSp modSp new mod modAnim">
        <pc:chgData name="William Grey" userId="37b73424-c081-4fc2-b1af-363f4f3fd4f3" providerId="ADAL" clId="{45145F94-9409-43BE-9A44-49842FE23CA8}" dt="2021-01-21T17:21:40.253" v="2848" actId="1076"/>
        <pc:sldMkLst>
          <pc:docMk/>
          <pc:sldMk cId="1588375546" sldId="341"/>
        </pc:sldMkLst>
        <pc:spChg chg="mod">
          <ac:chgData name="William Grey" userId="37b73424-c081-4fc2-b1af-363f4f3fd4f3" providerId="ADAL" clId="{45145F94-9409-43BE-9A44-49842FE23CA8}" dt="2021-01-21T16:01:03.573" v="1374" actId="27636"/>
          <ac:spMkLst>
            <pc:docMk/>
            <pc:sldMk cId="1588375546" sldId="341"/>
            <ac:spMk id="2" creationId="{41F0019A-6BC9-4EF9-96A0-4F4FB6A04510}"/>
          </ac:spMkLst>
        </pc:spChg>
        <pc:spChg chg="mod">
          <ac:chgData name="William Grey" userId="37b73424-c081-4fc2-b1af-363f4f3fd4f3" providerId="ADAL" clId="{45145F94-9409-43BE-9A44-49842FE23CA8}" dt="2021-01-21T17:21:13.079" v="2843" actId="2710"/>
          <ac:spMkLst>
            <pc:docMk/>
            <pc:sldMk cId="1588375546" sldId="341"/>
            <ac:spMk id="3" creationId="{5A8827F9-8F13-4E1F-9175-25BE05A79264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4" creationId="{9255172D-8CA5-4F97-861D-15180949BCAC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5" creationId="{FFA05E34-C0A6-443A-8318-25D855642900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7" creationId="{09E1F389-7A8C-441C-83C8-C98DA79F1B42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8" creationId="{8244AA99-A63A-4771-AB7B-BCE1C43ED850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9" creationId="{9E55E881-C34F-4E97-921E-6D8668B50B0F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10" creationId="{0E6C07E3-6FF2-4FAA-9CA5-FB9821B4B8B0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11" creationId="{F1C2215E-BCDF-45FA-8E42-27E1FAE90D77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12" creationId="{710C9C68-C4E5-4007-BBDF-F9B7F64A0570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14" creationId="{5847A58D-7CE0-49CC-9FBD-E4D03D821401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16" creationId="{2207C5C0-F581-40CE-9FD5-643317269102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17" creationId="{E0775FCF-D10D-4694-B793-70E8785AC7A1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19" creationId="{E34920DC-5EAD-414A-B08A-4221FED31919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20" creationId="{25FD2920-978F-44CA-809F-CDE562ABC116}"/>
          </ac:spMkLst>
        </pc:spChg>
        <pc:spChg chg="add mod">
          <ac:chgData name="William Grey" userId="37b73424-c081-4fc2-b1af-363f4f3fd4f3" providerId="ADAL" clId="{45145F94-9409-43BE-9A44-49842FE23CA8}" dt="2021-01-21T17:21:40.253" v="2848" actId="1076"/>
          <ac:spMkLst>
            <pc:docMk/>
            <pc:sldMk cId="1588375546" sldId="341"/>
            <ac:spMk id="21" creationId="{A438889B-16D0-431B-A034-D93B7F86A9B8}"/>
          </ac:spMkLst>
        </pc:spChg>
        <pc:cxnChg chg="add mod">
          <ac:chgData name="William Grey" userId="37b73424-c081-4fc2-b1af-363f4f3fd4f3" providerId="ADAL" clId="{45145F94-9409-43BE-9A44-49842FE23CA8}" dt="2021-01-21T17:21:40.253" v="2848" actId="1076"/>
          <ac:cxnSpMkLst>
            <pc:docMk/>
            <pc:sldMk cId="1588375546" sldId="341"/>
            <ac:cxnSpMk id="6" creationId="{1C464E9C-7D46-469F-9F08-5FE69A3AE706}"/>
          </ac:cxnSpMkLst>
        </pc:cxnChg>
        <pc:cxnChg chg="add mod">
          <ac:chgData name="William Grey" userId="37b73424-c081-4fc2-b1af-363f4f3fd4f3" providerId="ADAL" clId="{45145F94-9409-43BE-9A44-49842FE23CA8}" dt="2021-01-21T17:21:40.253" v="2848" actId="1076"/>
          <ac:cxnSpMkLst>
            <pc:docMk/>
            <pc:sldMk cId="1588375546" sldId="341"/>
            <ac:cxnSpMk id="13" creationId="{8E681DC1-49DA-4A8A-B4EC-4B0536B808A9}"/>
          </ac:cxnSpMkLst>
        </pc:cxnChg>
        <pc:cxnChg chg="add mod">
          <ac:chgData name="William Grey" userId="37b73424-c081-4fc2-b1af-363f4f3fd4f3" providerId="ADAL" clId="{45145F94-9409-43BE-9A44-49842FE23CA8}" dt="2021-01-21T17:21:40.253" v="2848" actId="1076"/>
          <ac:cxnSpMkLst>
            <pc:docMk/>
            <pc:sldMk cId="1588375546" sldId="341"/>
            <ac:cxnSpMk id="15" creationId="{EB753089-D39D-4C40-A1F5-55579F7BD6A4}"/>
          </ac:cxnSpMkLst>
        </pc:cxnChg>
        <pc:cxnChg chg="add mod">
          <ac:chgData name="William Grey" userId="37b73424-c081-4fc2-b1af-363f4f3fd4f3" providerId="ADAL" clId="{45145F94-9409-43BE-9A44-49842FE23CA8}" dt="2021-01-21T17:21:40.253" v="2848" actId="1076"/>
          <ac:cxnSpMkLst>
            <pc:docMk/>
            <pc:sldMk cId="1588375546" sldId="341"/>
            <ac:cxnSpMk id="18" creationId="{F23BA806-7D40-4E06-B707-E76C9D135C45}"/>
          </ac:cxnSpMkLst>
        </pc:cxnChg>
      </pc:sldChg>
      <pc:sldChg chg="addSp delSp modSp new del mod">
        <pc:chgData name="William Grey" userId="37b73424-c081-4fc2-b1af-363f4f3fd4f3" providerId="ADAL" clId="{45145F94-9409-43BE-9A44-49842FE23CA8}" dt="2021-01-21T14:51:38.486" v="926" actId="47"/>
        <pc:sldMkLst>
          <pc:docMk/>
          <pc:sldMk cId="355115909" sldId="342"/>
        </pc:sldMkLst>
        <pc:spChg chg="del">
          <ac:chgData name="William Grey" userId="37b73424-c081-4fc2-b1af-363f4f3fd4f3" providerId="ADAL" clId="{45145F94-9409-43BE-9A44-49842FE23CA8}" dt="2021-01-21T13:51:03.850" v="578" actId="478"/>
          <ac:spMkLst>
            <pc:docMk/>
            <pc:sldMk cId="355115909" sldId="342"/>
            <ac:spMk id="2" creationId="{F2C86A11-1592-4FC6-BDC5-1019F62FC306}"/>
          </ac:spMkLst>
        </pc:spChg>
        <pc:spChg chg="del">
          <ac:chgData name="William Grey" userId="37b73424-c081-4fc2-b1af-363f4f3fd4f3" providerId="ADAL" clId="{45145F94-9409-43BE-9A44-49842FE23CA8}" dt="2021-01-21T13:51:00.612" v="577" actId="478"/>
          <ac:spMkLst>
            <pc:docMk/>
            <pc:sldMk cId="355115909" sldId="342"/>
            <ac:spMk id="3" creationId="{FF039E27-BFB2-4EBE-B99F-49A2D77F6A26}"/>
          </ac:spMkLst>
        </pc:spChg>
        <pc:picChg chg="add del mod">
          <ac:chgData name="William Grey" userId="37b73424-c081-4fc2-b1af-363f4f3fd4f3" providerId="ADAL" clId="{45145F94-9409-43BE-9A44-49842FE23CA8}" dt="2021-01-21T14:51:35.275" v="925" actId="478"/>
          <ac:picMkLst>
            <pc:docMk/>
            <pc:sldMk cId="355115909" sldId="342"/>
            <ac:picMk id="4" creationId="{5B385111-34FF-4D2D-9F0E-7CBC3F017859}"/>
          </ac:picMkLst>
        </pc:picChg>
      </pc:sldChg>
      <pc:sldChg chg="addSp delSp modSp new del mod">
        <pc:chgData name="William Grey" userId="37b73424-c081-4fc2-b1af-363f4f3fd4f3" providerId="ADAL" clId="{45145F94-9409-43BE-9A44-49842FE23CA8}" dt="2021-01-21T17:21:50.786" v="2849" actId="47"/>
        <pc:sldMkLst>
          <pc:docMk/>
          <pc:sldMk cId="1143938968" sldId="343"/>
        </pc:sldMkLst>
        <pc:spChg chg="mod">
          <ac:chgData name="William Grey" userId="37b73424-c081-4fc2-b1af-363f4f3fd4f3" providerId="ADAL" clId="{45145F94-9409-43BE-9A44-49842FE23CA8}" dt="2021-01-21T16:01:03.590" v="1375" actId="27636"/>
          <ac:spMkLst>
            <pc:docMk/>
            <pc:sldMk cId="1143938968" sldId="343"/>
            <ac:spMk id="2" creationId="{48172798-5585-49ED-9022-579BC263C8A0}"/>
          </ac:spMkLst>
        </pc:spChg>
        <pc:spChg chg="del">
          <ac:chgData name="William Grey" userId="37b73424-c081-4fc2-b1af-363f4f3fd4f3" providerId="ADAL" clId="{45145F94-9409-43BE-9A44-49842FE23CA8}" dt="2021-01-21T14:32:51.639" v="591" actId="478"/>
          <ac:spMkLst>
            <pc:docMk/>
            <pc:sldMk cId="1143938968" sldId="343"/>
            <ac:spMk id="3" creationId="{487C9AD3-4501-42E5-912E-82C0F47CE783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4" creationId="{33841075-0325-4929-BBDE-CFC09D307B5F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5" creationId="{3CC23F72-74AE-4E5F-B119-45A550833D8C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9" creationId="{F4D2F0AD-42B4-40C1-8E13-7AE92C99F385}"/>
          </ac:spMkLst>
        </pc:spChg>
        <pc:spChg chg="add del mod ord">
          <ac:chgData name="William Grey" userId="37b73424-c081-4fc2-b1af-363f4f3fd4f3" providerId="ADAL" clId="{45145F94-9409-43BE-9A44-49842FE23CA8}" dt="2021-01-21T14:38:10.214" v="688" actId="478"/>
          <ac:spMkLst>
            <pc:docMk/>
            <pc:sldMk cId="1143938968" sldId="343"/>
            <ac:spMk id="11" creationId="{9457410D-58BF-464E-8AF1-626C31401060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12" creationId="{8ED4D9E6-FC82-4886-A815-DBF85746592C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13" creationId="{68110477-C57D-433F-9084-9DC565326A3F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14" creationId="{0F22C62B-AF53-4E57-AF92-EB47ED51647C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15" creationId="{0276691F-602E-4E47-AD9D-D698D1302349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16" creationId="{B2668FFF-3A1A-4A60-A803-DAD184DE3BCF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19" creationId="{10202AD8-5FC8-4B9A-9E5C-BD63CCE54594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21" creationId="{A04C36F5-AD8A-4033-B057-DC6D9BC4A36C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22" creationId="{1CD4316D-2FA4-4318-8747-EE36F96AC415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24" creationId="{1926B963-806A-4D0E-817B-A23589F84D0B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25" creationId="{D98926B7-38FE-4A12-AE31-A2AE50A89653}"/>
          </ac:spMkLst>
        </pc:spChg>
        <pc:spChg chg="add del mod">
          <ac:chgData name="William Grey" userId="37b73424-c081-4fc2-b1af-363f4f3fd4f3" providerId="ADAL" clId="{45145F94-9409-43BE-9A44-49842FE23CA8}" dt="2021-01-21T17:21:27.919" v="2846" actId="21"/>
          <ac:spMkLst>
            <pc:docMk/>
            <pc:sldMk cId="1143938968" sldId="343"/>
            <ac:spMk id="26" creationId="{0DF24FA7-8779-4ABB-A7CA-20C4A33C7050}"/>
          </ac:spMkLst>
        </pc:spChg>
        <pc:cxnChg chg="add del mod">
          <ac:chgData name="William Grey" userId="37b73424-c081-4fc2-b1af-363f4f3fd4f3" providerId="ADAL" clId="{45145F94-9409-43BE-9A44-49842FE23CA8}" dt="2021-01-21T17:21:27.919" v="2846" actId="21"/>
          <ac:cxnSpMkLst>
            <pc:docMk/>
            <pc:sldMk cId="1143938968" sldId="343"/>
            <ac:cxnSpMk id="7" creationId="{F453156D-4235-4F29-AD32-9049D5BD33D5}"/>
          </ac:cxnSpMkLst>
        </pc:cxnChg>
        <pc:cxnChg chg="add del mod">
          <ac:chgData name="William Grey" userId="37b73424-c081-4fc2-b1af-363f4f3fd4f3" providerId="ADAL" clId="{45145F94-9409-43BE-9A44-49842FE23CA8}" dt="2021-01-21T17:21:27.919" v="2846" actId="21"/>
          <ac:cxnSpMkLst>
            <pc:docMk/>
            <pc:sldMk cId="1143938968" sldId="343"/>
            <ac:cxnSpMk id="18" creationId="{9B777760-0929-4F95-BAC1-387B48CDBAD8}"/>
          </ac:cxnSpMkLst>
        </pc:cxnChg>
        <pc:cxnChg chg="add del mod">
          <ac:chgData name="William Grey" userId="37b73424-c081-4fc2-b1af-363f4f3fd4f3" providerId="ADAL" clId="{45145F94-9409-43BE-9A44-49842FE23CA8}" dt="2021-01-21T17:21:27.919" v="2846" actId="21"/>
          <ac:cxnSpMkLst>
            <pc:docMk/>
            <pc:sldMk cId="1143938968" sldId="343"/>
            <ac:cxnSpMk id="20" creationId="{1C0FB7EA-0A4B-4410-B86E-2AB065EE4D33}"/>
          </ac:cxnSpMkLst>
        </pc:cxnChg>
        <pc:cxnChg chg="add del mod">
          <ac:chgData name="William Grey" userId="37b73424-c081-4fc2-b1af-363f4f3fd4f3" providerId="ADAL" clId="{45145F94-9409-43BE-9A44-49842FE23CA8}" dt="2021-01-21T17:21:27.919" v="2846" actId="21"/>
          <ac:cxnSpMkLst>
            <pc:docMk/>
            <pc:sldMk cId="1143938968" sldId="343"/>
            <ac:cxnSpMk id="23" creationId="{C84F87FA-408E-41DC-8DCD-7F20A4B0FF6E}"/>
          </ac:cxnSpMkLst>
        </pc:cxnChg>
      </pc:sldChg>
      <pc:sldChg chg="addSp delSp modSp add mod ord">
        <pc:chgData name="William Grey" userId="37b73424-c081-4fc2-b1af-363f4f3fd4f3" providerId="ADAL" clId="{45145F94-9409-43BE-9A44-49842FE23CA8}" dt="2021-01-21T16:07:15.938" v="1549" actId="1076"/>
        <pc:sldMkLst>
          <pc:docMk/>
          <pc:sldMk cId="658862486" sldId="344"/>
        </pc:sldMkLst>
        <pc:spChg chg="mod">
          <ac:chgData name="William Grey" userId="37b73424-c081-4fc2-b1af-363f4f3fd4f3" providerId="ADAL" clId="{45145F94-9409-43BE-9A44-49842FE23CA8}" dt="2021-01-21T16:01:03.474" v="1368" actId="27636"/>
          <ac:spMkLst>
            <pc:docMk/>
            <pc:sldMk cId="658862486" sldId="344"/>
            <ac:spMk id="2" creationId="{00000000-0000-0000-0000-000000000000}"/>
          </ac:spMkLst>
        </pc:spChg>
        <pc:spChg chg="del mod">
          <ac:chgData name="William Grey" userId="37b73424-c081-4fc2-b1af-363f4f3fd4f3" providerId="ADAL" clId="{45145F94-9409-43BE-9A44-49842FE23CA8}" dt="2021-01-21T16:06:04.223" v="1533" actId="478"/>
          <ac:spMkLst>
            <pc:docMk/>
            <pc:sldMk cId="658862486" sldId="344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45145F94-9409-43BE-9A44-49842FE23CA8}" dt="2021-01-21T16:07:00.979" v="1547" actId="21"/>
          <ac:spMkLst>
            <pc:docMk/>
            <pc:sldMk cId="658862486" sldId="344"/>
            <ac:spMk id="4" creationId="{F83E8C1F-90D0-4B23-ADA5-E8D1F402286F}"/>
          </ac:spMkLst>
        </pc:spChg>
        <pc:spChg chg="add del mod">
          <ac:chgData name="William Grey" userId="37b73424-c081-4fc2-b1af-363f4f3fd4f3" providerId="ADAL" clId="{45145F94-9409-43BE-9A44-49842FE23CA8}" dt="2021-01-21T16:07:00.979" v="1547" actId="21"/>
          <ac:spMkLst>
            <pc:docMk/>
            <pc:sldMk cId="658862486" sldId="344"/>
            <ac:spMk id="5" creationId="{76142DDD-E710-4B63-9461-99EFF221BDB7}"/>
          </ac:spMkLst>
        </pc:spChg>
        <pc:spChg chg="add del mod">
          <ac:chgData name="William Grey" userId="37b73424-c081-4fc2-b1af-363f4f3fd4f3" providerId="ADAL" clId="{45145F94-9409-43BE-9A44-49842FE23CA8}" dt="2021-01-21T16:07:00.979" v="1547" actId="21"/>
          <ac:spMkLst>
            <pc:docMk/>
            <pc:sldMk cId="658862486" sldId="344"/>
            <ac:spMk id="7" creationId="{AF00E2B9-7C18-4164-92F6-FCED2ACAEFCD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8" creationId="{5208984A-672D-4AA6-97BC-7C670090C415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9" creationId="{CF469AB2-F10B-4A88-8ABE-8F39228302E2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10" creationId="{20BB4304-73DD-4F31-9A89-89B63791ECC0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11" creationId="{80C148B0-31E0-4CD9-91CD-87B3CB8AB7C7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12" creationId="{55D0CE50-909D-48FA-AB48-F5280309FCC5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14" creationId="{BCC2E8E8-4E05-4501-B30E-F72B7D77254B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16" creationId="{2581EF4B-E8ED-476B-BD6F-25BE71466000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17" creationId="{95E417A4-67BC-4A2B-A90F-3FBD097DA991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19" creationId="{28F947CB-5AE6-4DE4-BA9A-A73A971F474A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20" creationId="{DE6984A2-94C4-4711-BF54-B0F8B6DFFE35}"/>
          </ac:spMkLst>
        </pc:spChg>
        <pc:spChg chg="add del mod">
          <ac:chgData name="William Grey" userId="37b73424-c081-4fc2-b1af-363f4f3fd4f3" providerId="ADAL" clId="{45145F94-9409-43BE-9A44-49842FE23CA8}" dt="2021-01-21T15:38:49.826" v="1359" actId="478"/>
          <ac:spMkLst>
            <pc:docMk/>
            <pc:sldMk cId="658862486" sldId="344"/>
            <ac:spMk id="21" creationId="{5733F798-F84D-4D80-9487-57A56CD2FB16}"/>
          </ac:spMkLst>
        </pc:spChg>
        <pc:spChg chg="add del mod">
          <ac:chgData name="William Grey" userId="37b73424-c081-4fc2-b1af-363f4f3fd4f3" providerId="ADAL" clId="{45145F94-9409-43BE-9A44-49842FE23CA8}" dt="2021-01-21T16:06:05.929" v="1534" actId="478"/>
          <ac:spMkLst>
            <pc:docMk/>
            <pc:sldMk cId="658862486" sldId="344"/>
            <ac:spMk id="23" creationId="{F8C7293E-611C-472B-9106-23A767E7542E}"/>
          </ac:spMkLst>
        </pc:spChg>
        <pc:spChg chg="add mod">
          <ac:chgData name="William Grey" userId="37b73424-c081-4fc2-b1af-363f4f3fd4f3" providerId="ADAL" clId="{45145F94-9409-43BE-9A44-49842FE23CA8}" dt="2021-01-21T16:07:15.938" v="1549" actId="1076"/>
          <ac:spMkLst>
            <pc:docMk/>
            <pc:sldMk cId="658862486" sldId="344"/>
            <ac:spMk id="34" creationId="{E6439F09-A886-48C9-B148-07ED5D6A36D6}"/>
          </ac:spMkLst>
        </pc:spChg>
        <pc:spChg chg="add mod">
          <ac:chgData name="William Grey" userId="37b73424-c081-4fc2-b1af-363f4f3fd4f3" providerId="ADAL" clId="{45145F94-9409-43BE-9A44-49842FE23CA8}" dt="2021-01-21T16:07:15.938" v="1549" actId="1076"/>
          <ac:spMkLst>
            <pc:docMk/>
            <pc:sldMk cId="658862486" sldId="344"/>
            <ac:spMk id="35" creationId="{93A0647B-CBA6-460B-BA6E-207A209064BE}"/>
          </ac:spMkLst>
        </pc:spChg>
        <pc:spChg chg="add mod">
          <ac:chgData name="William Grey" userId="37b73424-c081-4fc2-b1af-363f4f3fd4f3" providerId="ADAL" clId="{45145F94-9409-43BE-9A44-49842FE23CA8}" dt="2021-01-21T16:07:15.938" v="1549" actId="1076"/>
          <ac:spMkLst>
            <pc:docMk/>
            <pc:sldMk cId="658862486" sldId="344"/>
            <ac:spMk id="36" creationId="{DB46F942-87D7-402F-8073-8B9A87CC7472}"/>
          </ac:spMkLst>
        </pc:spChg>
        <pc:spChg chg="add mod">
          <ac:chgData name="William Grey" userId="37b73424-c081-4fc2-b1af-363f4f3fd4f3" providerId="ADAL" clId="{45145F94-9409-43BE-9A44-49842FE23CA8}" dt="2021-01-21T16:07:15.938" v="1549" actId="1076"/>
          <ac:spMkLst>
            <pc:docMk/>
            <pc:sldMk cId="658862486" sldId="344"/>
            <ac:spMk id="37" creationId="{0660643C-F8E5-42A7-95F6-3083B4619B06}"/>
          </ac:spMkLst>
        </pc:spChg>
        <pc:spChg chg="add mod">
          <ac:chgData name="William Grey" userId="37b73424-c081-4fc2-b1af-363f4f3fd4f3" providerId="ADAL" clId="{45145F94-9409-43BE-9A44-49842FE23CA8}" dt="2021-01-21T16:07:15.938" v="1549" actId="1076"/>
          <ac:spMkLst>
            <pc:docMk/>
            <pc:sldMk cId="658862486" sldId="344"/>
            <ac:spMk id="38" creationId="{7BA3FFCA-AB50-4529-8744-23E6E839E9E1}"/>
          </ac:spMkLst>
        </pc:spChg>
        <pc:spChg chg="add mod">
          <ac:chgData name="William Grey" userId="37b73424-c081-4fc2-b1af-363f4f3fd4f3" providerId="ADAL" clId="{45145F94-9409-43BE-9A44-49842FE23CA8}" dt="2021-01-21T16:07:15.938" v="1549" actId="1076"/>
          <ac:spMkLst>
            <pc:docMk/>
            <pc:sldMk cId="658862486" sldId="344"/>
            <ac:spMk id="39" creationId="{B8E28605-599F-4DD5-97DA-3E3B61405B72}"/>
          </ac:spMkLst>
        </pc:spChg>
        <pc:spChg chg="add mod">
          <ac:chgData name="William Grey" userId="37b73424-c081-4fc2-b1af-363f4f3fd4f3" providerId="ADAL" clId="{45145F94-9409-43BE-9A44-49842FE23CA8}" dt="2021-01-21T16:07:15.938" v="1549" actId="1076"/>
          <ac:spMkLst>
            <pc:docMk/>
            <pc:sldMk cId="658862486" sldId="344"/>
            <ac:spMk id="40" creationId="{CAF4310F-9847-4194-BD6A-EA8879A3EBA1}"/>
          </ac:spMkLst>
        </pc:spChg>
        <pc:spChg chg="add mod">
          <ac:chgData name="William Grey" userId="37b73424-c081-4fc2-b1af-363f4f3fd4f3" providerId="ADAL" clId="{45145F94-9409-43BE-9A44-49842FE23CA8}" dt="2021-01-21T16:07:15.938" v="1549" actId="1076"/>
          <ac:spMkLst>
            <pc:docMk/>
            <pc:sldMk cId="658862486" sldId="344"/>
            <ac:spMk id="41" creationId="{CCE049A0-3D22-4013-91B8-277BD40CC8C7}"/>
          </ac:spMkLst>
        </pc:spChg>
        <pc:cxnChg chg="add del mod">
          <ac:chgData name="William Grey" userId="37b73424-c081-4fc2-b1af-363f4f3fd4f3" providerId="ADAL" clId="{45145F94-9409-43BE-9A44-49842FE23CA8}" dt="2021-01-21T16:07:00.979" v="1547" actId="21"/>
          <ac:cxnSpMkLst>
            <pc:docMk/>
            <pc:sldMk cId="658862486" sldId="344"/>
            <ac:cxnSpMk id="6" creationId="{B78E9D8E-4B0A-4340-A34F-903C21ADE09F}"/>
          </ac:cxnSpMkLst>
        </pc:cxnChg>
        <pc:cxnChg chg="add del mod">
          <ac:chgData name="William Grey" userId="37b73424-c081-4fc2-b1af-363f4f3fd4f3" providerId="ADAL" clId="{45145F94-9409-43BE-9A44-49842FE23CA8}" dt="2021-01-21T15:38:49.826" v="1359" actId="478"/>
          <ac:cxnSpMkLst>
            <pc:docMk/>
            <pc:sldMk cId="658862486" sldId="344"/>
            <ac:cxnSpMk id="13" creationId="{AE7CF196-2139-4EBF-A83B-BFC3DF04B23D}"/>
          </ac:cxnSpMkLst>
        </pc:cxnChg>
        <pc:cxnChg chg="add del mod">
          <ac:chgData name="William Grey" userId="37b73424-c081-4fc2-b1af-363f4f3fd4f3" providerId="ADAL" clId="{45145F94-9409-43BE-9A44-49842FE23CA8}" dt="2021-01-21T15:38:49.826" v="1359" actId="478"/>
          <ac:cxnSpMkLst>
            <pc:docMk/>
            <pc:sldMk cId="658862486" sldId="344"/>
            <ac:cxnSpMk id="15" creationId="{7ED75DF5-6510-4660-BF1C-61BA07CC65B4}"/>
          </ac:cxnSpMkLst>
        </pc:cxnChg>
        <pc:cxnChg chg="add del mod">
          <ac:chgData name="William Grey" userId="37b73424-c081-4fc2-b1af-363f4f3fd4f3" providerId="ADAL" clId="{45145F94-9409-43BE-9A44-49842FE23CA8}" dt="2021-01-21T15:38:49.826" v="1359" actId="478"/>
          <ac:cxnSpMkLst>
            <pc:docMk/>
            <pc:sldMk cId="658862486" sldId="344"/>
            <ac:cxnSpMk id="18" creationId="{87FF26AD-63FC-45AC-A05D-F8EA3962C5DE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24" creationId="{B17A953F-D04B-4CF5-A33E-9A2C5B3D647E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25" creationId="{9EDB3781-2C6C-43FE-A480-F6676A8CCDB7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26" creationId="{2354F5E4-B0D8-45D6-8821-297CF338BBC3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27" creationId="{1CB8C5EA-35DD-41EA-8383-EC65806F1A49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28" creationId="{9DE43AB6-BF5D-4F53-92CE-E9E03AB987C4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29" creationId="{26A99F00-87BB-4EE8-B8E9-AB7F96AC9F3A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30" creationId="{FD4C890A-41DB-4D0B-8F43-CB39A47442F2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31" creationId="{94F473FC-C9C3-4125-BFB9-A249C29BAC0E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32" creationId="{68A41654-6BDC-422C-8F1E-DA289F1821DE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33" creationId="{6F3DDDDE-7CC1-4055-B232-04F40EED816B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42" creationId="{228148AB-27BC-4EBB-B709-B606C488E1BF}"/>
          </ac:cxnSpMkLst>
        </pc:cxnChg>
        <pc:cxnChg chg="add mod">
          <ac:chgData name="William Grey" userId="37b73424-c081-4fc2-b1af-363f4f3fd4f3" providerId="ADAL" clId="{45145F94-9409-43BE-9A44-49842FE23CA8}" dt="2021-01-21T16:07:15.938" v="1549" actId="1076"/>
          <ac:cxnSpMkLst>
            <pc:docMk/>
            <pc:sldMk cId="658862486" sldId="344"/>
            <ac:cxnSpMk id="43" creationId="{B6322019-1DB2-4C9C-8748-AD21C1173FE3}"/>
          </ac:cxnSpMkLst>
        </pc:cxnChg>
      </pc:sldChg>
      <pc:sldChg chg="add del">
        <pc:chgData name="William Grey" userId="37b73424-c081-4fc2-b1af-363f4f3fd4f3" providerId="ADAL" clId="{45145F94-9409-43BE-9A44-49842FE23CA8}" dt="2021-01-21T15:38:23.272" v="1356"/>
        <pc:sldMkLst>
          <pc:docMk/>
          <pc:sldMk cId="223139643" sldId="345"/>
        </pc:sldMkLst>
      </pc:sldChg>
      <pc:sldChg chg="addSp delSp modSp add mod">
        <pc:chgData name="William Grey" userId="37b73424-c081-4fc2-b1af-363f4f3fd4f3" providerId="ADAL" clId="{45145F94-9409-43BE-9A44-49842FE23CA8}" dt="2021-01-21T17:13:20.785" v="2648" actId="20577"/>
        <pc:sldMkLst>
          <pc:docMk/>
          <pc:sldMk cId="2604303760" sldId="345"/>
        </pc:sldMkLst>
        <pc:spChg chg="mod">
          <ac:chgData name="William Grey" userId="37b73424-c081-4fc2-b1af-363f4f3fd4f3" providerId="ADAL" clId="{45145F94-9409-43BE-9A44-49842FE23CA8}" dt="2021-01-21T17:11:12.805" v="2573" actId="20577"/>
          <ac:spMkLst>
            <pc:docMk/>
            <pc:sldMk cId="2604303760" sldId="345"/>
            <ac:spMk id="2" creationId="{00000000-0000-0000-0000-000000000000}"/>
          </ac:spMkLst>
        </pc:spChg>
        <pc:spChg chg="del">
          <ac:chgData name="William Grey" userId="37b73424-c081-4fc2-b1af-363f4f3fd4f3" providerId="ADAL" clId="{45145F94-9409-43BE-9A44-49842FE23CA8}" dt="2021-01-21T17:11:03.395" v="2569" actId="478"/>
          <ac:spMkLst>
            <pc:docMk/>
            <pc:sldMk cId="2604303760" sldId="345"/>
            <ac:spMk id="3" creationId="{00000000-0000-0000-0000-000000000000}"/>
          </ac:spMkLst>
        </pc:spChg>
        <pc:spChg chg="mod">
          <ac:chgData name="William Grey" userId="37b73424-c081-4fc2-b1af-363f4f3fd4f3" providerId="ADAL" clId="{45145F94-9409-43BE-9A44-49842FE23CA8}" dt="2021-01-21T17:11:23.354" v="2575" actId="1076"/>
          <ac:spMkLst>
            <pc:docMk/>
            <pc:sldMk cId="2604303760" sldId="345"/>
            <ac:spMk id="4" creationId="{242078F8-FFBF-4CEE-B162-6991363BDE14}"/>
          </ac:spMkLst>
        </pc:spChg>
        <pc:spChg chg="mod">
          <ac:chgData name="William Grey" userId="37b73424-c081-4fc2-b1af-363f4f3fd4f3" providerId="ADAL" clId="{45145F94-9409-43BE-9A44-49842FE23CA8}" dt="2021-01-21T17:11:23.354" v="2575" actId="1076"/>
          <ac:spMkLst>
            <pc:docMk/>
            <pc:sldMk cId="2604303760" sldId="345"/>
            <ac:spMk id="5" creationId="{B6EA10D1-1752-4C99-A5B2-24EC17C73A31}"/>
          </ac:spMkLst>
        </pc:spChg>
        <pc:spChg chg="add del mod">
          <ac:chgData name="William Grey" userId="37b73424-c081-4fc2-b1af-363f4f3fd4f3" providerId="ADAL" clId="{45145F94-9409-43BE-9A44-49842FE23CA8}" dt="2021-01-21T17:11:16.979" v="2574" actId="478"/>
          <ac:spMkLst>
            <pc:docMk/>
            <pc:sldMk cId="2604303760" sldId="345"/>
            <ac:spMk id="8" creationId="{0C04B9F5-93DB-4692-B43B-3F4A6B302F5B}"/>
          </ac:spMkLst>
        </pc:spChg>
        <pc:spChg chg="mod">
          <ac:chgData name="William Grey" userId="37b73424-c081-4fc2-b1af-363f4f3fd4f3" providerId="ADAL" clId="{45145F94-9409-43BE-9A44-49842FE23CA8}" dt="2021-01-21T17:11:40.886" v="2589" actId="20577"/>
          <ac:spMkLst>
            <pc:docMk/>
            <pc:sldMk cId="2604303760" sldId="345"/>
            <ac:spMk id="19" creationId="{21F2B796-DA69-4CF6-8F42-A237EC24C768}"/>
          </ac:spMkLst>
        </pc:spChg>
        <pc:spChg chg="mod">
          <ac:chgData name="William Grey" userId="37b73424-c081-4fc2-b1af-363f4f3fd4f3" providerId="ADAL" clId="{45145F94-9409-43BE-9A44-49842FE23CA8}" dt="2021-01-21T17:11:31.337" v="2581" actId="20577"/>
          <ac:spMkLst>
            <pc:docMk/>
            <pc:sldMk cId="2604303760" sldId="345"/>
            <ac:spMk id="20" creationId="{0A2C6E1F-5689-4D9A-A788-BB5F2E4CF113}"/>
          </ac:spMkLst>
        </pc:spChg>
        <pc:spChg chg="mod">
          <ac:chgData name="William Grey" userId="37b73424-c081-4fc2-b1af-363f4f3fd4f3" providerId="ADAL" clId="{45145F94-9409-43BE-9A44-49842FE23CA8}" dt="2021-01-21T17:11:52.382" v="2599" actId="20577"/>
          <ac:spMkLst>
            <pc:docMk/>
            <pc:sldMk cId="2604303760" sldId="345"/>
            <ac:spMk id="21" creationId="{23774C1C-6228-4808-ADAA-4A419178EAD5}"/>
          </ac:spMkLst>
        </pc:spChg>
        <pc:spChg chg="mod">
          <ac:chgData name="William Grey" userId="37b73424-c081-4fc2-b1af-363f4f3fd4f3" providerId="ADAL" clId="{45145F94-9409-43BE-9A44-49842FE23CA8}" dt="2021-01-21T17:12:11.117" v="2606" actId="1076"/>
          <ac:spMkLst>
            <pc:docMk/>
            <pc:sldMk cId="2604303760" sldId="345"/>
            <ac:spMk id="22" creationId="{0EA94999-1041-46A4-B544-AFE194FE2FCB}"/>
          </ac:spMkLst>
        </pc:spChg>
        <pc:spChg chg="mod">
          <ac:chgData name="William Grey" userId="37b73424-c081-4fc2-b1af-363f4f3fd4f3" providerId="ADAL" clId="{45145F94-9409-43BE-9A44-49842FE23CA8}" dt="2021-01-21T17:12:17.013" v="2616" actId="20577"/>
          <ac:spMkLst>
            <pc:docMk/>
            <pc:sldMk cId="2604303760" sldId="345"/>
            <ac:spMk id="23" creationId="{9FFC1CF4-3EB7-44CF-9B9E-BF6F688C9527}"/>
          </ac:spMkLst>
        </pc:spChg>
        <pc:spChg chg="mod">
          <ac:chgData name="William Grey" userId="37b73424-c081-4fc2-b1af-363f4f3fd4f3" providerId="ADAL" clId="{45145F94-9409-43BE-9A44-49842FE23CA8}" dt="2021-01-21T17:13:20.785" v="2648" actId="20577"/>
          <ac:spMkLst>
            <pc:docMk/>
            <pc:sldMk cId="2604303760" sldId="345"/>
            <ac:spMk id="24" creationId="{F3208E91-54C9-4741-A726-5F2CA941DEF2}"/>
          </ac:spMkLst>
        </pc:spChg>
        <pc:spChg chg="mod">
          <ac:chgData name="William Grey" userId="37b73424-c081-4fc2-b1af-363f4f3fd4f3" providerId="ADAL" clId="{45145F94-9409-43BE-9A44-49842FE23CA8}" dt="2021-01-21T17:13:19.784" v="2645" actId="20577"/>
          <ac:spMkLst>
            <pc:docMk/>
            <pc:sldMk cId="2604303760" sldId="345"/>
            <ac:spMk id="25" creationId="{A73E9970-37B1-4E42-AC09-0F6BB77EDFF4}"/>
          </ac:spMkLst>
        </pc:spChg>
        <pc:spChg chg="mod">
          <ac:chgData name="William Grey" userId="37b73424-c081-4fc2-b1af-363f4f3fd4f3" providerId="ADAL" clId="{45145F94-9409-43BE-9A44-49842FE23CA8}" dt="2021-01-21T17:13:20.469" v="2647" actId="20577"/>
          <ac:spMkLst>
            <pc:docMk/>
            <pc:sldMk cId="2604303760" sldId="345"/>
            <ac:spMk id="26" creationId="{839473F3-4F59-4705-83F7-92637DA63FC5}"/>
          </ac:spMkLst>
        </pc:spChg>
        <pc:cxnChg chg="mod">
          <ac:chgData name="William Grey" userId="37b73424-c081-4fc2-b1af-363f4f3fd4f3" providerId="ADAL" clId="{45145F94-9409-43BE-9A44-49842FE23CA8}" dt="2021-01-21T17:11:23.354" v="2575" actId="1076"/>
          <ac:cxnSpMkLst>
            <pc:docMk/>
            <pc:sldMk cId="2604303760" sldId="345"/>
            <ac:cxnSpMk id="6" creationId="{6B593893-0BF0-4808-8540-DF1BA5BB6A94}"/>
          </ac:cxnSpMkLst>
        </pc:cxnChg>
        <pc:cxnChg chg="mod">
          <ac:chgData name="William Grey" userId="37b73424-c081-4fc2-b1af-363f4f3fd4f3" providerId="ADAL" clId="{45145F94-9409-43BE-9A44-49842FE23CA8}" dt="2021-01-21T17:11:23.354" v="2575" actId="1076"/>
          <ac:cxnSpMkLst>
            <pc:docMk/>
            <pc:sldMk cId="2604303760" sldId="345"/>
            <ac:cxnSpMk id="9" creationId="{80A88B03-A38E-413B-B478-F60A8F8B231E}"/>
          </ac:cxnSpMkLst>
        </pc:cxnChg>
        <pc:cxnChg chg="mod">
          <ac:chgData name="William Grey" userId="37b73424-c081-4fc2-b1af-363f4f3fd4f3" providerId="ADAL" clId="{45145F94-9409-43BE-9A44-49842FE23CA8}" dt="2021-01-21T17:11:23.354" v="2575" actId="1076"/>
          <ac:cxnSpMkLst>
            <pc:docMk/>
            <pc:sldMk cId="2604303760" sldId="345"/>
            <ac:cxnSpMk id="10" creationId="{40FF7875-0AF5-4B07-98DA-279027A1DF09}"/>
          </ac:cxnSpMkLst>
        </pc:cxnChg>
        <pc:cxnChg chg="mod">
          <ac:chgData name="William Grey" userId="37b73424-c081-4fc2-b1af-363f4f3fd4f3" providerId="ADAL" clId="{45145F94-9409-43BE-9A44-49842FE23CA8}" dt="2021-01-21T17:11:23.354" v="2575" actId="1076"/>
          <ac:cxnSpMkLst>
            <pc:docMk/>
            <pc:sldMk cId="2604303760" sldId="345"/>
            <ac:cxnSpMk id="11" creationId="{56484476-F31A-4166-9839-3D25484B0E88}"/>
          </ac:cxnSpMkLst>
        </pc:cxnChg>
        <pc:cxnChg chg="mod">
          <ac:chgData name="William Grey" userId="37b73424-c081-4fc2-b1af-363f4f3fd4f3" providerId="ADAL" clId="{45145F94-9409-43BE-9A44-49842FE23CA8}" dt="2021-01-21T17:11:23.354" v="2575" actId="1076"/>
          <ac:cxnSpMkLst>
            <pc:docMk/>
            <pc:sldMk cId="2604303760" sldId="345"/>
            <ac:cxnSpMk id="12" creationId="{3AEE955D-8D8F-4CF1-9A4E-49A70AE57FED}"/>
          </ac:cxnSpMkLst>
        </pc:cxnChg>
        <pc:cxnChg chg="mod">
          <ac:chgData name="William Grey" userId="37b73424-c081-4fc2-b1af-363f4f3fd4f3" providerId="ADAL" clId="{45145F94-9409-43BE-9A44-49842FE23CA8}" dt="2021-01-21T17:11:23.354" v="2575" actId="1076"/>
          <ac:cxnSpMkLst>
            <pc:docMk/>
            <pc:sldMk cId="2604303760" sldId="345"/>
            <ac:cxnSpMk id="14" creationId="{F91E5F0A-D05B-438A-A6F6-0E8B78BEAF25}"/>
          </ac:cxnSpMkLst>
        </pc:cxnChg>
        <pc:cxnChg chg="mod">
          <ac:chgData name="William Grey" userId="37b73424-c081-4fc2-b1af-363f4f3fd4f3" providerId="ADAL" clId="{45145F94-9409-43BE-9A44-49842FE23CA8}" dt="2021-01-21T17:11:23.354" v="2575" actId="1076"/>
          <ac:cxnSpMkLst>
            <pc:docMk/>
            <pc:sldMk cId="2604303760" sldId="345"/>
            <ac:cxnSpMk id="15" creationId="{517511C5-6E17-4759-BE41-2C367DB20D7C}"/>
          </ac:cxnSpMkLst>
        </pc:cxnChg>
        <pc:cxnChg chg="mod">
          <ac:chgData name="William Grey" userId="37b73424-c081-4fc2-b1af-363f4f3fd4f3" providerId="ADAL" clId="{45145F94-9409-43BE-9A44-49842FE23CA8}" dt="2021-01-21T17:11:23.354" v="2575" actId="1076"/>
          <ac:cxnSpMkLst>
            <pc:docMk/>
            <pc:sldMk cId="2604303760" sldId="345"/>
            <ac:cxnSpMk id="16" creationId="{4E19E3B2-CEEA-47DF-9CD7-86D51AD8BB80}"/>
          </ac:cxnSpMkLst>
        </pc:cxnChg>
      </pc:sldChg>
      <pc:sldChg chg="addSp modSp add mod ord">
        <pc:chgData name="William Grey" userId="37b73424-c081-4fc2-b1af-363f4f3fd4f3" providerId="ADAL" clId="{45145F94-9409-43BE-9A44-49842FE23CA8}" dt="2021-01-25T11:10:26.669" v="4259" actId="13926"/>
        <pc:sldMkLst>
          <pc:docMk/>
          <pc:sldMk cId="3320717623" sldId="346"/>
        </pc:sldMkLst>
        <pc:spChg chg="mod">
          <ac:chgData name="William Grey" userId="37b73424-c081-4fc2-b1af-363f4f3fd4f3" providerId="ADAL" clId="{45145F94-9409-43BE-9A44-49842FE23CA8}" dt="2021-01-21T21:23:28.335" v="3745" actId="20577"/>
          <ac:spMkLst>
            <pc:docMk/>
            <pc:sldMk cId="3320717623" sldId="346"/>
            <ac:spMk id="2" creationId="{00000000-0000-0000-0000-000000000000}"/>
          </ac:spMkLst>
        </pc:spChg>
        <pc:spChg chg="add mod">
          <ac:chgData name="William Grey" userId="37b73424-c081-4fc2-b1af-363f4f3fd4f3" providerId="ADAL" clId="{45145F94-9409-43BE-9A44-49842FE23CA8}" dt="2021-01-25T09:37:57.391" v="4251" actId="1076"/>
          <ac:spMkLst>
            <pc:docMk/>
            <pc:sldMk cId="3320717623" sldId="346"/>
            <ac:spMk id="7" creationId="{0BF6F20C-EF6C-41C0-B6CC-12BB9E2AC661}"/>
          </ac:spMkLst>
        </pc:spChg>
        <pc:spChg chg="mod">
          <ac:chgData name="William Grey" userId="37b73424-c081-4fc2-b1af-363f4f3fd4f3" providerId="ADAL" clId="{45145F94-9409-43BE-9A44-49842FE23CA8}" dt="2021-01-25T11:10:26.669" v="4259" actId="13926"/>
          <ac:spMkLst>
            <pc:docMk/>
            <pc:sldMk cId="3320717623" sldId="346"/>
            <ac:spMk id="8" creationId="{00000000-0000-0000-0000-000000000000}"/>
          </ac:spMkLst>
        </pc:spChg>
        <pc:cxnChg chg="add mod">
          <ac:chgData name="William Grey" userId="37b73424-c081-4fc2-b1af-363f4f3fd4f3" providerId="ADAL" clId="{45145F94-9409-43BE-9A44-49842FE23CA8}" dt="2021-01-25T09:34:46.386" v="4246" actId="1076"/>
          <ac:cxnSpMkLst>
            <pc:docMk/>
            <pc:sldMk cId="3320717623" sldId="346"/>
            <ac:cxnSpMk id="4" creationId="{300C629F-2187-4202-9245-DE5BF8A8C572}"/>
          </ac:cxnSpMkLst>
        </pc:cxnChg>
      </pc:sldChg>
    </pc:docChg>
  </pc:docChgLst>
  <pc:docChgLst>
    <pc:chgData name="William Grey" userId="37b73424-c081-4fc2-b1af-363f4f3fd4f3" providerId="ADAL" clId="{E5E845E2-B64A-4A60-97D7-48081908A7BF}"/>
    <pc:docChg chg="modSld">
      <pc:chgData name="William Grey" userId="37b73424-c081-4fc2-b1af-363f4f3fd4f3" providerId="ADAL" clId="{E5E845E2-B64A-4A60-97D7-48081908A7BF}" dt="2021-01-25T20:55:25.114" v="28" actId="1076"/>
      <pc:docMkLst>
        <pc:docMk/>
      </pc:docMkLst>
      <pc:sldChg chg="addSp delSp modSp">
        <pc:chgData name="William Grey" userId="37b73424-c081-4fc2-b1af-363f4f3fd4f3" providerId="ADAL" clId="{E5E845E2-B64A-4A60-97D7-48081908A7BF}" dt="2021-01-25T20:55:25.114" v="28" actId="1076"/>
        <pc:sldMkLst>
          <pc:docMk/>
          <pc:sldMk cId="1466342382" sldId="336"/>
        </pc:sldMkLst>
        <pc:spChg chg="mod">
          <ac:chgData name="William Grey" userId="37b73424-c081-4fc2-b1af-363f4f3fd4f3" providerId="ADAL" clId="{E5E845E2-B64A-4A60-97D7-48081908A7BF}" dt="2021-01-25T20:55:13.056" v="25" actId="1076"/>
          <ac:spMkLst>
            <pc:docMk/>
            <pc:sldMk cId="1466342382" sldId="336"/>
            <ac:spMk id="9" creationId="{C729BD14-9DA1-46C8-9EFA-589D3489FA80}"/>
          </ac:spMkLst>
        </pc:spChg>
        <pc:spChg chg="add mod">
          <ac:chgData name="William Grey" userId="37b73424-c081-4fc2-b1af-363f4f3fd4f3" providerId="ADAL" clId="{E5E845E2-B64A-4A60-97D7-48081908A7BF}" dt="2021-01-25T20:55:22.539" v="27" actId="1076"/>
          <ac:spMkLst>
            <pc:docMk/>
            <pc:sldMk cId="1466342382" sldId="336"/>
            <ac:spMk id="12" creationId="{636B1296-7E6A-45A0-B3CD-4409C85C4E6B}"/>
          </ac:spMkLst>
        </pc:spChg>
        <pc:spChg chg="add mod">
          <ac:chgData name="William Grey" userId="37b73424-c081-4fc2-b1af-363f4f3fd4f3" providerId="ADAL" clId="{E5E845E2-B64A-4A60-97D7-48081908A7BF}" dt="2021-01-25T20:55:16.547" v="26" actId="13822"/>
          <ac:spMkLst>
            <pc:docMk/>
            <pc:sldMk cId="1466342382" sldId="336"/>
            <ac:spMk id="13" creationId="{A96AE215-3987-4375-A4CC-4575C4CC1E39}"/>
          </ac:spMkLst>
        </pc:spChg>
        <pc:grpChg chg="mod">
          <ac:chgData name="William Grey" userId="37b73424-c081-4fc2-b1af-363f4f3fd4f3" providerId="ADAL" clId="{E5E845E2-B64A-4A60-97D7-48081908A7BF}" dt="2021-01-25T20:55:13.056" v="25" actId="1076"/>
          <ac:grpSpMkLst>
            <pc:docMk/>
            <pc:sldMk cId="1466342382" sldId="336"/>
            <ac:grpSpMk id="5" creationId="{D0774476-0B44-4C98-B3F1-19395D2A22A7}"/>
          </ac:grpSpMkLst>
        </pc:grpChg>
        <pc:cxnChg chg="del">
          <ac:chgData name="William Grey" userId="37b73424-c081-4fc2-b1af-363f4f3fd4f3" providerId="ADAL" clId="{E5E845E2-B64A-4A60-97D7-48081908A7BF}" dt="2021-01-25T20:53:51.983" v="11" actId="478"/>
          <ac:cxnSpMkLst>
            <pc:docMk/>
            <pc:sldMk cId="1466342382" sldId="336"/>
            <ac:cxnSpMk id="10" creationId="{65DD506F-44C4-4627-9A13-B010FDDDBAC4}"/>
          </ac:cxnSpMkLst>
        </pc:cxnChg>
        <pc:cxnChg chg="add mod">
          <ac:chgData name="William Grey" userId="37b73424-c081-4fc2-b1af-363f4f3fd4f3" providerId="ADAL" clId="{E5E845E2-B64A-4A60-97D7-48081908A7BF}" dt="2021-01-25T20:55:25.114" v="28" actId="1076"/>
          <ac:cxnSpMkLst>
            <pc:docMk/>
            <pc:sldMk cId="1466342382" sldId="336"/>
            <ac:cxnSpMk id="11" creationId="{451E26CD-C635-413C-A7C2-FDF57A4EE494}"/>
          </ac:cxnSpMkLst>
        </pc:cxnChg>
      </pc:sldChg>
      <pc:sldChg chg="modSp">
        <pc:chgData name="William Grey" userId="37b73424-c081-4fc2-b1af-363f4f3fd4f3" providerId="ADAL" clId="{E5E845E2-B64A-4A60-97D7-48081908A7BF}" dt="2021-01-25T20:48:11.367" v="0" actId="20577"/>
        <pc:sldMkLst>
          <pc:docMk/>
          <pc:sldMk cId="2604303760" sldId="345"/>
        </pc:sldMkLst>
        <pc:spChg chg="mod">
          <ac:chgData name="William Grey" userId="37b73424-c081-4fc2-b1af-363f4f3fd4f3" providerId="ADAL" clId="{E5E845E2-B64A-4A60-97D7-48081908A7BF}" dt="2021-01-25T20:48:11.367" v="0" actId="20577"/>
          <ac:spMkLst>
            <pc:docMk/>
            <pc:sldMk cId="2604303760" sldId="345"/>
            <ac:spMk id="24" creationId="{F3208E91-54C9-4741-A726-5F2CA941DEF2}"/>
          </ac:spMkLst>
        </pc:spChg>
      </pc:sldChg>
      <pc:sldChg chg="modSp">
        <pc:chgData name="William Grey" userId="37b73424-c081-4fc2-b1af-363f4f3fd4f3" providerId="ADAL" clId="{E5E845E2-B64A-4A60-97D7-48081908A7BF}" dt="2021-01-25T20:53:22.255" v="8" actId="20577"/>
        <pc:sldMkLst>
          <pc:docMk/>
          <pc:sldMk cId="3320717623" sldId="346"/>
        </pc:sldMkLst>
        <pc:spChg chg="mod">
          <ac:chgData name="William Grey" userId="37b73424-c081-4fc2-b1af-363f4f3fd4f3" providerId="ADAL" clId="{E5E845E2-B64A-4A60-97D7-48081908A7BF}" dt="2021-01-25T20:53:22.255" v="8" actId="20577"/>
          <ac:spMkLst>
            <pc:docMk/>
            <pc:sldMk cId="3320717623" sldId="346"/>
            <ac:spMk id="8" creationId="{00000000-0000-0000-0000-000000000000}"/>
          </ac:spMkLst>
        </pc:spChg>
      </pc:sldChg>
    </pc:docChg>
  </pc:docChgLst>
  <pc:docChgLst>
    <pc:chgData name="William Grey" userId="37b73424-c081-4fc2-b1af-363f4f3fd4f3" providerId="ADAL" clId="{00D87184-66B4-44F3-BB87-565B362BE03A}"/>
    <pc:docChg chg="undo custSel addSld modSld">
      <pc:chgData name="William Grey" userId="37b73424-c081-4fc2-b1af-363f4f3fd4f3" providerId="ADAL" clId="{00D87184-66B4-44F3-BB87-565B362BE03A}" dt="2020-01-29T17:02:23.867" v="1283" actId="20577"/>
      <pc:docMkLst>
        <pc:docMk/>
      </pc:docMkLst>
      <pc:sldChg chg="modSp">
        <pc:chgData name="William Grey" userId="37b73424-c081-4fc2-b1af-363f4f3fd4f3" providerId="ADAL" clId="{00D87184-66B4-44F3-BB87-565B362BE03A}" dt="2020-01-29T17:02:23.867" v="1283" actId="20577"/>
        <pc:sldMkLst>
          <pc:docMk/>
          <pc:sldMk cId="3496416601" sldId="320"/>
        </pc:sldMkLst>
        <pc:spChg chg="mod">
          <ac:chgData name="William Grey" userId="37b73424-c081-4fc2-b1af-363f4f3fd4f3" providerId="ADAL" clId="{00D87184-66B4-44F3-BB87-565B362BE03A}" dt="2020-01-29T17:02:23.867" v="1283" actId="20577"/>
          <ac:spMkLst>
            <pc:docMk/>
            <pc:sldMk cId="3496416601" sldId="32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0D87184-66B4-44F3-BB87-565B362BE03A}" dt="2020-01-29T11:53:39.715" v="20" actId="20577"/>
        <pc:sldMkLst>
          <pc:docMk/>
          <pc:sldMk cId="3882067477" sldId="324"/>
        </pc:sldMkLst>
        <pc:spChg chg="mod">
          <ac:chgData name="William Grey" userId="37b73424-c081-4fc2-b1af-363f4f3fd4f3" providerId="ADAL" clId="{00D87184-66B4-44F3-BB87-565B362BE03A}" dt="2020-01-29T11:53:39.715" v="20" actId="20577"/>
          <ac:spMkLst>
            <pc:docMk/>
            <pc:sldMk cId="3882067477" sldId="324"/>
            <ac:spMk id="3" creationId="{00000000-0000-0000-0000-000000000000}"/>
          </ac:spMkLst>
        </pc:spChg>
      </pc:sldChg>
      <pc:sldChg chg="addSp delSp modSp">
        <pc:chgData name="William Grey" userId="37b73424-c081-4fc2-b1af-363f4f3fd4f3" providerId="ADAL" clId="{00D87184-66B4-44F3-BB87-565B362BE03A}" dt="2020-01-29T12:16:10.156" v="445"/>
        <pc:sldMkLst>
          <pc:docMk/>
          <pc:sldMk cId="958900199" sldId="338"/>
        </pc:sldMkLst>
        <pc:spChg chg="mod">
          <ac:chgData name="William Grey" userId="37b73424-c081-4fc2-b1af-363f4f3fd4f3" providerId="ADAL" clId="{00D87184-66B4-44F3-BB87-565B362BE03A}" dt="2020-01-29T12:02:51.528" v="391" actId="2085"/>
          <ac:spMkLst>
            <pc:docMk/>
            <pc:sldMk cId="958900199" sldId="338"/>
            <ac:spMk id="3" creationId="{00000000-0000-0000-0000-000000000000}"/>
          </ac:spMkLst>
        </pc:spChg>
        <pc:spChg chg="mod">
          <ac:chgData name="William Grey" userId="37b73424-c081-4fc2-b1af-363f4f3fd4f3" providerId="ADAL" clId="{00D87184-66B4-44F3-BB87-565B362BE03A}" dt="2020-01-29T12:02:51.528" v="391" actId="2085"/>
          <ac:spMkLst>
            <pc:docMk/>
            <pc:sldMk cId="958900199" sldId="338"/>
            <ac:spMk id="21" creationId="{58FDF184-B8DD-4671-BCD9-B32CBFB4D114}"/>
          </ac:spMkLst>
        </pc:spChg>
        <pc:spChg chg="mod">
          <ac:chgData name="William Grey" userId="37b73424-c081-4fc2-b1af-363f4f3fd4f3" providerId="ADAL" clId="{00D87184-66B4-44F3-BB87-565B362BE03A}" dt="2020-01-29T12:02:51.528" v="391" actId="2085"/>
          <ac:spMkLst>
            <pc:docMk/>
            <pc:sldMk cId="958900199" sldId="338"/>
            <ac:spMk id="22" creationId="{92608B63-10EA-4DEC-BCE0-A25F89328E74}"/>
          </ac:spMkLst>
        </pc:spChg>
        <pc:spChg chg="mod">
          <ac:chgData name="William Grey" userId="37b73424-c081-4fc2-b1af-363f4f3fd4f3" providerId="ADAL" clId="{00D87184-66B4-44F3-BB87-565B362BE03A}" dt="2020-01-29T12:02:51.528" v="391" actId="2085"/>
          <ac:spMkLst>
            <pc:docMk/>
            <pc:sldMk cId="958900199" sldId="338"/>
            <ac:spMk id="23" creationId="{2FB5BC9E-4B88-4B46-AC09-9FBC1C3286DA}"/>
          </ac:spMkLst>
        </pc:spChg>
        <pc:spChg chg="mod">
          <ac:chgData name="William Grey" userId="37b73424-c081-4fc2-b1af-363f4f3fd4f3" providerId="ADAL" clId="{00D87184-66B4-44F3-BB87-565B362BE03A}" dt="2020-01-29T12:02:51.528" v="391" actId="2085"/>
          <ac:spMkLst>
            <pc:docMk/>
            <pc:sldMk cId="958900199" sldId="338"/>
            <ac:spMk id="26" creationId="{8BC2C4AB-F0EE-476A-B8B8-92A7CDFA5DF2}"/>
          </ac:spMkLst>
        </pc:spChg>
        <pc:cxnChg chg="mod">
          <ac:chgData name="William Grey" userId="37b73424-c081-4fc2-b1af-363f4f3fd4f3" providerId="ADAL" clId="{00D87184-66B4-44F3-BB87-565B362BE03A}" dt="2020-01-29T12:02:34.497" v="390" actId="1582"/>
          <ac:cxnSpMkLst>
            <pc:docMk/>
            <pc:sldMk cId="958900199" sldId="338"/>
            <ac:cxnSpMk id="5" creationId="{4848E832-7BBF-4563-BA1F-4949C1966001}"/>
          </ac:cxnSpMkLst>
        </pc:cxnChg>
        <pc:cxnChg chg="mod">
          <ac:chgData name="William Grey" userId="37b73424-c081-4fc2-b1af-363f4f3fd4f3" providerId="ADAL" clId="{00D87184-66B4-44F3-BB87-565B362BE03A}" dt="2020-01-29T12:04:59.458" v="399" actId="1037"/>
          <ac:cxnSpMkLst>
            <pc:docMk/>
            <pc:sldMk cId="958900199" sldId="338"/>
            <ac:cxnSpMk id="7" creationId="{A46F4F3F-1AF4-4A76-B3FC-344A2995D15E}"/>
          </ac:cxnSpMkLst>
        </pc:cxnChg>
        <pc:cxnChg chg="mod">
          <ac:chgData name="William Grey" userId="37b73424-c081-4fc2-b1af-363f4f3fd4f3" providerId="ADAL" clId="{00D87184-66B4-44F3-BB87-565B362BE03A}" dt="2020-01-29T12:05:15.296" v="404" actId="1037"/>
          <ac:cxnSpMkLst>
            <pc:docMk/>
            <pc:sldMk cId="958900199" sldId="338"/>
            <ac:cxnSpMk id="8" creationId="{B4544E59-3029-4021-9266-7925669723FB}"/>
          </ac:cxnSpMkLst>
        </pc:cxnChg>
        <pc:cxnChg chg="mod">
          <ac:chgData name="William Grey" userId="37b73424-c081-4fc2-b1af-363f4f3fd4f3" providerId="ADAL" clId="{00D87184-66B4-44F3-BB87-565B362BE03A}" dt="2020-01-29T12:05:09.097" v="403" actId="1037"/>
          <ac:cxnSpMkLst>
            <pc:docMk/>
            <pc:sldMk cId="958900199" sldId="338"/>
            <ac:cxnSpMk id="9" creationId="{A7C79CAE-699D-43D9-A3BC-4FAD185CC868}"/>
          </ac:cxnSpMkLst>
        </pc:cxnChg>
        <pc:cxnChg chg="mod">
          <ac:chgData name="William Grey" userId="37b73424-c081-4fc2-b1af-363f4f3fd4f3" providerId="ADAL" clId="{00D87184-66B4-44F3-BB87-565B362BE03A}" dt="2020-01-29T12:05:27.438" v="409" actId="1038"/>
          <ac:cxnSpMkLst>
            <pc:docMk/>
            <pc:sldMk cId="958900199" sldId="338"/>
            <ac:cxnSpMk id="10" creationId="{D0CF97E2-D6DE-400C-B693-633012D94EA5}"/>
          </ac:cxnSpMkLst>
        </pc:cxnChg>
        <pc:cxnChg chg="add del mod">
          <ac:chgData name="William Grey" userId="37b73424-c081-4fc2-b1af-363f4f3fd4f3" providerId="ADAL" clId="{00D87184-66B4-44F3-BB87-565B362BE03A}" dt="2020-01-29T12:05:38.992" v="415" actId="1037"/>
          <ac:cxnSpMkLst>
            <pc:docMk/>
            <pc:sldMk cId="958900199" sldId="338"/>
            <ac:cxnSpMk id="11" creationId="{C818D0D2-13F4-42EE-B425-0FB5F49A0332}"/>
          </ac:cxnSpMkLst>
        </pc:cxnChg>
        <pc:cxnChg chg="mod">
          <ac:chgData name="William Grey" userId="37b73424-c081-4fc2-b1af-363f4f3fd4f3" providerId="ADAL" clId="{00D87184-66B4-44F3-BB87-565B362BE03A}" dt="2020-01-29T12:05:52.430" v="427" actId="1037"/>
          <ac:cxnSpMkLst>
            <pc:docMk/>
            <pc:sldMk cId="958900199" sldId="338"/>
            <ac:cxnSpMk id="12" creationId="{E6C065DA-B158-4699-BD00-A0B139784B66}"/>
          </ac:cxnSpMkLst>
        </pc:cxnChg>
        <pc:cxnChg chg="mod">
          <ac:chgData name="William Grey" userId="37b73424-c081-4fc2-b1af-363f4f3fd4f3" providerId="ADAL" clId="{00D87184-66B4-44F3-BB87-565B362BE03A}" dt="2020-01-29T12:05:45.828" v="419" actId="1037"/>
          <ac:cxnSpMkLst>
            <pc:docMk/>
            <pc:sldMk cId="958900199" sldId="338"/>
            <ac:cxnSpMk id="13" creationId="{29C2352B-27B7-403A-8EA4-9AF6C64713E4}"/>
          </ac:cxnSpMkLst>
        </pc:cxnChg>
        <pc:cxnChg chg="mod">
          <ac:chgData name="William Grey" userId="37b73424-c081-4fc2-b1af-363f4f3fd4f3" providerId="ADAL" clId="{00D87184-66B4-44F3-BB87-565B362BE03A}" dt="2020-01-29T12:05:48.830" v="423" actId="1037"/>
          <ac:cxnSpMkLst>
            <pc:docMk/>
            <pc:sldMk cId="958900199" sldId="338"/>
            <ac:cxnSpMk id="14" creationId="{7EBD41DE-F5B0-4CA1-B262-009E2C7EF80F}"/>
          </ac:cxnSpMkLst>
        </pc:cxnChg>
        <pc:cxnChg chg="mod">
          <ac:chgData name="William Grey" userId="37b73424-c081-4fc2-b1af-363f4f3fd4f3" providerId="ADAL" clId="{00D87184-66B4-44F3-BB87-565B362BE03A}" dt="2020-01-29T12:06:00.884" v="432" actId="1037"/>
          <ac:cxnSpMkLst>
            <pc:docMk/>
            <pc:sldMk cId="958900199" sldId="338"/>
            <ac:cxnSpMk id="15" creationId="{C2344CAD-7427-483A-8076-7E3188B6FF2F}"/>
          </ac:cxnSpMkLst>
        </pc:cxnChg>
        <pc:cxnChg chg="del mod">
          <ac:chgData name="William Grey" userId="37b73424-c081-4fc2-b1af-363f4f3fd4f3" providerId="ADAL" clId="{00D87184-66B4-44F3-BB87-565B362BE03A}" dt="2020-01-29T12:13:23.893" v="441" actId="478"/>
          <ac:cxnSpMkLst>
            <pc:docMk/>
            <pc:sldMk cId="958900199" sldId="338"/>
            <ac:cxnSpMk id="16" creationId="{94AEFA06-4FB2-4385-8CD2-936878A5F0AE}"/>
          </ac:cxnSpMkLst>
        </pc:cxnChg>
        <pc:cxnChg chg="add mod">
          <ac:chgData name="William Grey" userId="37b73424-c081-4fc2-b1af-363f4f3fd4f3" providerId="ADAL" clId="{00D87184-66B4-44F3-BB87-565B362BE03A}" dt="2020-01-29T12:13:00.736" v="437" actId="1076"/>
          <ac:cxnSpMkLst>
            <pc:docMk/>
            <pc:sldMk cId="958900199" sldId="338"/>
            <ac:cxnSpMk id="17" creationId="{8083F11C-CB75-4A2D-B70B-6D360DBAD806}"/>
          </ac:cxnSpMkLst>
        </pc:cxnChg>
        <pc:cxnChg chg="add del mod">
          <ac:chgData name="William Grey" userId="37b73424-c081-4fc2-b1af-363f4f3fd4f3" providerId="ADAL" clId="{00D87184-66B4-44F3-BB87-565B362BE03A}" dt="2020-01-29T12:12:56.791" v="436" actId="478"/>
          <ac:cxnSpMkLst>
            <pc:docMk/>
            <pc:sldMk cId="958900199" sldId="338"/>
            <ac:cxnSpMk id="27" creationId="{50F65B5F-D92E-4C15-8F4C-2CC221FA358B}"/>
          </ac:cxnSpMkLst>
        </pc:cxnChg>
        <pc:cxnChg chg="add mod">
          <ac:chgData name="William Grey" userId="37b73424-c081-4fc2-b1af-363f4f3fd4f3" providerId="ADAL" clId="{00D87184-66B4-44F3-BB87-565B362BE03A}" dt="2020-01-29T12:13:31.735" v="443" actId="1076"/>
          <ac:cxnSpMkLst>
            <pc:docMk/>
            <pc:sldMk cId="958900199" sldId="338"/>
            <ac:cxnSpMk id="28" creationId="{65244D8D-2D0D-4E40-977D-D7E0717A5CFA}"/>
          </ac:cxnSpMkLst>
        </pc:cxnChg>
        <pc:cxnChg chg="add del">
          <ac:chgData name="William Grey" userId="37b73424-c081-4fc2-b1af-363f4f3fd4f3" providerId="ADAL" clId="{00D87184-66B4-44F3-BB87-565B362BE03A}" dt="2020-01-29T12:16:10.156" v="445"/>
          <ac:cxnSpMkLst>
            <pc:docMk/>
            <pc:sldMk cId="958900199" sldId="338"/>
            <ac:cxnSpMk id="30" creationId="{EE9B6D23-8836-4EC1-A9A0-473922B292F1}"/>
          </ac:cxnSpMkLst>
        </pc:cxnChg>
      </pc:sldChg>
      <pc:sldChg chg="addSp delSp modSp add">
        <pc:chgData name="William Grey" userId="37b73424-c081-4fc2-b1af-363f4f3fd4f3" providerId="ADAL" clId="{00D87184-66B4-44F3-BB87-565B362BE03A}" dt="2020-01-29T12:56:01.154" v="1252" actId="255"/>
        <pc:sldMkLst>
          <pc:docMk/>
          <pc:sldMk cId="2153289498" sldId="339"/>
        </pc:sldMkLst>
        <pc:spChg chg="del">
          <ac:chgData name="William Grey" userId="37b73424-c081-4fc2-b1af-363f4f3fd4f3" providerId="ADAL" clId="{00D87184-66B4-44F3-BB87-565B362BE03A}" dt="2020-01-29T12:23:58.025" v="447" actId="478"/>
          <ac:spMkLst>
            <pc:docMk/>
            <pc:sldMk cId="2153289498" sldId="339"/>
            <ac:spMk id="3" creationId="{00000000-0000-0000-0000-000000000000}"/>
          </ac:spMkLst>
        </pc:spChg>
        <pc:spChg chg="add mod">
          <ac:chgData name="William Grey" userId="37b73424-c081-4fc2-b1af-363f4f3fd4f3" providerId="ADAL" clId="{00D87184-66B4-44F3-BB87-565B362BE03A}" dt="2020-01-29T12:51:21.957" v="941" actId="1076"/>
          <ac:spMkLst>
            <pc:docMk/>
            <pc:sldMk cId="2153289498" sldId="339"/>
            <ac:spMk id="6" creationId="{4D97A6DF-6899-4FD0-A266-AFC347EECC0B}"/>
          </ac:spMkLst>
        </pc:spChg>
        <pc:spChg chg="del mod">
          <ac:chgData name="William Grey" userId="37b73424-c081-4fc2-b1af-363f4f3fd4f3" providerId="ADAL" clId="{00D87184-66B4-44F3-BB87-565B362BE03A}" dt="2020-01-29T12:29:01.416" v="703" actId="478"/>
          <ac:spMkLst>
            <pc:docMk/>
            <pc:sldMk cId="2153289498" sldId="339"/>
            <ac:spMk id="19" creationId="{CF3D03B4-80B6-457E-8287-BD0D367BB350}"/>
          </ac:spMkLst>
        </pc:spChg>
        <pc:spChg chg="del mod">
          <ac:chgData name="William Grey" userId="37b73424-c081-4fc2-b1af-363f4f3fd4f3" providerId="ADAL" clId="{00D87184-66B4-44F3-BB87-565B362BE03A}" dt="2020-01-29T12:29:01.416" v="703" actId="478"/>
          <ac:spMkLst>
            <pc:docMk/>
            <pc:sldMk cId="2153289498" sldId="339"/>
            <ac:spMk id="20" creationId="{61413706-5FB4-4A17-AA81-DA02BB951C54}"/>
          </ac:spMkLst>
        </pc:spChg>
        <pc:spChg chg="del mod">
          <ac:chgData name="William Grey" userId="37b73424-c081-4fc2-b1af-363f4f3fd4f3" providerId="ADAL" clId="{00D87184-66B4-44F3-BB87-565B362BE03A}" dt="2020-01-29T12:29:01.416" v="703" actId="478"/>
          <ac:spMkLst>
            <pc:docMk/>
            <pc:sldMk cId="2153289498" sldId="339"/>
            <ac:spMk id="21" creationId="{58FDF184-B8DD-4671-BCD9-B32CBFB4D114}"/>
          </ac:spMkLst>
        </pc:spChg>
        <pc:spChg chg="del mod">
          <ac:chgData name="William Grey" userId="37b73424-c081-4fc2-b1af-363f4f3fd4f3" providerId="ADAL" clId="{00D87184-66B4-44F3-BB87-565B362BE03A}" dt="2020-01-29T12:29:21.183" v="705" actId="478"/>
          <ac:spMkLst>
            <pc:docMk/>
            <pc:sldMk cId="2153289498" sldId="339"/>
            <ac:spMk id="22" creationId="{92608B63-10EA-4DEC-BCE0-A25F89328E74}"/>
          </ac:spMkLst>
        </pc:spChg>
        <pc:spChg chg="del mod">
          <ac:chgData name="William Grey" userId="37b73424-c081-4fc2-b1af-363f4f3fd4f3" providerId="ADAL" clId="{00D87184-66B4-44F3-BB87-565B362BE03A}" dt="2020-01-29T12:29:01.416" v="703" actId="478"/>
          <ac:spMkLst>
            <pc:docMk/>
            <pc:sldMk cId="2153289498" sldId="339"/>
            <ac:spMk id="23" creationId="{2FB5BC9E-4B88-4B46-AC09-9FBC1C3286DA}"/>
          </ac:spMkLst>
        </pc:spChg>
        <pc:spChg chg="del mod">
          <ac:chgData name="William Grey" userId="37b73424-c081-4fc2-b1af-363f4f3fd4f3" providerId="ADAL" clId="{00D87184-66B4-44F3-BB87-565B362BE03A}" dt="2020-01-29T12:29:21.183" v="705" actId="478"/>
          <ac:spMkLst>
            <pc:docMk/>
            <pc:sldMk cId="2153289498" sldId="339"/>
            <ac:spMk id="24" creationId="{5AB7B74E-A410-42D0-B866-B7F639C1B5C9}"/>
          </ac:spMkLst>
        </pc:spChg>
        <pc:spChg chg="del mod">
          <ac:chgData name="William Grey" userId="37b73424-c081-4fc2-b1af-363f4f3fd4f3" providerId="ADAL" clId="{00D87184-66B4-44F3-BB87-565B362BE03A}" dt="2020-01-29T12:29:21.183" v="705" actId="478"/>
          <ac:spMkLst>
            <pc:docMk/>
            <pc:sldMk cId="2153289498" sldId="339"/>
            <ac:spMk id="25" creationId="{EE88E3E6-F1E0-4423-9F83-A6D2335E1D74}"/>
          </ac:spMkLst>
        </pc:spChg>
        <pc:spChg chg="del mod">
          <ac:chgData name="William Grey" userId="37b73424-c081-4fc2-b1af-363f4f3fd4f3" providerId="ADAL" clId="{00D87184-66B4-44F3-BB87-565B362BE03A}" dt="2020-01-29T12:29:01.416" v="703" actId="478"/>
          <ac:spMkLst>
            <pc:docMk/>
            <pc:sldMk cId="2153289498" sldId="339"/>
            <ac:spMk id="26" creationId="{8BC2C4AB-F0EE-476A-B8B8-92A7CDFA5DF2}"/>
          </ac:spMkLst>
        </pc:spChg>
        <pc:spChg chg="add mod topLvl">
          <ac:chgData name="William Grey" userId="37b73424-c081-4fc2-b1af-363f4f3fd4f3" providerId="ADAL" clId="{00D87184-66B4-44F3-BB87-565B362BE03A}" dt="2020-01-29T12:51:16.440" v="940" actId="1076"/>
          <ac:spMkLst>
            <pc:docMk/>
            <pc:sldMk cId="2153289498" sldId="339"/>
            <ac:spMk id="38" creationId="{E846C262-9B4C-42B7-836C-2E403CF72752}"/>
          </ac:spMkLst>
        </pc:spChg>
        <pc:spChg chg="add mod topLvl">
          <ac:chgData name="William Grey" userId="37b73424-c081-4fc2-b1af-363f4f3fd4f3" providerId="ADAL" clId="{00D87184-66B4-44F3-BB87-565B362BE03A}" dt="2020-01-29T12:51:16.440" v="940" actId="1076"/>
          <ac:spMkLst>
            <pc:docMk/>
            <pc:sldMk cId="2153289498" sldId="339"/>
            <ac:spMk id="39" creationId="{C24EAD05-AB5E-442B-A585-172E8755D12A}"/>
          </ac:spMkLst>
        </pc:spChg>
        <pc:spChg chg="add del mod">
          <ac:chgData name="William Grey" userId="37b73424-c081-4fc2-b1af-363f4f3fd4f3" providerId="ADAL" clId="{00D87184-66B4-44F3-BB87-565B362BE03A}" dt="2020-01-29T12:35:13.949" v="710" actId="478"/>
          <ac:spMkLst>
            <pc:docMk/>
            <pc:sldMk cId="2153289498" sldId="339"/>
            <ac:spMk id="40" creationId="{762A8807-B200-4617-BD4B-94C1E6894D6B}"/>
          </ac:spMkLst>
        </pc:spChg>
        <pc:spChg chg="add del mod">
          <ac:chgData name="William Grey" userId="37b73424-c081-4fc2-b1af-363f4f3fd4f3" providerId="ADAL" clId="{00D87184-66B4-44F3-BB87-565B362BE03A}" dt="2020-01-29T12:35:18.408" v="711" actId="478"/>
          <ac:spMkLst>
            <pc:docMk/>
            <pc:sldMk cId="2153289498" sldId="339"/>
            <ac:spMk id="41" creationId="{009BD4A3-0851-437B-A9E5-6D2D7728BE8E}"/>
          </ac:spMkLst>
        </pc:spChg>
        <pc:spChg chg="add del mod">
          <ac:chgData name="William Grey" userId="37b73424-c081-4fc2-b1af-363f4f3fd4f3" providerId="ADAL" clId="{00D87184-66B4-44F3-BB87-565B362BE03A}" dt="2020-01-29T12:35:22.581" v="712" actId="478"/>
          <ac:spMkLst>
            <pc:docMk/>
            <pc:sldMk cId="2153289498" sldId="339"/>
            <ac:spMk id="42" creationId="{5F1F4B36-28F9-4D1C-B132-917FBA915E33}"/>
          </ac:spMkLst>
        </pc:spChg>
        <pc:spChg chg="add del mod">
          <ac:chgData name="William Grey" userId="37b73424-c081-4fc2-b1af-363f4f3fd4f3" providerId="ADAL" clId="{00D87184-66B4-44F3-BB87-565B362BE03A}" dt="2020-01-29T12:35:26.525" v="713" actId="478"/>
          <ac:spMkLst>
            <pc:docMk/>
            <pc:sldMk cId="2153289498" sldId="339"/>
            <ac:spMk id="43" creationId="{7A6932F9-06A9-4FA3-A521-28C3EB52BF6B}"/>
          </ac:spMkLst>
        </pc:spChg>
        <pc:spChg chg="add del mod">
          <ac:chgData name="William Grey" userId="37b73424-c081-4fc2-b1af-363f4f3fd4f3" providerId="ADAL" clId="{00D87184-66B4-44F3-BB87-565B362BE03A}" dt="2020-01-29T12:35:30.964" v="714" actId="478"/>
          <ac:spMkLst>
            <pc:docMk/>
            <pc:sldMk cId="2153289498" sldId="339"/>
            <ac:spMk id="44" creationId="{A0F0723A-5117-4C9F-850D-5295833D4315}"/>
          </ac:spMkLst>
        </pc:spChg>
        <pc:spChg chg="add del mod">
          <ac:chgData name="William Grey" userId="37b73424-c081-4fc2-b1af-363f4f3fd4f3" providerId="ADAL" clId="{00D87184-66B4-44F3-BB87-565B362BE03A}" dt="2020-01-29T12:38:39.553" v="721" actId="478"/>
          <ac:spMkLst>
            <pc:docMk/>
            <pc:sldMk cId="2153289498" sldId="339"/>
            <ac:spMk id="45" creationId="{7DCAE16B-70E9-4FC7-8758-780715241811}"/>
          </ac:spMkLst>
        </pc:spChg>
        <pc:spChg chg="add del mod">
          <ac:chgData name="William Grey" userId="37b73424-c081-4fc2-b1af-363f4f3fd4f3" providerId="ADAL" clId="{00D87184-66B4-44F3-BB87-565B362BE03A}" dt="2020-01-29T12:29:06.418" v="704" actId="478"/>
          <ac:spMkLst>
            <pc:docMk/>
            <pc:sldMk cId="2153289498" sldId="339"/>
            <ac:spMk id="57" creationId="{B8174B9A-74EB-4C9A-97DB-35A539F7F1CC}"/>
          </ac:spMkLst>
        </pc:spChg>
        <pc:spChg chg="add del mod">
          <ac:chgData name="William Grey" userId="37b73424-c081-4fc2-b1af-363f4f3fd4f3" providerId="ADAL" clId="{00D87184-66B4-44F3-BB87-565B362BE03A}" dt="2020-01-29T12:34:52.159" v="709"/>
          <ac:spMkLst>
            <pc:docMk/>
            <pc:sldMk cId="2153289498" sldId="339"/>
            <ac:spMk id="68" creationId="{7B8C37C8-89EB-44B6-8B59-7213F9B7D510}"/>
          </ac:spMkLst>
        </pc:spChg>
        <pc:spChg chg="add del mod">
          <ac:chgData name="William Grey" userId="37b73424-c081-4fc2-b1af-363f4f3fd4f3" providerId="ADAL" clId="{00D87184-66B4-44F3-BB87-565B362BE03A}" dt="2020-01-29T12:34:52.159" v="709"/>
          <ac:spMkLst>
            <pc:docMk/>
            <pc:sldMk cId="2153289498" sldId="339"/>
            <ac:spMk id="69" creationId="{CE86C8AE-216A-494D-AD43-107655C5477F}"/>
          </ac:spMkLst>
        </pc:spChg>
        <pc:spChg chg="add del mod">
          <ac:chgData name="William Grey" userId="37b73424-c081-4fc2-b1af-363f4f3fd4f3" providerId="ADAL" clId="{00D87184-66B4-44F3-BB87-565B362BE03A}" dt="2020-01-29T12:34:52.159" v="709"/>
          <ac:spMkLst>
            <pc:docMk/>
            <pc:sldMk cId="2153289498" sldId="339"/>
            <ac:spMk id="70" creationId="{87B175C1-CE36-4D19-8091-DED80598A678}"/>
          </ac:spMkLst>
        </pc:spChg>
        <pc:spChg chg="add del mod">
          <ac:chgData name="William Grey" userId="37b73424-c081-4fc2-b1af-363f4f3fd4f3" providerId="ADAL" clId="{00D87184-66B4-44F3-BB87-565B362BE03A}" dt="2020-01-29T12:34:52.159" v="709"/>
          <ac:spMkLst>
            <pc:docMk/>
            <pc:sldMk cId="2153289498" sldId="339"/>
            <ac:spMk id="71" creationId="{10178C9C-2DE3-40BD-83E7-AE7BF384432C}"/>
          </ac:spMkLst>
        </pc:spChg>
        <pc:spChg chg="add del mod">
          <ac:chgData name="William Grey" userId="37b73424-c081-4fc2-b1af-363f4f3fd4f3" providerId="ADAL" clId="{00D87184-66B4-44F3-BB87-565B362BE03A}" dt="2020-01-29T12:34:52.159" v="709"/>
          <ac:spMkLst>
            <pc:docMk/>
            <pc:sldMk cId="2153289498" sldId="339"/>
            <ac:spMk id="72" creationId="{EF90C95C-6971-4223-A2A2-01DA6515723F}"/>
          </ac:spMkLst>
        </pc:spChg>
        <pc:spChg chg="add del mod">
          <ac:chgData name="William Grey" userId="37b73424-c081-4fc2-b1af-363f4f3fd4f3" providerId="ADAL" clId="{00D87184-66B4-44F3-BB87-565B362BE03A}" dt="2020-01-29T12:34:52.159" v="709"/>
          <ac:spMkLst>
            <pc:docMk/>
            <pc:sldMk cId="2153289498" sldId="339"/>
            <ac:spMk id="73" creationId="{4497F6B1-8DA3-4354-A092-79401FD6F7A5}"/>
          </ac:spMkLst>
        </pc:spChg>
        <pc:spChg chg="add del mod">
          <ac:chgData name="William Grey" userId="37b73424-c081-4fc2-b1af-363f4f3fd4f3" providerId="ADAL" clId="{00D87184-66B4-44F3-BB87-565B362BE03A}" dt="2020-01-29T12:34:52.159" v="709"/>
          <ac:spMkLst>
            <pc:docMk/>
            <pc:sldMk cId="2153289498" sldId="339"/>
            <ac:spMk id="74" creationId="{A787478F-1A24-4245-B1B5-1B54FDECA342}"/>
          </ac:spMkLst>
        </pc:spChg>
        <pc:spChg chg="add del mod">
          <ac:chgData name="William Grey" userId="37b73424-c081-4fc2-b1af-363f4f3fd4f3" providerId="ADAL" clId="{00D87184-66B4-44F3-BB87-565B362BE03A}" dt="2020-01-29T12:34:52.159" v="709"/>
          <ac:spMkLst>
            <pc:docMk/>
            <pc:sldMk cId="2153289498" sldId="339"/>
            <ac:spMk id="75" creationId="{16D18EB6-4C19-4723-A19F-487A301184C2}"/>
          </ac:spMkLst>
        </pc:spChg>
        <pc:spChg chg="add mod">
          <ac:chgData name="William Grey" userId="37b73424-c081-4fc2-b1af-363f4f3fd4f3" providerId="ADAL" clId="{00D87184-66B4-44F3-BB87-565B362BE03A}" dt="2020-01-29T12:50:33.310" v="915" actId="1076"/>
          <ac:spMkLst>
            <pc:docMk/>
            <pc:sldMk cId="2153289498" sldId="339"/>
            <ac:spMk id="104" creationId="{C211487D-67A8-4F1F-BBE5-00B0635BD7A0}"/>
          </ac:spMkLst>
        </pc:spChg>
        <pc:spChg chg="mod topLvl">
          <ac:chgData name="William Grey" userId="37b73424-c081-4fc2-b1af-363f4f3fd4f3" providerId="ADAL" clId="{00D87184-66B4-44F3-BB87-565B362BE03A}" dt="2020-01-29T12:50:33.310" v="915" actId="1076"/>
          <ac:spMkLst>
            <pc:docMk/>
            <pc:sldMk cId="2153289498" sldId="339"/>
            <ac:spMk id="116" creationId="{E66AB5BB-647C-4F71-B2CD-18501D35F3BD}"/>
          </ac:spMkLst>
        </pc:spChg>
        <pc:spChg chg="mod topLvl">
          <ac:chgData name="William Grey" userId="37b73424-c081-4fc2-b1af-363f4f3fd4f3" providerId="ADAL" clId="{00D87184-66B4-44F3-BB87-565B362BE03A}" dt="2020-01-29T12:50:33.310" v="915" actId="1076"/>
          <ac:spMkLst>
            <pc:docMk/>
            <pc:sldMk cId="2153289498" sldId="339"/>
            <ac:spMk id="117" creationId="{F2672096-0682-4A56-A8D7-9B0DD1AA8AB2}"/>
          </ac:spMkLst>
        </pc:spChg>
        <pc:spChg chg="add mod">
          <ac:chgData name="William Grey" userId="37b73424-c081-4fc2-b1af-363f4f3fd4f3" providerId="ADAL" clId="{00D87184-66B4-44F3-BB87-565B362BE03A}" dt="2020-01-29T12:52:27.660" v="995" actId="20577"/>
          <ac:spMkLst>
            <pc:docMk/>
            <pc:sldMk cId="2153289498" sldId="339"/>
            <ac:spMk id="147" creationId="{24C5AC11-62C5-475E-9F0B-2978CD336301}"/>
          </ac:spMkLst>
        </pc:spChg>
        <pc:spChg chg="add mod">
          <ac:chgData name="William Grey" userId="37b73424-c081-4fc2-b1af-363f4f3fd4f3" providerId="ADAL" clId="{00D87184-66B4-44F3-BB87-565B362BE03A}" dt="2020-01-29T12:54:20.229" v="1205" actId="1037"/>
          <ac:spMkLst>
            <pc:docMk/>
            <pc:sldMk cId="2153289498" sldId="339"/>
            <ac:spMk id="148" creationId="{A4B7E3CA-D8CA-49F8-B6F3-D08E8E3D02BA}"/>
          </ac:spMkLst>
        </pc:spChg>
        <pc:spChg chg="add mod">
          <ac:chgData name="William Grey" userId="37b73424-c081-4fc2-b1af-363f4f3fd4f3" providerId="ADAL" clId="{00D87184-66B4-44F3-BB87-565B362BE03A}" dt="2020-01-29T12:56:01.154" v="1252" actId="255"/>
          <ac:spMkLst>
            <pc:docMk/>
            <pc:sldMk cId="2153289498" sldId="339"/>
            <ac:spMk id="149" creationId="{A9409445-BD4C-4D19-931C-E3AD0738CBB6}"/>
          </ac:spMkLst>
        </pc:spChg>
        <pc:grpChg chg="add mod">
          <ac:chgData name="William Grey" userId="37b73424-c081-4fc2-b1af-363f4f3fd4f3" providerId="ADAL" clId="{00D87184-66B4-44F3-BB87-565B362BE03A}" dt="2020-01-29T12:38:10.652" v="720" actId="164"/>
          <ac:grpSpMkLst>
            <pc:docMk/>
            <pc:sldMk cId="2153289498" sldId="339"/>
            <ac:grpSpMk id="102" creationId="{63AED8DD-C0A1-4D19-8D07-383987089BE5}"/>
          </ac:grpSpMkLst>
        </pc:grpChg>
        <pc:grpChg chg="add del mod">
          <ac:chgData name="William Grey" userId="37b73424-c081-4fc2-b1af-363f4f3fd4f3" providerId="ADAL" clId="{00D87184-66B4-44F3-BB87-565B362BE03A}" dt="2020-01-29T12:41:35.638" v="767" actId="165"/>
          <ac:grpSpMkLst>
            <pc:docMk/>
            <pc:sldMk cId="2153289498" sldId="339"/>
            <ac:grpSpMk id="103" creationId="{B4A29A3B-FBD4-4EB4-BB75-5E51BC25B35B}"/>
          </ac:grpSpMkLst>
        </pc:grpChg>
        <pc:grpChg chg="add del mod">
          <ac:chgData name="William Grey" userId="37b73424-c081-4fc2-b1af-363f4f3fd4f3" providerId="ADAL" clId="{00D87184-66B4-44F3-BB87-565B362BE03A}" dt="2020-01-29T12:41:20.809" v="765" actId="165"/>
          <ac:grpSpMkLst>
            <pc:docMk/>
            <pc:sldMk cId="2153289498" sldId="339"/>
            <ac:grpSpMk id="105" creationId="{2E0759E5-3523-4610-8A18-335DCE8697A4}"/>
          </ac:grpSpMkLst>
        </pc:grp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5" creationId="{4848E832-7BBF-4563-BA1F-4949C1966001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7" creationId="{A46F4F3F-1AF4-4A76-B3FC-344A2995D15E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8" creationId="{B4544E59-3029-4021-9266-7925669723FB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9" creationId="{A7C79CAE-699D-43D9-A3BC-4FAD185CC868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10" creationId="{D0CF97E2-D6DE-400C-B693-633012D94EA5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11" creationId="{C818D0D2-13F4-42EE-B425-0FB5F49A0332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12" creationId="{E6C065DA-B158-4699-BD00-A0B139784B66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13" creationId="{29C2352B-27B7-403A-8EA4-9AF6C64713E4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14" creationId="{7EBD41DE-F5B0-4CA1-B262-009E2C7EF80F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15" creationId="{C2344CAD-7427-483A-8076-7E3188B6FF2F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17" creationId="{8083F11C-CB75-4A2D-B70B-6D360DBAD806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18" creationId="{BD4792DD-99F8-4130-BCCC-722D4048F2B6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27" creationId="{03E7DF55-2561-4F99-8DF0-5DF050870551}"/>
          </ac:cxnSpMkLst>
        </pc:cxnChg>
        <pc:cxnChg chg="del mod">
          <ac:chgData name="William Grey" userId="37b73424-c081-4fc2-b1af-363f4f3fd4f3" providerId="ADAL" clId="{00D87184-66B4-44F3-BB87-565B362BE03A}" dt="2020-01-29T12:29:01.416" v="703" actId="478"/>
          <ac:cxnSpMkLst>
            <pc:docMk/>
            <pc:sldMk cId="2153289498" sldId="339"/>
            <ac:cxnSpMk id="28" creationId="{65244D8D-2D0D-4E40-977D-D7E0717A5CFA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29" creationId="{3291AC42-7111-433F-ADA8-FCF889F370D7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30" creationId="{6B4F4748-3CF5-4801-99FA-3F9A73019770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31" creationId="{4527314E-1F25-4B77-8D5E-651DBBA8E3A8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32" creationId="{E8A64354-E291-4FDF-83F5-E596F6E7BA2A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33" creationId="{00711500-1EAF-4B05-822B-421EA94AB2D2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34" creationId="{CEE48514-8C1D-43AC-A98D-5B9D1E6FE73C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35" creationId="{2B3B0DC3-5B2A-4D71-948F-5063DEB07F78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36" creationId="{287C24A1-7633-44B1-BF4A-5F438E722582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37" creationId="{E33F077F-0E98-4244-B8C2-C6F88E3F0F7F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46" creationId="{AC05AC25-CDA7-46C9-AB6D-B6F1D5D1A50A}"/>
          </ac:cxnSpMkLst>
        </pc:cxnChg>
        <pc:cxnChg chg="add mod topLvl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47" creationId="{CBE3CF4C-4B31-415A-842F-F3B62398FF6E}"/>
          </ac:cxnSpMkLst>
        </pc:cxnChg>
        <pc:cxnChg chg="add del mod topLvl">
          <ac:chgData name="William Grey" userId="37b73424-c081-4fc2-b1af-363f4f3fd4f3" providerId="ADAL" clId="{00D87184-66B4-44F3-BB87-565B362BE03A}" dt="2020-01-29T12:44:52.028" v="827" actId="478"/>
          <ac:cxnSpMkLst>
            <pc:docMk/>
            <pc:sldMk cId="2153289498" sldId="339"/>
            <ac:cxnSpMk id="50" creationId="{9000E58B-69DB-40E7-BB2B-38C11497B492}"/>
          </ac:cxnSpMkLst>
        </pc:cxnChg>
        <pc:cxnChg chg="add del mod topLvl">
          <ac:chgData name="William Grey" userId="37b73424-c081-4fc2-b1af-363f4f3fd4f3" providerId="ADAL" clId="{00D87184-66B4-44F3-BB87-565B362BE03A}" dt="2020-01-29T12:42:51.300" v="783" actId="478"/>
          <ac:cxnSpMkLst>
            <pc:docMk/>
            <pc:sldMk cId="2153289498" sldId="339"/>
            <ac:cxnSpMk id="51" creationId="{1CC5AE5D-8051-4A64-A6CC-3E5684B60B91}"/>
          </ac:cxnSpMkLst>
        </pc:cxnChg>
        <pc:cxnChg chg="add del mod topLvl">
          <ac:chgData name="William Grey" userId="37b73424-c081-4fc2-b1af-363f4f3fd4f3" providerId="ADAL" clId="{00D87184-66B4-44F3-BB87-565B362BE03A}" dt="2020-01-29T12:42:54.523" v="784" actId="478"/>
          <ac:cxnSpMkLst>
            <pc:docMk/>
            <pc:sldMk cId="2153289498" sldId="339"/>
            <ac:cxnSpMk id="52" creationId="{E5FDC955-875C-424E-AB14-691EF606D056}"/>
          </ac:cxnSpMkLst>
        </pc:cxnChg>
        <pc:cxnChg chg="add del mod topLvl">
          <ac:chgData name="William Grey" userId="37b73424-c081-4fc2-b1af-363f4f3fd4f3" providerId="ADAL" clId="{00D87184-66B4-44F3-BB87-565B362BE03A}" dt="2020-01-29T12:42:58.803" v="785" actId="478"/>
          <ac:cxnSpMkLst>
            <pc:docMk/>
            <pc:sldMk cId="2153289498" sldId="339"/>
            <ac:cxnSpMk id="53" creationId="{B889A845-6B2E-4ABF-A13D-5A4DE17F39E9}"/>
          </ac:cxnSpMkLst>
        </pc:cxnChg>
        <pc:cxnChg chg="add del mod topLvl">
          <ac:chgData name="William Grey" userId="37b73424-c081-4fc2-b1af-363f4f3fd4f3" providerId="ADAL" clId="{00D87184-66B4-44F3-BB87-565B362BE03A}" dt="2020-01-29T12:43:02.293" v="786" actId="478"/>
          <ac:cxnSpMkLst>
            <pc:docMk/>
            <pc:sldMk cId="2153289498" sldId="339"/>
            <ac:cxnSpMk id="54" creationId="{2EB8D8B6-CFFB-41D3-813A-62ED037CF21D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58" creationId="{361F5267-12F6-44F8-92F5-BE0A5107BD4C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59" creationId="{54F01B5B-72F2-4601-BF13-D59A87508DC5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60" creationId="{8C0A3EB6-B9F9-4C10-83D3-9E2CC703AFFA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61" creationId="{9F1F77B7-5AAE-4826-94FE-9EC6E14EAEF5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62" creationId="{C150C303-CAC7-4A5C-B533-77935631F788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63" creationId="{8179DB05-7C02-4B49-8D69-DDAAB3900A9A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64" creationId="{8B0393A1-8503-4E22-B04F-B871A18A028C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65" creationId="{67F1A2C0-9550-4742-8F84-42953271A015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66" creationId="{F44B1CC6-346C-4FD7-B979-CC560FBCA4FD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67" creationId="{C061469B-93A7-401B-8717-9C2749636636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76" creationId="{ABFAF7B0-89BF-4CEE-A5A3-A66F69811EB5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77" creationId="{0A34B329-B49D-4CED-9201-D6F2B9AA7EBF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78" creationId="{2EDFD903-41AF-4F3F-AA0C-4B8A9D7D5498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79" creationId="{6C85A588-B090-4EFB-BF59-0978842C4E95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80" creationId="{567E6488-6D25-4BDE-8E07-EEE5450AC0A6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81" creationId="{284ACD81-0F18-4066-80C2-5A7D3BC0BB5B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82" creationId="{8AC464F0-53E2-4F1A-930F-AA09A81B02E7}"/>
          </ac:cxnSpMkLst>
        </pc:cxnChg>
        <pc:cxnChg chg="add del mod">
          <ac:chgData name="William Grey" userId="37b73424-c081-4fc2-b1af-363f4f3fd4f3" providerId="ADAL" clId="{00D87184-66B4-44F3-BB87-565B362BE03A}" dt="2020-01-29T12:34:52.159" v="709"/>
          <ac:cxnSpMkLst>
            <pc:docMk/>
            <pc:sldMk cId="2153289498" sldId="339"/>
            <ac:cxnSpMk id="83" creationId="{20B8DCF8-96EB-45BD-A06E-FB759AB6B1DE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06" creationId="{0681C600-F7E9-4D2D-ACC6-D12D8776996C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07" creationId="{FF0DEE9A-6CF8-42CB-B908-AC6E084EFF57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08" creationId="{33234096-1666-4859-B1B5-017213017A91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09" creationId="{C0E325FE-96B5-4AC4-B9E4-90EEC45CD77F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10" creationId="{7C3413E4-A2EF-479B-89ED-D1A55C38792E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11" creationId="{98B22618-2056-4CE6-817A-A4DB34F38CA2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12" creationId="{651F4F45-382F-4BD8-9294-B512F0502232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13" creationId="{24766CFD-9A0A-4754-84E4-B4917B8C87B6}"/>
          </ac:cxnSpMkLst>
        </pc:cxnChg>
        <pc:cxnChg chg="mod topLvl">
          <ac:chgData name="William Grey" userId="37b73424-c081-4fc2-b1af-363f4f3fd4f3" providerId="ADAL" clId="{00D87184-66B4-44F3-BB87-565B362BE03A}" dt="2020-01-29T12:55:33.716" v="1251" actId="1036"/>
          <ac:cxnSpMkLst>
            <pc:docMk/>
            <pc:sldMk cId="2153289498" sldId="339"/>
            <ac:cxnSpMk id="114" creationId="{72ECAD0C-4606-4065-9D4F-F737917C52EB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15" creationId="{4EDCB4C6-EB26-449B-BE42-12CAD3AE5EE4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18" creationId="{92A4909E-8C0C-426A-885C-E9606BD16550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19" creationId="{E0553C70-7DFE-4A1D-9B70-672032EF6481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20" creationId="{CDB96EE9-1E17-4A1A-98DB-7DE9A08B354C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21" creationId="{931AE687-1749-4A32-B35C-5BF79299A270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22" creationId="{35CEAADB-099D-408C-A5A9-9C4B68963B0B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23" creationId="{683FE032-3FB4-470E-A3F4-D64CCD6F8DF5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24" creationId="{63763A97-3B93-4AA5-B035-66E53C264090}"/>
          </ac:cxnSpMkLst>
        </pc:cxnChg>
        <pc:cxnChg chg="mod topLvl">
          <ac:chgData name="William Grey" userId="37b73424-c081-4fc2-b1af-363f4f3fd4f3" providerId="ADAL" clId="{00D87184-66B4-44F3-BB87-565B362BE03A}" dt="2020-01-29T12:50:33.310" v="915" actId="1076"/>
          <ac:cxnSpMkLst>
            <pc:docMk/>
            <pc:sldMk cId="2153289498" sldId="339"/>
            <ac:cxnSpMk id="125" creationId="{642404C3-CEC7-4E4F-9EB3-F412367D8C84}"/>
          </ac:cxnSpMkLst>
        </pc:cxnChg>
        <pc:cxnChg chg="add mod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127" creationId="{6A24F02A-AF2F-4FFA-9B23-9357415157D7}"/>
          </ac:cxnSpMkLst>
        </pc:cxnChg>
        <pc:cxnChg chg="add del mod">
          <ac:chgData name="William Grey" userId="37b73424-c081-4fc2-b1af-363f4f3fd4f3" providerId="ADAL" clId="{00D87184-66B4-44F3-BB87-565B362BE03A}" dt="2020-01-29T12:44:43.057" v="813" actId="478"/>
          <ac:cxnSpMkLst>
            <pc:docMk/>
            <pc:sldMk cId="2153289498" sldId="339"/>
            <ac:cxnSpMk id="128" creationId="{BBDF5BFF-3A5E-4A35-80E6-051D248F55FC}"/>
          </ac:cxnSpMkLst>
        </pc:cxnChg>
        <pc:cxnChg chg="add del">
          <ac:chgData name="William Grey" userId="37b73424-c081-4fc2-b1af-363f4f3fd4f3" providerId="ADAL" clId="{00D87184-66B4-44F3-BB87-565B362BE03A}" dt="2020-01-29T12:43:48.184" v="798"/>
          <ac:cxnSpMkLst>
            <pc:docMk/>
            <pc:sldMk cId="2153289498" sldId="339"/>
            <ac:cxnSpMk id="129" creationId="{153A217A-D7F6-4BF8-A4CD-829DC8BC3129}"/>
          </ac:cxnSpMkLst>
        </pc:cxnChg>
        <pc:cxnChg chg="add del">
          <ac:chgData name="William Grey" userId="37b73424-c081-4fc2-b1af-363f4f3fd4f3" providerId="ADAL" clId="{00D87184-66B4-44F3-BB87-565B362BE03A}" dt="2020-01-29T12:43:48.184" v="798"/>
          <ac:cxnSpMkLst>
            <pc:docMk/>
            <pc:sldMk cId="2153289498" sldId="339"/>
            <ac:cxnSpMk id="130" creationId="{21E48C42-2CD6-462F-99E5-B754BA4D8988}"/>
          </ac:cxnSpMkLst>
        </pc:cxnChg>
        <pc:cxnChg chg="add del">
          <ac:chgData name="William Grey" userId="37b73424-c081-4fc2-b1af-363f4f3fd4f3" providerId="ADAL" clId="{00D87184-66B4-44F3-BB87-565B362BE03A}" dt="2020-01-29T12:43:56.584" v="802"/>
          <ac:cxnSpMkLst>
            <pc:docMk/>
            <pc:sldMk cId="2153289498" sldId="339"/>
            <ac:cxnSpMk id="131" creationId="{3CD69405-DA9D-4C5D-8CE9-39DFF98116FE}"/>
          </ac:cxnSpMkLst>
        </pc:cxnChg>
        <pc:cxnChg chg="add del">
          <ac:chgData name="William Grey" userId="37b73424-c081-4fc2-b1af-363f4f3fd4f3" providerId="ADAL" clId="{00D87184-66B4-44F3-BB87-565B362BE03A}" dt="2020-01-29T12:43:56.584" v="802"/>
          <ac:cxnSpMkLst>
            <pc:docMk/>
            <pc:sldMk cId="2153289498" sldId="339"/>
            <ac:cxnSpMk id="132" creationId="{A1AA06EB-078F-4488-9277-C2CCD82EDB0C}"/>
          </ac:cxnSpMkLst>
        </pc:cxnChg>
        <pc:cxnChg chg="add del">
          <ac:chgData name="William Grey" userId="37b73424-c081-4fc2-b1af-363f4f3fd4f3" providerId="ADAL" clId="{00D87184-66B4-44F3-BB87-565B362BE03A}" dt="2020-01-29T12:44:11.155" v="806"/>
          <ac:cxnSpMkLst>
            <pc:docMk/>
            <pc:sldMk cId="2153289498" sldId="339"/>
            <ac:cxnSpMk id="133" creationId="{ABCA75B0-1184-4DD1-89CC-2B4E834D4364}"/>
          </ac:cxnSpMkLst>
        </pc:cxnChg>
        <pc:cxnChg chg="add del">
          <ac:chgData name="William Grey" userId="37b73424-c081-4fc2-b1af-363f4f3fd4f3" providerId="ADAL" clId="{00D87184-66B4-44F3-BB87-565B362BE03A}" dt="2020-01-29T12:44:11.155" v="806"/>
          <ac:cxnSpMkLst>
            <pc:docMk/>
            <pc:sldMk cId="2153289498" sldId="339"/>
            <ac:cxnSpMk id="134" creationId="{213D6B85-63A5-43F6-BA21-24CF2C087640}"/>
          </ac:cxnSpMkLst>
        </pc:cxnChg>
        <pc:cxnChg chg="add del mod">
          <ac:chgData name="William Grey" userId="37b73424-c081-4fc2-b1af-363f4f3fd4f3" providerId="ADAL" clId="{00D87184-66B4-44F3-BB87-565B362BE03A}" dt="2020-01-29T12:44:39.781" v="812" actId="478"/>
          <ac:cxnSpMkLst>
            <pc:docMk/>
            <pc:sldMk cId="2153289498" sldId="339"/>
            <ac:cxnSpMk id="135" creationId="{361CB315-6B44-4BFD-8CAE-C00A711F3F14}"/>
          </ac:cxnSpMkLst>
        </pc:cxnChg>
        <pc:cxnChg chg="add del mod">
          <ac:chgData name="William Grey" userId="37b73424-c081-4fc2-b1af-363f4f3fd4f3" providerId="ADAL" clId="{00D87184-66B4-44F3-BB87-565B362BE03A}" dt="2020-01-29T12:44:39.781" v="812" actId="478"/>
          <ac:cxnSpMkLst>
            <pc:docMk/>
            <pc:sldMk cId="2153289498" sldId="339"/>
            <ac:cxnSpMk id="136" creationId="{EAD69BA4-FDC9-4B8F-93C2-5854ADA26AB8}"/>
          </ac:cxnSpMkLst>
        </pc:cxnChg>
        <pc:cxnChg chg="add mod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137" creationId="{D5C94843-9594-4008-A194-4C78B85F59F4}"/>
          </ac:cxnSpMkLst>
        </pc:cxnChg>
        <pc:cxnChg chg="add mod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138" creationId="{BE81CEE9-CBBB-4942-9A2F-F49C496EE469}"/>
          </ac:cxnSpMkLst>
        </pc:cxnChg>
        <pc:cxnChg chg="add del mod">
          <ac:chgData name="William Grey" userId="37b73424-c081-4fc2-b1af-363f4f3fd4f3" providerId="ADAL" clId="{00D87184-66B4-44F3-BB87-565B362BE03A}" dt="2020-01-29T12:47:45.637" v="865" actId="478"/>
          <ac:cxnSpMkLst>
            <pc:docMk/>
            <pc:sldMk cId="2153289498" sldId="339"/>
            <ac:cxnSpMk id="139" creationId="{527B4E54-60EF-4816-8E7D-8CCC6AE783F6}"/>
          </ac:cxnSpMkLst>
        </pc:cxnChg>
        <pc:cxnChg chg="add del mod">
          <ac:chgData name="William Grey" userId="37b73424-c081-4fc2-b1af-363f4f3fd4f3" providerId="ADAL" clId="{00D87184-66B4-44F3-BB87-565B362BE03A}" dt="2020-01-29T12:47:41.706" v="864" actId="478"/>
          <ac:cxnSpMkLst>
            <pc:docMk/>
            <pc:sldMk cId="2153289498" sldId="339"/>
            <ac:cxnSpMk id="140" creationId="{A624177B-E744-4BB5-99AE-D02B095E28FB}"/>
          </ac:cxnSpMkLst>
        </pc:cxnChg>
        <pc:cxnChg chg="add mod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141" creationId="{71245307-7B88-48C2-8AC3-65FF1BD06638}"/>
          </ac:cxnSpMkLst>
        </pc:cxnChg>
        <pc:cxnChg chg="add mod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142" creationId="{D10B4A08-AB54-4121-9A60-73B72F935DA3}"/>
          </ac:cxnSpMkLst>
        </pc:cxnChg>
        <pc:cxnChg chg="add del mod">
          <ac:chgData name="William Grey" userId="37b73424-c081-4fc2-b1af-363f4f3fd4f3" providerId="ADAL" clId="{00D87184-66B4-44F3-BB87-565B362BE03A}" dt="2020-01-29T12:47:58.434" v="868" actId="478"/>
          <ac:cxnSpMkLst>
            <pc:docMk/>
            <pc:sldMk cId="2153289498" sldId="339"/>
            <ac:cxnSpMk id="143" creationId="{AECF8CD4-ABD6-4F69-95D4-0E0465EDD68B}"/>
          </ac:cxnSpMkLst>
        </pc:cxnChg>
        <pc:cxnChg chg="add mod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144" creationId="{2E1583B2-725B-4165-8154-236032C0CF6C}"/>
          </ac:cxnSpMkLst>
        </pc:cxnChg>
        <pc:cxnChg chg="add del mod">
          <ac:chgData name="William Grey" userId="37b73424-c081-4fc2-b1af-363f4f3fd4f3" providerId="ADAL" clId="{00D87184-66B4-44F3-BB87-565B362BE03A}" dt="2020-01-29T12:48:01.718" v="869" actId="478"/>
          <ac:cxnSpMkLst>
            <pc:docMk/>
            <pc:sldMk cId="2153289498" sldId="339"/>
            <ac:cxnSpMk id="145" creationId="{37FA2982-EAF3-432C-A718-746BA14E0B57}"/>
          </ac:cxnSpMkLst>
        </pc:cxnChg>
        <pc:cxnChg chg="add mod">
          <ac:chgData name="William Grey" userId="37b73424-c081-4fc2-b1af-363f4f3fd4f3" providerId="ADAL" clId="{00D87184-66B4-44F3-BB87-565B362BE03A}" dt="2020-01-29T12:51:16.440" v="940" actId="1076"/>
          <ac:cxnSpMkLst>
            <pc:docMk/>
            <pc:sldMk cId="2153289498" sldId="339"/>
            <ac:cxnSpMk id="146" creationId="{BF479CDF-8DE8-43A7-9895-C75025E7A662}"/>
          </ac:cxnSpMkLst>
        </pc:cxnChg>
      </pc:sldChg>
    </pc:docChg>
  </pc:docChgLst>
  <pc:docChgLst>
    <pc:chgData name="William Grey" userId="37b73424-c081-4fc2-b1af-363f4f3fd4f3" providerId="ADAL" clId="{04DBBD8C-978E-40CF-8289-A18C26238180}"/>
    <pc:docChg chg="custSel modMainMaster">
      <pc:chgData name="William Grey" userId="37b73424-c081-4fc2-b1af-363f4f3fd4f3" providerId="ADAL" clId="{04DBBD8C-978E-40CF-8289-A18C26238180}" dt="2022-09-12T10:51:49.839" v="1" actId="22"/>
      <pc:docMkLst>
        <pc:docMk/>
      </pc:docMkLst>
      <pc:sldMasterChg chg="modSldLayout">
        <pc:chgData name="William Grey" userId="37b73424-c081-4fc2-b1af-363f4f3fd4f3" providerId="ADAL" clId="{04DBBD8C-978E-40CF-8289-A18C26238180}" dt="2022-09-12T10:51:49.839" v="1" actId="22"/>
        <pc:sldMasterMkLst>
          <pc:docMk/>
          <pc:sldMasterMk cId="3666295180" sldId="2147483660"/>
        </pc:sldMasterMkLst>
        <pc:sldLayoutChg chg="addSp delSp mod">
          <pc:chgData name="William Grey" userId="37b73424-c081-4fc2-b1af-363f4f3fd4f3" providerId="ADAL" clId="{04DBBD8C-978E-40CF-8289-A18C26238180}" dt="2022-09-12T10:51:49.839" v="1" actId="22"/>
          <pc:sldLayoutMkLst>
            <pc:docMk/>
            <pc:sldMasterMk cId="3666295180" sldId="2147483660"/>
            <pc:sldLayoutMk cId="3500626061" sldId="2147483661"/>
          </pc:sldLayoutMkLst>
          <pc:picChg chg="add">
            <ac:chgData name="William Grey" userId="37b73424-c081-4fc2-b1af-363f4f3fd4f3" providerId="ADAL" clId="{04DBBD8C-978E-40CF-8289-A18C26238180}" dt="2022-09-12T10:51:49.839" v="1" actId="22"/>
            <ac:picMkLst>
              <pc:docMk/>
              <pc:sldMasterMk cId="3666295180" sldId="2147483660"/>
              <pc:sldLayoutMk cId="3500626061" sldId="2147483661"/>
              <ac:picMk id="7" creationId="{C49311F2-4B44-4488-BA27-27600F4C77B0}"/>
            </ac:picMkLst>
          </pc:picChg>
          <pc:picChg chg="del">
            <ac:chgData name="William Grey" userId="37b73424-c081-4fc2-b1af-363f4f3fd4f3" providerId="ADAL" clId="{04DBBD8C-978E-40CF-8289-A18C26238180}" dt="2022-09-12T10:51:49.216" v="0" actId="478"/>
            <ac:picMkLst>
              <pc:docMk/>
              <pc:sldMasterMk cId="3666295180" sldId="2147483660"/>
              <pc:sldLayoutMk cId="3500626061" sldId="2147483661"/>
              <ac:picMk id="8" creationId="{63B928B6-3DF2-476E-85F1-8814FADB2AE5}"/>
            </ac:picMkLst>
          </pc:picChg>
        </pc:sldLayoutChg>
      </pc:sldMasterChg>
    </pc:docChg>
  </pc:docChgLst>
  <pc:docChgLst>
    <pc:chgData name="William Grey" userId="37b73424-c081-4fc2-b1af-363f4f3fd4f3" providerId="ADAL" clId="{EC62BEFD-500B-4369-B4BA-228C37D43E7D}"/>
    <pc:docChg chg="custSel addSld modSld">
      <pc:chgData name="William Grey" userId="37b73424-c081-4fc2-b1af-363f4f3fd4f3" providerId="ADAL" clId="{EC62BEFD-500B-4369-B4BA-228C37D43E7D}" dt="2019-07-16T08:04:45.809" v="564" actId="20577"/>
      <pc:docMkLst>
        <pc:docMk/>
      </pc:docMkLst>
      <pc:sldChg chg="modSp">
        <pc:chgData name="William Grey" userId="37b73424-c081-4fc2-b1af-363f4f3fd4f3" providerId="ADAL" clId="{EC62BEFD-500B-4369-B4BA-228C37D43E7D}" dt="2019-07-16T07:45:40.485" v="466" actId="20577"/>
        <pc:sldMkLst>
          <pc:docMk/>
          <pc:sldMk cId="3963634884" sldId="310"/>
        </pc:sldMkLst>
        <pc:spChg chg="mod">
          <ac:chgData name="William Grey" userId="37b73424-c081-4fc2-b1af-363f4f3fd4f3" providerId="ADAL" clId="{EC62BEFD-500B-4369-B4BA-228C37D43E7D}" dt="2019-07-16T07:45:40.485" v="466" actId="20577"/>
          <ac:spMkLst>
            <pc:docMk/>
            <pc:sldMk cId="3963634884" sldId="31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C62BEFD-500B-4369-B4BA-228C37D43E7D}" dt="2019-07-16T08:04:45.809" v="564" actId="20577"/>
        <pc:sldMkLst>
          <pc:docMk/>
          <pc:sldMk cId="628969176" sldId="311"/>
        </pc:sldMkLst>
        <pc:spChg chg="mod">
          <ac:chgData name="William Grey" userId="37b73424-c081-4fc2-b1af-363f4f3fd4f3" providerId="ADAL" clId="{EC62BEFD-500B-4369-B4BA-228C37D43E7D}" dt="2019-07-16T08:04:45.809" v="564" actId="20577"/>
          <ac:spMkLst>
            <pc:docMk/>
            <pc:sldMk cId="628969176" sldId="311"/>
            <ac:spMk id="3" creationId="{00000000-0000-0000-0000-000000000000}"/>
          </ac:spMkLst>
        </pc:spChg>
      </pc:sldChg>
      <pc:sldChg chg="addSp delSp modSp add">
        <pc:chgData name="William Grey" userId="37b73424-c081-4fc2-b1af-363f4f3fd4f3" providerId="ADAL" clId="{EC62BEFD-500B-4369-B4BA-228C37D43E7D}" dt="2019-07-16T07:43:33.997" v="279" actId="5793"/>
        <pc:sldMkLst>
          <pc:docMk/>
          <pc:sldMk cId="958900199" sldId="338"/>
        </pc:sldMkLst>
        <pc:spChg chg="mod">
          <ac:chgData name="William Grey" userId="37b73424-c081-4fc2-b1af-363f4f3fd4f3" providerId="ADAL" clId="{EC62BEFD-500B-4369-B4BA-228C37D43E7D}" dt="2019-07-16T07:43:33.997" v="279" actId="5793"/>
          <ac:spMkLst>
            <pc:docMk/>
            <pc:sldMk cId="958900199" sldId="338"/>
            <ac:spMk id="3" creationId="{00000000-0000-0000-0000-000000000000}"/>
          </ac:spMkLst>
        </pc:spChg>
        <pc:spChg chg="add mod">
          <ac:chgData name="William Grey" userId="37b73424-c081-4fc2-b1af-363f4f3fd4f3" providerId="ADAL" clId="{EC62BEFD-500B-4369-B4BA-228C37D43E7D}" dt="2019-07-16T07:40:21.346" v="111" actId="20577"/>
          <ac:spMkLst>
            <pc:docMk/>
            <pc:sldMk cId="958900199" sldId="338"/>
            <ac:spMk id="19" creationId="{CF3D03B4-80B6-457E-8287-BD0D367BB350}"/>
          </ac:spMkLst>
        </pc:spChg>
        <pc:spChg chg="add mod">
          <ac:chgData name="William Grey" userId="37b73424-c081-4fc2-b1af-363f4f3fd4f3" providerId="ADAL" clId="{EC62BEFD-500B-4369-B4BA-228C37D43E7D}" dt="2019-07-16T07:40:17.346" v="107" actId="20577"/>
          <ac:spMkLst>
            <pc:docMk/>
            <pc:sldMk cId="958900199" sldId="338"/>
            <ac:spMk id="20" creationId="{61413706-5FB4-4A17-AA81-DA02BB951C54}"/>
          </ac:spMkLst>
        </pc:spChg>
        <pc:spChg chg="add mod">
          <ac:chgData name="William Grey" userId="37b73424-c081-4fc2-b1af-363f4f3fd4f3" providerId="ADAL" clId="{EC62BEFD-500B-4369-B4BA-228C37D43E7D}" dt="2019-07-16T07:39:02.015" v="43" actId="14100"/>
          <ac:spMkLst>
            <pc:docMk/>
            <pc:sldMk cId="958900199" sldId="338"/>
            <ac:spMk id="21" creationId="{58FDF184-B8DD-4671-BCD9-B32CBFB4D114}"/>
          </ac:spMkLst>
        </pc:spChg>
        <pc:spChg chg="add mod">
          <ac:chgData name="William Grey" userId="37b73424-c081-4fc2-b1af-363f4f3fd4f3" providerId="ADAL" clId="{EC62BEFD-500B-4369-B4BA-228C37D43E7D}" dt="2019-07-16T07:39:08.979" v="47" actId="20577"/>
          <ac:spMkLst>
            <pc:docMk/>
            <pc:sldMk cId="958900199" sldId="338"/>
            <ac:spMk id="22" creationId="{92608B63-10EA-4DEC-BCE0-A25F89328E74}"/>
          </ac:spMkLst>
        </pc:spChg>
        <pc:spChg chg="add mod">
          <ac:chgData name="William Grey" userId="37b73424-c081-4fc2-b1af-363f4f3fd4f3" providerId="ADAL" clId="{EC62BEFD-500B-4369-B4BA-228C37D43E7D}" dt="2019-07-16T07:39:16.651" v="51" actId="20577"/>
          <ac:spMkLst>
            <pc:docMk/>
            <pc:sldMk cId="958900199" sldId="338"/>
            <ac:spMk id="23" creationId="{2FB5BC9E-4B88-4B46-AC09-9FBC1C3286DA}"/>
          </ac:spMkLst>
        </pc:spChg>
        <pc:spChg chg="add mod">
          <ac:chgData name="William Grey" userId="37b73424-c081-4fc2-b1af-363f4f3fd4f3" providerId="ADAL" clId="{EC62BEFD-500B-4369-B4BA-228C37D43E7D}" dt="2019-07-16T07:39:25.936" v="56" actId="20577"/>
          <ac:spMkLst>
            <pc:docMk/>
            <pc:sldMk cId="958900199" sldId="338"/>
            <ac:spMk id="24" creationId="{5AB7B74E-A410-42D0-B866-B7F639C1B5C9}"/>
          </ac:spMkLst>
        </pc:spChg>
        <pc:spChg chg="add mod">
          <ac:chgData name="William Grey" userId="37b73424-c081-4fc2-b1af-363f4f3fd4f3" providerId="ADAL" clId="{EC62BEFD-500B-4369-B4BA-228C37D43E7D}" dt="2019-07-16T07:39:33.443" v="58" actId="1076"/>
          <ac:spMkLst>
            <pc:docMk/>
            <pc:sldMk cId="958900199" sldId="338"/>
            <ac:spMk id="25" creationId="{EE88E3E6-F1E0-4423-9F83-A6D2335E1D74}"/>
          </ac:spMkLst>
        </pc:spChg>
        <pc:spChg chg="add mod">
          <ac:chgData name="William Grey" userId="37b73424-c081-4fc2-b1af-363f4f3fd4f3" providerId="ADAL" clId="{EC62BEFD-500B-4369-B4BA-228C37D43E7D}" dt="2019-07-16T07:39:40.597" v="60" actId="1076"/>
          <ac:spMkLst>
            <pc:docMk/>
            <pc:sldMk cId="958900199" sldId="338"/>
            <ac:spMk id="26" creationId="{8BC2C4AB-F0EE-476A-B8B8-92A7CDFA5DF2}"/>
          </ac:spMkLst>
        </pc:spChg>
        <pc:spChg chg="add del mod">
          <ac:chgData name="William Grey" userId="37b73424-c081-4fc2-b1af-363f4f3fd4f3" providerId="ADAL" clId="{EC62BEFD-500B-4369-B4BA-228C37D43E7D}" dt="2019-07-16T07:39:52.276" v="64" actId="478"/>
          <ac:spMkLst>
            <pc:docMk/>
            <pc:sldMk cId="958900199" sldId="338"/>
            <ac:spMk id="27" creationId="{9A238603-1ECC-4D17-9444-9943CA9F0042}"/>
          </ac:spMkLst>
        </pc:spChg>
        <pc:cxnChg chg="add mod">
          <ac:chgData name="William Grey" userId="37b73424-c081-4fc2-b1af-363f4f3fd4f3" providerId="ADAL" clId="{EC62BEFD-500B-4369-B4BA-228C37D43E7D}" dt="2019-07-16T07:36:50.771" v="3" actId="11529"/>
          <ac:cxnSpMkLst>
            <pc:docMk/>
            <pc:sldMk cId="958900199" sldId="338"/>
            <ac:cxnSpMk id="5" creationId="{4848E832-7BBF-4563-BA1F-4949C1966001}"/>
          </ac:cxnSpMkLst>
        </pc:cxnChg>
        <pc:cxnChg chg="add mod">
          <ac:chgData name="William Grey" userId="37b73424-c081-4fc2-b1af-363f4f3fd4f3" providerId="ADAL" clId="{EC62BEFD-500B-4369-B4BA-228C37D43E7D}" dt="2019-07-16T07:37:03.695" v="4" actId="11529"/>
          <ac:cxnSpMkLst>
            <pc:docMk/>
            <pc:sldMk cId="958900199" sldId="338"/>
            <ac:cxnSpMk id="7" creationId="{A46F4F3F-1AF4-4A76-B3FC-344A2995D15E}"/>
          </ac:cxnSpMkLst>
        </pc:cxnChg>
        <pc:cxnChg chg="add mod">
          <ac:chgData name="William Grey" userId="37b73424-c081-4fc2-b1af-363f4f3fd4f3" providerId="ADAL" clId="{EC62BEFD-500B-4369-B4BA-228C37D43E7D}" dt="2019-07-16T07:37:15.593" v="9" actId="1076"/>
          <ac:cxnSpMkLst>
            <pc:docMk/>
            <pc:sldMk cId="958900199" sldId="338"/>
            <ac:cxnSpMk id="8" creationId="{B4544E59-3029-4021-9266-7925669723FB}"/>
          </ac:cxnSpMkLst>
        </pc:cxnChg>
        <pc:cxnChg chg="add mod">
          <ac:chgData name="William Grey" userId="37b73424-c081-4fc2-b1af-363f4f3fd4f3" providerId="ADAL" clId="{EC62BEFD-500B-4369-B4BA-228C37D43E7D}" dt="2019-07-16T07:37:13.629" v="8" actId="1076"/>
          <ac:cxnSpMkLst>
            <pc:docMk/>
            <pc:sldMk cId="958900199" sldId="338"/>
            <ac:cxnSpMk id="9" creationId="{A7C79CAE-699D-43D9-A3BC-4FAD185CC868}"/>
          </ac:cxnSpMkLst>
        </pc:cxnChg>
        <pc:cxnChg chg="add mod">
          <ac:chgData name="William Grey" userId="37b73424-c081-4fc2-b1af-363f4f3fd4f3" providerId="ADAL" clId="{EC62BEFD-500B-4369-B4BA-228C37D43E7D}" dt="2019-07-16T07:37:29.663" v="12" actId="1076"/>
          <ac:cxnSpMkLst>
            <pc:docMk/>
            <pc:sldMk cId="958900199" sldId="338"/>
            <ac:cxnSpMk id="10" creationId="{D0CF97E2-D6DE-400C-B693-633012D94EA5}"/>
          </ac:cxnSpMkLst>
        </pc:cxnChg>
        <pc:cxnChg chg="add mod">
          <ac:chgData name="William Grey" userId="37b73424-c081-4fc2-b1af-363f4f3fd4f3" providerId="ADAL" clId="{EC62BEFD-500B-4369-B4BA-228C37D43E7D}" dt="2019-07-16T07:37:29.663" v="12" actId="1076"/>
          <ac:cxnSpMkLst>
            <pc:docMk/>
            <pc:sldMk cId="958900199" sldId="338"/>
            <ac:cxnSpMk id="11" creationId="{C818D0D2-13F4-42EE-B425-0FB5F49A0332}"/>
          </ac:cxnSpMkLst>
        </pc:cxnChg>
        <pc:cxnChg chg="add mod">
          <ac:chgData name="William Grey" userId="37b73424-c081-4fc2-b1af-363f4f3fd4f3" providerId="ADAL" clId="{EC62BEFD-500B-4369-B4BA-228C37D43E7D}" dt="2019-07-16T07:37:41.775" v="17" actId="1076"/>
          <ac:cxnSpMkLst>
            <pc:docMk/>
            <pc:sldMk cId="958900199" sldId="338"/>
            <ac:cxnSpMk id="12" creationId="{E6C065DA-B158-4699-BD00-A0B139784B66}"/>
          </ac:cxnSpMkLst>
        </pc:cxnChg>
        <pc:cxnChg chg="add mod">
          <ac:chgData name="William Grey" userId="37b73424-c081-4fc2-b1af-363f4f3fd4f3" providerId="ADAL" clId="{EC62BEFD-500B-4369-B4BA-228C37D43E7D}" dt="2019-07-16T07:37:29.663" v="12" actId="1076"/>
          <ac:cxnSpMkLst>
            <pc:docMk/>
            <pc:sldMk cId="958900199" sldId="338"/>
            <ac:cxnSpMk id="13" creationId="{29C2352B-27B7-403A-8EA4-9AF6C64713E4}"/>
          </ac:cxnSpMkLst>
        </pc:cxnChg>
        <pc:cxnChg chg="add mod">
          <ac:chgData name="William Grey" userId="37b73424-c081-4fc2-b1af-363f4f3fd4f3" providerId="ADAL" clId="{EC62BEFD-500B-4369-B4BA-228C37D43E7D}" dt="2019-07-16T07:37:37.907" v="16" actId="1036"/>
          <ac:cxnSpMkLst>
            <pc:docMk/>
            <pc:sldMk cId="958900199" sldId="338"/>
            <ac:cxnSpMk id="14" creationId="{7EBD41DE-F5B0-4CA1-B262-009E2C7EF80F}"/>
          </ac:cxnSpMkLst>
        </pc:cxnChg>
        <pc:cxnChg chg="add mod">
          <ac:chgData name="William Grey" userId="37b73424-c081-4fc2-b1af-363f4f3fd4f3" providerId="ADAL" clId="{EC62BEFD-500B-4369-B4BA-228C37D43E7D}" dt="2019-07-16T07:39:42.113" v="61" actId="1076"/>
          <ac:cxnSpMkLst>
            <pc:docMk/>
            <pc:sldMk cId="958900199" sldId="338"/>
            <ac:cxnSpMk id="15" creationId="{C2344CAD-7427-483A-8076-7E3188B6FF2F}"/>
          </ac:cxnSpMkLst>
        </pc:cxnChg>
        <pc:cxnChg chg="add mod">
          <ac:chgData name="William Grey" userId="37b73424-c081-4fc2-b1af-363f4f3fd4f3" providerId="ADAL" clId="{EC62BEFD-500B-4369-B4BA-228C37D43E7D}" dt="2019-07-16T07:38:06.988" v="24" actId="13822"/>
          <ac:cxnSpMkLst>
            <pc:docMk/>
            <pc:sldMk cId="958900199" sldId="338"/>
            <ac:cxnSpMk id="16" creationId="{94AEFA06-4FB2-4385-8CD2-936878A5F0A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78377" y="4812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626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59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21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577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832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69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863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8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59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68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5C599B0-C069-A5E3-AE5B-9A8A6962D991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0BAA46-016B-8703-EA2B-99806C053472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EFBC5E-1C17-0E00-9663-4ACFDF7B0CC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FA55E2-948E-F4CC-1C39-E9495E9E038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95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Communication methods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Skew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2078F8-FFBF-4CEE-B162-6991363BDE14}"/>
              </a:ext>
            </a:extLst>
          </p:cNvPr>
          <p:cNvSpPr/>
          <p:nvPr/>
        </p:nvSpPr>
        <p:spPr>
          <a:xfrm>
            <a:off x="2052691" y="1297496"/>
            <a:ext cx="1139686" cy="322637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Sender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EA10D1-1752-4C99-A5B2-24EC17C73A31}"/>
              </a:ext>
            </a:extLst>
          </p:cNvPr>
          <p:cNvSpPr/>
          <p:nvPr/>
        </p:nvSpPr>
        <p:spPr>
          <a:xfrm>
            <a:off x="6417616" y="1232820"/>
            <a:ext cx="1139686" cy="329105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Receiver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B593893-0BF0-4808-8540-DF1BA5BB6A94}"/>
              </a:ext>
            </a:extLst>
          </p:cNvPr>
          <p:cNvCxnSpPr>
            <a:cxnSpLocks/>
          </p:cNvCxnSpPr>
          <p:nvPr/>
        </p:nvCxnSpPr>
        <p:spPr>
          <a:xfrm flipV="1">
            <a:off x="3200400" y="2266504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0A88B03-A38E-413B-B478-F60A8F8B231E}"/>
              </a:ext>
            </a:extLst>
          </p:cNvPr>
          <p:cNvCxnSpPr>
            <a:cxnSpLocks/>
          </p:cNvCxnSpPr>
          <p:nvPr/>
        </p:nvCxnSpPr>
        <p:spPr>
          <a:xfrm flipV="1">
            <a:off x="3200400" y="4415137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0FF7875-0AF5-4B07-98DA-279027A1DF09}"/>
              </a:ext>
            </a:extLst>
          </p:cNvPr>
          <p:cNvCxnSpPr>
            <a:cxnSpLocks/>
          </p:cNvCxnSpPr>
          <p:nvPr/>
        </p:nvCxnSpPr>
        <p:spPr>
          <a:xfrm flipV="1">
            <a:off x="3200399" y="4010042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6484476-F31A-4166-9839-3D25484B0E88}"/>
              </a:ext>
            </a:extLst>
          </p:cNvPr>
          <p:cNvCxnSpPr>
            <a:cxnSpLocks/>
          </p:cNvCxnSpPr>
          <p:nvPr/>
        </p:nvCxnSpPr>
        <p:spPr>
          <a:xfrm flipV="1">
            <a:off x="3192377" y="3579266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EE955D-8D8F-4CF1-9A4E-49A70AE57FED}"/>
              </a:ext>
            </a:extLst>
          </p:cNvPr>
          <p:cNvCxnSpPr>
            <a:cxnSpLocks/>
          </p:cNvCxnSpPr>
          <p:nvPr/>
        </p:nvCxnSpPr>
        <p:spPr>
          <a:xfrm flipV="1">
            <a:off x="3200399" y="3088035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1E5F0A-D05B-438A-A6F6-0E8B78BEAF25}"/>
              </a:ext>
            </a:extLst>
          </p:cNvPr>
          <p:cNvCxnSpPr>
            <a:cxnSpLocks/>
          </p:cNvCxnSpPr>
          <p:nvPr/>
        </p:nvCxnSpPr>
        <p:spPr>
          <a:xfrm flipV="1">
            <a:off x="3200400" y="1855819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17511C5-6E17-4759-BE41-2C367DB20D7C}"/>
              </a:ext>
            </a:extLst>
          </p:cNvPr>
          <p:cNvCxnSpPr>
            <a:cxnSpLocks/>
          </p:cNvCxnSpPr>
          <p:nvPr/>
        </p:nvCxnSpPr>
        <p:spPr>
          <a:xfrm flipV="1">
            <a:off x="3185662" y="1457373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E19E3B2-CEEA-47DF-9CD7-86D51AD8BB80}"/>
              </a:ext>
            </a:extLst>
          </p:cNvPr>
          <p:cNvCxnSpPr>
            <a:cxnSpLocks/>
          </p:cNvCxnSpPr>
          <p:nvPr/>
        </p:nvCxnSpPr>
        <p:spPr>
          <a:xfrm flipV="1">
            <a:off x="3200399" y="2672621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1F2B796-DA69-4CF6-8F42-A237EC24C768}"/>
              </a:ext>
            </a:extLst>
          </p:cNvPr>
          <p:cNvSpPr/>
          <p:nvPr/>
        </p:nvSpPr>
        <p:spPr>
          <a:xfrm>
            <a:off x="4614482" y="1512753"/>
            <a:ext cx="917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1 0  0  0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A2C6E1F-5689-4D9A-A788-BB5F2E4CF113}"/>
              </a:ext>
            </a:extLst>
          </p:cNvPr>
          <p:cNvSpPr/>
          <p:nvPr/>
        </p:nvSpPr>
        <p:spPr>
          <a:xfrm>
            <a:off x="4614482" y="1065869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0 1 0 1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3774C1C-6228-4808-ADAA-4A419178EAD5}"/>
              </a:ext>
            </a:extLst>
          </p:cNvPr>
          <p:cNvSpPr/>
          <p:nvPr/>
        </p:nvSpPr>
        <p:spPr>
          <a:xfrm>
            <a:off x="4596525" y="1932897"/>
            <a:ext cx="1023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0 1   1   1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EA94999-1041-46A4-B544-AFE194FE2FCB}"/>
              </a:ext>
            </a:extLst>
          </p:cNvPr>
          <p:cNvSpPr/>
          <p:nvPr/>
        </p:nvSpPr>
        <p:spPr>
          <a:xfrm>
            <a:off x="4501112" y="2327620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0 0 0 0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FFC1CF4-3EB7-44CF-9B9E-BF6F688C9527}"/>
              </a:ext>
            </a:extLst>
          </p:cNvPr>
          <p:cNvSpPr/>
          <p:nvPr/>
        </p:nvSpPr>
        <p:spPr>
          <a:xfrm>
            <a:off x="4596525" y="2727197"/>
            <a:ext cx="811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0 1 1 0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208E91-54C9-4741-A726-5F2CA941DEF2}"/>
              </a:ext>
            </a:extLst>
          </p:cNvPr>
          <p:cNvSpPr/>
          <p:nvPr/>
        </p:nvSpPr>
        <p:spPr>
          <a:xfrm>
            <a:off x="4584493" y="4072452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0 1 0 1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73E9970-37B1-4E42-AC09-0F6BB77EDFF4}"/>
              </a:ext>
            </a:extLst>
          </p:cNvPr>
          <p:cNvSpPr/>
          <p:nvPr/>
        </p:nvSpPr>
        <p:spPr>
          <a:xfrm>
            <a:off x="4584493" y="3226685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1  1  1  1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39473F3-4F59-4705-83F7-92637DA63FC5}"/>
              </a:ext>
            </a:extLst>
          </p:cNvPr>
          <p:cNvSpPr/>
          <p:nvPr/>
        </p:nvSpPr>
        <p:spPr>
          <a:xfrm>
            <a:off x="4596525" y="3663592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1 0 0 1 </a:t>
            </a:r>
          </a:p>
        </p:txBody>
      </p:sp>
    </p:spTree>
    <p:extLst>
      <p:ext uri="{BB962C8B-B14F-4D97-AF65-F5344CB8AC3E}">
        <p14:creationId xmlns:p14="http://schemas.microsoft.com/office/powerpoint/2010/main" val="2604303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D4D0B-FE89-45C6-BCEE-65D499680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Parallel Transmission with skew</a:t>
            </a:r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0506A0F1-AC4A-43B6-9B98-6E2394576CE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00325" y="1825625"/>
            <a:ext cx="6991350" cy="4351338"/>
          </a:xfrm>
        </p:spPr>
      </p:pic>
    </p:spTree>
    <p:extLst>
      <p:ext uri="{BB962C8B-B14F-4D97-AF65-F5344CB8AC3E}">
        <p14:creationId xmlns:p14="http://schemas.microsoft.com/office/powerpoint/2010/main" val="330445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Synchronous transmission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095" y="1540314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signals are sent at regular intervals in a continuous stream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Timing signals are also sent allowing the sending and receiving clocks to be synchronised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sender needs to transmit the data at the same rate that the receiver reads the data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Synchronous transmission and parallel transmission are normally used together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41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Synchronous transmission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97A6DF-6899-4FD0-A266-AFC347EEC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789" y="3591364"/>
            <a:ext cx="11794435" cy="3705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Read signal             0                     1                    0                      0                    1                     1                     0              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3E7DF55-2561-4F99-8DF0-5DF050870551}"/>
              </a:ext>
            </a:extLst>
          </p:cNvPr>
          <p:cNvCxnSpPr>
            <a:cxnSpLocks/>
          </p:cNvCxnSpPr>
          <p:nvPr/>
        </p:nvCxnSpPr>
        <p:spPr>
          <a:xfrm>
            <a:off x="1432230" y="3194917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291AC42-7111-433F-ADA8-FCF889F370D7}"/>
              </a:ext>
            </a:extLst>
          </p:cNvPr>
          <p:cNvCxnSpPr>
            <a:cxnSpLocks/>
          </p:cNvCxnSpPr>
          <p:nvPr/>
        </p:nvCxnSpPr>
        <p:spPr>
          <a:xfrm flipV="1">
            <a:off x="2930952" y="2048664"/>
            <a:ext cx="0" cy="1151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B4F4748-3CF5-4801-99FA-3F9A73019770}"/>
              </a:ext>
            </a:extLst>
          </p:cNvPr>
          <p:cNvCxnSpPr>
            <a:cxnSpLocks/>
          </p:cNvCxnSpPr>
          <p:nvPr/>
        </p:nvCxnSpPr>
        <p:spPr>
          <a:xfrm flipV="1">
            <a:off x="4417421" y="2045904"/>
            <a:ext cx="0" cy="1151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527314E-1F25-4B77-8D5E-651DBBA8E3A8}"/>
              </a:ext>
            </a:extLst>
          </p:cNvPr>
          <p:cNvCxnSpPr>
            <a:cxnSpLocks/>
          </p:cNvCxnSpPr>
          <p:nvPr/>
        </p:nvCxnSpPr>
        <p:spPr>
          <a:xfrm>
            <a:off x="2918699" y="2045904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8A64354-E291-4FDF-83F5-E596F6E7BA2A}"/>
              </a:ext>
            </a:extLst>
          </p:cNvPr>
          <p:cNvCxnSpPr>
            <a:cxnSpLocks/>
          </p:cNvCxnSpPr>
          <p:nvPr/>
        </p:nvCxnSpPr>
        <p:spPr>
          <a:xfrm>
            <a:off x="4404612" y="3199957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0711500-1EAF-4B05-822B-421EA94AB2D2}"/>
              </a:ext>
            </a:extLst>
          </p:cNvPr>
          <p:cNvCxnSpPr>
            <a:cxnSpLocks/>
          </p:cNvCxnSpPr>
          <p:nvPr/>
        </p:nvCxnSpPr>
        <p:spPr>
          <a:xfrm flipV="1">
            <a:off x="5891081" y="2048664"/>
            <a:ext cx="0" cy="1151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EE48514-8C1D-43AC-A98D-5B9D1E6FE73C}"/>
              </a:ext>
            </a:extLst>
          </p:cNvPr>
          <p:cNvCxnSpPr>
            <a:cxnSpLocks/>
          </p:cNvCxnSpPr>
          <p:nvPr/>
        </p:nvCxnSpPr>
        <p:spPr>
          <a:xfrm flipV="1">
            <a:off x="8876273" y="2043624"/>
            <a:ext cx="0" cy="1151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B3B0DC3-5B2A-4D71-948F-5063DEB07F78}"/>
              </a:ext>
            </a:extLst>
          </p:cNvPr>
          <p:cNvCxnSpPr>
            <a:cxnSpLocks/>
          </p:cNvCxnSpPr>
          <p:nvPr/>
        </p:nvCxnSpPr>
        <p:spPr>
          <a:xfrm>
            <a:off x="5891081" y="2045904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87C24A1-7633-44B1-BF4A-5F438E722582}"/>
              </a:ext>
            </a:extLst>
          </p:cNvPr>
          <p:cNvCxnSpPr>
            <a:cxnSpLocks/>
          </p:cNvCxnSpPr>
          <p:nvPr/>
        </p:nvCxnSpPr>
        <p:spPr>
          <a:xfrm>
            <a:off x="7365298" y="2040935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33F077F-0E98-4244-B8C2-C6F88E3F0F7F}"/>
              </a:ext>
            </a:extLst>
          </p:cNvPr>
          <p:cNvCxnSpPr>
            <a:cxnSpLocks/>
          </p:cNvCxnSpPr>
          <p:nvPr/>
        </p:nvCxnSpPr>
        <p:spPr>
          <a:xfrm>
            <a:off x="8864020" y="3208242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846C262-9B4C-42B7-836C-2E403CF72752}"/>
              </a:ext>
            </a:extLst>
          </p:cNvPr>
          <p:cNvSpPr txBox="1"/>
          <p:nvPr/>
        </p:nvSpPr>
        <p:spPr>
          <a:xfrm>
            <a:off x="419163" y="3038955"/>
            <a:ext cx="915881" cy="294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 Volts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4EAD05-AB5E-442B-A585-172E8755D12A}"/>
              </a:ext>
            </a:extLst>
          </p:cNvPr>
          <p:cNvSpPr txBox="1"/>
          <p:nvPr/>
        </p:nvSpPr>
        <p:spPr>
          <a:xfrm>
            <a:off x="444780" y="1936561"/>
            <a:ext cx="915881" cy="294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 Volts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C05AC25-CDA7-46C9-AB6D-B6F1D5D1A50A}"/>
              </a:ext>
            </a:extLst>
          </p:cNvPr>
          <p:cNvCxnSpPr>
            <a:cxnSpLocks/>
          </p:cNvCxnSpPr>
          <p:nvPr/>
        </p:nvCxnSpPr>
        <p:spPr>
          <a:xfrm>
            <a:off x="1219974" y="3432756"/>
            <a:ext cx="9331366" cy="268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BE3CF4C-4B31-415A-842F-F3B62398FF6E}"/>
              </a:ext>
            </a:extLst>
          </p:cNvPr>
          <p:cNvCxnSpPr>
            <a:cxnSpLocks/>
          </p:cNvCxnSpPr>
          <p:nvPr/>
        </p:nvCxnSpPr>
        <p:spPr>
          <a:xfrm flipV="1">
            <a:off x="1219974" y="1825887"/>
            <a:ext cx="6403" cy="15926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4792DD-99F8-4130-BCCC-722D4048F2B6}"/>
              </a:ext>
            </a:extLst>
          </p:cNvPr>
          <p:cNvCxnSpPr>
            <a:cxnSpLocks/>
          </p:cNvCxnSpPr>
          <p:nvPr/>
        </p:nvCxnSpPr>
        <p:spPr>
          <a:xfrm flipV="1">
            <a:off x="2173516" y="3240934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Content Placeholder 5">
            <a:extLst>
              <a:ext uri="{FF2B5EF4-FFF2-40B4-BE49-F238E27FC236}">
                <a16:creationId xmlns:a16="http://schemas.microsoft.com/office/drawing/2014/main" id="{C211487D-67A8-4F1F-BBE5-00B0635BD7A0}"/>
              </a:ext>
            </a:extLst>
          </p:cNvPr>
          <p:cNvSpPr txBox="1">
            <a:spLocks/>
          </p:cNvSpPr>
          <p:nvPr/>
        </p:nvSpPr>
        <p:spPr>
          <a:xfrm>
            <a:off x="397565" y="5960940"/>
            <a:ext cx="11794435" cy="370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Read signal             0                           1                          0                          1                          1                             0                                  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681C600-F7E9-4D2D-ACC6-D12D8776996C}"/>
              </a:ext>
            </a:extLst>
          </p:cNvPr>
          <p:cNvCxnSpPr>
            <a:cxnSpLocks/>
          </p:cNvCxnSpPr>
          <p:nvPr/>
        </p:nvCxnSpPr>
        <p:spPr>
          <a:xfrm>
            <a:off x="1575109" y="5538557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F0DEE9A-6CF8-42CB-B908-AC6E084EFF57}"/>
              </a:ext>
            </a:extLst>
          </p:cNvPr>
          <p:cNvCxnSpPr>
            <a:cxnSpLocks/>
          </p:cNvCxnSpPr>
          <p:nvPr/>
        </p:nvCxnSpPr>
        <p:spPr>
          <a:xfrm flipV="1">
            <a:off x="3049326" y="4387264"/>
            <a:ext cx="0" cy="1151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33234096-1666-4859-B1B5-017213017A91}"/>
              </a:ext>
            </a:extLst>
          </p:cNvPr>
          <p:cNvCxnSpPr>
            <a:cxnSpLocks/>
          </p:cNvCxnSpPr>
          <p:nvPr/>
        </p:nvCxnSpPr>
        <p:spPr>
          <a:xfrm flipV="1">
            <a:off x="4535795" y="4384504"/>
            <a:ext cx="0" cy="1151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C0E325FE-96B5-4AC4-B9E4-90EEC45CD77F}"/>
              </a:ext>
            </a:extLst>
          </p:cNvPr>
          <p:cNvCxnSpPr>
            <a:cxnSpLocks/>
          </p:cNvCxnSpPr>
          <p:nvPr/>
        </p:nvCxnSpPr>
        <p:spPr>
          <a:xfrm>
            <a:off x="3037073" y="4384504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7C3413E4-A2EF-479B-89ED-D1A55C38792E}"/>
              </a:ext>
            </a:extLst>
          </p:cNvPr>
          <p:cNvCxnSpPr>
            <a:cxnSpLocks/>
          </p:cNvCxnSpPr>
          <p:nvPr/>
        </p:nvCxnSpPr>
        <p:spPr>
          <a:xfrm>
            <a:off x="4522986" y="5538557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98B22618-2056-4CE6-817A-A4DB34F38CA2}"/>
              </a:ext>
            </a:extLst>
          </p:cNvPr>
          <p:cNvCxnSpPr>
            <a:cxnSpLocks/>
          </p:cNvCxnSpPr>
          <p:nvPr/>
        </p:nvCxnSpPr>
        <p:spPr>
          <a:xfrm flipV="1">
            <a:off x="6009455" y="4387264"/>
            <a:ext cx="0" cy="1151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651F4F45-382F-4BD8-9294-B512F0502232}"/>
              </a:ext>
            </a:extLst>
          </p:cNvPr>
          <p:cNvCxnSpPr>
            <a:cxnSpLocks/>
          </p:cNvCxnSpPr>
          <p:nvPr/>
        </p:nvCxnSpPr>
        <p:spPr>
          <a:xfrm flipV="1">
            <a:off x="8994647" y="4382224"/>
            <a:ext cx="0" cy="11512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4766CFD-9A0A-4754-84E4-B4917B8C87B6}"/>
              </a:ext>
            </a:extLst>
          </p:cNvPr>
          <p:cNvCxnSpPr>
            <a:cxnSpLocks/>
          </p:cNvCxnSpPr>
          <p:nvPr/>
        </p:nvCxnSpPr>
        <p:spPr>
          <a:xfrm>
            <a:off x="6009455" y="4384504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72ECAD0C-4606-4065-9D4F-F737917C52EB}"/>
              </a:ext>
            </a:extLst>
          </p:cNvPr>
          <p:cNvCxnSpPr>
            <a:cxnSpLocks/>
          </p:cNvCxnSpPr>
          <p:nvPr/>
        </p:nvCxnSpPr>
        <p:spPr>
          <a:xfrm>
            <a:off x="7483672" y="4392787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4EDCB4C6-EB26-449B-BE42-12CAD3AE5EE4}"/>
              </a:ext>
            </a:extLst>
          </p:cNvPr>
          <p:cNvCxnSpPr>
            <a:cxnSpLocks/>
          </p:cNvCxnSpPr>
          <p:nvPr/>
        </p:nvCxnSpPr>
        <p:spPr>
          <a:xfrm>
            <a:off x="8982394" y="5546842"/>
            <a:ext cx="149872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E66AB5BB-647C-4F71-B2CD-18501D35F3BD}"/>
              </a:ext>
            </a:extLst>
          </p:cNvPr>
          <p:cNvSpPr txBox="1"/>
          <p:nvPr/>
        </p:nvSpPr>
        <p:spPr>
          <a:xfrm>
            <a:off x="537537" y="5377555"/>
            <a:ext cx="915881" cy="294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 Volts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2672096-0682-4A56-A8D7-9B0DD1AA8AB2}"/>
              </a:ext>
            </a:extLst>
          </p:cNvPr>
          <p:cNvSpPr txBox="1"/>
          <p:nvPr/>
        </p:nvSpPr>
        <p:spPr>
          <a:xfrm>
            <a:off x="563154" y="4275161"/>
            <a:ext cx="915881" cy="294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 Volts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92A4909E-8C0C-426A-885C-E9606BD16550}"/>
              </a:ext>
            </a:extLst>
          </p:cNvPr>
          <p:cNvCxnSpPr>
            <a:cxnSpLocks/>
          </p:cNvCxnSpPr>
          <p:nvPr/>
        </p:nvCxnSpPr>
        <p:spPr>
          <a:xfrm>
            <a:off x="1331727" y="5757110"/>
            <a:ext cx="9331366" cy="268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E0553C70-7DFE-4A1D-9B70-672032EF6481}"/>
              </a:ext>
            </a:extLst>
          </p:cNvPr>
          <p:cNvCxnSpPr>
            <a:cxnSpLocks/>
          </p:cNvCxnSpPr>
          <p:nvPr/>
        </p:nvCxnSpPr>
        <p:spPr>
          <a:xfrm flipV="1">
            <a:off x="1338348" y="4164487"/>
            <a:ext cx="6403" cy="15926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CDB96EE9-1E17-4A1A-98DB-7DE9A08B354C}"/>
              </a:ext>
            </a:extLst>
          </p:cNvPr>
          <p:cNvCxnSpPr>
            <a:cxnSpLocks/>
          </p:cNvCxnSpPr>
          <p:nvPr/>
        </p:nvCxnSpPr>
        <p:spPr>
          <a:xfrm flipV="1">
            <a:off x="2291890" y="5579534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931AE687-1749-4A32-B35C-5BF79299A270}"/>
              </a:ext>
            </a:extLst>
          </p:cNvPr>
          <p:cNvCxnSpPr>
            <a:cxnSpLocks/>
          </p:cNvCxnSpPr>
          <p:nvPr/>
        </p:nvCxnSpPr>
        <p:spPr>
          <a:xfrm flipV="1">
            <a:off x="3832801" y="5606421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35CEAADB-099D-408C-A5A9-9C4B68963B0B}"/>
              </a:ext>
            </a:extLst>
          </p:cNvPr>
          <p:cNvCxnSpPr>
            <a:cxnSpLocks/>
          </p:cNvCxnSpPr>
          <p:nvPr/>
        </p:nvCxnSpPr>
        <p:spPr>
          <a:xfrm flipV="1">
            <a:off x="5277928" y="5583164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683FE032-3FB4-470E-A3F4-D64CCD6F8DF5}"/>
              </a:ext>
            </a:extLst>
          </p:cNvPr>
          <p:cNvCxnSpPr>
            <a:cxnSpLocks/>
          </p:cNvCxnSpPr>
          <p:nvPr/>
        </p:nvCxnSpPr>
        <p:spPr>
          <a:xfrm flipV="1">
            <a:off x="6752828" y="5606421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3763A97-3B93-4AA5-B035-66E53C264090}"/>
              </a:ext>
            </a:extLst>
          </p:cNvPr>
          <p:cNvCxnSpPr>
            <a:cxnSpLocks/>
          </p:cNvCxnSpPr>
          <p:nvPr/>
        </p:nvCxnSpPr>
        <p:spPr>
          <a:xfrm flipV="1">
            <a:off x="8251550" y="5606421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642404C3-CEC7-4E4F-9EB3-F412367D8C84}"/>
              </a:ext>
            </a:extLst>
          </p:cNvPr>
          <p:cNvCxnSpPr>
            <a:cxnSpLocks/>
          </p:cNvCxnSpPr>
          <p:nvPr/>
        </p:nvCxnSpPr>
        <p:spPr>
          <a:xfrm flipV="1">
            <a:off x="9851147" y="5640301"/>
            <a:ext cx="0" cy="14369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6A24F02A-AF2F-4FFA-9B23-9357415157D7}"/>
              </a:ext>
            </a:extLst>
          </p:cNvPr>
          <p:cNvCxnSpPr>
            <a:cxnSpLocks/>
          </p:cNvCxnSpPr>
          <p:nvPr/>
        </p:nvCxnSpPr>
        <p:spPr>
          <a:xfrm flipV="1">
            <a:off x="3375245" y="3268633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D5C94843-9594-4008-A194-4C78B85F59F4}"/>
              </a:ext>
            </a:extLst>
          </p:cNvPr>
          <p:cNvCxnSpPr>
            <a:cxnSpLocks/>
          </p:cNvCxnSpPr>
          <p:nvPr/>
        </p:nvCxnSpPr>
        <p:spPr>
          <a:xfrm flipV="1">
            <a:off x="3373822" y="3273680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BE81CEE9-CBBB-4942-9A2F-F49C496EE469}"/>
              </a:ext>
            </a:extLst>
          </p:cNvPr>
          <p:cNvCxnSpPr>
            <a:cxnSpLocks/>
          </p:cNvCxnSpPr>
          <p:nvPr/>
        </p:nvCxnSpPr>
        <p:spPr>
          <a:xfrm flipV="1">
            <a:off x="4543357" y="3268633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71245307-7B88-48C2-8AC3-65FF1BD06638}"/>
              </a:ext>
            </a:extLst>
          </p:cNvPr>
          <p:cNvCxnSpPr>
            <a:cxnSpLocks/>
          </p:cNvCxnSpPr>
          <p:nvPr/>
        </p:nvCxnSpPr>
        <p:spPr>
          <a:xfrm flipV="1">
            <a:off x="5771481" y="3249014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D10B4A08-AB54-4121-9A60-73B72F935DA3}"/>
              </a:ext>
            </a:extLst>
          </p:cNvPr>
          <p:cNvCxnSpPr>
            <a:cxnSpLocks/>
          </p:cNvCxnSpPr>
          <p:nvPr/>
        </p:nvCxnSpPr>
        <p:spPr>
          <a:xfrm flipV="1">
            <a:off x="6973210" y="3263461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2E1583B2-725B-4165-8154-236032C0CF6C}"/>
              </a:ext>
            </a:extLst>
          </p:cNvPr>
          <p:cNvCxnSpPr>
            <a:cxnSpLocks/>
          </p:cNvCxnSpPr>
          <p:nvPr/>
        </p:nvCxnSpPr>
        <p:spPr>
          <a:xfrm flipV="1">
            <a:off x="8174939" y="3291160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BF479CDF-8DE8-43A7-9895-C75025E7A662}"/>
              </a:ext>
            </a:extLst>
          </p:cNvPr>
          <p:cNvCxnSpPr>
            <a:cxnSpLocks/>
          </p:cNvCxnSpPr>
          <p:nvPr/>
        </p:nvCxnSpPr>
        <p:spPr>
          <a:xfrm flipV="1">
            <a:off x="9376668" y="3297404"/>
            <a:ext cx="0" cy="1775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Content Placeholder 5">
            <a:extLst>
              <a:ext uri="{FF2B5EF4-FFF2-40B4-BE49-F238E27FC236}">
                <a16:creationId xmlns:a16="http://schemas.microsoft.com/office/drawing/2014/main" id="{24C5AC11-62C5-475E-9F0B-2978CD336301}"/>
              </a:ext>
            </a:extLst>
          </p:cNvPr>
          <p:cNvSpPr txBox="1">
            <a:spLocks/>
          </p:cNvSpPr>
          <p:nvPr/>
        </p:nvSpPr>
        <p:spPr>
          <a:xfrm>
            <a:off x="100192" y="959876"/>
            <a:ext cx="11794435" cy="787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Transmission             0                           1                          0                          1                          1                             0 </a:t>
            </a:r>
          </a:p>
          <a:p>
            <a:pPr marL="0" indent="0">
              <a:buNone/>
            </a:pPr>
            <a:r>
              <a:rPr lang="en-GB" sz="1800" dirty="0"/>
              <a:t>signal</a:t>
            </a:r>
          </a:p>
        </p:txBody>
      </p:sp>
      <p:sp>
        <p:nvSpPr>
          <p:cNvPr id="148" name="Content Placeholder 5">
            <a:extLst>
              <a:ext uri="{FF2B5EF4-FFF2-40B4-BE49-F238E27FC236}">
                <a16:creationId xmlns:a16="http://schemas.microsoft.com/office/drawing/2014/main" id="{A4B7E3CA-D8CA-49F8-B6F3-D08E8E3D02BA}"/>
              </a:ext>
            </a:extLst>
          </p:cNvPr>
          <p:cNvSpPr txBox="1">
            <a:spLocks/>
          </p:cNvSpPr>
          <p:nvPr/>
        </p:nvSpPr>
        <p:spPr>
          <a:xfrm>
            <a:off x="3962027" y="1550294"/>
            <a:ext cx="3388020" cy="347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FF0000"/>
                </a:solidFill>
              </a:rPr>
              <a:t>Receiver clock speed too fast              </a:t>
            </a:r>
          </a:p>
        </p:txBody>
      </p:sp>
      <p:sp>
        <p:nvSpPr>
          <p:cNvPr id="149" name="Content Placeholder 5">
            <a:extLst>
              <a:ext uri="{FF2B5EF4-FFF2-40B4-BE49-F238E27FC236}">
                <a16:creationId xmlns:a16="http://schemas.microsoft.com/office/drawing/2014/main" id="{A9409445-BD4C-4D19-931C-E3AD0738CBB6}"/>
              </a:ext>
            </a:extLst>
          </p:cNvPr>
          <p:cNvSpPr txBox="1">
            <a:spLocks/>
          </p:cNvSpPr>
          <p:nvPr/>
        </p:nvSpPr>
        <p:spPr>
          <a:xfrm>
            <a:off x="4108632" y="3978904"/>
            <a:ext cx="4202848" cy="311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FF0000"/>
                </a:solidFill>
              </a:rPr>
              <a:t>Same receiver and sender clock speed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153289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Asynchronous transmission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39363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In asynchronous data transmission the data are sent in chunks (packets) normally as one byte or ACSII character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The transmission contains a start and stop bit that specify the beginning and end of the sequence and a parity bit for error checking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The start bits are used to prepare the receiver to start receiving data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The stop bit resets its state allowing it to read the next sequence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The values of the start bit and stop bit must be different. </a:t>
            </a:r>
            <a:r>
              <a:rPr lang="en-GB" sz="2400" dirty="0" err="1"/>
              <a:t>ie</a:t>
            </a:r>
            <a:r>
              <a:rPr lang="en-GB" sz="2400" dirty="0"/>
              <a:t> if the start bit is 0 then the stop bit is 1 and vice versa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9E51263-6B8B-4C3A-AA80-8A1188F4A2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051343"/>
              </p:ext>
            </p:extLst>
          </p:nvPr>
        </p:nvGraphicFramePr>
        <p:xfrm>
          <a:off x="600881" y="4993909"/>
          <a:ext cx="10515604" cy="370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559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559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D0774476-0B44-4C98-B3F1-19395D2A22A7}"/>
              </a:ext>
            </a:extLst>
          </p:cNvPr>
          <p:cNvGrpSpPr/>
          <p:nvPr/>
        </p:nvGrpSpPr>
        <p:grpSpPr>
          <a:xfrm>
            <a:off x="600881" y="5530496"/>
            <a:ext cx="11084522" cy="690619"/>
            <a:chOff x="838200" y="3166012"/>
            <a:chExt cx="11084522" cy="69061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4300E45-E7EE-4037-AE91-7727EA968051}"/>
                </a:ext>
              </a:extLst>
            </p:cNvPr>
            <p:cNvSpPr txBox="1"/>
            <p:nvPr/>
          </p:nvSpPr>
          <p:spPr>
            <a:xfrm>
              <a:off x="838200" y="3210300"/>
              <a:ext cx="8783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Stop bit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F123F0-1D9A-4018-8774-156371750B93}"/>
                </a:ext>
              </a:extLst>
            </p:cNvPr>
            <p:cNvSpPr txBox="1"/>
            <p:nvPr/>
          </p:nvSpPr>
          <p:spPr>
            <a:xfrm>
              <a:off x="10482179" y="3166012"/>
              <a:ext cx="14405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Start bit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21720DE-EE8C-4799-BF4F-FA150983DB30}"/>
                </a:ext>
              </a:extLst>
            </p:cNvPr>
            <p:cNvSpPr txBox="1"/>
            <p:nvPr/>
          </p:nvSpPr>
          <p:spPr>
            <a:xfrm>
              <a:off x="1854199" y="3210300"/>
              <a:ext cx="9531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Parity bit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729BD14-9DA1-46C8-9EFA-589D3489FA80}"/>
                </a:ext>
              </a:extLst>
            </p:cNvPr>
            <p:cNvSpPr txBox="1"/>
            <p:nvPr/>
          </p:nvSpPr>
          <p:spPr>
            <a:xfrm>
              <a:off x="5809681" y="3221643"/>
              <a:ext cx="14405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Data</a:t>
              </a:r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51E26CD-C635-413C-A7C2-FDF57A4EE494}"/>
              </a:ext>
            </a:extLst>
          </p:cNvPr>
          <p:cNvCxnSpPr>
            <a:cxnSpLocks/>
          </p:cNvCxnSpPr>
          <p:nvPr/>
        </p:nvCxnSpPr>
        <p:spPr>
          <a:xfrm>
            <a:off x="3916017" y="6324933"/>
            <a:ext cx="43599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36B1296-7E6A-45A0-B3CD-4409C85C4E6B}"/>
              </a:ext>
            </a:extLst>
          </p:cNvPr>
          <p:cNvSpPr txBox="1"/>
          <p:nvPr/>
        </p:nvSpPr>
        <p:spPr>
          <a:xfrm>
            <a:off x="4347075" y="5955601"/>
            <a:ext cx="389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Direction of data transmission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A96AE215-3987-4375-A4CC-4575C4CC1E39}"/>
              </a:ext>
            </a:extLst>
          </p:cNvPr>
          <p:cNvSpPr/>
          <p:nvPr/>
        </p:nvSpPr>
        <p:spPr>
          <a:xfrm rot="16200000" flipH="1">
            <a:off x="5760861" y="2181638"/>
            <a:ext cx="142038" cy="6644235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34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0019A-6BC9-4EF9-96A0-4F4FB6A04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Asynchronous 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827F9-8F13-4E1F-9175-25BE05A79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568" y="1190354"/>
            <a:ext cx="10515600" cy="249026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Start and stop bits are needed so we can delineate when out character end and another starts.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Idle bits are transmitted when no characters are being transmitted.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When a start bit is received the fixed length character follows with the parity bit.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55172D-8CA5-4F97-861D-15180949BCAC}"/>
              </a:ext>
            </a:extLst>
          </p:cNvPr>
          <p:cNvSpPr/>
          <p:nvPr/>
        </p:nvSpPr>
        <p:spPr>
          <a:xfrm>
            <a:off x="970547" y="3557336"/>
            <a:ext cx="1139686" cy="7156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Sender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A05E34-C0A6-443A-8318-25D855642900}"/>
              </a:ext>
            </a:extLst>
          </p:cNvPr>
          <p:cNvSpPr/>
          <p:nvPr/>
        </p:nvSpPr>
        <p:spPr>
          <a:xfrm>
            <a:off x="9011304" y="3557336"/>
            <a:ext cx="1139686" cy="7156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Receiver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C464E9C-7D46-469F-9F08-5FE69A3AE706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2110233" y="3915145"/>
            <a:ext cx="690107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9E1F389-7A8C-441C-83C8-C98DA79F1B42}"/>
              </a:ext>
            </a:extLst>
          </p:cNvPr>
          <p:cNvSpPr txBox="1"/>
          <p:nvPr/>
        </p:nvSpPr>
        <p:spPr>
          <a:xfrm>
            <a:off x="2094311" y="3990762"/>
            <a:ext cx="7563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0 1 0 0 0 1 1 </a:t>
            </a:r>
            <a:r>
              <a:rPr lang="en-GB" sz="2400" dirty="0">
                <a:solidFill>
                  <a:srgbClr val="FF0000"/>
                </a:solidFill>
              </a:rPr>
              <a:t>0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1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1 1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1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FFC000"/>
                </a:solidFill>
              </a:rPr>
              <a:t>0</a:t>
            </a:r>
            <a:r>
              <a:rPr lang="en-GB" sz="2400" dirty="0"/>
              <a:t> 1 1 0 1 0 1 0 </a:t>
            </a:r>
            <a:r>
              <a:rPr lang="en-GB" sz="2400" dirty="0">
                <a:solidFill>
                  <a:srgbClr val="FF0000"/>
                </a:solidFill>
              </a:rPr>
              <a:t>0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1 1 1 1 1 1 1 1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44AA99-A63A-4771-AB7B-BCE1C43ED850}"/>
              </a:ext>
            </a:extLst>
          </p:cNvPr>
          <p:cNvSpPr txBox="1"/>
          <p:nvPr/>
        </p:nvSpPr>
        <p:spPr>
          <a:xfrm>
            <a:off x="6932402" y="5033915"/>
            <a:ext cx="176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Idle/stop bits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9E55E881-C34F-4E97-921E-6D8668B50B0F}"/>
              </a:ext>
            </a:extLst>
          </p:cNvPr>
          <p:cNvSpPr/>
          <p:nvPr/>
        </p:nvSpPr>
        <p:spPr>
          <a:xfrm rot="5400000">
            <a:off x="7602719" y="3877622"/>
            <a:ext cx="322511" cy="1663146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0E6C07E3-6FF2-4FAA-9CA5-FB9821B4B8B0}"/>
              </a:ext>
            </a:extLst>
          </p:cNvPr>
          <p:cNvSpPr/>
          <p:nvPr/>
        </p:nvSpPr>
        <p:spPr>
          <a:xfrm rot="5400000">
            <a:off x="5656274" y="3953824"/>
            <a:ext cx="322511" cy="1510748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C2215E-BCDF-45FA-8E42-27E1FAE90D77}"/>
              </a:ext>
            </a:extLst>
          </p:cNvPr>
          <p:cNvSpPr txBox="1"/>
          <p:nvPr/>
        </p:nvSpPr>
        <p:spPr>
          <a:xfrm>
            <a:off x="4677842" y="4988569"/>
            <a:ext cx="200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7-bit character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0C9C68-C4E5-4007-BBDF-F9B7F64A0570}"/>
              </a:ext>
            </a:extLst>
          </p:cNvPr>
          <p:cNvSpPr txBox="1"/>
          <p:nvPr/>
        </p:nvSpPr>
        <p:spPr>
          <a:xfrm>
            <a:off x="6047819" y="5726588"/>
            <a:ext cx="176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Start bit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681DC1-49DA-4A8A-B4EC-4B0536B808A9}"/>
              </a:ext>
            </a:extLst>
          </p:cNvPr>
          <p:cNvCxnSpPr/>
          <p:nvPr/>
        </p:nvCxnSpPr>
        <p:spPr>
          <a:xfrm>
            <a:off x="6705425" y="4503785"/>
            <a:ext cx="0" cy="11386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847A58D-7CE0-49CC-9FBD-E4D03D821401}"/>
              </a:ext>
            </a:extLst>
          </p:cNvPr>
          <p:cNvSpPr txBox="1"/>
          <p:nvPr/>
        </p:nvSpPr>
        <p:spPr>
          <a:xfrm>
            <a:off x="4177572" y="5757841"/>
            <a:ext cx="176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Parity bit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753089-D39D-4C40-A1F5-55579F7BD6A4}"/>
              </a:ext>
            </a:extLst>
          </p:cNvPr>
          <p:cNvCxnSpPr/>
          <p:nvPr/>
        </p:nvCxnSpPr>
        <p:spPr>
          <a:xfrm>
            <a:off x="4932946" y="4547937"/>
            <a:ext cx="0" cy="11386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207C5C0-F581-40CE-9FD5-643317269102}"/>
              </a:ext>
            </a:extLst>
          </p:cNvPr>
          <p:cNvSpPr txBox="1"/>
          <p:nvPr/>
        </p:nvSpPr>
        <p:spPr>
          <a:xfrm>
            <a:off x="3934273" y="4619882"/>
            <a:ext cx="8211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Idle/</a:t>
            </a:r>
          </a:p>
          <a:p>
            <a:r>
              <a:rPr lang="en-GB" dirty="0"/>
              <a:t>stop bits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E0775FCF-D10D-4694-B793-70E8785AC7A1}"/>
              </a:ext>
            </a:extLst>
          </p:cNvPr>
          <p:cNvSpPr/>
          <p:nvPr/>
        </p:nvSpPr>
        <p:spPr>
          <a:xfrm rot="5400000">
            <a:off x="4332885" y="4259076"/>
            <a:ext cx="73127" cy="771935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23BA806-7D40-4E06-B707-E76C9D135C45}"/>
              </a:ext>
            </a:extLst>
          </p:cNvPr>
          <p:cNvCxnSpPr/>
          <p:nvPr/>
        </p:nvCxnSpPr>
        <p:spPr>
          <a:xfrm>
            <a:off x="3764105" y="4516827"/>
            <a:ext cx="0" cy="11386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34920DC-5EAD-414A-B08A-4221FED31919}"/>
              </a:ext>
            </a:extLst>
          </p:cNvPr>
          <p:cNvSpPr txBox="1"/>
          <p:nvPr/>
        </p:nvSpPr>
        <p:spPr>
          <a:xfrm>
            <a:off x="2879522" y="5789026"/>
            <a:ext cx="176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Start bit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25FD2920-978F-44CA-809F-CDE562ABC116}"/>
              </a:ext>
            </a:extLst>
          </p:cNvPr>
          <p:cNvSpPr/>
          <p:nvPr/>
        </p:nvSpPr>
        <p:spPr>
          <a:xfrm rot="5400000">
            <a:off x="2755913" y="3948673"/>
            <a:ext cx="322511" cy="1510748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38889B-16D0-431B-A034-D93B7F86A9B8}"/>
              </a:ext>
            </a:extLst>
          </p:cNvPr>
          <p:cNvSpPr txBox="1"/>
          <p:nvPr/>
        </p:nvSpPr>
        <p:spPr>
          <a:xfrm>
            <a:off x="1736522" y="4988569"/>
            <a:ext cx="2001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7-bit character</a:t>
            </a:r>
          </a:p>
        </p:txBody>
      </p:sp>
    </p:spTree>
    <p:extLst>
      <p:ext uri="{BB962C8B-B14F-4D97-AF65-F5344CB8AC3E}">
        <p14:creationId xmlns:p14="http://schemas.microsoft.com/office/powerpoint/2010/main" val="158837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473F8-31A0-477B-9A40-DEE82C4E4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Asynchronous versus synchronous transmissions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E8F93-84EB-48C4-BD15-97EF8237E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9683"/>
            <a:ext cx="10515600" cy="202103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Synchronous transmission requires a clock to allow synchronisation between the sender and receiver. Data are sent continuously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Asynchronous transmission is slower than synchronous transmission, because more data are sent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 We need to send extra bits owing to the need for parity, stop and start bits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 synchronous transmission data are sent continuously but in asynchronous transmission data are sent in packets</a:t>
            </a:r>
          </a:p>
        </p:txBody>
      </p:sp>
    </p:spTree>
    <p:extLst>
      <p:ext uri="{BB962C8B-B14F-4D97-AF65-F5344CB8AC3E}">
        <p14:creationId xmlns:p14="http://schemas.microsoft.com/office/powerpoint/2010/main" val="330957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Question: Asynchronous transmission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38463" y="2088218"/>
            <a:ext cx="11253537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The following sequence of data has been transmitted using asynchronous transmission.  The idle/stop bit is 1, the start bit 0 and even parity has been used.  Each character is 7 bits corresponding to an ASCII character.  What is the word that is transmitted? The right most bits are transmitted first so the word will appear backwards.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111110110010101111101100101011110111001001111010100011111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00C629F-2187-4202-9245-DE5BF8A8C572}"/>
              </a:ext>
            </a:extLst>
          </p:cNvPr>
          <p:cNvCxnSpPr>
            <a:cxnSpLocks/>
          </p:cNvCxnSpPr>
          <p:nvPr/>
        </p:nvCxnSpPr>
        <p:spPr>
          <a:xfrm>
            <a:off x="3690731" y="6002235"/>
            <a:ext cx="43599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BF6F20C-EF6C-41C0-B6CC-12BB9E2AC661}"/>
              </a:ext>
            </a:extLst>
          </p:cNvPr>
          <p:cNvSpPr txBox="1"/>
          <p:nvPr/>
        </p:nvSpPr>
        <p:spPr>
          <a:xfrm>
            <a:off x="4159580" y="5564915"/>
            <a:ext cx="389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Direction of data transmission</a:t>
            </a:r>
          </a:p>
        </p:txBody>
      </p:sp>
    </p:spTree>
    <p:extLst>
      <p:ext uri="{BB962C8B-B14F-4D97-AF65-F5344CB8AC3E}">
        <p14:creationId xmlns:p14="http://schemas.microsoft.com/office/powerpoint/2010/main" val="3320717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Answer: Asynchronous transmission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199" y="1253331"/>
            <a:ext cx="11253537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The following sequence of data has been transmitted using asynchronous transmission.  The idle/stop bit is 1, the start bit 0 and even parity has been used.  Each character is 7 bits corresponding to an ASCII character.  What is the word that is transmitted? The right most bits are transmitted first so the word will appear backwards.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11111 0 </a:t>
            </a:r>
            <a:r>
              <a:rPr lang="en-GB" sz="1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1100101</a:t>
            </a:r>
            <a:r>
              <a:rPr lang="en-GB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0 11111 0 </a:t>
            </a:r>
            <a:r>
              <a:rPr lang="en-GB" sz="1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1100101</a:t>
            </a:r>
            <a:r>
              <a:rPr lang="en-GB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0 1111 0 </a:t>
            </a:r>
            <a:r>
              <a:rPr lang="en-GB" sz="1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1110010</a:t>
            </a:r>
            <a:r>
              <a:rPr lang="en-GB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0 11 1 </a:t>
            </a:r>
            <a:r>
              <a:rPr lang="en-GB" sz="19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1010100</a:t>
            </a:r>
            <a:r>
              <a:rPr lang="en-GB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0 11111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 err="1"/>
              <a:t>eerT</a:t>
            </a:r>
            <a:r>
              <a:rPr lang="en-GB" dirty="0"/>
              <a:t> = Tree</a:t>
            </a:r>
          </a:p>
        </p:txBody>
      </p:sp>
    </p:spTree>
    <p:extLst>
      <p:ext uri="{BB962C8B-B14F-4D97-AF65-F5344CB8AC3E}">
        <p14:creationId xmlns:p14="http://schemas.microsoft.com/office/powerpoint/2010/main" val="1069653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664" y="1253331"/>
            <a:ext cx="10007832" cy="274882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/>
              <a:t>Explain the difference between serial and parallel transmission?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/>
              <a:t>What are the benefits of serial transmission over parallel transmission?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/>
              <a:t>What is the difference between synchronous </a:t>
            </a:r>
            <a:r>
              <a:rPr lang="en-GB"/>
              <a:t>and asynchronous </a:t>
            </a:r>
            <a:r>
              <a:rPr lang="en-GB" dirty="0"/>
              <a:t>data transmission?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/>
              <a:t>What are the purpose of start and stop bits in data transmission?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dirty="0"/>
              <a:t>The following data are transmitted using asynchronous transmission using even parity. What are the start, stop and parity bits?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endParaRPr lang="en-GB" dirty="0"/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BDD1C84-F524-4E60-A12E-6E9780A290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479075"/>
              </p:ext>
            </p:extLst>
          </p:nvPr>
        </p:nvGraphicFramePr>
        <p:xfrm>
          <a:off x="2063646" y="4042475"/>
          <a:ext cx="6653930" cy="957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5393">
                  <a:extLst>
                    <a:ext uri="{9D8B030D-6E8A-4147-A177-3AD203B41FA5}">
                      <a16:colId xmlns:a16="http://schemas.microsoft.com/office/drawing/2014/main" val="3401044521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3388214496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2545260227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3549637490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3213578585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2809074736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4251316661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2673919501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1376505092"/>
                    </a:ext>
                  </a:extLst>
                </a:gridCol>
                <a:gridCol w="665393">
                  <a:extLst>
                    <a:ext uri="{9D8B030D-6E8A-4147-A177-3AD203B41FA5}">
                      <a16:colId xmlns:a16="http://schemas.microsoft.com/office/drawing/2014/main" val="1911758869"/>
                    </a:ext>
                  </a:extLst>
                </a:gridCol>
              </a:tblGrid>
              <a:tr h="29484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830058"/>
                  </a:ext>
                </a:extLst>
              </a:tr>
              <a:tr h="5916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Stop 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Parity bit</a:t>
                      </a: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Data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Start bit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055268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13F6E30-BA92-4611-A7F3-B9A82A28F32B}"/>
              </a:ext>
            </a:extLst>
          </p:cNvPr>
          <p:cNvCxnSpPr>
            <a:cxnSpLocks/>
          </p:cNvCxnSpPr>
          <p:nvPr/>
        </p:nvCxnSpPr>
        <p:spPr>
          <a:xfrm>
            <a:off x="3574036" y="5165002"/>
            <a:ext cx="412708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C1E5248-9732-4170-97F5-A4E39005476E}"/>
              </a:ext>
            </a:extLst>
          </p:cNvPr>
          <p:cNvSpPr txBox="1"/>
          <p:nvPr/>
        </p:nvSpPr>
        <p:spPr>
          <a:xfrm>
            <a:off x="3887910" y="5297523"/>
            <a:ext cx="3891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Direction of data transmission</a:t>
            </a:r>
          </a:p>
        </p:txBody>
      </p:sp>
    </p:spTree>
    <p:extLst>
      <p:ext uri="{BB962C8B-B14F-4D97-AF65-F5344CB8AC3E}">
        <p14:creationId xmlns:p14="http://schemas.microsoft.com/office/powerpoint/2010/main" val="96608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Define serial and parallel transmission methods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Discuss the advantages and disadvantages of serial and parallel transmission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Define and compare synchronous and asynchronous data transmission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Describe the purpose of start and stop bits in asynchronous data transmission</a:t>
            </a:r>
          </a:p>
        </p:txBody>
      </p:sp>
    </p:spTree>
    <p:extLst>
      <p:ext uri="{BB962C8B-B14F-4D97-AF65-F5344CB8AC3E}">
        <p14:creationId xmlns:p14="http://schemas.microsoft.com/office/powerpoint/2010/main" val="1924663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727" y="1253331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Data communication is the transmission of data form one device to another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Between computers and other devices such as printers on a network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Between components along a bus within a computer such as between RAM and the processor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data transferred are encoded according the medium of transmission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In wired methods this can be by electrical signals in copper cables or light in fibre optic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In wireless methods data are transmitted as radio waves </a:t>
            </a:r>
          </a:p>
        </p:txBody>
      </p:sp>
    </p:spTree>
    <p:extLst>
      <p:ext uri="{BB962C8B-B14F-4D97-AF65-F5344CB8AC3E}">
        <p14:creationId xmlns:p14="http://schemas.microsoft.com/office/powerpoint/2010/main" val="388206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Serial transmission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075" y="1209809"/>
            <a:ext cx="10515600" cy="3530633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Serial transmission refers to transmission of one bit of data at a time between computer components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Only a single wire is used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Serial transmission down a wire is sent as a change in electrical voltage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Voltages change between high voltage (5v) and low voltage (0v) to encode 1 and 0 respectively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voltages are put on a single wire and sent to another computer that can read these voltages and convert back into binary digital data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Example: USB (Universal Serial Bus) peripheral devices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095D916-0242-4478-AB19-96EC074DA308}"/>
              </a:ext>
            </a:extLst>
          </p:cNvPr>
          <p:cNvSpPr/>
          <p:nvPr/>
        </p:nvSpPr>
        <p:spPr>
          <a:xfrm>
            <a:off x="2883314" y="5051461"/>
            <a:ext cx="1139686" cy="7156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Sender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89CF52-D571-4208-ACC5-B2835D845302}"/>
              </a:ext>
            </a:extLst>
          </p:cNvPr>
          <p:cNvSpPr/>
          <p:nvPr/>
        </p:nvSpPr>
        <p:spPr>
          <a:xfrm>
            <a:off x="7256262" y="5041674"/>
            <a:ext cx="1139686" cy="7156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Receiver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85D4849-2FC8-4E26-9AEB-7DD4D1D560FA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4023000" y="5409270"/>
            <a:ext cx="3233262" cy="808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91E4873-96E1-41E0-A068-E4A4E91E2EFE}"/>
              </a:ext>
            </a:extLst>
          </p:cNvPr>
          <p:cNvSpPr txBox="1"/>
          <p:nvPr/>
        </p:nvSpPr>
        <p:spPr>
          <a:xfrm>
            <a:off x="4524014" y="5417358"/>
            <a:ext cx="2473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0 1 0 0 0 1 1 0</a:t>
            </a:r>
          </a:p>
        </p:txBody>
      </p:sp>
    </p:spTree>
    <p:extLst>
      <p:ext uri="{BB962C8B-B14F-4D97-AF65-F5344CB8AC3E}">
        <p14:creationId xmlns:p14="http://schemas.microsoft.com/office/powerpoint/2010/main" val="95890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90CCF-9E19-4C5D-AE64-0475C7DED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Serial Transmission</a:t>
            </a:r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A8A05E73-DD1F-4BE5-A5F0-B710B08E8C5E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3041650"/>
            <a:ext cx="10515600" cy="1917700"/>
          </a:xfrm>
        </p:spPr>
      </p:pic>
    </p:spTree>
    <p:extLst>
      <p:ext uri="{BB962C8B-B14F-4D97-AF65-F5344CB8AC3E}">
        <p14:creationId xmlns:p14="http://schemas.microsoft.com/office/powerpoint/2010/main" val="28354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Serial transmission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17A953F-D04B-4CF5-A33E-9A2C5B3D647E}"/>
              </a:ext>
            </a:extLst>
          </p:cNvPr>
          <p:cNvCxnSpPr/>
          <p:nvPr/>
        </p:nvCxnSpPr>
        <p:spPr>
          <a:xfrm>
            <a:off x="1122213" y="3592029"/>
            <a:ext cx="16209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EDB3781-2C6C-43FE-A480-F6676A8CCDB7}"/>
              </a:ext>
            </a:extLst>
          </p:cNvPr>
          <p:cNvCxnSpPr/>
          <p:nvPr/>
        </p:nvCxnSpPr>
        <p:spPr>
          <a:xfrm flipV="1">
            <a:off x="2716691" y="2147692"/>
            <a:ext cx="0" cy="14443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354F5E4-B0D8-45D6-8821-297CF338BBC3}"/>
              </a:ext>
            </a:extLst>
          </p:cNvPr>
          <p:cNvCxnSpPr/>
          <p:nvPr/>
        </p:nvCxnSpPr>
        <p:spPr>
          <a:xfrm flipV="1">
            <a:off x="4324421" y="2144229"/>
            <a:ext cx="0" cy="14443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B8C5EA-35DD-41EA-8383-EC65806F1A49}"/>
              </a:ext>
            </a:extLst>
          </p:cNvPr>
          <p:cNvCxnSpPr/>
          <p:nvPr/>
        </p:nvCxnSpPr>
        <p:spPr>
          <a:xfrm>
            <a:off x="2703439" y="2144229"/>
            <a:ext cx="16209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DE43AB6-BF5D-4F53-92CE-E9E03AB987C4}"/>
              </a:ext>
            </a:extLst>
          </p:cNvPr>
          <p:cNvCxnSpPr/>
          <p:nvPr/>
        </p:nvCxnSpPr>
        <p:spPr>
          <a:xfrm>
            <a:off x="4310567" y="3592029"/>
            <a:ext cx="16209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6A99F00-87BB-4EE8-B8E9-AB7F96AC9F3A}"/>
              </a:ext>
            </a:extLst>
          </p:cNvPr>
          <p:cNvCxnSpPr/>
          <p:nvPr/>
        </p:nvCxnSpPr>
        <p:spPr>
          <a:xfrm flipV="1">
            <a:off x="5918297" y="2147692"/>
            <a:ext cx="0" cy="14443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D4C890A-41DB-4D0B-8F43-CB39A47442F2}"/>
              </a:ext>
            </a:extLst>
          </p:cNvPr>
          <p:cNvCxnSpPr/>
          <p:nvPr/>
        </p:nvCxnSpPr>
        <p:spPr>
          <a:xfrm flipV="1">
            <a:off x="9147009" y="2141368"/>
            <a:ext cx="0" cy="14443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4F473FC-C9C3-4125-BFB9-A249C29BAC0E}"/>
              </a:ext>
            </a:extLst>
          </p:cNvPr>
          <p:cNvCxnSpPr/>
          <p:nvPr/>
        </p:nvCxnSpPr>
        <p:spPr>
          <a:xfrm>
            <a:off x="5918297" y="2144229"/>
            <a:ext cx="16209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8A41654-6BDC-422C-8F1E-DA289F1821DE}"/>
              </a:ext>
            </a:extLst>
          </p:cNvPr>
          <p:cNvCxnSpPr/>
          <p:nvPr/>
        </p:nvCxnSpPr>
        <p:spPr>
          <a:xfrm>
            <a:off x="7526027" y="2141368"/>
            <a:ext cx="16209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F3DDDDE-7CC1-4055-B232-04F40EED816B}"/>
              </a:ext>
            </a:extLst>
          </p:cNvPr>
          <p:cNvCxnSpPr/>
          <p:nvPr/>
        </p:nvCxnSpPr>
        <p:spPr>
          <a:xfrm>
            <a:off x="9133757" y="3602422"/>
            <a:ext cx="16209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6439F09-A886-48C9-B148-07ED5D6A36D6}"/>
              </a:ext>
            </a:extLst>
          </p:cNvPr>
          <p:cNvSpPr txBox="1"/>
          <p:nvPr/>
        </p:nvSpPr>
        <p:spPr>
          <a:xfrm>
            <a:off x="0" y="3390046"/>
            <a:ext cx="99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 Volts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3A0647B-CBA6-460B-BA6E-207A209064BE}"/>
              </a:ext>
            </a:extLst>
          </p:cNvPr>
          <p:cNvSpPr txBox="1"/>
          <p:nvPr/>
        </p:nvSpPr>
        <p:spPr>
          <a:xfrm>
            <a:off x="27707" y="2007054"/>
            <a:ext cx="99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 Volts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B46F942-87D7-402F-8073-8B9A87CC7472}"/>
              </a:ext>
            </a:extLst>
          </p:cNvPr>
          <p:cNvSpPr txBox="1"/>
          <p:nvPr/>
        </p:nvSpPr>
        <p:spPr>
          <a:xfrm>
            <a:off x="1700645" y="3122398"/>
            <a:ext cx="512614" cy="36932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660643C-F8E5-42A7-95F6-3083B4619B06}"/>
              </a:ext>
            </a:extLst>
          </p:cNvPr>
          <p:cNvSpPr txBox="1"/>
          <p:nvPr/>
        </p:nvSpPr>
        <p:spPr>
          <a:xfrm>
            <a:off x="3380509" y="1707437"/>
            <a:ext cx="512614" cy="36932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BA3FFCA-AB50-4529-8744-23E6E839E9E1}"/>
              </a:ext>
            </a:extLst>
          </p:cNvPr>
          <p:cNvSpPr txBox="1"/>
          <p:nvPr/>
        </p:nvSpPr>
        <p:spPr>
          <a:xfrm>
            <a:off x="4925298" y="3220974"/>
            <a:ext cx="512614" cy="36932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8E28605-599F-4DD5-97DA-3E3B61405B72}"/>
              </a:ext>
            </a:extLst>
          </p:cNvPr>
          <p:cNvSpPr txBox="1"/>
          <p:nvPr/>
        </p:nvSpPr>
        <p:spPr>
          <a:xfrm>
            <a:off x="6525489" y="1633539"/>
            <a:ext cx="512614" cy="369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AF4310F-9847-4194-BD6A-EA8879A3EBA1}"/>
              </a:ext>
            </a:extLst>
          </p:cNvPr>
          <p:cNvSpPr txBox="1"/>
          <p:nvPr/>
        </p:nvSpPr>
        <p:spPr>
          <a:xfrm>
            <a:off x="8146471" y="1633539"/>
            <a:ext cx="512614" cy="369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E049A0-3D22-4013-91B8-277BD40CC8C7}"/>
              </a:ext>
            </a:extLst>
          </p:cNvPr>
          <p:cNvSpPr txBox="1"/>
          <p:nvPr/>
        </p:nvSpPr>
        <p:spPr>
          <a:xfrm>
            <a:off x="9876557" y="3219242"/>
            <a:ext cx="512614" cy="36932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28148AB-27BC-4EBB-B709-B606C488E1BF}"/>
              </a:ext>
            </a:extLst>
          </p:cNvPr>
          <p:cNvCxnSpPr/>
          <p:nvPr/>
        </p:nvCxnSpPr>
        <p:spPr>
          <a:xfrm>
            <a:off x="858977" y="3866211"/>
            <a:ext cx="10092584" cy="337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6322019-1DB2-4C9C-8748-AD21C1173FE3}"/>
              </a:ext>
            </a:extLst>
          </p:cNvPr>
          <p:cNvCxnSpPr>
            <a:cxnSpLocks/>
          </p:cNvCxnSpPr>
          <p:nvPr/>
        </p:nvCxnSpPr>
        <p:spPr>
          <a:xfrm flipV="1">
            <a:off x="866138" y="1868210"/>
            <a:ext cx="6925" cy="19980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862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Parallel transmission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62309"/>
            <a:ext cx="10515600" cy="2032143"/>
          </a:xfrm>
        </p:spPr>
        <p:txBody>
          <a:bodyPr>
            <a:normAutofit/>
          </a:bodyPr>
          <a:lstStyle/>
          <a:p>
            <a:endParaRPr lang="en-GB" sz="20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Parallel data transmission means that several bits of data are sent at the same time along multiple wires between computer components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We can normally send 8 bits, 16 bits, 32 bits and 64 bits at the same time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Parallel transmission is normally used to transmit data between internal computer components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2078F8-FFBF-4CEE-B162-6991363BDE14}"/>
              </a:ext>
            </a:extLst>
          </p:cNvPr>
          <p:cNvSpPr/>
          <p:nvPr/>
        </p:nvSpPr>
        <p:spPr>
          <a:xfrm>
            <a:off x="2221133" y="3085233"/>
            <a:ext cx="1139686" cy="32915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Sender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EA10D1-1752-4C99-A5B2-24EC17C73A31}"/>
              </a:ext>
            </a:extLst>
          </p:cNvPr>
          <p:cNvSpPr/>
          <p:nvPr/>
        </p:nvSpPr>
        <p:spPr>
          <a:xfrm>
            <a:off x="6586058" y="3085683"/>
            <a:ext cx="1139686" cy="329105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Receiver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B593893-0BF0-4808-8540-DF1BA5BB6A94}"/>
              </a:ext>
            </a:extLst>
          </p:cNvPr>
          <p:cNvCxnSpPr>
            <a:cxnSpLocks/>
          </p:cNvCxnSpPr>
          <p:nvPr/>
        </p:nvCxnSpPr>
        <p:spPr>
          <a:xfrm flipV="1">
            <a:off x="3368842" y="4119367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0A88B03-A38E-413B-B478-F60A8F8B231E}"/>
              </a:ext>
            </a:extLst>
          </p:cNvPr>
          <p:cNvCxnSpPr>
            <a:cxnSpLocks/>
          </p:cNvCxnSpPr>
          <p:nvPr/>
        </p:nvCxnSpPr>
        <p:spPr>
          <a:xfrm flipV="1">
            <a:off x="3368842" y="6268000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0FF7875-0AF5-4B07-98DA-279027A1DF09}"/>
              </a:ext>
            </a:extLst>
          </p:cNvPr>
          <p:cNvCxnSpPr>
            <a:cxnSpLocks/>
          </p:cNvCxnSpPr>
          <p:nvPr/>
        </p:nvCxnSpPr>
        <p:spPr>
          <a:xfrm flipV="1">
            <a:off x="3368841" y="5862905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6484476-F31A-4166-9839-3D25484B0E88}"/>
              </a:ext>
            </a:extLst>
          </p:cNvPr>
          <p:cNvCxnSpPr>
            <a:cxnSpLocks/>
          </p:cNvCxnSpPr>
          <p:nvPr/>
        </p:nvCxnSpPr>
        <p:spPr>
          <a:xfrm flipV="1">
            <a:off x="3360819" y="5432129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EE955D-8D8F-4CF1-9A4E-49A70AE57FED}"/>
              </a:ext>
            </a:extLst>
          </p:cNvPr>
          <p:cNvCxnSpPr>
            <a:cxnSpLocks/>
          </p:cNvCxnSpPr>
          <p:nvPr/>
        </p:nvCxnSpPr>
        <p:spPr>
          <a:xfrm flipV="1">
            <a:off x="3368841" y="4940898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1E5F0A-D05B-438A-A6F6-0E8B78BEAF25}"/>
              </a:ext>
            </a:extLst>
          </p:cNvPr>
          <p:cNvCxnSpPr>
            <a:cxnSpLocks/>
          </p:cNvCxnSpPr>
          <p:nvPr/>
        </p:nvCxnSpPr>
        <p:spPr>
          <a:xfrm flipV="1">
            <a:off x="3368842" y="3708682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17511C5-6E17-4759-BE41-2C367DB20D7C}"/>
              </a:ext>
            </a:extLst>
          </p:cNvPr>
          <p:cNvCxnSpPr>
            <a:cxnSpLocks/>
          </p:cNvCxnSpPr>
          <p:nvPr/>
        </p:nvCxnSpPr>
        <p:spPr>
          <a:xfrm flipV="1">
            <a:off x="3354104" y="3310236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E19E3B2-CEEA-47DF-9CD7-86D51AD8BB80}"/>
              </a:ext>
            </a:extLst>
          </p:cNvPr>
          <p:cNvCxnSpPr>
            <a:cxnSpLocks/>
          </p:cNvCxnSpPr>
          <p:nvPr/>
        </p:nvCxnSpPr>
        <p:spPr>
          <a:xfrm flipV="1">
            <a:off x="3368841" y="4525484"/>
            <a:ext cx="3236495" cy="45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1F2B796-DA69-4CF6-8F42-A237EC24C768}"/>
              </a:ext>
            </a:extLst>
          </p:cNvPr>
          <p:cNvSpPr/>
          <p:nvPr/>
        </p:nvSpPr>
        <p:spPr>
          <a:xfrm>
            <a:off x="4782924" y="336561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A2C6E1F-5689-4D9A-A788-BB5F2E4CF113}"/>
              </a:ext>
            </a:extLst>
          </p:cNvPr>
          <p:cNvSpPr/>
          <p:nvPr/>
        </p:nvSpPr>
        <p:spPr>
          <a:xfrm>
            <a:off x="4782924" y="29187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3774C1C-6228-4808-ADAA-4A419178EAD5}"/>
              </a:ext>
            </a:extLst>
          </p:cNvPr>
          <p:cNvSpPr/>
          <p:nvPr/>
        </p:nvSpPr>
        <p:spPr>
          <a:xfrm>
            <a:off x="4764967" y="378576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0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EA94999-1041-46A4-B544-AFE194FE2FCB}"/>
              </a:ext>
            </a:extLst>
          </p:cNvPr>
          <p:cNvSpPr/>
          <p:nvPr/>
        </p:nvSpPr>
        <p:spPr>
          <a:xfrm>
            <a:off x="4764967" y="41826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FFC1CF4-3EB7-44CF-9B9E-BF6F688C9527}"/>
              </a:ext>
            </a:extLst>
          </p:cNvPr>
          <p:cNvSpPr/>
          <p:nvPr/>
        </p:nvSpPr>
        <p:spPr>
          <a:xfrm>
            <a:off x="4764967" y="458006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208E91-54C9-4741-A726-5F2CA941DEF2}"/>
              </a:ext>
            </a:extLst>
          </p:cNvPr>
          <p:cNvSpPr/>
          <p:nvPr/>
        </p:nvSpPr>
        <p:spPr>
          <a:xfrm>
            <a:off x="4752935" y="5925315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73E9970-37B1-4E42-AC09-0F6BB77EDFF4}"/>
              </a:ext>
            </a:extLst>
          </p:cNvPr>
          <p:cNvSpPr/>
          <p:nvPr/>
        </p:nvSpPr>
        <p:spPr>
          <a:xfrm>
            <a:off x="4752935" y="507954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39473F3-4F59-4705-83F7-92637DA63FC5}"/>
              </a:ext>
            </a:extLst>
          </p:cNvPr>
          <p:cNvSpPr/>
          <p:nvPr/>
        </p:nvSpPr>
        <p:spPr>
          <a:xfrm>
            <a:off x="4764967" y="5516455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28969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5DE35-B7A5-4C81-B0E0-676CA8AE1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Parallel Transmission</a:t>
            </a:r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21091812-1BBC-4A86-8768-91FB06C11FE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00325" y="1825625"/>
            <a:ext cx="6991350" cy="4351338"/>
          </a:xfrm>
        </p:spPr>
      </p:pic>
    </p:spTree>
    <p:extLst>
      <p:ext uri="{BB962C8B-B14F-4D97-AF65-F5344CB8AC3E}">
        <p14:creationId xmlns:p14="http://schemas.microsoft.com/office/powerpoint/2010/main" val="283291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Serial versus Parallel transmission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A76AA8C-07AF-43C2-B7DF-AC11E696FF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731081"/>
              </p:ext>
            </p:extLst>
          </p:nvPr>
        </p:nvGraphicFramePr>
        <p:xfrm>
          <a:off x="808672" y="1200351"/>
          <a:ext cx="10026432" cy="35712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578318">
                  <a:extLst>
                    <a:ext uri="{9D8B030D-6E8A-4147-A177-3AD203B41FA5}">
                      <a16:colId xmlns:a16="http://schemas.microsoft.com/office/drawing/2014/main" val="3593928971"/>
                    </a:ext>
                  </a:extLst>
                </a:gridCol>
                <a:gridCol w="3680757">
                  <a:extLst>
                    <a:ext uri="{9D8B030D-6E8A-4147-A177-3AD203B41FA5}">
                      <a16:colId xmlns:a16="http://schemas.microsoft.com/office/drawing/2014/main" val="1926733192"/>
                    </a:ext>
                  </a:extLst>
                </a:gridCol>
                <a:gridCol w="4767357">
                  <a:extLst>
                    <a:ext uri="{9D8B030D-6E8A-4147-A177-3AD203B41FA5}">
                      <a16:colId xmlns:a16="http://schemas.microsoft.com/office/drawing/2014/main" val="8227067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Advantages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Disadvantages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171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It can be used over longer distances than parallel transmission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It is a slow method of data transfer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477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Parallel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It is quicker than serial data transfer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Skew</a:t>
                      </a:r>
                      <a:r>
                        <a:rPr lang="en-GB" dirty="0"/>
                        <a:t>- Over longer distances bits can get skewed. This results in the bits going out of synchronisation and arriving at different times and therefore out of order.</a:t>
                      </a:r>
                    </a:p>
                    <a:p>
                      <a:endParaRPr lang="en-GB" dirty="0"/>
                    </a:p>
                    <a:p>
                      <a:r>
                        <a:rPr lang="en-GB" b="1" dirty="0"/>
                        <a:t>Crosstalk</a:t>
                      </a:r>
                      <a:r>
                        <a:rPr lang="en-GB" dirty="0"/>
                        <a:t> - Interference between wires, so the data can become corrupted.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386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36348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3576</TotalTime>
  <Words>1054</Words>
  <Application>Microsoft Office PowerPoint</Application>
  <PresentationFormat>Widescreen</PresentationFormat>
  <Paragraphs>162</Paragraphs>
  <Slides>19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Communication methods</vt:lpstr>
      <vt:lpstr>Learning objectives</vt:lpstr>
      <vt:lpstr>Data communication</vt:lpstr>
      <vt:lpstr>Serial transmission</vt:lpstr>
      <vt:lpstr>Serial Transmission</vt:lpstr>
      <vt:lpstr>Serial transmission</vt:lpstr>
      <vt:lpstr>Parallel transmission</vt:lpstr>
      <vt:lpstr>Parallel Transmission</vt:lpstr>
      <vt:lpstr>Serial versus Parallel transmission</vt:lpstr>
      <vt:lpstr>Skew</vt:lpstr>
      <vt:lpstr>Parallel Transmission with skew</vt:lpstr>
      <vt:lpstr>Synchronous transmission</vt:lpstr>
      <vt:lpstr>Synchronous transmission</vt:lpstr>
      <vt:lpstr>Asynchronous transmission</vt:lpstr>
      <vt:lpstr>Asynchronous transmission</vt:lpstr>
      <vt:lpstr>Asynchronous versus synchronous transmissions</vt:lpstr>
      <vt:lpstr>Question: Asynchronous transmission</vt:lpstr>
      <vt:lpstr>Answer: Asynchronous transmission</vt:lpstr>
      <vt:lpstr>Plenary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78</cp:revision>
  <cp:lastPrinted>2016-09-16T11:32:46Z</cp:lastPrinted>
  <dcterms:created xsi:type="dcterms:W3CDTF">2016-09-09T07:37:57Z</dcterms:created>
  <dcterms:modified xsi:type="dcterms:W3CDTF">2025-03-26T09:22:24Z</dcterms:modified>
</cp:coreProperties>
</file>