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7" r:id="rId2"/>
    <p:sldId id="312" r:id="rId3"/>
    <p:sldId id="311" r:id="rId4"/>
    <p:sldId id="314" r:id="rId5"/>
    <p:sldId id="315" r:id="rId6"/>
    <p:sldId id="318" r:id="rId7"/>
    <p:sldId id="316" r:id="rId8"/>
    <p:sldId id="300" r:id="rId9"/>
    <p:sldId id="283" r:id="rId10"/>
    <p:sldId id="284" r:id="rId11"/>
    <p:sldId id="332" r:id="rId12"/>
    <p:sldId id="331" r:id="rId13"/>
    <p:sldId id="333" r:id="rId14"/>
    <p:sldId id="334" r:id="rId15"/>
    <p:sldId id="322" r:id="rId16"/>
    <p:sldId id="317" r:id="rId17"/>
    <p:sldId id="335" r:id="rId18"/>
    <p:sldId id="336" r:id="rId19"/>
    <p:sldId id="313" r:id="rId20"/>
    <p:sldId id="27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88F4EC-C9CA-48D4-881C-DC6F31DCBA9F}" v="28" dt="2022-10-27T08:04:45.135"/>
    <p1510:client id="{C306ED26-AD12-46DE-A366-0C96D447F960}" v="32" dt="2022-10-27T07:32:51.6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03" autoAdjust="0"/>
    <p:restoredTop sz="94660"/>
  </p:normalViewPr>
  <p:slideViewPr>
    <p:cSldViewPr snapToGrid="0">
      <p:cViewPr varScale="1">
        <p:scale>
          <a:sx n="87" d="100"/>
          <a:sy n="87" d="100"/>
        </p:scale>
        <p:origin x="7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-3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B488F4EC-C9CA-48D4-881C-DC6F31DCBA9F}"/>
    <pc:docChg chg="undo custSel addSld delSld modSld">
      <pc:chgData name="William Grey" userId="37b73424-c081-4fc2-b1af-363f4f3fd4f3" providerId="ADAL" clId="{B488F4EC-C9CA-48D4-881C-DC6F31DCBA9F}" dt="2022-10-27T08:05:02.627" v="249" actId="11"/>
      <pc:docMkLst>
        <pc:docMk/>
      </pc:docMkLst>
      <pc:sldChg chg="del">
        <pc:chgData name="William Grey" userId="37b73424-c081-4fc2-b1af-363f4f3fd4f3" providerId="ADAL" clId="{B488F4EC-C9CA-48D4-881C-DC6F31DCBA9F}" dt="2022-10-27T07:34:53.493" v="20" actId="47"/>
        <pc:sldMkLst>
          <pc:docMk/>
          <pc:sldMk cId="1581637103" sldId="257"/>
        </pc:sldMkLst>
      </pc:sldChg>
      <pc:sldChg chg="del">
        <pc:chgData name="William Grey" userId="37b73424-c081-4fc2-b1af-363f4f3fd4f3" providerId="ADAL" clId="{B488F4EC-C9CA-48D4-881C-DC6F31DCBA9F}" dt="2022-10-27T07:34:53.946" v="21" actId="47"/>
        <pc:sldMkLst>
          <pc:docMk/>
          <pc:sldMk cId="3615449765" sldId="259"/>
        </pc:sldMkLst>
      </pc:sldChg>
      <pc:sldChg chg="modSp mod">
        <pc:chgData name="William Grey" userId="37b73424-c081-4fc2-b1af-363f4f3fd4f3" providerId="ADAL" clId="{B488F4EC-C9CA-48D4-881C-DC6F31DCBA9F}" dt="2022-10-27T08:05:02.627" v="249" actId="11"/>
        <pc:sldMkLst>
          <pc:docMk/>
          <pc:sldMk cId="730207865" sldId="271"/>
        </pc:sldMkLst>
        <pc:spChg chg="mod">
          <ac:chgData name="William Grey" userId="37b73424-c081-4fc2-b1af-363f4f3fd4f3" providerId="ADAL" clId="{B488F4EC-C9CA-48D4-881C-DC6F31DCBA9F}" dt="2022-10-27T08:05:02.627" v="249" actId="11"/>
          <ac:spMkLst>
            <pc:docMk/>
            <pc:sldMk cId="730207865" sldId="271"/>
            <ac:spMk id="3" creationId="{1A7159A5-BBC1-47B3-ACCB-D354696F9263}"/>
          </ac:spMkLst>
        </pc:spChg>
      </pc:sldChg>
      <pc:sldChg chg="modSp mod">
        <pc:chgData name="William Grey" userId="37b73424-c081-4fc2-b1af-363f4f3fd4f3" providerId="ADAL" clId="{B488F4EC-C9CA-48D4-881C-DC6F31DCBA9F}" dt="2022-10-27T07:34:26.673" v="1" actId="1076"/>
        <pc:sldMkLst>
          <pc:docMk/>
          <pc:sldMk cId="948919169" sldId="283"/>
        </pc:sldMkLst>
        <pc:spChg chg="mod">
          <ac:chgData name="William Grey" userId="37b73424-c081-4fc2-b1af-363f4f3fd4f3" providerId="ADAL" clId="{B488F4EC-C9CA-48D4-881C-DC6F31DCBA9F}" dt="2022-10-27T07:34:26.673" v="1" actId="1076"/>
          <ac:spMkLst>
            <pc:docMk/>
            <pc:sldMk cId="948919169" sldId="283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B488F4EC-C9CA-48D4-881C-DC6F31DCBA9F}" dt="2022-10-27T07:50:16.534" v="49" actId="20577"/>
        <pc:sldMkLst>
          <pc:docMk/>
          <pc:sldMk cId="1487721445" sldId="313"/>
        </pc:sldMkLst>
        <pc:spChg chg="mod">
          <ac:chgData name="William Grey" userId="37b73424-c081-4fc2-b1af-363f4f3fd4f3" providerId="ADAL" clId="{B488F4EC-C9CA-48D4-881C-DC6F31DCBA9F}" dt="2022-10-27T07:49:41.901" v="41" actId="20577"/>
          <ac:spMkLst>
            <pc:docMk/>
            <pc:sldMk cId="1487721445" sldId="313"/>
            <ac:spMk id="2" creationId="{970C5FF6-A907-46A8-8F59-2B8317A7E45A}"/>
          </ac:spMkLst>
        </pc:spChg>
        <pc:graphicFrameChg chg="mod">
          <ac:chgData name="William Grey" userId="37b73424-c081-4fc2-b1af-363f4f3fd4f3" providerId="ADAL" clId="{B488F4EC-C9CA-48D4-881C-DC6F31DCBA9F}" dt="2022-10-27T07:50:16.534" v="49" actId="20577"/>
          <ac:graphicFrameMkLst>
            <pc:docMk/>
            <pc:sldMk cId="1487721445" sldId="313"/>
            <ac:graphicFrameMk id="4" creationId="{915E5E62-204F-47E4-BB60-62F416471613}"/>
          </ac:graphicFrameMkLst>
        </pc:graphicFrameChg>
      </pc:sldChg>
      <pc:sldChg chg="del">
        <pc:chgData name="William Grey" userId="37b73424-c081-4fc2-b1af-363f4f3fd4f3" providerId="ADAL" clId="{B488F4EC-C9CA-48D4-881C-DC6F31DCBA9F}" dt="2022-10-27T07:34:52.736" v="18" actId="47"/>
        <pc:sldMkLst>
          <pc:docMk/>
          <pc:sldMk cId="3811551781" sldId="319"/>
        </pc:sldMkLst>
      </pc:sldChg>
      <pc:sldChg chg="del">
        <pc:chgData name="William Grey" userId="37b73424-c081-4fc2-b1af-363f4f3fd4f3" providerId="ADAL" clId="{B488F4EC-C9CA-48D4-881C-DC6F31DCBA9F}" dt="2022-10-27T07:34:46.882" v="2" actId="47"/>
        <pc:sldMkLst>
          <pc:docMk/>
          <pc:sldMk cId="2337552422" sldId="320"/>
        </pc:sldMkLst>
      </pc:sldChg>
      <pc:sldChg chg="del">
        <pc:chgData name="William Grey" userId="37b73424-c081-4fc2-b1af-363f4f3fd4f3" providerId="ADAL" clId="{B488F4EC-C9CA-48D4-881C-DC6F31DCBA9F}" dt="2022-10-27T07:34:53.107" v="19" actId="47"/>
        <pc:sldMkLst>
          <pc:docMk/>
          <pc:sldMk cId="3605171296" sldId="321"/>
        </pc:sldMkLst>
      </pc:sldChg>
      <pc:sldChg chg="del">
        <pc:chgData name="William Grey" userId="37b73424-c081-4fc2-b1af-363f4f3fd4f3" providerId="ADAL" clId="{B488F4EC-C9CA-48D4-881C-DC6F31DCBA9F}" dt="2022-10-27T07:34:47.389" v="3" actId="47"/>
        <pc:sldMkLst>
          <pc:docMk/>
          <pc:sldMk cId="3837120247" sldId="323"/>
        </pc:sldMkLst>
      </pc:sldChg>
      <pc:sldChg chg="del">
        <pc:chgData name="William Grey" userId="37b73424-c081-4fc2-b1af-363f4f3fd4f3" providerId="ADAL" clId="{B488F4EC-C9CA-48D4-881C-DC6F31DCBA9F}" dt="2022-10-27T07:34:47.725" v="4" actId="47"/>
        <pc:sldMkLst>
          <pc:docMk/>
          <pc:sldMk cId="2003479114" sldId="324"/>
        </pc:sldMkLst>
      </pc:sldChg>
      <pc:sldChg chg="del">
        <pc:chgData name="William Grey" userId="37b73424-c081-4fc2-b1af-363f4f3fd4f3" providerId="ADAL" clId="{B488F4EC-C9CA-48D4-881C-DC6F31DCBA9F}" dt="2022-10-27T07:34:48.080" v="5" actId="47"/>
        <pc:sldMkLst>
          <pc:docMk/>
          <pc:sldMk cId="3693421138" sldId="325"/>
        </pc:sldMkLst>
      </pc:sldChg>
      <pc:sldChg chg="del">
        <pc:chgData name="William Grey" userId="37b73424-c081-4fc2-b1af-363f4f3fd4f3" providerId="ADAL" clId="{B488F4EC-C9CA-48D4-881C-DC6F31DCBA9F}" dt="2022-10-27T07:34:48.338" v="6" actId="47"/>
        <pc:sldMkLst>
          <pc:docMk/>
          <pc:sldMk cId="2951215192" sldId="326"/>
        </pc:sldMkLst>
      </pc:sldChg>
      <pc:sldChg chg="modSp mod">
        <pc:chgData name="William Grey" userId="37b73424-c081-4fc2-b1af-363f4f3fd4f3" providerId="ADAL" clId="{B488F4EC-C9CA-48D4-881C-DC6F31DCBA9F}" dt="2022-10-27T07:50:59.669" v="55"/>
        <pc:sldMkLst>
          <pc:docMk/>
          <pc:sldMk cId="621166327" sldId="336"/>
        </pc:sldMkLst>
        <pc:spChg chg="mod">
          <ac:chgData name="William Grey" userId="37b73424-c081-4fc2-b1af-363f4f3fd4f3" providerId="ADAL" clId="{B488F4EC-C9CA-48D4-881C-DC6F31DCBA9F}" dt="2022-10-27T07:48:04.355" v="25" actId="113"/>
          <ac:spMkLst>
            <pc:docMk/>
            <pc:sldMk cId="621166327" sldId="336"/>
            <ac:spMk id="2" creationId="{970C5FF6-A907-46A8-8F59-2B8317A7E45A}"/>
          </ac:spMkLst>
        </pc:spChg>
        <pc:graphicFrameChg chg="mod">
          <ac:chgData name="William Grey" userId="37b73424-c081-4fc2-b1af-363f4f3fd4f3" providerId="ADAL" clId="{B488F4EC-C9CA-48D4-881C-DC6F31DCBA9F}" dt="2022-10-27T07:50:59.669" v="55"/>
          <ac:graphicFrameMkLst>
            <pc:docMk/>
            <pc:sldMk cId="621166327" sldId="336"/>
            <ac:graphicFrameMk id="4" creationId="{915E5E62-204F-47E4-BB60-62F416471613}"/>
          </ac:graphicFrameMkLst>
        </pc:graphicFrameChg>
      </pc:sldChg>
      <pc:sldChg chg="del">
        <pc:chgData name="William Grey" userId="37b73424-c081-4fc2-b1af-363f4f3fd4f3" providerId="ADAL" clId="{B488F4EC-C9CA-48D4-881C-DC6F31DCBA9F}" dt="2022-10-27T07:34:48.553" v="7" actId="47"/>
        <pc:sldMkLst>
          <pc:docMk/>
          <pc:sldMk cId="1661801048" sldId="337"/>
        </pc:sldMkLst>
      </pc:sldChg>
      <pc:sldChg chg="add">
        <pc:chgData name="William Grey" userId="37b73424-c081-4fc2-b1af-363f4f3fd4f3" providerId="ADAL" clId="{B488F4EC-C9CA-48D4-881C-DC6F31DCBA9F}" dt="2022-10-27T08:04:45.135" v="248"/>
        <pc:sldMkLst>
          <pc:docMk/>
          <pc:sldMk cId="2249561218" sldId="337"/>
        </pc:sldMkLst>
      </pc:sldChg>
      <pc:sldChg chg="addSp delSp modSp add del mod">
        <pc:chgData name="William Grey" userId="37b73424-c081-4fc2-b1af-363f4f3fd4f3" providerId="ADAL" clId="{B488F4EC-C9CA-48D4-881C-DC6F31DCBA9F}" dt="2022-10-27T08:04:41.187" v="247" actId="2696"/>
        <pc:sldMkLst>
          <pc:docMk/>
          <pc:sldMk cId="3748560051" sldId="337"/>
        </pc:sldMkLst>
        <pc:spChg chg="add del mod">
          <ac:chgData name="William Grey" userId="37b73424-c081-4fc2-b1af-363f4f3fd4f3" providerId="ADAL" clId="{B488F4EC-C9CA-48D4-881C-DC6F31DCBA9F}" dt="2022-10-27T08:04:38.288" v="246" actId="21"/>
          <ac:spMkLst>
            <pc:docMk/>
            <pc:sldMk cId="3748560051" sldId="337"/>
            <ac:spMk id="3" creationId="{AA532FDC-2050-4DB3-91C4-E0E27D8440C0}"/>
          </ac:spMkLst>
        </pc:spChg>
        <pc:spChg chg="add del mod">
          <ac:chgData name="William Grey" userId="37b73424-c081-4fc2-b1af-363f4f3fd4f3" providerId="ADAL" clId="{B488F4EC-C9CA-48D4-881C-DC6F31DCBA9F}" dt="2022-10-27T08:04:38.288" v="246" actId="21"/>
          <ac:spMkLst>
            <pc:docMk/>
            <pc:sldMk cId="3748560051" sldId="337"/>
            <ac:spMk id="7" creationId="{499E7EDC-F28D-4F15-BAD9-2663D3569CAE}"/>
          </ac:spMkLst>
        </pc:spChg>
        <pc:picChg chg="add mod">
          <ac:chgData name="William Grey" userId="37b73424-c081-4fc2-b1af-363f4f3fd4f3" providerId="ADAL" clId="{B488F4EC-C9CA-48D4-881C-DC6F31DCBA9F}" dt="2022-10-27T08:03:06.603" v="240" actId="1076"/>
          <ac:picMkLst>
            <pc:docMk/>
            <pc:sldMk cId="3748560051" sldId="337"/>
            <ac:picMk id="5" creationId="{EAA469A8-C6AF-445E-A4A1-5691602A7DBC}"/>
          </ac:picMkLst>
        </pc:picChg>
      </pc:sldChg>
      <pc:sldChg chg="addSp delSp modSp new del mod">
        <pc:chgData name="William Grey" userId="37b73424-c081-4fc2-b1af-363f4f3fd4f3" providerId="ADAL" clId="{B488F4EC-C9CA-48D4-881C-DC6F31DCBA9F}" dt="2022-10-27T08:00:49.849" v="234" actId="2696"/>
        <pc:sldMkLst>
          <pc:docMk/>
          <pc:sldMk cId="4039332011" sldId="337"/>
        </pc:sldMkLst>
        <pc:spChg chg="mod">
          <ac:chgData name="William Grey" userId="37b73424-c081-4fc2-b1af-363f4f3fd4f3" providerId="ADAL" clId="{B488F4EC-C9CA-48D4-881C-DC6F31DCBA9F}" dt="2022-10-27T07:58:40.888" v="80" actId="20577"/>
          <ac:spMkLst>
            <pc:docMk/>
            <pc:sldMk cId="4039332011" sldId="337"/>
            <ac:spMk id="2" creationId="{B65B8F79-88A6-45E8-855E-539C3BF90458}"/>
          </ac:spMkLst>
        </pc:spChg>
        <pc:spChg chg="add del mod">
          <ac:chgData name="William Grey" userId="37b73424-c081-4fc2-b1af-363f4f3fd4f3" providerId="ADAL" clId="{B488F4EC-C9CA-48D4-881C-DC6F31DCBA9F}" dt="2022-10-27T08:00:14.317" v="233" actId="21"/>
          <ac:spMkLst>
            <pc:docMk/>
            <pc:sldMk cId="4039332011" sldId="337"/>
            <ac:spMk id="3" creationId="{AA532FDC-2050-4DB3-91C4-E0E27D8440C0}"/>
          </ac:spMkLst>
        </pc:spChg>
        <pc:spChg chg="add del mod">
          <ac:chgData name="William Grey" userId="37b73424-c081-4fc2-b1af-363f4f3fd4f3" providerId="ADAL" clId="{B488F4EC-C9CA-48D4-881C-DC6F31DCBA9F}" dt="2022-10-27T08:00:14.317" v="233" actId="21"/>
          <ac:spMkLst>
            <pc:docMk/>
            <pc:sldMk cId="4039332011" sldId="337"/>
            <ac:spMk id="5" creationId="{9DBF21B0-7D0C-44DC-ADCB-EB2C1F0EAFAC}"/>
          </ac:spMkLst>
        </pc:spChg>
      </pc:sldChg>
      <pc:sldChg chg="del">
        <pc:chgData name="William Grey" userId="37b73424-c081-4fc2-b1af-363f4f3fd4f3" providerId="ADAL" clId="{B488F4EC-C9CA-48D4-881C-DC6F31DCBA9F}" dt="2022-10-27T07:34:48.796" v="8" actId="47"/>
        <pc:sldMkLst>
          <pc:docMk/>
          <pc:sldMk cId="55311437" sldId="338"/>
        </pc:sldMkLst>
      </pc:sldChg>
      <pc:sldChg chg="del">
        <pc:chgData name="William Grey" userId="37b73424-c081-4fc2-b1af-363f4f3fd4f3" providerId="ADAL" clId="{B488F4EC-C9CA-48D4-881C-DC6F31DCBA9F}" dt="2022-10-27T07:34:49.429" v="9" actId="47"/>
        <pc:sldMkLst>
          <pc:docMk/>
          <pc:sldMk cId="1374952584" sldId="339"/>
        </pc:sldMkLst>
      </pc:sldChg>
      <pc:sldChg chg="del">
        <pc:chgData name="William Grey" userId="37b73424-c081-4fc2-b1af-363f4f3fd4f3" providerId="ADAL" clId="{B488F4EC-C9CA-48D4-881C-DC6F31DCBA9F}" dt="2022-10-27T07:34:49.774" v="10" actId="47"/>
        <pc:sldMkLst>
          <pc:docMk/>
          <pc:sldMk cId="3798872352" sldId="340"/>
        </pc:sldMkLst>
      </pc:sldChg>
      <pc:sldChg chg="del">
        <pc:chgData name="William Grey" userId="37b73424-c081-4fc2-b1af-363f4f3fd4f3" providerId="ADAL" clId="{B488F4EC-C9CA-48D4-881C-DC6F31DCBA9F}" dt="2022-10-27T07:34:50.114" v="11" actId="47"/>
        <pc:sldMkLst>
          <pc:docMk/>
          <pc:sldMk cId="972773334" sldId="341"/>
        </pc:sldMkLst>
      </pc:sldChg>
      <pc:sldChg chg="del">
        <pc:chgData name="William Grey" userId="37b73424-c081-4fc2-b1af-363f4f3fd4f3" providerId="ADAL" clId="{B488F4EC-C9CA-48D4-881C-DC6F31DCBA9F}" dt="2022-10-27T07:34:50.492" v="12" actId="47"/>
        <pc:sldMkLst>
          <pc:docMk/>
          <pc:sldMk cId="257827756" sldId="342"/>
        </pc:sldMkLst>
      </pc:sldChg>
      <pc:sldChg chg="del">
        <pc:chgData name="William Grey" userId="37b73424-c081-4fc2-b1af-363f4f3fd4f3" providerId="ADAL" clId="{B488F4EC-C9CA-48D4-881C-DC6F31DCBA9F}" dt="2022-10-27T07:34:50.861" v="13" actId="47"/>
        <pc:sldMkLst>
          <pc:docMk/>
          <pc:sldMk cId="3551135392" sldId="343"/>
        </pc:sldMkLst>
      </pc:sldChg>
      <pc:sldChg chg="del">
        <pc:chgData name="William Grey" userId="37b73424-c081-4fc2-b1af-363f4f3fd4f3" providerId="ADAL" clId="{B488F4EC-C9CA-48D4-881C-DC6F31DCBA9F}" dt="2022-10-27T07:34:51.224" v="14" actId="47"/>
        <pc:sldMkLst>
          <pc:docMk/>
          <pc:sldMk cId="402958210" sldId="344"/>
        </pc:sldMkLst>
      </pc:sldChg>
      <pc:sldChg chg="del">
        <pc:chgData name="William Grey" userId="37b73424-c081-4fc2-b1af-363f4f3fd4f3" providerId="ADAL" clId="{B488F4EC-C9CA-48D4-881C-DC6F31DCBA9F}" dt="2022-10-27T07:34:51.632" v="15" actId="47"/>
        <pc:sldMkLst>
          <pc:docMk/>
          <pc:sldMk cId="984091995" sldId="345"/>
        </pc:sldMkLst>
      </pc:sldChg>
      <pc:sldChg chg="del">
        <pc:chgData name="William Grey" userId="37b73424-c081-4fc2-b1af-363f4f3fd4f3" providerId="ADAL" clId="{B488F4EC-C9CA-48D4-881C-DC6F31DCBA9F}" dt="2022-10-27T07:34:52.001" v="16" actId="47"/>
        <pc:sldMkLst>
          <pc:docMk/>
          <pc:sldMk cId="301505511" sldId="346"/>
        </pc:sldMkLst>
      </pc:sldChg>
      <pc:sldChg chg="del">
        <pc:chgData name="William Grey" userId="37b73424-c081-4fc2-b1af-363f4f3fd4f3" providerId="ADAL" clId="{B488F4EC-C9CA-48D4-881C-DC6F31DCBA9F}" dt="2022-10-27T07:34:52.388" v="17" actId="47"/>
        <pc:sldMkLst>
          <pc:docMk/>
          <pc:sldMk cId="2697422203" sldId="347"/>
        </pc:sldMkLst>
      </pc:sldChg>
    </pc:docChg>
  </pc:docChgLst>
  <pc:docChgLst>
    <pc:chgData name="William Grey" userId="37b73424-c081-4fc2-b1af-363f4f3fd4f3" providerId="ADAL" clId="{7D044D1B-6EEE-42B7-A6AD-0913B785E714}"/>
    <pc:docChg chg="custSel modSld">
      <pc:chgData name="William Grey" userId="37b73424-c081-4fc2-b1af-363f4f3fd4f3" providerId="ADAL" clId="{7D044D1B-6EEE-42B7-A6AD-0913B785E714}" dt="2022-10-27T09:44:45" v="2"/>
      <pc:docMkLst>
        <pc:docMk/>
      </pc:docMkLst>
      <pc:sldChg chg="modSp mod">
        <pc:chgData name="William Grey" userId="37b73424-c081-4fc2-b1af-363f4f3fd4f3" providerId="ADAL" clId="{7D044D1B-6EEE-42B7-A6AD-0913B785E714}" dt="2022-10-27T09:44:45" v="2"/>
        <pc:sldMkLst>
          <pc:docMk/>
          <pc:sldMk cId="2249561218" sldId="337"/>
        </pc:sldMkLst>
        <pc:spChg chg="mod">
          <ac:chgData name="William Grey" userId="37b73424-c081-4fc2-b1af-363f4f3fd4f3" providerId="ADAL" clId="{7D044D1B-6EEE-42B7-A6AD-0913B785E714}" dt="2022-10-27T09:44:45" v="2"/>
          <ac:spMkLst>
            <pc:docMk/>
            <pc:sldMk cId="2249561218" sldId="337"/>
            <ac:spMk id="3" creationId="{AA532FDC-2050-4DB3-91C4-E0E27D8440C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</a:t>
          </a:r>
        </a:p>
        <a:p>
          <a:r>
            <a:rPr lang="en-GB" sz="3600" dirty="0"/>
            <a:t>3.125</a:t>
          </a:r>
          <a:r>
            <a:rPr lang="en-GB" sz="3600" baseline="-25000" dirty="0"/>
            <a:t>10</a:t>
          </a:r>
          <a:endParaRPr lang="en-GB" sz="36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 dirty="0"/>
            <a:t>2.5</a:t>
          </a:r>
          <a:r>
            <a:rPr lang="en-GB" sz="3600" baseline="-25000" dirty="0"/>
            <a:t>10</a:t>
          </a:r>
          <a:endParaRPr lang="en-GB" sz="36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600" dirty="0"/>
            <a:t>3.75</a:t>
          </a:r>
          <a:r>
            <a:rPr lang="en-GB" sz="3600" baseline="-25000" dirty="0"/>
            <a:t>10</a:t>
          </a:r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4.25</a:t>
          </a:r>
          <a:r>
            <a:rPr lang="en-GB" sz="3200" baseline="-25000" dirty="0"/>
            <a:t>10</a:t>
          </a:r>
          <a:endParaRPr lang="en-GB" sz="32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AD84DAE-0E89-4D28-B9BD-6B68F51739B8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6CDE3C99-F5A4-468E-A3BF-7ED52060A6B8}">
      <dgm:prSet phldrT="[Text]"/>
      <dgm:spPr/>
      <dgm:t>
        <a:bodyPr/>
        <a:lstStyle/>
        <a:p>
          <a:r>
            <a:rPr lang="en-GB" dirty="0"/>
            <a:t>A) F</a:t>
          </a:r>
        </a:p>
      </dgm:t>
    </dgm:pt>
    <dgm:pt modelId="{2DEFCB14-5EF7-454F-BB99-6899ED438095}" type="parTrans" cxnId="{0500F974-9563-4DCD-AF3F-27B4CBF05A99}">
      <dgm:prSet/>
      <dgm:spPr/>
      <dgm:t>
        <a:bodyPr/>
        <a:lstStyle/>
        <a:p>
          <a:endParaRPr lang="en-GB"/>
        </a:p>
      </dgm:t>
    </dgm:pt>
    <dgm:pt modelId="{9C04CA77-D434-4056-B472-38D857829CBC}" type="sibTrans" cxnId="{0500F974-9563-4DCD-AF3F-27B4CBF05A99}">
      <dgm:prSet/>
      <dgm:spPr/>
      <dgm:t>
        <a:bodyPr/>
        <a:lstStyle/>
        <a:p>
          <a:endParaRPr lang="en-GB"/>
        </a:p>
      </dgm:t>
    </dgm:pt>
    <dgm:pt modelId="{CD2496B6-A767-49CA-9A31-99A937E1FD97}">
      <dgm:prSet phldrT="[Text]"/>
      <dgm:spPr/>
      <dgm:t>
        <a:bodyPr/>
        <a:lstStyle/>
        <a:p>
          <a:r>
            <a:rPr lang="en-GB" dirty="0"/>
            <a:t>B) f</a:t>
          </a:r>
        </a:p>
      </dgm:t>
    </dgm:pt>
    <dgm:pt modelId="{69CF653C-453F-416E-B27F-EB4F780984E8}" type="parTrans" cxnId="{E9DB4DC0-8B7C-4A26-8F19-F3D9C6B4F6E3}">
      <dgm:prSet/>
      <dgm:spPr/>
      <dgm:t>
        <a:bodyPr/>
        <a:lstStyle/>
        <a:p>
          <a:endParaRPr lang="en-GB"/>
        </a:p>
      </dgm:t>
    </dgm:pt>
    <dgm:pt modelId="{83845256-62FD-4194-87B0-93E6F5F3E871}" type="sibTrans" cxnId="{E9DB4DC0-8B7C-4A26-8F19-F3D9C6B4F6E3}">
      <dgm:prSet/>
      <dgm:spPr/>
      <dgm:t>
        <a:bodyPr/>
        <a:lstStyle/>
        <a:p>
          <a:endParaRPr lang="en-GB"/>
        </a:p>
      </dgm:t>
    </dgm:pt>
    <dgm:pt modelId="{2CB83230-16E0-403C-B920-1B74C3962433}">
      <dgm:prSet phldrT="[Text]"/>
      <dgm:spPr/>
      <dgm:t>
        <a:bodyPr/>
        <a:lstStyle/>
        <a:p>
          <a:r>
            <a:rPr lang="en-GB" dirty="0"/>
            <a:t>C) G</a:t>
          </a:r>
        </a:p>
      </dgm:t>
    </dgm:pt>
    <dgm:pt modelId="{EC345961-4FCF-4504-81CE-53F708D38D9D}" type="parTrans" cxnId="{6CED07B4-650C-4032-92E1-C318C7AC9D69}">
      <dgm:prSet/>
      <dgm:spPr/>
      <dgm:t>
        <a:bodyPr/>
        <a:lstStyle/>
        <a:p>
          <a:endParaRPr lang="en-GB"/>
        </a:p>
      </dgm:t>
    </dgm:pt>
    <dgm:pt modelId="{DDB50233-4E24-40C4-9EDA-31433FA601DE}" type="sibTrans" cxnId="{6CED07B4-650C-4032-92E1-C318C7AC9D69}">
      <dgm:prSet/>
      <dgm:spPr/>
      <dgm:t>
        <a:bodyPr/>
        <a:lstStyle/>
        <a:p>
          <a:endParaRPr lang="en-GB"/>
        </a:p>
      </dgm:t>
    </dgm:pt>
    <dgm:pt modelId="{7DC37179-D4C8-49DC-AE81-C6BE814170E4}">
      <dgm:prSet phldrT="[Text]"/>
      <dgm:spPr/>
      <dgm:t>
        <a:bodyPr/>
        <a:lstStyle/>
        <a:p>
          <a:r>
            <a:rPr lang="en-GB" dirty="0"/>
            <a:t>D) g</a:t>
          </a:r>
        </a:p>
      </dgm:t>
    </dgm:pt>
    <dgm:pt modelId="{9819053E-B9C0-4A5D-A60A-EF97D50E2F1E}" type="parTrans" cxnId="{CD88F620-9642-4704-BF7D-B7CC46BD97B9}">
      <dgm:prSet/>
      <dgm:spPr/>
      <dgm:t>
        <a:bodyPr/>
        <a:lstStyle/>
        <a:p>
          <a:endParaRPr lang="en-GB"/>
        </a:p>
      </dgm:t>
    </dgm:pt>
    <dgm:pt modelId="{09294EF1-8451-441D-8B32-D764BEC5839C}" type="sibTrans" cxnId="{CD88F620-9642-4704-BF7D-B7CC46BD97B9}">
      <dgm:prSet/>
      <dgm:spPr/>
      <dgm:t>
        <a:bodyPr/>
        <a:lstStyle/>
        <a:p>
          <a:endParaRPr lang="en-GB"/>
        </a:p>
      </dgm:t>
    </dgm:pt>
    <dgm:pt modelId="{6A53599D-EFF8-42B1-81BE-FB36228A07C2}" type="pres">
      <dgm:prSet presAssocID="{DAD84DAE-0E89-4D28-B9BD-6B68F51739B8}" presName="diagram" presStyleCnt="0">
        <dgm:presLayoutVars>
          <dgm:dir/>
          <dgm:resizeHandles val="exact"/>
        </dgm:presLayoutVars>
      </dgm:prSet>
      <dgm:spPr/>
    </dgm:pt>
    <dgm:pt modelId="{09E29385-83CB-4FDD-98E2-A534B3859FF6}" type="pres">
      <dgm:prSet presAssocID="{6CDE3C99-F5A4-468E-A3BF-7ED52060A6B8}" presName="node" presStyleLbl="node1" presStyleIdx="0" presStyleCnt="4">
        <dgm:presLayoutVars>
          <dgm:bulletEnabled val="1"/>
        </dgm:presLayoutVars>
      </dgm:prSet>
      <dgm:spPr/>
    </dgm:pt>
    <dgm:pt modelId="{2C58C165-DAAD-4B62-AEA7-579A037BB345}" type="pres">
      <dgm:prSet presAssocID="{9C04CA77-D434-4056-B472-38D857829CBC}" presName="sibTrans" presStyleCnt="0"/>
      <dgm:spPr/>
    </dgm:pt>
    <dgm:pt modelId="{AD6369FA-032F-411E-90DB-739F7FF97B36}" type="pres">
      <dgm:prSet presAssocID="{CD2496B6-A767-49CA-9A31-99A937E1FD97}" presName="node" presStyleLbl="node1" presStyleIdx="1" presStyleCnt="4">
        <dgm:presLayoutVars>
          <dgm:bulletEnabled val="1"/>
        </dgm:presLayoutVars>
      </dgm:prSet>
      <dgm:spPr/>
    </dgm:pt>
    <dgm:pt modelId="{5B205FD7-C142-4410-A632-32A4779F4119}" type="pres">
      <dgm:prSet presAssocID="{83845256-62FD-4194-87B0-93E6F5F3E871}" presName="sibTrans" presStyleCnt="0"/>
      <dgm:spPr/>
    </dgm:pt>
    <dgm:pt modelId="{EBBCD85F-0A4B-4024-B5FE-1E635647B1E4}" type="pres">
      <dgm:prSet presAssocID="{2CB83230-16E0-403C-B920-1B74C3962433}" presName="node" presStyleLbl="node1" presStyleIdx="2" presStyleCnt="4">
        <dgm:presLayoutVars>
          <dgm:bulletEnabled val="1"/>
        </dgm:presLayoutVars>
      </dgm:prSet>
      <dgm:spPr/>
    </dgm:pt>
    <dgm:pt modelId="{E5346569-B05E-413D-A3C5-C48512129CEC}" type="pres">
      <dgm:prSet presAssocID="{DDB50233-4E24-40C4-9EDA-31433FA601DE}" presName="sibTrans" presStyleCnt="0"/>
      <dgm:spPr/>
    </dgm:pt>
    <dgm:pt modelId="{39E0D3C8-C252-474A-90FF-5B9367C21811}" type="pres">
      <dgm:prSet presAssocID="{7DC37179-D4C8-49DC-AE81-C6BE814170E4}" presName="node" presStyleLbl="node1" presStyleIdx="3" presStyleCnt="4">
        <dgm:presLayoutVars>
          <dgm:bulletEnabled val="1"/>
        </dgm:presLayoutVars>
      </dgm:prSet>
      <dgm:spPr/>
    </dgm:pt>
  </dgm:ptLst>
  <dgm:cxnLst>
    <dgm:cxn modelId="{CD88F620-9642-4704-BF7D-B7CC46BD97B9}" srcId="{DAD84DAE-0E89-4D28-B9BD-6B68F51739B8}" destId="{7DC37179-D4C8-49DC-AE81-C6BE814170E4}" srcOrd="3" destOrd="0" parTransId="{9819053E-B9C0-4A5D-A60A-EF97D50E2F1E}" sibTransId="{09294EF1-8451-441D-8B32-D764BEC5839C}"/>
    <dgm:cxn modelId="{0500F974-9563-4DCD-AF3F-27B4CBF05A99}" srcId="{DAD84DAE-0E89-4D28-B9BD-6B68F51739B8}" destId="{6CDE3C99-F5A4-468E-A3BF-7ED52060A6B8}" srcOrd="0" destOrd="0" parTransId="{2DEFCB14-5EF7-454F-BB99-6899ED438095}" sibTransId="{9C04CA77-D434-4056-B472-38D857829CBC}"/>
    <dgm:cxn modelId="{810D337D-1FD7-40ED-B6D8-E0729C18597B}" type="presOf" srcId="{6CDE3C99-F5A4-468E-A3BF-7ED52060A6B8}" destId="{09E29385-83CB-4FDD-98E2-A534B3859FF6}" srcOrd="0" destOrd="0" presId="urn:microsoft.com/office/officeart/2005/8/layout/default"/>
    <dgm:cxn modelId="{DEFFD998-24D3-459C-BD25-91E6912D53A4}" type="presOf" srcId="{2CB83230-16E0-403C-B920-1B74C3962433}" destId="{EBBCD85F-0A4B-4024-B5FE-1E635647B1E4}" srcOrd="0" destOrd="0" presId="urn:microsoft.com/office/officeart/2005/8/layout/default"/>
    <dgm:cxn modelId="{6CED07B4-650C-4032-92E1-C318C7AC9D69}" srcId="{DAD84DAE-0E89-4D28-B9BD-6B68F51739B8}" destId="{2CB83230-16E0-403C-B920-1B74C3962433}" srcOrd="2" destOrd="0" parTransId="{EC345961-4FCF-4504-81CE-53F708D38D9D}" sibTransId="{DDB50233-4E24-40C4-9EDA-31433FA601DE}"/>
    <dgm:cxn modelId="{8A35A8B7-9F3A-45F5-9F9A-B357DE27DCF2}" type="presOf" srcId="{CD2496B6-A767-49CA-9A31-99A937E1FD97}" destId="{AD6369FA-032F-411E-90DB-739F7FF97B36}" srcOrd="0" destOrd="0" presId="urn:microsoft.com/office/officeart/2005/8/layout/default"/>
    <dgm:cxn modelId="{F32259BF-3D78-43B8-ACF8-3741EAB66D84}" type="presOf" srcId="{DAD84DAE-0E89-4D28-B9BD-6B68F51739B8}" destId="{6A53599D-EFF8-42B1-81BE-FB36228A07C2}" srcOrd="0" destOrd="0" presId="urn:microsoft.com/office/officeart/2005/8/layout/default"/>
    <dgm:cxn modelId="{E9DB4DC0-8B7C-4A26-8F19-F3D9C6B4F6E3}" srcId="{DAD84DAE-0E89-4D28-B9BD-6B68F51739B8}" destId="{CD2496B6-A767-49CA-9A31-99A937E1FD97}" srcOrd="1" destOrd="0" parTransId="{69CF653C-453F-416E-B27F-EB4F780984E8}" sibTransId="{83845256-62FD-4194-87B0-93E6F5F3E871}"/>
    <dgm:cxn modelId="{9D9EB1C7-0503-49E2-892F-2FECDEBD4926}" type="presOf" srcId="{7DC37179-D4C8-49DC-AE81-C6BE814170E4}" destId="{39E0D3C8-C252-474A-90FF-5B9367C21811}" srcOrd="0" destOrd="0" presId="urn:microsoft.com/office/officeart/2005/8/layout/default"/>
    <dgm:cxn modelId="{F5B450E9-88D6-452B-8544-8D02E6C5B70D}" type="presParOf" srcId="{6A53599D-EFF8-42B1-81BE-FB36228A07C2}" destId="{09E29385-83CB-4FDD-98E2-A534B3859FF6}" srcOrd="0" destOrd="0" presId="urn:microsoft.com/office/officeart/2005/8/layout/default"/>
    <dgm:cxn modelId="{61559A56-17D4-4127-BF03-48104F08F8D4}" type="presParOf" srcId="{6A53599D-EFF8-42B1-81BE-FB36228A07C2}" destId="{2C58C165-DAAD-4B62-AEA7-579A037BB345}" srcOrd="1" destOrd="0" presId="urn:microsoft.com/office/officeart/2005/8/layout/default"/>
    <dgm:cxn modelId="{BE7DA52E-181A-4A22-92BA-7C5EC2746FB9}" type="presParOf" srcId="{6A53599D-EFF8-42B1-81BE-FB36228A07C2}" destId="{AD6369FA-032F-411E-90DB-739F7FF97B36}" srcOrd="2" destOrd="0" presId="urn:microsoft.com/office/officeart/2005/8/layout/default"/>
    <dgm:cxn modelId="{46DB2AFE-FB20-42A6-84CB-C3CC30D857E4}" type="presParOf" srcId="{6A53599D-EFF8-42B1-81BE-FB36228A07C2}" destId="{5B205FD7-C142-4410-A632-32A4779F4119}" srcOrd="3" destOrd="0" presId="urn:microsoft.com/office/officeart/2005/8/layout/default"/>
    <dgm:cxn modelId="{0CA50A44-7A1A-4714-85A0-5F2CC86B9AA6}" type="presParOf" srcId="{6A53599D-EFF8-42B1-81BE-FB36228A07C2}" destId="{EBBCD85F-0A4B-4024-B5FE-1E635647B1E4}" srcOrd="4" destOrd="0" presId="urn:microsoft.com/office/officeart/2005/8/layout/default"/>
    <dgm:cxn modelId="{E62DA4E8-DBE5-43B4-8D83-873AD6B0B364}" type="presParOf" srcId="{6A53599D-EFF8-42B1-81BE-FB36228A07C2}" destId="{E5346569-B05E-413D-A3C5-C48512129CEC}" srcOrd="5" destOrd="0" presId="urn:microsoft.com/office/officeart/2005/8/layout/default"/>
    <dgm:cxn modelId="{4FA49D10-E47D-435E-BC1F-6DA12AAAF640}" type="presParOf" srcId="{6A53599D-EFF8-42B1-81BE-FB36228A07C2}" destId="{39E0D3C8-C252-474A-90FF-5B9367C2181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AD84DAE-0E89-4D28-B9BD-6B68F51739B8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6CDE3C99-F5A4-468E-A3BF-7ED52060A6B8}">
      <dgm:prSet phldrT="[Text]"/>
      <dgm:spPr/>
      <dgm:t>
        <a:bodyPr/>
        <a:lstStyle/>
        <a:p>
          <a:r>
            <a:rPr lang="en-GB" dirty="0"/>
            <a:t>A) </a:t>
          </a:r>
        </a:p>
        <a:p>
          <a:r>
            <a:rPr lang="en-GB" dirty="0"/>
            <a:t>0010100</a:t>
          </a:r>
        </a:p>
      </dgm:t>
    </dgm:pt>
    <dgm:pt modelId="{2DEFCB14-5EF7-454F-BB99-6899ED438095}" type="parTrans" cxnId="{0500F974-9563-4DCD-AF3F-27B4CBF05A99}">
      <dgm:prSet/>
      <dgm:spPr/>
      <dgm:t>
        <a:bodyPr/>
        <a:lstStyle/>
        <a:p>
          <a:endParaRPr lang="en-GB"/>
        </a:p>
      </dgm:t>
    </dgm:pt>
    <dgm:pt modelId="{9C04CA77-D434-4056-B472-38D857829CBC}" type="sibTrans" cxnId="{0500F974-9563-4DCD-AF3F-27B4CBF05A99}">
      <dgm:prSet/>
      <dgm:spPr/>
      <dgm:t>
        <a:bodyPr/>
        <a:lstStyle/>
        <a:p>
          <a:endParaRPr lang="en-GB"/>
        </a:p>
      </dgm:t>
    </dgm:pt>
    <dgm:pt modelId="{CD2496B6-A767-49CA-9A31-99A937E1FD97}">
      <dgm:prSet phldrT="[Text]"/>
      <dgm:spPr/>
      <dgm:t>
        <a:bodyPr/>
        <a:lstStyle/>
        <a:p>
          <a:r>
            <a:rPr lang="en-GB" dirty="0"/>
            <a:t>B) </a:t>
          </a:r>
        </a:p>
        <a:p>
          <a:r>
            <a:rPr lang="en-US" dirty="0">
              <a:effectLst/>
            </a:rPr>
            <a:t>0110010</a:t>
          </a:r>
          <a:endParaRPr lang="en-GB" dirty="0"/>
        </a:p>
      </dgm:t>
    </dgm:pt>
    <dgm:pt modelId="{69CF653C-453F-416E-B27F-EB4F780984E8}" type="parTrans" cxnId="{E9DB4DC0-8B7C-4A26-8F19-F3D9C6B4F6E3}">
      <dgm:prSet/>
      <dgm:spPr/>
      <dgm:t>
        <a:bodyPr/>
        <a:lstStyle/>
        <a:p>
          <a:endParaRPr lang="en-GB"/>
        </a:p>
      </dgm:t>
    </dgm:pt>
    <dgm:pt modelId="{83845256-62FD-4194-87B0-93E6F5F3E871}" type="sibTrans" cxnId="{E9DB4DC0-8B7C-4A26-8F19-F3D9C6B4F6E3}">
      <dgm:prSet/>
      <dgm:spPr/>
      <dgm:t>
        <a:bodyPr/>
        <a:lstStyle/>
        <a:p>
          <a:endParaRPr lang="en-GB"/>
        </a:p>
      </dgm:t>
    </dgm:pt>
    <dgm:pt modelId="{2CB83230-16E0-403C-B920-1B74C3962433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0000010</a:t>
          </a:r>
        </a:p>
      </dgm:t>
    </dgm:pt>
    <dgm:pt modelId="{EC345961-4FCF-4504-81CE-53F708D38D9D}" type="parTrans" cxnId="{6CED07B4-650C-4032-92E1-C318C7AC9D69}">
      <dgm:prSet/>
      <dgm:spPr/>
      <dgm:t>
        <a:bodyPr/>
        <a:lstStyle/>
        <a:p>
          <a:endParaRPr lang="en-GB"/>
        </a:p>
      </dgm:t>
    </dgm:pt>
    <dgm:pt modelId="{DDB50233-4E24-40C4-9EDA-31433FA601DE}" type="sibTrans" cxnId="{6CED07B4-650C-4032-92E1-C318C7AC9D69}">
      <dgm:prSet/>
      <dgm:spPr/>
      <dgm:t>
        <a:bodyPr/>
        <a:lstStyle/>
        <a:p>
          <a:endParaRPr lang="en-GB"/>
        </a:p>
      </dgm:t>
    </dgm:pt>
    <dgm:pt modelId="{7DC37179-D4C8-49DC-AE81-C6BE814170E4}">
      <dgm:prSet phldrT="[Text]"/>
      <dgm:spPr/>
      <dgm:t>
        <a:bodyPr/>
        <a:lstStyle/>
        <a:p>
          <a:r>
            <a:rPr lang="en-GB" dirty="0"/>
            <a:t>D) </a:t>
          </a:r>
        </a:p>
        <a:p>
          <a:r>
            <a:rPr lang="en-GB" dirty="0"/>
            <a:t>0010110</a:t>
          </a:r>
        </a:p>
      </dgm:t>
    </dgm:pt>
    <dgm:pt modelId="{9819053E-B9C0-4A5D-A60A-EF97D50E2F1E}" type="parTrans" cxnId="{CD88F620-9642-4704-BF7D-B7CC46BD97B9}">
      <dgm:prSet/>
      <dgm:spPr/>
      <dgm:t>
        <a:bodyPr/>
        <a:lstStyle/>
        <a:p>
          <a:endParaRPr lang="en-GB"/>
        </a:p>
      </dgm:t>
    </dgm:pt>
    <dgm:pt modelId="{09294EF1-8451-441D-8B32-D764BEC5839C}" type="sibTrans" cxnId="{CD88F620-9642-4704-BF7D-B7CC46BD97B9}">
      <dgm:prSet/>
      <dgm:spPr/>
      <dgm:t>
        <a:bodyPr/>
        <a:lstStyle/>
        <a:p>
          <a:endParaRPr lang="en-GB"/>
        </a:p>
      </dgm:t>
    </dgm:pt>
    <dgm:pt modelId="{6A53599D-EFF8-42B1-81BE-FB36228A07C2}" type="pres">
      <dgm:prSet presAssocID="{DAD84DAE-0E89-4D28-B9BD-6B68F51739B8}" presName="diagram" presStyleCnt="0">
        <dgm:presLayoutVars>
          <dgm:dir/>
          <dgm:resizeHandles val="exact"/>
        </dgm:presLayoutVars>
      </dgm:prSet>
      <dgm:spPr/>
    </dgm:pt>
    <dgm:pt modelId="{09E29385-83CB-4FDD-98E2-A534B3859FF6}" type="pres">
      <dgm:prSet presAssocID="{6CDE3C99-F5A4-468E-A3BF-7ED52060A6B8}" presName="node" presStyleLbl="node1" presStyleIdx="0" presStyleCnt="4" custLinFactNeighborX="384" custLinFactNeighborY="-640">
        <dgm:presLayoutVars>
          <dgm:bulletEnabled val="1"/>
        </dgm:presLayoutVars>
      </dgm:prSet>
      <dgm:spPr/>
    </dgm:pt>
    <dgm:pt modelId="{2C58C165-DAAD-4B62-AEA7-579A037BB345}" type="pres">
      <dgm:prSet presAssocID="{9C04CA77-D434-4056-B472-38D857829CBC}" presName="sibTrans" presStyleCnt="0"/>
      <dgm:spPr/>
    </dgm:pt>
    <dgm:pt modelId="{AD6369FA-032F-411E-90DB-739F7FF97B36}" type="pres">
      <dgm:prSet presAssocID="{CD2496B6-A767-49CA-9A31-99A937E1FD97}" presName="node" presStyleLbl="node1" presStyleIdx="1" presStyleCnt="4">
        <dgm:presLayoutVars>
          <dgm:bulletEnabled val="1"/>
        </dgm:presLayoutVars>
      </dgm:prSet>
      <dgm:spPr/>
    </dgm:pt>
    <dgm:pt modelId="{5B205FD7-C142-4410-A632-32A4779F4119}" type="pres">
      <dgm:prSet presAssocID="{83845256-62FD-4194-87B0-93E6F5F3E871}" presName="sibTrans" presStyleCnt="0"/>
      <dgm:spPr/>
    </dgm:pt>
    <dgm:pt modelId="{EBBCD85F-0A4B-4024-B5FE-1E635647B1E4}" type="pres">
      <dgm:prSet presAssocID="{2CB83230-16E0-403C-B920-1B74C3962433}" presName="node" presStyleLbl="node1" presStyleIdx="2" presStyleCnt="4">
        <dgm:presLayoutVars>
          <dgm:bulletEnabled val="1"/>
        </dgm:presLayoutVars>
      </dgm:prSet>
      <dgm:spPr/>
    </dgm:pt>
    <dgm:pt modelId="{E5346569-B05E-413D-A3C5-C48512129CEC}" type="pres">
      <dgm:prSet presAssocID="{DDB50233-4E24-40C4-9EDA-31433FA601DE}" presName="sibTrans" presStyleCnt="0"/>
      <dgm:spPr/>
    </dgm:pt>
    <dgm:pt modelId="{39E0D3C8-C252-474A-90FF-5B9367C21811}" type="pres">
      <dgm:prSet presAssocID="{7DC37179-D4C8-49DC-AE81-C6BE814170E4}" presName="node" presStyleLbl="node1" presStyleIdx="3" presStyleCnt="4">
        <dgm:presLayoutVars>
          <dgm:bulletEnabled val="1"/>
        </dgm:presLayoutVars>
      </dgm:prSet>
      <dgm:spPr/>
    </dgm:pt>
  </dgm:ptLst>
  <dgm:cxnLst>
    <dgm:cxn modelId="{CD88F620-9642-4704-BF7D-B7CC46BD97B9}" srcId="{DAD84DAE-0E89-4D28-B9BD-6B68F51739B8}" destId="{7DC37179-D4C8-49DC-AE81-C6BE814170E4}" srcOrd="3" destOrd="0" parTransId="{9819053E-B9C0-4A5D-A60A-EF97D50E2F1E}" sibTransId="{09294EF1-8451-441D-8B32-D764BEC5839C}"/>
    <dgm:cxn modelId="{0500F974-9563-4DCD-AF3F-27B4CBF05A99}" srcId="{DAD84DAE-0E89-4D28-B9BD-6B68F51739B8}" destId="{6CDE3C99-F5A4-468E-A3BF-7ED52060A6B8}" srcOrd="0" destOrd="0" parTransId="{2DEFCB14-5EF7-454F-BB99-6899ED438095}" sibTransId="{9C04CA77-D434-4056-B472-38D857829CBC}"/>
    <dgm:cxn modelId="{810D337D-1FD7-40ED-B6D8-E0729C18597B}" type="presOf" srcId="{6CDE3C99-F5A4-468E-A3BF-7ED52060A6B8}" destId="{09E29385-83CB-4FDD-98E2-A534B3859FF6}" srcOrd="0" destOrd="0" presId="urn:microsoft.com/office/officeart/2005/8/layout/default"/>
    <dgm:cxn modelId="{DEFFD998-24D3-459C-BD25-91E6912D53A4}" type="presOf" srcId="{2CB83230-16E0-403C-B920-1B74C3962433}" destId="{EBBCD85F-0A4B-4024-B5FE-1E635647B1E4}" srcOrd="0" destOrd="0" presId="urn:microsoft.com/office/officeart/2005/8/layout/default"/>
    <dgm:cxn modelId="{6CED07B4-650C-4032-92E1-C318C7AC9D69}" srcId="{DAD84DAE-0E89-4D28-B9BD-6B68F51739B8}" destId="{2CB83230-16E0-403C-B920-1B74C3962433}" srcOrd="2" destOrd="0" parTransId="{EC345961-4FCF-4504-81CE-53F708D38D9D}" sibTransId="{DDB50233-4E24-40C4-9EDA-31433FA601DE}"/>
    <dgm:cxn modelId="{8A35A8B7-9F3A-45F5-9F9A-B357DE27DCF2}" type="presOf" srcId="{CD2496B6-A767-49CA-9A31-99A937E1FD97}" destId="{AD6369FA-032F-411E-90DB-739F7FF97B36}" srcOrd="0" destOrd="0" presId="urn:microsoft.com/office/officeart/2005/8/layout/default"/>
    <dgm:cxn modelId="{F32259BF-3D78-43B8-ACF8-3741EAB66D84}" type="presOf" srcId="{DAD84DAE-0E89-4D28-B9BD-6B68F51739B8}" destId="{6A53599D-EFF8-42B1-81BE-FB36228A07C2}" srcOrd="0" destOrd="0" presId="urn:microsoft.com/office/officeart/2005/8/layout/default"/>
    <dgm:cxn modelId="{E9DB4DC0-8B7C-4A26-8F19-F3D9C6B4F6E3}" srcId="{DAD84DAE-0E89-4D28-B9BD-6B68F51739B8}" destId="{CD2496B6-A767-49CA-9A31-99A937E1FD97}" srcOrd="1" destOrd="0" parTransId="{69CF653C-453F-416E-B27F-EB4F780984E8}" sibTransId="{83845256-62FD-4194-87B0-93E6F5F3E871}"/>
    <dgm:cxn modelId="{9D9EB1C7-0503-49E2-892F-2FECDEBD4926}" type="presOf" srcId="{7DC37179-D4C8-49DC-AE81-C6BE814170E4}" destId="{39E0D3C8-C252-474A-90FF-5B9367C21811}" srcOrd="0" destOrd="0" presId="urn:microsoft.com/office/officeart/2005/8/layout/default"/>
    <dgm:cxn modelId="{F5B450E9-88D6-452B-8544-8D02E6C5B70D}" type="presParOf" srcId="{6A53599D-EFF8-42B1-81BE-FB36228A07C2}" destId="{09E29385-83CB-4FDD-98E2-A534B3859FF6}" srcOrd="0" destOrd="0" presId="urn:microsoft.com/office/officeart/2005/8/layout/default"/>
    <dgm:cxn modelId="{61559A56-17D4-4127-BF03-48104F08F8D4}" type="presParOf" srcId="{6A53599D-EFF8-42B1-81BE-FB36228A07C2}" destId="{2C58C165-DAAD-4B62-AEA7-579A037BB345}" srcOrd="1" destOrd="0" presId="urn:microsoft.com/office/officeart/2005/8/layout/default"/>
    <dgm:cxn modelId="{BE7DA52E-181A-4A22-92BA-7C5EC2746FB9}" type="presParOf" srcId="{6A53599D-EFF8-42B1-81BE-FB36228A07C2}" destId="{AD6369FA-032F-411E-90DB-739F7FF97B36}" srcOrd="2" destOrd="0" presId="urn:microsoft.com/office/officeart/2005/8/layout/default"/>
    <dgm:cxn modelId="{46DB2AFE-FB20-42A6-84CB-C3CC30D857E4}" type="presParOf" srcId="{6A53599D-EFF8-42B1-81BE-FB36228A07C2}" destId="{5B205FD7-C142-4410-A632-32A4779F4119}" srcOrd="3" destOrd="0" presId="urn:microsoft.com/office/officeart/2005/8/layout/default"/>
    <dgm:cxn modelId="{0CA50A44-7A1A-4714-85A0-5F2CC86B9AA6}" type="presParOf" srcId="{6A53599D-EFF8-42B1-81BE-FB36228A07C2}" destId="{EBBCD85F-0A4B-4024-B5FE-1E635647B1E4}" srcOrd="4" destOrd="0" presId="urn:microsoft.com/office/officeart/2005/8/layout/default"/>
    <dgm:cxn modelId="{E62DA4E8-DBE5-43B4-8D83-873AD6B0B364}" type="presParOf" srcId="{6A53599D-EFF8-42B1-81BE-FB36228A07C2}" destId="{E5346569-B05E-413D-A3C5-C48512129CEC}" srcOrd="5" destOrd="0" presId="urn:microsoft.com/office/officeart/2005/8/layout/default"/>
    <dgm:cxn modelId="{4FA49D10-E47D-435E-BC1F-6DA12AAAF640}" type="presParOf" srcId="{6A53599D-EFF8-42B1-81BE-FB36228A07C2}" destId="{39E0D3C8-C252-474A-90FF-5B9367C2181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AD84DAE-0E89-4D28-B9BD-6B68F51739B8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6CDE3C99-F5A4-468E-A3BF-7ED52060A6B8}">
      <dgm:prSet phldrT="[Text]"/>
      <dgm:spPr/>
      <dgm:t>
        <a:bodyPr/>
        <a:lstStyle/>
        <a:p>
          <a:r>
            <a:rPr lang="en-GB" dirty="0"/>
            <a:t>A) </a:t>
          </a:r>
        </a:p>
        <a:p>
          <a:r>
            <a:rPr lang="en-GB" dirty="0"/>
            <a:t>77</a:t>
          </a:r>
        </a:p>
      </dgm:t>
    </dgm:pt>
    <dgm:pt modelId="{2DEFCB14-5EF7-454F-BB99-6899ED438095}" type="parTrans" cxnId="{0500F974-9563-4DCD-AF3F-27B4CBF05A99}">
      <dgm:prSet/>
      <dgm:spPr/>
      <dgm:t>
        <a:bodyPr/>
        <a:lstStyle/>
        <a:p>
          <a:endParaRPr lang="en-GB"/>
        </a:p>
      </dgm:t>
    </dgm:pt>
    <dgm:pt modelId="{9C04CA77-D434-4056-B472-38D857829CBC}" type="sibTrans" cxnId="{0500F974-9563-4DCD-AF3F-27B4CBF05A99}">
      <dgm:prSet/>
      <dgm:spPr/>
      <dgm:t>
        <a:bodyPr/>
        <a:lstStyle/>
        <a:p>
          <a:endParaRPr lang="en-GB"/>
        </a:p>
      </dgm:t>
    </dgm:pt>
    <dgm:pt modelId="{CD2496B6-A767-49CA-9A31-99A937E1FD97}">
      <dgm:prSet phldrT="[Text]"/>
      <dgm:spPr/>
      <dgm:t>
        <a:bodyPr/>
        <a:lstStyle/>
        <a:p>
          <a:r>
            <a:rPr lang="en-GB" dirty="0"/>
            <a:t>B) </a:t>
          </a:r>
        </a:p>
        <a:p>
          <a:r>
            <a:rPr lang="en-US" dirty="0">
              <a:effectLst/>
            </a:rPr>
            <a:t>84</a:t>
          </a:r>
          <a:endParaRPr lang="en-GB" dirty="0"/>
        </a:p>
      </dgm:t>
    </dgm:pt>
    <dgm:pt modelId="{69CF653C-453F-416E-B27F-EB4F780984E8}" type="parTrans" cxnId="{E9DB4DC0-8B7C-4A26-8F19-F3D9C6B4F6E3}">
      <dgm:prSet/>
      <dgm:spPr/>
      <dgm:t>
        <a:bodyPr/>
        <a:lstStyle/>
        <a:p>
          <a:endParaRPr lang="en-GB"/>
        </a:p>
      </dgm:t>
    </dgm:pt>
    <dgm:pt modelId="{83845256-62FD-4194-87B0-93E6F5F3E871}" type="sibTrans" cxnId="{E9DB4DC0-8B7C-4A26-8F19-F3D9C6B4F6E3}">
      <dgm:prSet/>
      <dgm:spPr/>
      <dgm:t>
        <a:bodyPr/>
        <a:lstStyle/>
        <a:p>
          <a:endParaRPr lang="en-GB"/>
        </a:p>
      </dgm:t>
    </dgm:pt>
    <dgm:pt modelId="{2CB83230-16E0-403C-B920-1B74C3962433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98</a:t>
          </a:r>
        </a:p>
      </dgm:t>
    </dgm:pt>
    <dgm:pt modelId="{EC345961-4FCF-4504-81CE-53F708D38D9D}" type="parTrans" cxnId="{6CED07B4-650C-4032-92E1-C318C7AC9D69}">
      <dgm:prSet/>
      <dgm:spPr/>
      <dgm:t>
        <a:bodyPr/>
        <a:lstStyle/>
        <a:p>
          <a:endParaRPr lang="en-GB"/>
        </a:p>
      </dgm:t>
    </dgm:pt>
    <dgm:pt modelId="{DDB50233-4E24-40C4-9EDA-31433FA601DE}" type="sibTrans" cxnId="{6CED07B4-650C-4032-92E1-C318C7AC9D69}">
      <dgm:prSet/>
      <dgm:spPr/>
      <dgm:t>
        <a:bodyPr/>
        <a:lstStyle/>
        <a:p>
          <a:endParaRPr lang="en-GB"/>
        </a:p>
      </dgm:t>
    </dgm:pt>
    <dgm:pt modelId="{7DC37179-D4C8-49DC-AE81-C6BE814170E4}">
      <dgm:prSet phldrT="[Text]"/>
      <dgm:spPr/>
      <dgm:t>
        <a:bodyPr/>
        <a:lstStyle/>
        <a:p>
          <a:r>
            <a:rPr lang="en-GB" dirty="0"/>
            <a:t>D) </a:t>
          </a:r>
        </a:p>
        <a:p>
          <a:r>
            <a:rPr lang="en-GB" dirty="0"/>
            <a:t>63</a:t>
          </a:r>
        </a:p>
      </dgm:t>
    </dgm:pt>
    <dgm:pt modelId="{9819053E-B9C0-4A5D-A60A-EF97D50E2F1E}" type="parTrans" cxnId="{CD88F620-9642-4704-BF7D-B7CC46BD97B9}">
      <dgm:prSet/>
      <dgm:spPr/>
      <dgm:t>
        <a:bodyPr/>
        <a:lstStyle/>
        <a:p>
          <a:endParaRPr lang="en-GB"/>
        </a:p>
      </dgm:t>
    </dgm:pt>
    <dgm:pt modelId="{09294EF1-8451-441D-8B32-D764BEC5839C}" type="sibTrans" cxnId="{CD88F620-9642-4704-BF7D-B7CC46BD97B9}">
      <dgm:prSet/>
      <dgm:spPr/>
      <dgm:t>
        <a:bodyPr/>
        <a:lstStyle/>
        <a:p>
          <a:endParaRPr lang="en-GB"/>
        </a:p>
      </dgm:t>
    </dgm:pt>
    <dgm:pt modelId="{6A53599D-EFF8-42B1-81BE-FB36228A07C2}" type="pres">
      <dgm:prSet presAssocID="{DAD84DAE-0E89-4D28-B9BD-6B68F51739B8}" presName="diagram" presStyleCnt="0">
        <dgm:presLayoutVars>
          <dgm:dir/>
          <dgm:resizeHandles val="exact"/>
        </dgm:presLayoutVars>
      </dgm:prSet>
      <dgm:spPr/>
    </dgm:pt>
    <dgm:pt modelId="{09E29385-83CB-4FDD-98E2-A534B3859FF6}" type="pres">
      <dgm:prSet presAssocID="{6CDE3C99-F5A4-468E-A3BF-7ED52060A6B8}" presName="node" presStyleLbl="node1" presStyleIdx="0" presStyleCnt="4">
        <dgm:presLayoutVars>
          <dgm:bulletEnabled val="1"/>
        </dgm:presLayoutVars>
      </dgm:prSet>
      <dgm:spPr/>
    </dgm:pt>
    <dgm:pt modelId="{2C58C165-DAAD-4B62-AEA7-579A037BB345}" type="pres">
      <dgm:prSet presAssocID="{9C04CA77-D434-4056-B472-38D857829CBC}" presName="sibTrans" presStyleCnt="0"/>
      <dgm:spPr/>
    </dgm:pt>
    <dgm:pt modelId="{AD6369FA-032F-411E-90DB-739F7FF97B36}" type="pres">
      <dgm:prSet presAssocID="{CD2496B6-A767-49CA-9A31-99A937E1FD97}" presName="node" presStyleLbl="node1" presStyleIdx="1" presStyleCnt="4">
        <dgm:presLayoutVars>
          <dgm:bulletEnabled val="1"/>
        </dgm:presLayoutVars>
      </dgm:prSet>
      <dgm:spPr/>
    </dgm:pt>
    <dgm:pt modelId="{5B205FD7-C142-4410-A632-32A4779F4119}" type="pres">
      <dgm:prSet presAssocID="{83845256-62FD-4194-87B0-93E6F5F3E871}" presName="sibTrans" presStyleCnt="0"/>
      <dgm:spPr/>
    </dgm:pt>
    <dgm:pt modelId="{EBBCD85F-0A4B-4024-B5FE-1E635647B1E4}" type="pres">
      <dgm:prSet presAssocID="{2CB83230-16E0-403C-B920-1B74C3962433}" presName="node" presStyleLbl="node1" presStyleIdx="2" presStyleCnt="4">
        <dgm:presLayoutVars>
          <dgm:bulletEnabled val="1"/>
        </dgm:presLayoutVars>
      </dgm:prSet>
      <dgm:spPr/>
    </dgm:pt>
    <dgm:pt modelId="{E5346569-B05E-413D-A3C5-C48512129CEC}" type="pres">
      <dgm:prSet presAssocID="{DDB50233-4E24-40C4-9EDA-31433FA601DE}" presName="sibTrans" presStyleCnt="0"/>
      <dgm:spPr/>
    </dgm:pt>
    <dgm:pt modelId="{39E0D3C8-C252-474A-90FF-5B9367C21811}" type="pres">
      <dgm:prSet presAssocID="{7DC37179-D4C8-49DC-AE81-C6BE814170E4}" presName="node" presStyleLbl="node1" presStyleIdx="3" presStyleCnt="4">
        <dgm:presLayoutVars>
          <dgm:bulletEnabled val="1"/>
        </dgm:presLayoutVars>
      </dgm:prSet>
      <dgm:spPr/>
    </dgm:pt>
  </dgm:ptLst>
  <dgm:cxnLst>
    <dgm:cxn modelId="{CD88F620-9642-4704-BF7D-B7CC46BD97B9}" srcId="{DAD84DAE-0E89-4D28-B9BD-6B68F51739B8}" destId="{7DC37179-D4C8-49DC-AE81-C6BE814170E4}" srcOrd="3" destOrd="0" parTransId="{9819053E-B9C0-4A5D-A60A-EF97D50E2F1E}" sibTransId="{09294EF1-8451-441D-8B32-D764BEC5839C}"/>
    <dgm:cxn modelId="{0500F974-9563-4DCD-AF3F-27B4CBF05A99}" srcId="{DAD84DAE-0E89-4D28-B9BD-6B68F51739B8}" destId="{6CDE3C99-F5A4-468E-A3BF-7ED52060A6B8}" srcOrd="0" destOrd="0" parTransId="{2DEFCB14-5EF7-454F-BB99-6899ED438095}" sibTransId="{9C04CA77-D434-4056-B472-38D857829CBC}"/>
    <dgm:cxn modelId="{810D337D-1FD7-40ED-B6D8-E0729C18597B}" type="presOf" srcId="{6CDE3C99-F5A4-468E-A3BF-7ED52060A6B8}" destId="{09E29385-83CB-4FDD-98E2-A534B3859FF6}" srcOrd="0" destOrd="0" presId="urn:microsoft.com/office/officeart/2005/8/layout/default"/>
    <dgm:cxn modelId="{DEFFD998-24D3-459C-BD25-91E6912D53A4}" type="presOf" srcId="{2CB83230-16E0-403C-B920-1B74C3962433}" destId="{EBBCD85F-0A4B-4024-B5FE-1E635647B1E4}" srcOrd="0" destOrd="0" presId="urn:microsoft.com/office/officeart/2005/8/layout/default"/>
    <dgm:cxn modelId="{6CED07B4-650C-4032-92E1-C318C7AC9D69}" srcId="{DAD84DAE-0E89-4D28-B9BD-6B68F51739B8}" destId="{2CB83230-16E0-403C-B920-1B74C3962433}" srcOrd="2" destOrd="0" parTransId="{EC345961-4FCF-4504-81CE-53F708D38D9D}" sibTransId="{DDB50233-4E24-40C4-9EDA-31433FA601DE}"/>
    <dgm:cxn modelId="{8A35A8B7-9F3A-45F5-9F9A-B357DE27DCF2}" type="presOf" srcId="{CD2496B6-A767-49CA-9A31-99A937E1FD97}" destId="{AD6369FA-032F-411E-90DB-739F7FF97B36}" srcOrd="0" destOrd="0" presId="urn:microsoft.com/office/officeart/2005/8/layout/default"/>
    <dgm:cxn modelId="{F32259BF-3D78-43B8-ACF8-3741EAB66D84}" type="presOf" srcId="{DAD84DAE-0E89-4D28-B9BD-6B68F51739B8}" destId="{6A53599D-EFF8-42B1-81BE-FB36228A07C2}" srcOrd="0" destOrd="0" presId="urn:microsoft.com/office/officeart/2005/8/layout/default"/>
    <dgm:cxn modelId="{E9DB4DC0-8B7C-4A26-8F19-F3D9C6B4F6E3}" srcId="{DAD84DAE-0E89-4D28-B9BD-6B68F51739B8}" destId="{CD2496B6-A767-49CA-9A31-99A937E1FD97}" srcOrd="1" destOrd="0" parTransId="{69CF653C-453F-416E-B27F-EB4F780984E8}" sibTransId="{83845256-62FD-4194-87B0-93E6F5F3E871}"/>
    <dgm:cxn modelId="{9D9EB1C7-0503-49E2-892F-2FECDEBD4926}" type="presOf" srcId="{7DC37179-D4C8-49DC-AE81-C6BE814170E4}" destId="{39E0D3C8-C252-474A-90FF-5B9367C21811}" srcOrd="0" destOrd="0" presId="urn:microsoft.com/office/officeart/2005/8/layout/default"/>
    <dgm:cxn modelId="{F5B450E9-88D6-452B-8544-8D02E6C5B70D}" type="presParOf" srcId="{6A53599D-EFF8-42B1-81BE-FB36228A07C2}" destId="{09E29385-83CB-4FDD-98E2-A534B3859FF6}" srcOrd="0" destOrd="0" presId="urn:microsoft.com/office/officeart/2005/8/layout/default"/>
    <dgm:cxn modelId="{61559A56-17D4-4127-BF03-48104F08F8D4}" type="presParOf" srcId="{6A53599D-EFF8-42B1-81BE-FB36228A07C2}" destId="{2C58C165-DAAD-4B62-AEA7-579A037BB345}" srcOrd="1" destOrd="0" presId="urn:microsoft.com/office/officeart/2005/8/layout/default"/>
    <dgm:cxn modelId="{BE7DA52E-181A-4A22-92BA-7C5EC2746FB9}" type="presParOf" srcId="{6A53599D-EFF8-42B1-81BE-FB36228A07C2}" destId="{AD6369FA-032F-411E-90DB-739F7FF97B36}" srcOrd="2" destOrd="0" presId="urn:microsoft.com/office/officeart/2005/8/layout/default"/>
    <dgm:cxn modelId="{46DB2AFE-FB20-42A6-84CB-C3CC30D857E4}" type="presParOf" srcId="{6A53599D-EFF8-42B1-81BE-FB36228A07C2}" destId="{5B205FD7-C142-4410-A632-32A4779F4119}" srcOrd="3" destOrd="0" presId="urn:microsoft.com/office/officeart/2005/8/layout/default"/>
    <dgm:cxn modelId="{0CA50A44-7A1A-4714-85A0-5F2CC86B9AA6}" type="presParOf" srcId="{6A53599D-EFF8-42B1-81BE-FB36228A07C2}" destId="{EBBCD85F-0A4B-4024-B5FE-1E635647B1E4}" srcOrd="4" destOrd="0" presId="urn:microsoft.com/office/officeart/2005/8/layout/default"/>
    <dgm:cxn modelId="{E62DA4E8-DBE5-43B4-8D83-873AD6B0B364}" type="presParOf" srcId="{6A53599D-EFF8-42B1-81BE-FB36228A07C2}" destId="{E5346569-B05E-413D-A3C5-C48512129CEC}" srcOrd="5" destOrd="0" presId="urn:microsoft.com/office/officeart/2005/8/layout/default"/>
    <dgm:cxn modelId="{4FA49D10-E47D-435E-BC1F-6DA12AAAF640}" type="presParOf" srcId="{6A53599D-EFF8-42B1-81BE-FB36228A07C2}" destId="{39E0D3C8-C252-474A-90FF-5B9367C2181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AD84DAE-0E89-4D28-B9BD-6B68F51739B8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6CDE3C99-F5A4-468E-A3BF-7ED52060A6B8}">
      <dgm:prSet phldrT="[Text]"/>
      <dgm:spPr/>
      <dgm:t>
        <a:bodyPr/>
        <a:lstStyle/>
        <a:p>
          <a:r>
            <a:rPr lang="en-GB" dirty="0"/>
            <a:t>A) </a:t>
          </a:r>
        </a:p>
        <a:p>
          <a:r>
            <a:rPr lang="en-GB" dirty="0"/>
            <a:t>And</a:t>
          </a:r>
        </a:p>
      </dgm:t>
    </dgm:pt>
    <dgm:pt modelId="{2DEFCB14-5EF7-454F-BB99-6899ED438095}" type="parTrans" cxnId="{0500F974-9563-4DCD-AF3F-27B4CBF05A99}">
      <dgm:prSet/>
      <dgm:spPr/>
      <dgm:t>
        <a:bodyPr/>
        <a:lstStyle/>
        <a:p>
          <a:endParaRPr lang="en-GB"/>
        </a:p>
      </dgm:t>
    </dgm:pt>
    <dgm:pt modelId="{9C04CA77-D434-4056-B472-38D857829CBC}" type="sibTrans" cxnId="{0500F974-9563-4DCD-AF3F-27B4CBF05A99}">
      <dgm:prSet/>
      <dgm:spPr/>
      <dgm:t>
        <a:bodyPr/>
        <a:lstStyle/>
        <a:p>
          <a:endParaRPr lang="en-GB"/>
        </a:p>
      </dgm:t>
    </dgm:pt>
    <dgm:pt modelId="{CD2496B6-A767-49CA-9A31-99A937E1FD97}">
      <dgm:prSet phldrT="[Text]"/>
      <dgm:spPr/>
      <dgm:t>
        <a:bodyPr/>
        <a:lstStyle/>
        <a:p>
          <a:r>
            <a:rPr lang="en-GB" dirty="0"/>
            <a:t>B) </a:t>
          </a:r>
        </a:p>
        <a:p>
          <a:r>
            <a:rPr lang="en-GB" dirty="0"/>
            <a:t>and</a:t>
          </a:r>
        </a:p>
      </dgm:t>
    </dgm:pt>
    <dgm:pt modelId="{69CF653C-453F-416E-B27F-EB4F780984E8}" type="parTrans" cxnId="{E9DB4DC0-8B7C-4A26-8F19-F3D9C6B4F6E3}">
      <dgm:prSet/>
      <dgm:spPr/>
      <dgm:t>
        <a:bodyPr/>
        <a:lstStyle/>
        <a:p>
          <a:endParaRPr lang="en-GB"/>
        </a:p>
      </dgm:t>
    </dgm:pt>
    <dgm:pt modelId="{83845256-62FD-4194-87B0-93E6F5F3E871}" type="sibTrans" cxnId="{E9DB4DC0-8B7C-4A26-8F19-F3D9C6B4F6E3}">
      <dgm:prSet/>
      <dgm:spPr/>
      <dgm:t>
        <a:bodyPr/>
        <a:lstStyle/>
        <a:p>
          <a:endParaRPr lang="en-GB"/>
        </a:p>
      </dgm:t>
    </dgm:pt>
    <dgm:pt modelId="{2CB83230-16E0-403C-B920-1B74C3962433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The</a:t>
          </a:r>
        </a:p>
      </dgm:t>
    </dgm:pt>
    <dgm:pt modelId="{EC345961-4FCF-4504-81CE-53F708D38D9D}" type="parTrans" cxnId="{6CED07B4-650C-4032-92E1-C318C7AC9D69}">
      <dgm:prSet/>
      <dgm:spPr/>
      <dgm:t>
        <a:bodyPr/>
        <a:lstStyle/>
        <a:p>
          <a:endParaRPr lang="en-GB"/>
        </a:p>
      </dgm:t>
    </dgm:pt>
    <dgm:pt modelId="{DDB50233-4E24-40C4-9EDA-31433FA601DE}" type="sibTrans" cxnId="{6CED07B4-650C-4032-92E1-C318C7AC9D69}">
      <dgm:prSet/>
      <dgm:spPr/>
      <dgm:t>
        <a:bodyPr/>
        <a:lstStyle/>
        <a:p>
          <a:endParaRPr lang="en-GB"/>
        </a:p>
      </dgm:t>
    </dgm:pt>
    <dgm:pt modelId="{7DC37179-D4C8-49DC-AE81-C6BE814170E4}">
      <dgm:prSet phldrT="[Text]"/>
      <dgm:spPr/>
      <dgm:t>
        <a:bodyPr/>
        <a:lstStyle/>
        <a:p>
          <a:r>
            <a:rPr lang="en-GB" dirty="0"/>
            <a:t>D) </a:t>
          </a:r>
        </a:p>
        <a:p>
          <a:r>
            <a:rPr lang="en-GB" dirty="0"/>
            <a:t>the</a:t>
          </a:r>
        </a:p>
      </dgm:t>
    </dgm:pt>
    <dgm:pt modelId="{9819053E-B9C0-4A5D-A60A-EF97D50E2F1E}" type="parTrans" cxnId="{CD88F620-9642-4704-BF7D-B7CC46BD97B9}">
      <dgm:prSet/>
      <dgm:spPr/>
      <dgm:t>
        <a:bodyPr/>
        <a:lstStyle/>
        <a:p>
          <a:endParaRPr lang="en-GB"/>
        </a:p>
      </dgm:t>
    </dgm:pt>
    <dgm:pt modelId="{09294EF1-8451-441D-8B32-D764BEC5839C}" type="sibTrans" cxnId="{CD88F620-9642-4704-BF7D-B7CC46BD97B9}">
      <dgm:prSet/>
      <dgm:spPr/>
      <dgm:t>
        <a:bodyPr/>
        <a:lstStyle/>
        <a:p>
          <a:endParaRPr lang="en-GB"/>
        </a:p>
      </dgm:t>
    </dgm:pt>
    <dgm:pt modelId="{6A53599D-EFF8-42B1-81BE-FB36228A07C2}" type="pres">
      <dgm:prSet presAssocID="{DAD84DAE-0E89-4D28-B9BD-6B68F51739B8}" presName="diagram" presStyleCnt="0">
        <dgm:presLayoutVars>
          <dgm:dir/>
          <dgm:resizeHandles val="exact"/>
        </dgm:presLayoutVars>
      </dgm:prSet>
      <dgm:spPr/>
    </dgm:pt>
    <dgm:pt modelId="{09E29385-83CB-4FDD-98E2-A534B3859FF6}" type="pres">
      <dgm:prSet presAssocID="{6CDE3C99-F5A4-468E-A3BF-7ED52060A6B8}" presName="node" presStyleLbl="node1" presStyleIdx="0" presStyleCnt="4" custLinFactNeighborY="-640">
        <dgm:presLayoutVars>
          <dgm:bulletEnabled val="1"/>
        </dgm:presLayoutVars>
      </dgm:prSet>
      <dgm:spPr/>
    </dgm:pt>
    <dgm:pt modelId="{2C58C165-DAAD-4B62-AEA7-579A037BB345}" type="pres">
      <dgm:prSet presAssocID="{9C04CA77-D434-4056-B472-38D857829CBC}" presName="sibTrans" presStyleCnt="0"/>
      <dgm:spPr/>
    </dgm:pt>
    <dgm:pt modelId="{AD6369FA-032F-411E-90DB-739F7FF97B36}" type="pres">
      <dgm:prSet presAssocID="{CD2496B6-A767-49CA-9A31-99A937E1FD97}" presName="node" presStyleLbl="node1" presStyleIdx="1" presStyleCnt="4">
        <dgm:presLayoutVars>
          <dgm:bulletEnabled val="1"/>
        </dgm:presLayoutVars>
      </dgm:prSet>
      <dgm:spPr/>
    </dgm:pt>
    <dgm:pt modelId="{5B205FD7-C142-4410-A632-32A4779F4119}" type="pres">
      <dgm:prSet presAssocID="{83845256-62FD-4194-87B0-93E6F5F3E871}" presName="sibTrans" presStyleCnt="0"/>
      <dgm:spPr/>
    </dgm:pt>
    <dgm:pt modelId="{EBBCD85F-0A4B-4024-B5FE-1E635647B1E4}" type="pres">
      <dgm:prSet presAssocID="{2CB83230-16E0-403C-B920-1B74C3962433}" presName="node" presStyleLbl="node1" presStyleIdx="2" presStyleCnt="4">
        <dgm:presLayoutVars>
          <dgm:bulletEnabled val="1"/>
        </dgm:presLayoutVars>
      </dgm:prSet>
      <dgm:spPr/>
    </dgm:pt>
    <dgm:pt modelId="{E5346569-B05E-413D-A3C5-C48512129CEC}" type="pres">
      <dgm:prSet presAssocID="{DDB50233-4E24-40C4-9EDA-31433FA601DE}" presName="sibTrans" presStyleCnt="0"/>
      <dgm:spPr/>
    </dgm:pt>
    <dgm:pt modelId="{39E0D3C8-C252-474A-90FF-5B9367C21811}" type="pres">
      <dgm:prSet presAssocID="{7DC37179-D4C8-49DC-AE81-C6BE814170E4}" presName="node" presStyleLbl="node1" presStyleIdx="3" presStyleCnt="4">
        <dgm:presLayoutVars>
          <dgm:bulletEnabled val="1"/>
        </dgm:presLayoutVars>
      </dgm:prSet>
      <dgm:spPr/>
    </dgm:pt>
  </dgm:ptLst>
  <dgm:cxnLst>
    <dgm:cxn modelId="{CD88F620-9642-4704-BF7D-B7CC46BD97B9}" srcId="{DAD84DAE-0E89-4D28-B9BD-6B68F51739B8}" destId="{7DC37179-D4C8-49DC-AE81-C6BE814170E4}" srcOrd="3" destOrd="0" parTransId="{9819053E-B9C0-4A5D-A60A-EF97D50E2F1E}" sibTransId="{09294EF1-8451-441D-8B32-D764BEC5839C}"/>
    <dgm:cxn modelId="{0500F974-9563-4DCD-AF3F-27B4CBF05A99}" srcId="{DAD84DAE-0E89-4D28-B9BD-6B68F51739B8}" destId="{6CDE3C99-F5A4-468E-A3BF-7ED52060A6B8}" srcOrd="0" destOrd="0" parTransId="{2DEFCB14-5EF7-454F-BB99-6899ED438095}" sibTransId="{9C04CA77-D434-4056-B472-38D857829CBC}"/>
    <dgm:cxn modelId="{810D337D-1FD7-40ED-B6D8-E0729C18597B}" type="presOf" srcId="{6CDE3C99-F5A4-468E-A3BF-7ED52060A6B8}" destId="{09E29385-83CB-4FDD-98E2-A534B3859FF6}" srcOrd="0" destOrd="0" presId="urn:microsoft.com/office/officeart/2005/8/layout/default"/>
    <dgm:cxn modelId="{DEFFD998-24D3-459C-BD25-91E6912D53A4}" type="presOf" srcId="{2CB83230-16E0-403C-B920-1B74C3962433}" destId="{EBBCD85F-0A4B-4024-B5FE-1E635647B1E4}" srcOrd="0" destOrd="0" presId="urn:microsoft.com/office/officeart/2005/8/layout/default"/>
    <dgm:cxn modelId="{6CED07B4-650C-4032-92E1-C318C7AC9D69}" srcId="{DAD84DAE-0E89-4D28-B9BD-6B68F51739B8}" destId="{2CB83230-16E0-403C-B920-1B74C3962433}" srcOrd="2" destOrd="0" parTransId="{EC345961-4FCF-4504-81CE-53F708D38D9D}" sibTransId="{DDB50233-4E24-40C4-9EDA-31433FA601DE}"/>
    <dgm:cxn modelId="{8A35A8B7-9F3A-45F5-9F9A-B357DE27DCF2}" type="presOf" srcId="{CD2496B6-A767-49CA-9A31-99A937E1FD97}" destId="{AD6369FA-032F-411E-90DB-739F7FF97B36}" srcOrd="0" destOrd="0" presId="urn:microsoft.com/office/officeart/2005/8/layout/default"/>
    <dgm:cxn modelId="{F32259BF-3D78-43B8-ACF8-3741EAB66D84}" type="presOf" srcId="{DAD84DAE-0E89-4D28-B9BD-6B68F51739B8}" destId="{6A53599D-EFF8-42B1-81BE-FB36228A07C2}" srcOrd="0" destOrd="0" presId="urn:microsoft.com/office/officeart/2005/8/layout/default"/>
    <dgm:cxn modelId="{E9DB4DC0-8B7C-4A26-8F19-F3D9C6B4F6E3}" srcId="{DAD84DAE-0E89-4D28-B9BD-6B68F51739B8}" destId="{CD2496B6-A767-49CA-9A31-99A937E1FD97}" srcOrd="1" destOrd="0" parTransId="{69CF653C-453F-416E-B27F-EB4F780984E8}" sibTransId="{83845256-62FD-4194-87B0-93E6F5F3E871}"/>
    <dgm:cxn modelId="{9D9EB1C7-0503-49E2-892F-2FECDEBD4926}" type="presOf" srcId="{7DC37179-D4C8-49DC-AE81-C6BE814170E4}" destId="{39E0D3C8-C252-474A-90FF-5B9367C21811}" srcOrd="0" destOrd="0" presId="urn:microsoft.com/office/officeart/2005/8/layout/default"/>
    <dgm:cxn modelId="{F5B450E9-88D6-452B-8544-8D02E6C5B70D}" type="presParOf" srcId="{6A53599D-EFF8-42B1-81BE-FB36228A07C2}" destId="{09E29385-83CB-4FDD-98E2-A534B3859FF6}" srcOrd="0" destOrd="0" presId="urn:microsoft.com/office/officeart/2005/8/layout/default"/>
    <dgm:cxn modelId="{61559A56-17D4-4127-BF03-48104F08F8D4}" type="presParOf" srcId="{6A53599D-EFF8-42B1-81BE-FB36228A07C2}" destId="{2C58C165-DAAD-4B62-AEA7-579A037BB345}" srcOrd="1" destOrd="0" presId="urn:microsoft.com/office/officeart/2005/8/layout/default"/>
    <dgm:cxn modelId="{BE7DA52E-181A-4A22-92BA-7C5EC2746FB9}" type="presParOf" srcId="{6A53599D-EFF8-42B1-81BE-FB36228A07C2}" destId="{AD6369FA-032F-411E-90DB-739F7FF97B36}" srcOrd="2" destOrd="0" presId="urn:microsoft.com/office/officeart/2005/8/layout/default"/>
    <dgm:cxn modelId="{46DB2AFE-FB20-42A6-84CB-C3CC30D857E4}" type="presParOf" srcId="{6A53599D-EFF8-42B1-81BE-FB36228A07C2}" destId="{5B205FD7-C142-4410-A632-32A4779F4119}" srcOrd="3" destOrd="0" presId="urn:microsoft.com/office/officeart/2005/8/layout/default"/>
    <dgm:cxn modelId="{0CA50A44-7A1A-4714-85A0-5F2CC86B9AA6}" type="presParOf" srcId="{6A53599D-EFF8-42B1-81BE-FB36228A07C2}" destId="{EBBCD85F-0A4B-4024-B5FE-1E635647B1E4}" srcOrd="4" destOrd="0" presId="urn:microsoft.com/office/officeart/2005/8/layout/default"/>
    <dgm:cxn modelId="{E62DA4E8-DBE5-43B4-8D83-873AD6B0B364}" type="presParOf" srcId="{6A53599D-EFF8-42B1-81BE-FB36228A07C2}" destId="{E5346569-B05E-413D-A3C5-C48512129CEC}" srcOrd="5" destOrd="0" presId="urn:microsoft.com/office/officeart/2005/8/layout/default"/>
    <dgm:cxn modelId="{4FA49D10-E47D-435E-BC1F-6DA12AAAF640}" type="presParOf" srcId="{6A53599D-EFF8-42B1-81BE-FB36228A07C2}" destId="{39E0D3C8-C252-474A-90FF-5B9367C2181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AD84DAE-0E89-4D28-B9BD-6B68F51739B8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6CDE3C99-F5A4-468E-A3BF-7ED52060A6B8}">
      <dgm:prSet phldrT="[Text]" custT="1"/>
      <dgm:spPr/>
      <dgm:t>
        <a:bodyPr/>
        <a:lstStyle/>
        <a:p>
          <a:r>
            <a:rPr lang="en-US" sz="2800" dirty="0"/>
            <a:t>A) 1001 0101 0101</a:t>
          </a:r>
          <a:r>
            <a:rPr lang="en-US" sz="2800" b="1" baseline="-25000" dirty="0"/>
            <a:t>2</a:t>
          </a:r>
          <a:endParaRPr lang="en-GB" sz="2800" dirty="0"/>
        </a:p>
      </dgm:t>
    </dgm:pt>
    <dgm:pt modelId="{2DEFCB14-5EF7-454F-BB99-6899ED438095}" type="parTrans" cxnId="{0500F974-9563-4DCD-AF3F-27B4CBF05A99}">
      <dgm:prSet/>
      <dgm:spPr/>
      <dgm:t>
        <a:bodyPr/>
        <a:lstStyle/>
        <a:p>
          <a:endParaRPr lang="en-GB" sz="2800"/>
        </a:p>
      </dgm:t>
    </dgm:pt>
    <dgm:pt modelId="{9C04CA77-D434-4056-B472-38D857829CBC}" type="sibTrans" cxnId="{0500F974-9563-4DCD-AF3F-27B4CBF05A99}">
      <dgm:prSet/>
      <dgm:spPr/>
      <dgm:t>
        <a:bodyPr/>
        <a:lstStyle/>
        <a:p>
          <a:endParaRPr lang="en-GB" sz="2800"/>
        </a:p>
      </dgm:t>
    </dgm:pt>
    <dgm:pt modelId="{CD2496B6-A767-49CA-9A31-99A937E1FD97}">
      <dgm:prSet phldrT="[Text]" custT="1"/>
      <dgm:spPr/>
      <dgm:t>
        <a:bodyPr/>
        <a:lstStyle/>
        <a:p>
          <a:r>
            <a:rPr lang="en-US" sz="2800" dirty="0"/>
            <a:t>B) 0110 0101 0101</a:t>
          </a:r>
          <a:r>
            <a:rPr lang="en-US" sz="2800" b="1" baseline="-25000" dirty="0"/>
            <a:t>2</a:t>
          </a:r>
          <a:endParaRPr lang="en-GB" sz="2800" dirty="0"/>
        </a:p>
      </dgm:t>
    </dgm:pt>
    <dgm:pt modelId="{69CF653C-453F-416E-B27F-EB4F780984E8}" type="parTrans" cxnId="{E9DB4DC0-8B7C-4A26-8F19-F3D9C6B4F6E3}">
      <dgm:prSet/>
      <dgm:spPr/>
      <dgm:t>
        <a:bodyPr/>
        <a:lstStyle/>
        <a:p>
          <a:endParaRPr lang="en-GB" sz="2800"/>
        </a:p>
      </dgm:t>
    </dgm:pt>
    <dgm:pt modelId="{83845256-62FD-4194-87B0-93E6F5F3E871}" type="sibTrans" cxnId="{E9DB4DC0-8B7C-4A26-8F19-F3D9C6B4F6E3}">
      <dgm:prSet/>
      <dgm:spPr/>
      <dgm:t>
        <a:bodyPr/>
        <a:lstStyle/>
        <a:p>
          <a:endParaRPr lang="en-GB" sz="2800"/>
        </a:p>
      </dgm:t>
    </dgm:pt>
    <dgm:pt modelId="{2CB83230-16E0-403C-B920-1B74C3962433}">
      <dgm:prSet phldrT="[Text]" custT="1"/>
      <dgm:spPr/>
      <dgm:t>
        <a:bodyPr/>
        <a:lstStyle/>
        <a:p>
          <a:r>
            <a:rPr lang="en-US" sz="2800" dirty="0"/>
            <a:t>C) 0011 1010 1100</a:t>
          </a:r>
          <a:r>
            <a:rPr lang="en-US" sz="2800" b="1" baseline="-25000" dirty="0"/>
            <a:t>2</a:t>
          </a:r>
          <a:endParaRPr lang="en-GB" sz="2800" dirty="0"/>
        </a:p>
      </dgm:t>
    </dgm:pt>
    <dgm:pt modelId="{EC345961-4FCF-4504-81CE-53F708D38D9D}" type="parTrans" cxnId="{6CED07B4-650C-4032-92E1-C318C7AC9D69}">
      <dgm:prSet/>
      <dgm:spPr/>
      <dgm:t>
        <a:bodyPr/>
        <a:lstStyle/>
        <a:p>
          <a:endParaRPr lang="en-GB" sz="2800"/>
        </a:p>
      </dgm:t>
    </dgm:pt>
    <dgm:pt modelId="{DDB50233-4E24-40C4-9EDA-31433FA601DE}" type="sibTrans" cxnId="{6CED07B4-650C-4032-92E1-C318C7AC9D69}">
      <dgm:prSet/>
      <dgm:spPr/>
      <dgm:t>
        <a:bodyPr/>
        <a:lstStyle/>
        <a:p>
          <a:endParaRPr lang="en-GB" sz="2800"/>
        </a:p>
      </dgm:t>
    </dgm:pt>
    <dgm:pt modelId="{7DC37179-D4C8-49DC-AE81-C6BE814170E4}">
      <dgm:prSet phldrT="[Text]" custT="1"/>
      <dgm:spPr/>
      <dgm:t>
        <a:bodyPr/>
        <a:lstStyle/>
        <a:p>
          <a:r>
            <a:rPr lang="en-US" sz="2800" dirty="0"/>
            <a:t>D) 0010 0101 0101</a:t>
          </a:r>
          <a:r>
            <a:rPr lang="en-US" sz="2800" b="1" baseline="-25000" dirty="0"/>
            <a:t>2</a:t>
          </a:r>
          <a:endParaRPr lang="en-GB" sz="2800" dirty="0"/>
        </a:p>
      </dgm:t>
    </dgm:pt>
    <dgm:pt modelId="{9819053E-B9C0-4A5D-A60A-EF97D50E2F1E}" type="parTrans" cxnId="{CD88F620-9642-4704-BF7D-B7CC46BD97B9}">
      <dgm:prSet/>
      <dgm:spPr/>
      <dgm:t>
        <a:bodyPr/>
        <a:lstStyle/>
        <a:p>
          <a:endParaRPr lang="en-GB" sz="2800"/>
        </a:p>
      </dgm:t>
    </dgm:pt>
    <dgm:pt modelId="{09294EF1-8451-441D-8B32-D764BEC5839C}" type="sibTrans" cxnId="{CD88F620-9642-4704-BF7D-B7CC46BD97B9}">
      <dgm:prSet/>
      <dgm:spPr/>
      <dgm:t>
        <a:bodyPr/>
        <a:lstStyle/>
        <a:p>
          <a:endParaRPr lang="en-GB" sz="2800"/>
        </a:p>
      </dgm:t>
    </dgm:pt>
    <dgm:pt modelId="{6A53599D-EFF8-42B1-81BE-FB36228A07C2}" type="pres">
      <dgm:prSet presAssocID="{DAD84DAE-0E89-4D28-B9BD-6B68F51739B8}" presName="diagram" presStyleCnt="0">
        <dgm:presLayoutVars>
          <dgm:dir/>
          <dgm:resizeHandles val="exact"/>
        </dgm:presLayoutVars>
      </dgm:prSet>
      <dgm:spPr/>
    </dgm:pt>
    <dgm:pt modelId="{09E29385-83CB-4FDD-98E2-A534B3859FF6}" type="pres">
      <dgm:prSet presAssocID="{6CDE3C99-F5A4-468E-A3BF-7ED52060A6B8}" presName="node" presStyleLbl="node1" presStyleIdx="0" presStyleCnt="4" custLinFactNeighborY="-1204">
        <dgm:presLayoutVars>
          <dgm:bulletEnabled val="1"/>
        </dgm:presLayoutVars>
      </dgm:prSet>
      <dgm:spPr/>
    </dgm:pt>
    <dgm:pt modelId="{2C58C165-DAAD-4B62-AEA7-579A037BB345}" type="pres">
      <dgm:prSet presAssocID="{9C04CA77-D434-4056-B472-38D857829CBC}" presName="sibTrans" presStyleCnt="0"/>
      <dgm:spPr/>
    </dgm:pt>
    <dgm:pt modelId="{AD6369FA-032F-411E-90DB-739F7FF97B36}" type="pres">
      <dgm:prSet presAssocID="{CD2496B6-A767-49CA-9A31-99A937E1FD97}" presName="node" presStyleLbl="node1" presStyleIdx="1" presStyleCnt="4">
        <dgm:presLayoutVars>
          <dgm:bulletEnabled val="1"/>
        </dgm:presLayoutVars>
      </dgm:prSet>
      <dgm:spPr/>
    </dgm:pt>
    <dgm:pt modelId="{5B205FD7-C142-4410-A632-32A4779F4119}" type="pres">
      <dgm:prSet presAssocID="{83845256-62FD-4194-87B0-93E6F5F3E871}" presName="sibTrans" presStyleCnt="0"/>
      <dgm:spPr/>
    </dgm:pt>
    <dgm:pt modelId="{EBBCD85F-0A4B-4024-B5FE-1E635647B1E4}" type="pres">
      <dgm:prSet presAssocID="{2CB83230-16E0-403C-B920-1B74C3962433}" presName="node" presStyleLbl="node1" presStyleIdx="2" presStyleCnt="4">
        <dgm:presLayoutVars>
          <dgm:bulletEnabled val="1"/>
        </dgm:presLayoutVars>
      </dgm:prSet>
      <dgm:spPr/>
    </dgm:pt>
    <dgm:pt modelId="{E5346569-B05E-413D-A3C5-C48512129CEC}" type="pres">
      <dgm:prSet presAssocID="{DDB50233-4E24-40C4-9EDA-31433FA601DE}" presName="sibTrans" presStyleCnt="0"/>
      <dgm:spPr/>
    </dgm:pt>
    <dgm:pt modelId="{39E0D3C8-C252-474A-90FF-5B9367C21811}" type="pres">
      <dgm:prSet presAssocID="{7DC37179-D4C8-49DC-AE81-C6BE814170E4}" presName="node" presStyleLbl="node1" presStyleIdx="3" presStyleCnt="4">
        <dgm:presLayoutVars>
          <dgm:bulletEnabled val="1"/>
        </dgm:presLayoutVars>
      </dgm:prSet>
      <dgm:spPr/>
    </dgm:pt>
  </dgm:ptLst>
  <dgm:cxnLst>
    <dgm:cxn modelId="{CD88F620-9642-4704-BF7D-B7CC46BD97B9}" srcId="{DAD84DAE-0E89-4D28-B9BD-6B68F51739B8}" destId="{7DC37179-D4C8-49DC-AE81-C6BE814170E4}" srcOrd="3" destOrd="0" parTransId="{9819053E-B9C0-4A5D-A60A-EF97D50E2F1E}" sibTransId="{09294EF1-8451-441D-8B32-D764BEC5839C}"/>
    <dgm:cxn modelId="{0500F974-9563-4DCD-AF3F-27B4CBF05A99}" srcId="{DAD84DAE-0E89-4D28-B9BD-6B68F51739B8}" destId="{6CDE3C99-F5A4-468E-A3BF-7ED52060A6B8}" srcOrd="0" destOrd="0" parTransId="{2DEFCB14-5EF7-454F-BB99-6899ED438095}" sibTransId="{9C04CA77-D434-4056-B472-38D857829CBC}"/>
    <dgm:cxn modelId="{810D337D-1FD7-40ED-B6D8-E0729C18597B}" type="presOf" srcId="{6CDE3C99-F5A4-468E-A3BF-7ED52060A6B8}" destId="{09E29385-83CB-4FDD-98E2-A534B3859FF6}" srcOrd="0" destOrd="0" presId="urn:microsoft.com/office/officeart/2005/8/layout/default"/>
    <dgm:cxn modelId="{DEFFD998-24D3-459C-BD25-91E6912D53A4}" type="presOf" srcId="{2CB83230-16E0-403C-B920-1B74C3962433}" destId="{EBBCD85F-0A4B-4024-B5FE-1E635647B1E4}" srcOrd="0" destOrd="0" presId="urn:microsoft.com/office/officeart/2005/8/layout/default"/>
    <dgm:cxn modelId="{6CED07B4-650C-4032-92E1-C318C7AC9D69}" srcId="{DAD84DAE-0E89-4D28-B9BD-6B68F51739B8}" destId="{2CB83230-16E0-403C-B920-1B74C3962433}" srcOrd="2" destOrd="0" parTransId="{EC345961-4FCF-4504-81CE-53F708D38D9D}" sibTransId="{DDB50233-4E24-40C4-9EDA-31433FA601DE}"/>
    <dgm:cxn modelId="{8A35A8B7-9F3A-45F5-9F9A-B357DE27DCF2}" type="presOf" srcId="{CD2496B6-A767-49CA-9A31-99A937E1FD97}" destId="{AD6369FA-032F-411E-90DB-739F7FF97B36}" srcOrd="0" destOrd="0" presId="urn:microsoft.com/office/officeart/2005/8/layout/default"/>
    <dgm:cxn modelId="{F32259BF-3D78-43B8-ACF8-3741EAB66D84}" type="presOf" srcId="{DAD84DAE-0E89-4D28-B9BD-6B68F51739B8}" destId="{6A53599D-EFF8-42B1-81BE-FB36228A07C2}" srcOrd="0" destOrd="0" presId="urn:microsoft.com/office/officeart/2005/8/layout/default"/>
    <dgm:cxn modelId="{E9DB4DC0-8B7C-4A26-8F19-F3D9C6B4F6E3}" srcId="{DAD84DAE-0E89-4D28-B9BD-6B68F51739B8}" destId="{CD2496B6-A767-49CA-9A31-99A937E1FD97}" srcOrd="1" destOrd="0" parTransId="{69CF653C-453F-416E-B27F-EB4F780984E8}" sibTransId="{83845256-62FD-4194-87B0-93E6F5F3E871}"/>
    <dgm:cxn modelId="{9D9EB1C7-0503-49E2-892F-2FECDEBD4926}" type="presOf" srcId="{7DC37179-D4C8-49DC-AE81-C6BE814170E4}" destId="{39E0D3C8-C252-474A-90FF-5B9367C21811}" srcOrd="0" destOrd="0" presId="urn:microsoft.com/office/officeart/2005/8/layout/default"/>
    <dgm:cxn modelId="{F5B450E9-88D6-452B-8544-8D02E6C5B70D}" type="presParOf" srcId="{6A53599D-EFF8-42B1-81BE-FB36228A07C2}" destId="{09E29385-83CB-4FDD-98E2-A534B3859FF6}" srcOrd="0" destOrd="0" presId="urn:microsoft.com/office/officeart/2005/8/layout/default"/>
    <dgm:cxn modelId="{61559A56-17D4-4127-BF03-48104F08F8D4}" type="presParOf" srcId="{6A53599D-EFF8-42B1-81BE-FB36228A07C2}" destId="{2C58C165-DAAD-4B62-AEA7-579A037BB345}" srcOrd="1" destOrd="0" presId="urn:microsoft.com/office/officeart/2005/8/layout/default"/>
    <dgm:cxn modelId="{BE7DA52E-181A-4A22-92BA-7C5EC2746FB9}" type="presParOf" srcId="{6A53599D-EFF8-42B1-81BE-FB36228A07C2}" destId="{AD6369FA-032F-411E-90DB-739F7FF97B36}" srcOrd="2" destOrd="0" presId="urn:microsoft.com/office/officeart/2005/8/layout/default"/>
    <dgm:cxn modelId="{46DB2AFE-FB20-42A6-84CB-C3CC30D857E4}" type="presParOf" srcId="{6A53599D-EFF8-42B1-81BE-FB36228A07C2}" destId="{5B205FD7-C142-4410-A632-32A4779F4119}" srcOrd="3" destOrd="0" presId="urn:microsoft.com/office/officeart/2005/8/layout/default"/>
    <dgm:cxn modelId="{0CA50A44-7A1A-4714-85A0-5F2CC86B9AA6}" type="presParOf" srcId="{6A53599D-EFF8-42B1-81BE-FB36228A07C2}" destId="{EBBCD85F-0A4B-4024-B5FE-1E635647B1E4}" srcOrd="4" destOrd="0" presId="urn:microsoft.com/office/officeart/2005/8/layout/default"/>
    <dgm:cxn modelId="{E62DA4E8-DBE5-43B4-8D83-873AD6B0B364}" type="presParOf" srcId="{6A53599D-EFF8-42B1-81BE-FB36228A07C2}" destId="{E5346569-B05E-413D-A3C5-C48512129CEC}" srcOrd="5" destOrd="0" presId="urn:microsoft.com/office/officeart/2005/8/layout/default"/>
    <dgm:cxn modelId="{4FA49D10-E47D-435E-BC1F-6DA12AAAF640}" type="presParOf" srcId="{6A53599D-EFF8-42B1-81BE-FB36228A07C2}" destId="{39E0D3C8-C252-474A-90FF-5B9367C2181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AD84DAE-0E89-4D28-B9BD-6B68F51739B8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6CDE3C99-F5A4-468E-A3BF-7ED52060A6B8}">
      <dgm:prSet phldrT="[Text]" custT="1"/>
      <dgm:spPr/>
      <dgm:t>
        <a:bodyPr/>
        <a:lstStyle/>
        <a:p>
          <a:r>
            <a:rPr lang="en-US" sz="4000" dirty="0"/>
            <a:t>A) 0100 1001</a:t>
          </a:r>
          <a:r>
            <a:rPr lang="en-US" sz="4000" b="1" baseline="-25000" dirty="0"/>
            <a:t>2</a:t>
          </a:r>
          <a:endParaRPr lang="en-GB" sz="4000" dirty="0"/>
        </a:p>
      </dgm:t>
    </dgm:pt>
    <dgm:pt modelId="{2DEFCB14-5EF7-454F-BB99-6899ED438095}" type="parTrans" cxnId="{0500F974-9563-4DCD-AF3F-27B4CBF05A99}">
      <dgm:prSet/>
      <dgm:spPr/>
      <dgm:t>
        <a:bodyPr/>
        <a:lstStyle/>
        <a:p>
          <a:endParaRPr lang="en-GB"/>
        </a:p>
      </dgm:t>
    </dgm:pt>
    <dgm:pt modelId="{9C04CA77-D434-4056-B472-38D857829CBC}" type="sibTrans" cxnId="{0500F974-9563-4DCD-AF3F-27B4CBF05A99}">
      <dgm:prSet/>
      <dgm:spPr/>
      <dgm:t>
        <a:bodyPr/>
        <a:lstStyle/>
        <a:p>
          <a:endParaRPr lang="en-GB"/>
        </a:p>
      </dgm:t>
    </dgm:pt>
    <dgm:pt modelId="{CD2496B6-A767-49CA-9A31-99A937E1FD97}">
      <dgm:prSet phldrT="[Text]" custT="1"/>
      <dgm:spPr/>
      <dgm:t>
        <a:bodyPr/>
        <a:lstStyle/>
        <a:p>
          <a:r>
            <a:rPr lang="en-US" sz="4000" dirty="0"/>
            <a:t>B) 0110 0100</a:t>
          </a:r>
          <a:r>
            <a:rPr lang="en-US" sz="4000" b="1" baseline="-25000" dirty="0"/>
            <a:t>2</a:t>
          </a:r>
          <a:endParaRPr lang="en-GB" sz="4000" dirty="0"/>
        </a:p>
      </dgm:t>
    </dgm:pt>
    <dgm:pt modelId="{69CF653C-453F-416E-B27F-EB4F780984E8}" type="parTrans" cxnId="{E9DB4DC0-8B7C-4A26-8F19-F3D9C6B4F6E3}">
      <dgm:prSet/>
      <dgm:spPr/>
      <dgm:t>
        <a:bodyPr/>
        <a:lstStyle/>
        <a:p>
          <a:endParaRPr lang="en-GB"/>
        </a:p>
      </dgm:t>
    </dgm:pt>
    <dgm:pt modelId="{83845256-62FD-4194-87B0-93E6F5F3E871}" type="sibTrans" cxnId="{E9DB4DC0-8B7C-4A26-8F19-F3D9C6B4F6E3}">
      <dgm:prSet/>
      <dgm:spPr/>
      <dgm:t>
        <a:bodyPr/>
        <a:lstStyle/>
        <a:p>
          <a:endParaRPr lang="en-GB"/>
        </a:p>
      </dgm:t>
    </dgm:pt>
    <dgm:pt modelId="{2CB83230-16E0-403C-B920-1B74C3962433}">
      <dgm:prSet phldrT="[Text]" custT="1"/>
      <dgm:spPr/>
      <dgm:t>
        <a:bodyPr/>
        <a:lstStyle/>
        <a:p>
          <a:r>
            <a:rPr lang="en-US" sz="4000" dirty="0"/>
            <a:t>C) 0100 0011</a:t>
          </a:r>
          <a:r>
            <a:rPr lang="en-US" sz="4000" b="1" baseline="-25000" dirty="0"/>
            <a:t>2</a:t>
          </a:r>
          <a:endParaRPr lang="en-GB" sz="4000" dirty="0"/>
        </a:p>
      </dgm:t>
    </dgm:pt>
    <dgm:pt modelId="{EC345961-4FCF-4504-81CE-53F708D38D9D}" type="parTrans" cxnId="{6CED07B4-650C-4032-92E1-C318C7AC9D69}">
      <dgm:prSet/>
      <dgm:spPr/>
      <dgm:t>
        <a:bodyPr/>
        <a:lstStyle/>
        <a:p>
          <a:endParaRPr lang="en-GB"/>
        </a:p>
      </dgm:t>
    </dgm:pt>
    <dgm:pt modelId="{DDB50233-4E24-40C4-9EDA-31433FA601DE}" type="sibTrans" cxnId="{6CED07B4-650C-4032-92E1-C318C7AC9D69}">
      <dgm:prSet/>
      <dgm:spPr/>
      <dgm:t>
        <a:bodyPr/>
        <a:lstStyle/>
        <a:p>
          <a:endParaRPr lang="en-GB"/>
        </a:p>
      </dgm:t>
    </dgm:pt>
    <dgm:pt modelId="{7DC37179-D4C8-49DC-AE81-C6BE814170E4}">
      <dgm:prSet phldrT="[Text]" custT="1"/>
      <dgm:spPr/>
      <dgm:t>
        <a:bodyPr/>
        <a:lstStyle/>
        <a:p>
          <a:r>
            <a:rPr lang="en-US" sz="4000" dirty="0"/>
            <a:t>D) 1001 0101</a:t>
          </a:r>
          <a:r>
            <a:rPr lang="en-US" sz="4000" b="1" baseline="-25000" dirty="0"/>
            <a:t>2</a:t>
          </a:r>
          <a:endParaRPr lang="en-GB" sz="4000" dirty="0"/>
        </a:p>
      </dgm:t>
    </dgm:pt>
    <dgm:pt modelId="{9819053E-B9C0-4A5D-A60A-EF97D50E2F1E}" type="parTrans" cxnId="{CD88F620-9642-4704-BF7D-B7CC46BD97B9}">
      <dgm:prSet/>
      <dgm:spPr/>
      <dgm:t>
        <a:bodyPr/>
        <a:lstStyle/>
        <a:p>
          <a:endParaRPr lang="en-GB"/>
        </a:p>
      </dgm:t>
    </dgm:pt>
    <dgm:pt modelId="{09294EF1-8451-441D-8B32-D764BEC5839C}" type="sibTrans" cxnId="{CD88F620-9642-4704-BF7D-B7CC46BD97B9}">
      <dgm:prSet/>
      <dgm:spPr/>
      <dgm:t>
        <a:bodyPr/>
        <a:lstStyle/>
        <a:p>
          <a:endParaRPr lang="en-GB"/>
        </a:p>
      </dgm:t>
    </dgm:pt>
    <dgm:pt modelId="{6A53599D-EFF8-42B1-81BE-FB36228A07C2}" type="pres">
      <dgm:prSet presAssocID="{DAD84DAE-0E89-4D28-B9BD-6B68F51739B8}" presName="diagram" presStyleCnt="0">
        <dgm:presLayoutVars>
          <dgm:dir/>
          <dgm:resizeHandles val="exact"/>
        </dgm:presLayoutVars>
      </dgm:prSet>
      <dgm:spPr/>
    </dgm:pt>
    <dgm:pt modelId="{09E29385-83CB-4FDD-98E2-A534B3859FF6}" type="pres">
      <dgm:prSet presAssocID="{6CDE3C99-F5A4-468E-A3BF-7ED52060A6B8}" presName="node" presStyleLbl="node1" presStyleIdx="0" presStyleCnt="4" custLinFactNeighborY="-1204">
        <dgm:presLayoutVars>
          <dgm:bulletEnabled val="1"/>
        </dgm:presLayoutVars>
      </dgm:prSet>
      <dgm:spPr/>
    </dgm:pt>
    <dgm:pt modelId="{2C58C165-DAAD-4B62-AEA7-579A037BB345}" type="pres">
      <dgm:prSet presAssocID="{9C04CA77-D434-4056-B472-38D857829CBC}" presName="sibTrans" presStyleCnt="0"/>
      <dgm:spPr/>
    </dgm:pt>
    <dgm:pt modelId="{AD6369FA-032F-411E-90DB-739F7FF97B36}" type="pres">
      <dgm:prSet presAssocID="{CD2496B6-A767-49CA-9A31-99A937E1FD97}" presName="node" presStyleLbl="node1" presStyleIdx="1" presStyleCnt="4">
        <dgm:presLayoutVars>
          <dgm:bulletEnabled val="1"/>
        </dgm:presLayoutVars>
      </dgm:prSet>
      <dgm:spPr/>
    </dgm:pt>
    <dgm:pt modelId="{5B205FD7-C142-4410-A632-32A4779F4119}" type="pres">
      <dgm:prSet presAssocID="{83845256-62FD-4194-87B0-93E6F5F3E871}" presName="sibTrans" presStyleCnt="0"/>
      <dgm:spPr/>
    </dgm:pt>
    <dgm:pt modelId="{EBBCD85F-0A4B-4024-B5FE-1E635647B1E4}" type="pres">
      <dgm:prSet presAssocID="{2CB83230-16E0-403C-B920-1B74C3962433}" presName="node" presStyleLbl="node1" presStyleIdx="2" presStyleCnt="4">
        <dgm:presLayoutVars>
          <dgm:bulletEnabled val="1"/>
        </dgm:presLayoutVars>
      </dgm:prSet>
      <dgm:spPr/>
    </dgm:pt>
    <dgm:pt modelId="{E5346569-B05E-413D-A3C5-C48512129CEC}" type="pres">
      <dgm:prSet presAssocID="{DDB50233-4E24-40C4-9EDA-31433FA601DE}" presName="sibTrans" presStyleCnt="0"/>
      <dgm:spPr/>
    </dgm:pt>
    <dgm:pt modelId="{39E0D3C8-C252-474A-90FF-5B9367C21811}" type="pres">
      <dgm:prSet presAssocID="{7DC37179-D4C8-49DC-AE81-C6BE814170E4}" presName="node" presStyleLbl="node1" presStyleIdx="3" presStyleCnt="4">
        <dgm:presLayoutVars>
          <dgm:bulletEnabled val="1"/>
        </dgm:presLayoutVars>
      </dgm:prSet>
      <dgm:spPr/>
    </dgm:pt>
  </dgm:ptLst>
  <dgm:cxnLst>
    <dgm:cxn modelId="{CD88F620-9642-4704-BF7D-B7CC46BD97B9}" srcId="{DAD84DAE-0E89-4D28-B9BD-6B68F51739B8}" destId="{7DC37179-D4C8-49DC-AE81-C6BE814170E4}" srcOrd="3" destOrd="0" parTransId="{9819053E-B9C0-4A5D-A60A-EF97D50E2F1E}" sibTransId="{09294EF1-8451-441D-8B32-D764BEC5839C}"/>
    <dgm:cxn modelId="{0500F974-9563-4DCD-AF3F-27B4CBF05A99}" srcId="{DAD84DAE-0E89-4D28-B9BD-6B68F51739B8}" destId="{6CDE3C99-F5A4-468E-A3BF-7ED52060A6B8}" srcOrd="0" destOrd="0" parTransId="{2DEFCB14-5EF7-454F-BB99-6899ED438095}" sibTransId="{9C04CA77-D434-4056-B472-38D857829CBC}"/>
    <dgm:cxn modelId="{810D337D-1FD7-40ED-B6D8-E0729C18597B}" type="presOf" srcId="{6CDE3C99-F5A4-468E-A3BF-7ED52060A6B8}" destId="{09E29385-83CB-4FDD-98E2-A534B3859FF6}" srcOrd="0" destOrd="0" presId="urn:microsoft.com/office/officeart/2005/8/layout/default"/>
    <dgm:cxn modelId="{DEFFD998-24D3-459C-BD25-91E6912D53A4}" type="presOf" srcId="{2CB83230-16E0-403C-B920-1B74C3962433}" destId="{EBBCD85F-0A4B-4024-B5FE-1E635647B1E4}" srcOrd="0" destOrd="0" presId="urn:microsoft.com/office/officeart/2005/8/layout/default"/>
    <dgm:cxn modelId="{6CED07B4-650C-4032-92E1-C318C7AC9D69}" srcId="{DAD84DAE-0E89-4D28-B9BD-6B68F51739B8}" destId="{2CB83230-16E0-403C-B920-1B74C3962433}" srcOrd="2" destOrd="0" parTransId="{EC345961-4FCF-4504-81CE-53F708D38D9D}" sibTransId="{DDB50233-4E24-40C4-9EDA-31433FA601DE}"/>
    <dgm:cxn modelId="{8A35A8B7-9F3A-45F5-9F9A-B357DE27DCF2}" type="presOf" srcId="{CD2496B6-A767-49CA-9A31-99A937E1FD97}" destId="{AD6369FA-032F-411E-90DB-739F7FF97B36}" srcOrd="0" destOrd="0" presId="urn:microsoft.com/office/officeart/2005/8/layout/default"/>
    <dgm:cxn modelId="{F32259BF-3D78-43B8-ACF8-3741EAB66D84}" type="presOf" srcId="{DAD84DAE-0E89-4D28-B9BD-6B68F51739B8}" destId="{6A53599D-EFF8-42B1-81BE-FB36228A07C2}" srcOrd="0" destOrd="0" presId="urn:microsoft.com/office/officeart/2005/8/layout/default"/>
    <dgm:cxn modelId="{E9DB4DC0-8B7C-4A26-8F19-F3D9C6B4F6E3}" srcId="{DAD84DAE-0E89-4D28-B9BD-6B68F51739B8}" destId="{CD2496B6-A767-49CA-9A31-99A937E1FD97}" srcOrd="1" destOrd="0" parTransId="{69CF653C-453F-416E-B27F-EB4F780984E8}" sibTransId="{83845256-62FD-4194-87B0-93E6F5F3E871}"/>
    <dgm:cxn modelId="{9D9EB1C7-0503-49E2-892F-2FECDEBD4926}" type="presOf" srcId="{7DC37179-D4C8-49DC-AE81-C6BE814170E4}" destId="{39E0D3C8-C252-474A-90FF-5B9367C21811}" srcOrd="0" destOrd="0" presId="urn:microsoft.com/office/officeart/2005/8/layout/default"/>
    <dgm:cxn modelId="{F5B450E9-88D6-452B-8544-8D02E6C5B70D}" type="presParOf" srcId="{6A53599D-EFF8-42B1-81BE-FB36228A07C2}" destId="{09E29385-83CB-4FDD-98E2-A534B3859FF6}" srcOrd="0" destOrd="0" presId="urn:microsoft.com/office/officeart/2005/8/layout/default"/>
    <dgm:cxn modelId="{61559A56-17D4-4127-BF03-48104F08F8D4}" type="presParOf" srcId="{6A53599D-EFF8-42B1-81BE-FB36228A07C2}" destId="{2C58C165-DAAD-4B62-AEA7-579A037BB345}" srcOrd="1" destOrd="0" presId="urn:microsoft.com/office/officeart/2005/8/layout/default"/>
    <dgm:cxn modelId="{BE7DA52E-181A-4A22-92BA-7C5EC2746FB9}" type="presParOf" srcId="{6A53599D-EFF8-42B1-81BE-FB36228A07C2}" destId="{AD6369FA-032F-411E-90DB-739F7FF97B36}" srcOrd="2" destOrd="0" presId="urn:microsoft.com/office/officeart/2005/8/layout/default"/>
    <dgm:cxn modelId="{46DB2AFE-FB20-42A6-84CB-C3CC30D857E4}" type="presParOf" srcId="{6A53599D-EFF8-42B1-81BE-FB36228A07C2}" destId="{5B205FD7-C142-4410-A632-32A4779F4119}" srcOrd="3" destOrd="0" presId="urn:microsoft.com/office/officeart/2005/8/layout/default"/>
    <dgm:cxn modelId="{0CA50A44-7A1A-4714-85A0-5F2CC86B9AA6}" type="presParOf" srcId="{6A53599D-EFF8-42B1-81BE-FB36228A07C2}" destId="{EBBCD85F-0A4B-4024-B5FE-1E635647B1E4}" srcOrd="4" destOrd="0" presId="urn:microsoft.com/office/officeart/2005/8/layout/default"/>
    <dgm:cxn modelId="{E62DA4E8-DBE5-43B4-8D83-873AD6B0B364}" type="presParOf" srcId="{6A53599D-EFF8-42B1-81BE-FB36228A07C2}" destId="{E5346569-B05E-413D-A3C5-C48512129CEC}" srcOrd="5" destOrd="0" presId="urn:microsoft.com/office/officeart/2005/8/layout/default"/>
    <dgm:cxn modelId="{4FA49D10-E47D-435E-BC1F-6DA12AAAF640}" type="presParOf" srcId="{6A53599D-EFF8-42B1-81BE-FB36228A07C2}" destId="{39E0D3C8-C252-474A-90FF-5B9367C2181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AD84DAE-0E89-4D28-B9BD-6B68F51739B8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6CDE3C99-F5A4-468E-A3BF-7ED52060A6B8}">
      <dgm:prSet phldrT="[Text]" custT="1"/>
      <dgm:spPr/>
      <dgm:t>
        <a:bodyPr/>
        <a:lstStyle/>
        <a:p>
          <a:r>
            <a:rPr lang="en-US" sz="4000" dirty="0"/>
            <a:t>A) 0011 1010</a:t>
          </a:r>
          <a:endParaRPr lang="en-GB" sz="4000" dirty="0"/>
        </a:p>
      </dgm:t>
    </dgm:pt>
    <dgm:pt modelId="{2DEFCB14-5EF7-454F-BB99-6899ED438095}" type="parTrans" cxnId="{0500F974-9563-4DCD-AF3F-27B4CBF05A99}">
      <dgm:prSet/>
      <dgm:spPr/>
      <dgm:t>
        <a:bodyPr/>
        <a:lstStyle/>
        <a:p>
          <a:endParaRPr lang="en-GB"/>
        </a:p>
      </dgm:t>
    </dgm:pt>
    <dgm:pt modelId="{9C04CA77-D434-4056-B472-38D857829CBC}" type="sibTrans" cxnId="{0500F974-9563-4DCD-AF3F-27B4CBF05A99}">
      <dgm:prSet/>
      <dgm:spPr/>
      <dgm:t>
        <a:bodyPr/>
        <a:lstStyle/>
        <a:p>
          <a:endParaRPr lang="en-GB"/>
        </a:p>
      </dgm:t>
    </dgm:pt>
    <dgm:pt modelId="{CD2496B6-A767-49CA-9A31-99A937E1FD97}">
      <dgm:prSet phldrT="[Text]" custT="1"/>
      <dgm:spPr/>
      <dgm:t>
        <a:bodyPr/>
        <a:lstStyle/>
        <a:p>
          <a:r>
            <a:rPr lang="en-US" sz="4000" dirty="0"/>
            <a:t>B) 0110 0100</a:t>
          </a:r>
          <a:endParaRPr lang="en-GB" sz="4000" dirty="0"/>
        </a:p>
      </dgm:t>
    </dgm:pt>
    <dgm:pt modelId="{69CF653C-453F-416E-B27F-EB4F780984E8}" type="parTrans" cxnId="{E9DB4DC0-8B7C-4A26-8F19-F3D9C6B4F6E3}">
      <dgm:prSet/>
      <dgm:spPr/>
      <dgm:t>
        <a:bodyPr/>
        <a:lstStyle/>
        <a:p>
          <a:endParaRPr lang="en-GB"/>
        </a:p>
      </dgm:t>
    </dgm:pt>
    <dgm:pt modelId="{83845256-62FD-4194-87B0-93E6F5F3E871}" type="sibTrans" cxnId="{E9DB4DC0-8B7C-4A26-8F19-F3D9C6B4F6E3}">
      <dgm:prSet/>
      <dgm:spPr/>
      <dgm:t>
        <a:bodyPr/>
        <a:lstStyle/>
        <a:p>
          <a:endParaRPr lang="en-GB"/>
        </a:p>
      </dgm:t>
    </dgm:pt>
    <dgm:pt modelId="{2CB83230-16E0-403C-B920-1B74C3962433}">
      <dgm:prSet phldrT="[Text]" custT="1"/>
      <dgm:spPr/>
      <dgm:t>
        <a:bodyPr/>
        <a:lstStyle/>
        <a:p>
          <a:r>
            <a:rPr lang="en-US" sz="4000" dirty="0"/>
            <a:t>C) 1001 0010</a:t>
          </a:r>
          <a:endParaRPr lang="en-GB" sz="4000" dirty="0"/>
        </a:p>
      </dgm:t>
    </dgm:pt>
    <dgm:pt modelId="{EC345961-4FCF-4504-81CE-53F708D38D9D}" type="parTrans" cxnId="{6CED07B4-650C-4032-92E1-C318C7AC9D69}">
      <dgm:prSet/>
      <dgm:spPr/>
      <dgm:t>
        <a:bodyPr/>
        <a:lstStyle/>
        <a:p>
          <a:endParaRPr lang="en-GB"/>
        </a:p>
      </dgm:t>
    </dgm:pt>
    <dgm:pt modelId="{DDB50233-4E24-40C4-9EDA-31433FA601DE}" type="sibTrans" cxnId="{6CED07B4-650C-4032-92E1-C318C7AC9D69}">
      <dgm:prSet/>
      <dgm:spPr/>
      <dgm:t>
        <a:bodyPr/>
        <a:lstStyle/>
        <a:p>
          <a:endParaRPr lang="en-GB"/>
        </a:p>
      </dgm:t>
    </dgm:pt>
    <dgm:pt modelId="{7DC37179-D4C8-49DC-AE81-C6BE814170E4}">
      <dgm:prSet phldrT="[Text]" custT="1"/>
      <dgm:spPr/>
      <dgm:t>
        <a:bodyPr/>
        <a:lstStyle/>
        <a:p>
          <a:r>
            <a:rPr lang="en-US" sz="4000" dirty="0"/>
            <a:t>D) 0010 1101</a:t>
          </a:r>
          <a:endParaRPr lang="en-GB" sz="4000" dirty="0"/>
        </a:p>
      </dgm:t>
    </dgm:pt>
    <dgm:pt modelId="{9819053E-B9C0-4A5D-A60A-EF97D50E2F1E}" type="parTrans" cxnId="{CD88F620-9642-4704-BF7D-B7CC46BD97B9}">
      <dgm:prSet/>
      <dgm:spPr/>
      <dgm:t>
        <a:bodyPr/>
        <a:lstStyle/>
        <a:p>
          <a:endParaRPr lang="en-GB"/>
        </a:p>
      </dgm:t>
    </dgm:pt>
    <dgm:pt modelId="{09294EF1-8451-441D-8B32-D764BEC5839C}" type="sibTrans" cxnId="{CD88F620-9642-4704-BF7D-B7CC46BD97B9}">
      <dgm:prSet/>
      <dgm:spPr/>
      <dgm:t>
        <a:bodyPr/>
        <a:lstStyle/>
        <a:p>
          <a:endParaRPr lang="en-GB"/>
        </a:p>
      </dgm:t>
    </dgm:pt>
    <dgm:pt modelId="{6A53599D-EFF8-42B1-81BE-FB36228A07C2}" type="pres">
      <dgm:prSet presAssocID="{DAD84DAE-0E89-4D28-B9BD-6B68F51739B8}" presName="diagram" presStyleCnt="0">
        <dgm:presLayoutVars>
          <dgm:dir/>
          <dgm:resizeHandles val="exact"/>
        </dgm:presLayoutVars>
      </dgm:prSet>
      <dgm:spPr/>
    </dgm:pt>
    <dgm:pt modelId="{09E29385-83CB-4FDD-98E2-A534B3859FF6}" type="pres">
      <dgm:prSet presAssocID="{6CDE3C99-F5A4-468E-A3BF-7ED52060A6B8}" presName="node" presStyleLbl="node1" presStyleIdx="0" presStyleCnt="4" custLinFactNeighborY="-1204">
        <dgm:presLayoutVars>
          <dgm:bulletEnabled val="1"/>
        </dgm:presLayoutVars>
      </dgm:prSet>
      <dgm:spPr/>
    </dgm:pt>
    <dgm:pt modelId="{2C58C165-DAAD-4B62-AEA7-579A037BB345}" type="pres">
      <dgm:prSet presAssocID="{9C04CA77-D434-4056-B472-38D857829CBC}" presName="sibTrans" presStyleCnt="0"/>
      <dgm:spPr/>
    </dgm:pt>
    <dgm:pt modelId="{AD6369FA-032F-411E-90DB-739F7FF97B36}" type="pres">
      <dgm:prSet presAssocID="{CD2496B6-A767-49CA-9A31-99A937E1FD97}" presName="node" presStyleLbl="node1" presStyleIdx="1" presStyleCnt="4">
        <dgm:presLayoutVars>
          <dgm:bulletEnabled val="1"/>
        </dgm:presLayoutVars>
      </dgm:prSet>
      <dgm:spPr/>
    </dgm:pt>
    <dgm:pt modelId="{5B205FD7-C142-4410-A632-32A4779F4119}" type="pres">
      <dgm:prSet presAssocID="{83845256-62FD-4194-87B0-93E6F5F3E871}" presName="sibTrans" presStyleCnt="0"/>
      <dgm:spPr/>
    </dgm:pt>
    <dgm:pt modelId="{EBBCD85F-0A4B-4024-B5FE-1E635647B1E4}" type="pres">
      <dgm:prSet presAssocID="{2CB83230-16E0-403C-B920-1B74C3962433}" presName="node" presStyleLbl="node1" presStyleIdx="2" presStyleCnt="4">
        <dgm:presLayoutVars>
          <dgm:bulletEnabled val="1"/>
        </dgm:presLayoutVars>
      </dgm:prSet>
      <dgm:spPr/>
    </dgm:pt>
    <dgm:pt modelId="{E5346569-B05E-413D-A3C5-C48512129CEC}" type="pres">
      <dgm:prSet presAssocID="{DDB50233-4E24-40C4-9EDA-31433FA601DE}" presName="sibTrans" presStyleCnt="0"/>
      <dgm:spPr/>
    </dgm:pt>
    <dgm:pt modelId="{39E0D3C8-C252-474A-90FF-5B9367C21811}" type="pres">
      <dgm:prSet presAssocID="{7DC37179-D4C8-49DC-AE81-C6BE814170E4}" presName="node" presStyleLbl="node1" presStyleIdx="3" presStyleCnt="4">
        <dgm:presLayoutVars>
          <dgm:bulletEnabled val="1"/>
        </dgm:presLayoutVars>
      </dgm:prSet>
      <dgm:spPr/>
    </dgm:pt>
  </dgm:ptLst>
  <dgm:cxnLst>
    <dgm:cxn modelId="{CD88F620-9642-4704-BF7D-B7CC46BD97B9}" srcId="{DAD84DAE-0E89-4D28-B9BD-6B68F51739B8}" destId="{7DC37179-D4C8-49DC-AE81-C6BE814170E4}" srcOrd="3" destOrd="0" parTransId="{9819053E-B9C0-4A5D-A60A-EF97D50E2F1E}" sibTransId="{09294EF1-8451-441D-8B32-D764BEC5839C}"/>
    <dgm:cxn modelId="{0500F974-9563-4DCD-AF3F-27B4CBF05A99}" srcId="{DAD84DAE-0E89-4D28-B9BD-6B68F51739B8}" destId="{6CDE3C99-F5A4-468E-A3BF-7ED52060A6B8}" srcOrd="0" destOrd="0" parTransId="{2DEFCB14-5EF7-454F-BB99-6899ED438095}" sibTransId="{9C04CA77-D434-4056-B472-38D857829CBC}"/>
    <dgm:cxn modelId="{810D337D-1FD7-40ED-B6D8-E0729C18597B}" type="presOf" srcId="{6CDE3C99-F5A4-468E-A3BF-7ED52060A6B8}" destId="{09E29385-83CB-4FDD-98E2-A534B3859FF6}" srcOrd="0" destOrd="0" presId="urn:microsoft.com/office/officeart/2005/8/layout/default"/>
    <dgm:cxn modelId="{DEFFD998-24D3-459C-BD25-91E6912D53A4}" type="presOf" srcId="{2CB83230-16E0-403C-B920-1B74C3962433}" destId="{EBBCD85F-0A4B-4024-B5FE-1E635647B1E4}" srcOrd="0" destOrd="0" presId="urn:microsoft.com/office/officeart/2005/8/layout/default"/>
    <dgm:cxn modelId="{6CED07B4-650C-4032-92E1-C318C7AC9D69}" srcId="{DAD84DAE-0E89-4D28-B9BD-6B68F51739B8}" destId="{2CB83230-16E0-403C-B920-1B74C3962433}" srcOrd="2" destOrd="0" parTransId="{EC345961-4FCF-4504-81CE-53F708D38D9D}" sibTransId="{DDB50233-4E24-40C4-9EDA-31433FA601DE}"/>
    <dgm:cxn modelId="{8A35A8B7-9F3A-45F5-9F9A-B357DE27DCF2}" type="presOf" srcId="{CD2496B6-A767-49CA-9A31-99A937E1FD97}" destId="{AD6369FA-032F-411E-90DB-739F7FF97B36}" srcOrd="0" destOrd="0" presId="urn:microsoft.com/office/officeart/2005/8/layout/default"/>
    <dgm:cxn modelId="{F32259BF-3D78-43B8-ACF8-3741EAB66D84}" type="presOf" srcId="{DAD84DAE-0E89-4D28-B9BD-6B68F51739B8}" destId="{6A53599D-EFF8-42B1-81BE-FB36228A07C2}" srcOrd="0" destOrd="0" presId="urn:microsoft.com/office/officeart/2005/8/layout/default"/>
    <dgm:cxn modelId="{E9DB4DC0-8B7C-4A26-8F19-F3D9C6B4F6E3}" srcId="{DAD84DAE-0E89-4D28-B9BD-6B68F51739B8}" destId="{CD2496B6-A767-49CA-9A31-99A937E1FD97}" srcOrd="1" destOrd="0" parTransId="{69CF653C-453F-416E-B27F-EB4F780984E8}" sibTransId="{83845256-62FD-4194-87B0-93E6F5F3E871}"/>
    <dgm:cxn modelId="{9D9EB1C7-0503-49E2-892F-2FECDEBD4926}" type="presOf" srcId="{7DC37179-D4C8-49DC-AE81-C6BE814170E4}" destId="{39E0D3C8-C252-474A-90FF-5B9367C21811}" srcOrd="0" destOrd="0" presId="urn:microsoft.com/office/officeart/2005/8/layout/default"/>
    <dgm:cxn modelId="{F5B450E9-88D6-452B-8544-8D02E6C5B70D}" type="presParOf" srcId="{6A53599D-EFF8-42B1-81BE-FB36228A07C2}" destId="{09E29385-83CB-4FDD-98E2-A534B3859FF6}" srcOrd="0" destOrd="0" presId="urn:microsoft.com/office/officeart/2005/8/layout/default"/>
    <dgm:cxn modelId="{61559A56-17D4-4127-BF03-48104F08F8D4}" type="presParOf" srcId="{6A53599D-EFF8-42B1-81BE-FB36228A07C2}" destId="{2C58C165-DAAD-4B62-AEA7-579A037BB345}" srcOrd="1" destOrd="0" presId="urn:microsoft.com/office/officeart/2005/8/layout/default"/>
    <dgm:cxn modelId="{BE7DA52E-181A-4A22-92BA-7C5EC2746FB9}" type="presParOf" srcId="{6A53599D-EFF8-42B1-81BE-FB36228A07C2}" destId="{AD6369FA-032F-411E-90DB-739F7FF97B36}" srcOrd="2" destOrd="0" presId="urn:microsoft.com/office/officeart/2005/8/layout/default"/>
    <dgm:cxn modelId="{46DB2AFE-FB20-42A6-84CB-C3CC30D857E4}" type="presParOf" srcId="{6A53599D-EFF8-42B1-81BE-FB36228A07C2}" destId="{5B205FD7-C142-4410-A632-32A4779F4119}" srcOrd="3" destOrd="0" presId="urn:microsoft.com/office/officeart/2005/8/layout/default"/>
    <dgm:cxn modelId="{0CA50A44-7A1A-4714-85A0-5F2CC86B9AA6}" type="presParOf" srcId="{6A53599D-EFF8-42B1-81BE-FB36228A07C2}" destId="{EBBCD85F-0A4B-4024-B5FE-1E635647B1E4}" srcOrd="4" destOrd="0" presId="urn:microsoft.com/office/officeart/2005/8/layout/default"/>
    <dgm:cxn modelId="{E62DA4E8-DBE5-43B4-8D83-873AD6B0B364}" type="presParOf" srcId="{6A53599D-EFF8-42B1-81BE-FB36228A07C2}" destId="{E5346569-B05E-413D-A3C5-C48512129CEC}" srcOrd="5" destOrd="0" presId="urn:microsoft.com/office/officeart/2005/8/layout/default"/>
    <dgm:cxn modelId="{4FA49D10-E47D-435E-BC1F-6DA12AAAF640}" type="presParOf" srcId="{6A53599D-EFF8-42B1-81BE-FB36228A07C2}" destId="{39E0D3C8-C252-474A-90FF-5B9367C2181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AD84DAE-0E89-4D28-B9BD-6B68F51739B8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6CDE3C99-F5A4-468E-A3BF-7ED52060A6B8}">
      <dgm:prSet phldrT="[Text]" custT="1"/>
      <dgm:spPr/>
      <dgm:t>
        <a:bodyPr/>
        <a:lstStyle/>
        <a:p>
          <a:r>
            <a:rPr lang="en-US" sz="4000" dirty="0"/>
            <a:t>A) 372</a:t>
          </a:r>
          <a:r>
            <a:rPr lang="en-US" sz="4000" baseline="-25000" dirty="0"/>
            <a:t>10</a:t>
          </a:r>
          <a:endParaRPr lang="en-GB" sz="4000" dirty="0"/>
        </a:p>
      </dgm:t>
    </dgm:pt>
    <dgm:pt modelId="{2DEFCB14-5EF7-454F-BB99-6899ED438095}" type="parTrans" cxnId="{0500F974-9563-4DCD-AF3F-27B4CBF05A99}">
      <dgm:prSet/>
      <dgm:spPr/>
      <dgm:t>
        <a:bodyPr/>
        <a:lstStyle/>
        <a:p>
          <a:endParaRPr lang="en-GB"/>
        </a:p>
      </dgm:t>
    </dgm:pt>
    <dgm:pt modelId="{9C04CA77-D434-4056-B472-38D857829CBC}" type="sibTrans" cxnId="{0500F974-9563-4DCD-AF3F-27B4CBF05A99}">
      <dgm:prSet/>
      <dgm:spPr/>
      <dgm:t>
        <a:bodyPr/>
        <a:lstStyle/>
        <a:p>
          <a:endParaRPr lang="en-GB"/>
        </a:p>
      </dgm:t>
    </dgm:pt>
    <dgm:pt modelId="{CD2496B6-A767-49CA-9A31-99A937E1FD97}">
      <dgm:prSet phldrT="[Text]" custT="1"/>
      <dgm:spPr/>
      <dgm:t>
        <a:bodyPr/>
        <a:lstStyle/>
        <a:p>
          <a:r>
            <a:rPr lang="en-US" sz="4000" dirty="0"/>
            <a:t>B) 956</a:t>
          </a:r>
          <a:r>
            <a:rPr lang="en-US" sz="4000" baseline="-25000" dirty="0"/>
            <a:t>10</a:t>
          </a:r>
          <a:endParaRPr lang="en-GB" sz="4000" dirty="0"/>
        </a:p>
      </dgm:t>
    </dgm:pt>
    <dgm:pt modelId="{69CF653C-453F-416E-B27F-EB4F780984E8}" type="parTrans" cxnId="{E9DB4DC0-8B7C-4A26-8F19-F3D9C6B4F6E3}">
      <dgm:prSet/>
      <dgm:spPr/>
      <dgm:t>
        <a:bodyPr/>
        <a:lstStyle/>
        <a:p>
          <a:endParaRPr lang="en-GB"/>
        </a:p>
      </dgm:t>
    </dgm:pt>
    <dgm:pt modelId="{83845256-62FD-4194-87B0-93E6F5F3E871}" type="sibTrans" cxnId="{E9DB4DC0-8B7C-4A26-8F19-F3D9C6B4F6E3}">
      <dgm:prSet/>
      <dgm:spPr/>
      <dgm:t>
        <a:bodyPr/>
        <a:lstStyle/>
        <a:p>
          <a:endParaRPr lang="en-GB"/>
        </a:p>
      </dgm:t>
    </dgm:pt>
    <dgm:pt modelId="{2CB83230-16E0-403C-B920-1B74C3962433}">
      <dgm:prSet phldrT="[Text]" custT="1"/>
      <dgm:spPr/>
      <dgm:t>
        <a:bodyPr/>
        <a:lstStyle/>
        <a:p>
          <a:r>
            <a:rPr lang="en-US" sz="4000" dirty="0"/>
            <a:t>C) 498</a:t>
          </a:r>
          <a:r>
            <a:rPr lang="en-US" sz="4000" baseline="-25000" dirty="0"/>
            <a:t>10</a:t>
          </a:r>
          <a:endParaRPr lang="en-GB" sz="4000" dirty="0"/>
        </a:p>
      </dgm:t>
    </dgm:pt>
    <dgm:pt modelId="{EC345961-4FCF-4504-81CE-53F708D38D9D}" type="parTrans" cxnId="{6CED07B4-650C-4032-92E1-C318C7AC9D69}">
      <dgm:prSet/>
      <dgm:spPr/>
      <dgm:t>
        <a:bodyPr/>
        <a:lstStyle/>
        <a:p>
          <a:endParaRPr lang="en-GB"/>
        </a:p>
      </dgm:t>
    </dgm:pt>
    <dgm:pt modelId="{DDB50233-4E24-40C4-9EDA-31433FA601DE}" type="sibTrans" cxnId="{6CED07B4-650C-4032-92E1-C318C7AC9D69}">
      <dgm:prSet/>
      <dgm:spPr/>
      <dgm:t>
        <a:bodyPr/>
        <a:lstStyle/>
        <a:p>
          <a:endParaRPr lang="en-GB"/>
        </a:p>
      </dgm:t>
    </dgm:pt>
    <dgm:pt modelId="{7DC37179-D4C8-49DC-AE81-C6BE814170E4}">
      <dgm:prSet phldrT="[Text]" custT="1"/>
      <dgm:spPr/>
      <dgm:t>
        <a:bodyPr/>
        <a:lstStyle/>
        <a:p>
          <a:r>
            <a:rPr lang="en-US" sz="4000" dirty="0"/>
            <a:t>D</a:t>
          </a:r>
          <a:r>
            <a:rPr lang="en-US" sz="4000"/>
            <a:t>) 1027</a:t>
          </a:r>
          <a:r>
            <a:rPr lang="en-US" sz="4000" baseline="-25000"/>
            <a:t>10</a:t>
          </a:r>
          <a:endParaRPr lang="en-GB" sz="4000" dirty="0"/>
        </a:p>
      </dgm:t>
    </dgm:pt>
    <dgm:pt modelId="{9819053E-B9C0-4A5D-A60A-EF97D50E2F1E}" type="parTrans" cxnId="{CD88F620-9642-4704-BF7D-B7CC46BD97B9}">
      <dgm:prSet/>
      <dgm:spPr/>
      <dgm:t>
        <a:bodyPr/>
        <a:lstStyle/>
        <a:p>
          <a:endParaRPr lang="en-GB"/>
        </a:p>
      </dgm:t>
    </dgm:pt>
    <dgm:pt modelId="{09294EF1-8451-441D-8B32-D764BEC5839C}" type="sibTrans" cxnId="{CD88F620-9642-4704-BF7D-B7CC46BD97B9}">
      <dgm:prSet/>
      <dgm:spPr/>
      <dgm:t>
        <a:bodyPr/>
        <a:lstStyle/>
        <a:p>
          <a:endParaRPr lang="en-GB"/>
        </a:p>
      </dgm:t>
    </dgm:pt>
    <dgm:pt modelId="{6A53599D-EFF8-42B1-81BE-FB36228A07C2}" type="pres">
      <dgm:prSet presAssocID="{DAD84DAE-0E89-4D28-B9BD-6B68F51739B8}" presName="diagram" presStyleCnt="0">
        <dgm:presLayoutVars>
          <dgm:dir/>
          <dgm:resizeHandles val="exact"/>
        </dgm:presLayoutVars>
      </dgm:prSet>
      <dgm:spPr/>
    </dgm:pt>
    <dgm:pt modelId="{09E29385-83CB-4FDD-98E2-A534B3859FF6}" type="pres">
      <dgm:prSet presAssocID="{6CDE3C99-F5A4-468E-A3BF-7ED52060A6B8}" presName="node" presStyleLbl="node1" presStyleIdx="0" presStyleCnt="4" custLinFactNeighborY="-1204">
        <dgm:presLayoutVars>
          <dgm:bulletEnabled val="1"/>
        </dgm:presLayoutVars>
      </dgm:prSet>
      <dgm:spPr/>
    </dgm:pt>
    <dgm:pt modelId="{2C58C165-DAAD-4B62-AEA7-579A037BB345}" type="pres">
      <dgm:prSet presAssocID="{9C04CA77-D434-4056-B472-38D857829CBC}" presName="sibTrans" presStyleCnt="0"/>
      <dgm:spPr/>
    </dgm:pt>
    <dgm:pt modelId="{AD6369FA-032F-411E-90DB-739F7FF97B36}" type="pres">
      <dgm:prSet presAssocID="{CD2496B6-A767-49CA-9A31-99A937E1FD97}" presName="node" presStyleLbl="node1" presStyleIdx="1" presStyleCnt="4">
        <dgm:presLayoutVars>
          <dgm:bulletEnabled val="1"/>
        </dgm:presLayoutVars>
      </dgm:prSet>
      <dgm:spPr/>
    </dgm:pt>
    <dgm:pt modelId="{5B205FD7-C142-4410-A632-32A4779F4119}" type="pres">
      <dgm:prSet presAssocID="{83845256-62FD-4194-87B0-93E6F5F3E871}" presName="sibTrans" presStyleCnt="0"/>
      <dgm:spPr/>
    </dgm:pt>
    <dgm:pt modelId="{EBBCD85F-0A4B-4024-B5FE-1E635647B1E4}" type="pres">
      <dgm:prSet presAssocID="{2CB83230-16E0-403C-B920-1B74C3962433}" presName="node" presStyleLbl="node1" presStyleIdx="2" presStyleCnt="4">
        <dgm:presLayoutVars>
          <dgm:bulletEnabled val="1"/>
        </dgm:presLayoutVars>
      </dgm:prSet>
      <dgm:spPr/>
    </dgm:pt>
    <dgm:pt modelId="{E5346569-B05E-413D-A3C5-C48512129CEC}" type="pres">
      <dgm:prSet presAssocID="{DDB50233-4E24-40C4-9EDA-31433FA601DE}" presName="sibTrans" presStyleCnt="0"/>
      <dgm:spPr/>
    </dgm:pt>
    <dgm:pt modelId="{39E0D3C8-C252-474A-90FF-5B9367C21811}" type="pres">
      <dgm:prSet presAssocID="{7DC37179-D4C8-49DC-AE81-C6BE814170E4}" presName="node" presStyleLbl="node1" presStyleIdx="3" presStyleCnt="4">
        <dgm:presLayoutVars>
          <dgm:bulletEnabled val="1"/>
        </dgm:presLayoutVars>
      </dgm:prSet>
      <dgm:spPr/>
    </dgm:pt>
  </dgm:ptLst>
  <dgm:cxnLst>
    <dgm:cxn modelId="{CD88F620-9642-4704-BF7D-B7CC46BD97B9}" srcId="{DAD84DAE-0E89-4D28-B9BD-6B68F51739B8}" destId="{7DC37179-D4C8-49DC-AE81-C6BE814170E4}" srcOrd="3" destOrd="0" parTransId="{9819053E-B9C0-4A5D-A60A-EF97D50E2F1E}" sibTransId="{09294EF1-8451-441D-8B32-D764BEC5839C}"/>
    <dgm:cxn modelId="{0500F974-9563-4DCD-AF3F-27B4CBF05A99}" srcId="{DAD84DAE-0E89-4D28-B9BD-6B68F51739B8}" destId="{6CDE3C99-F5A4-468E-A3BF-7ED52060A6B8}" srcOrd="0" destOrd="0" parTransId="{2DEFCB14-5EF7-454F-BB99-6899ED438095}" sibTransId="{9C04CA77-D434-4056-B472-38D857829CBC}"/>
    <dgm:cxn modelId="{810D337D-1FD7-40ED-B6D8-E0729C18597B}" type="presOf" srcId="{6CDE3C99-F5A4-468E-A3BF-7ED52060A6B8}" destId="{09E29385-83CB-4FDD-98E2-A534B3859FF6}" srcOrd="0" destOrd="0" presId="urn:microsoft.com/office/officeart/2005/8/layout/default"/>
    <dgm:cxn modelId="{DEFFD998-24D3-459C-BD25-91E6912D53A4}" type="presOf" srcId="{2CB83230-16E0-403C-B920-1B74C3962433}" destId="{EBBCD85F-0A4B-4024-B5FE-1E635647B1E4}" srcOrd="0" destOrd="0" presId="urn:microsoft.com/office/officeart/2005/8/layout/default"/>
    <dgm:cxn modelId="{6CED07B4-650C-4032-92E1-C318C7AC9D69}" srcId="{DAD84DAE-0E89-4D28-B9BD-6B68F51739B8}" destId="{2CB83230-16E0-403C-B920-1B74C3962433}" srcOrd="2" destOrd="0" parTransId="{EC345961-4FCF-4504-81CE-53F708D38D9D}" sibTransId="{DDB50233-4E24-40C4-9EDA-31433FA601DE}"/>
    <dgm:cxn modelId="{8A35A8B7-9F3A-45F5-9F9A-B357DE27DCF2}" type="presOf" srcId="{CD2496B6-A767-49CA-9A31-99A937E1FD97}" destId="{AD6369FA-032F-411E-90DB-739F7FF97B36}" srcOrd="0" destOrd="0" presId="urn:microsoft.com/office/officeart/2005/8/layout/default"/>
    <dgm:cxn modelId="{F32259BF-3D78-43B8-ACF8-3741EAB66D84}" type="presOf" srcId="{DAD84DAE-0E89-4D28-B9BD-6B68F51739B8}" destId="{6A53599D-EFF8-42B1-81BE-FB36228A07C2}" srcOrd="0" destOrd="0" presId="urn:microsoft.com/office/officeart/2005/8/layout/default"/>
    <dgm:cxn modelId="{E9DB4DC0-8B7C-4A26-8F19-F3D9C6B4F6E3}" srcId="{DAD84DAE-0E89-4D28-B9BD-6B68F51739B8}" destId="{CD2496B6-A767-49CA-9A31-99A937E1FD97}" srcOrd="1" destOrd="0" parTransId="{69CF653C-453F-416E-B27F-EB4F780984E8}" sibTransId="{83845256-62FD-4194-87B0-93E6F5F3E871}"/>
    <dgm:cxn modelId="{9D9EB1C7-0503-49E2-892F-2FECDEBD4926}" type="presOf" srcId="{7DC37179-D4C8-49DC-AE81-C6BE814170E4}" destId="{39E0D3C8-C252-474A-90FF-5B9367C21811}" srcOrd="0" destOrd="0" presId="urn:microsoft.com/office/officeart/2005/8/layout/default"/>
    <dgm:cxn modelId="{F5B450E9-88D6-452B-8544-8D02E6C5B70D}" type="presParOf" srcId="{6A53599D-EFF8-42B1-81BE-FB36228A07C2}" destId="{09E29385-83CB-4FDD-98E2-A534B3859FF6}" srcOrd="0" destOrd="0" presId="urn:microsoft.com/office/officeart/2005/8/layout/default"/>
    <dgm:cxn modelId="{61559A56-17D4-4127-BF03-48104F08F8D4}" type="presParOf" srcId="{6A53599D-EFF8-42B1-81BE-FB36228A07C2}" destId="{2C58C165-DAAD-4B62-AEA7-579A037BB345}" srcOrd="1" destOrd="0" presId="urn:microsoft.com/office/officeart/2005/8/layout/default"/>
    <dgm:cxn modelId="{BE7DA52E-181A-4A22-92BA-7C5EC2746FB9}" type="presParOf" srcId="{6A53599D-EFF8-42B1-81BE-FB36228A07C2}" destId="{AD6369FA-032F-411E-90DB-739F7FF97B36}" srcOrd="2" destOrd="0" presId="urn:microsoft.com/office/officeart/2005/8/layout/default"/>
    <dgm:cxn modelId="{46DB2AFE-FB20-42A6-84CB-C3CC30D857E4}" type="presParOf" srcId="{6A53599D-EFF8-42B1-81BE-FB36228A07C2}" destId="{5B205FD7-C142-4410-A632-32A4779F4119}" srcOrd="3" destOrd="0" presId="urn:microsoft.com/office/officeart/2005/8/layout/default"/>
    <dgm:cxn modelId="{0CA50A44-7A1A-4714-85A0-5F2CC86B9AA6}" type="presParOf" srcId="{6A53599D-EFF8-42B1-81BE-FB36228A07C2}" destId="{EBBCD85F-0A4B-4024-B5FE-1E635647B1E4}" srcOrd="4" destOrd="0" presId="urn:microsoft.com/office/officeart/2005/8/layout/default"/>
    <dgm:cxn modelId="{E62DA4E8-DBE5-43B4-8D83-873AD6B0B364}" type="presParOf" srcId="{6A53599D-EFF8-42B1-81BE-FB36228A07C2}" destId="{E5346569-B05E-413D-A3C5-C48512129CEC}" srcOrd="5" destOrd="0" presId="urn:microsoft.com/office/officeart/2005/8/layout/default"/>
    <dgm:cxn modelId="{4FA49D10-E47D-435E-BC1F-6DA12AAAF640}" type="presParOf" srcId="{6A53599D-EFF8-42B1-81BE-FB36228A07C2}" destId="{39E0D3C8-C252-474A-90FF-5B9367C2181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AD84DAE-0E89-4D28-B9BD-6B68F51739B8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6CDE3C99-F5A4-468E-A3BF-7ED52060A6B8}">
      <dgm:prSet phldrT="[Text]" custT="1"/>
      <dgm:spPr/>
      <dgm:t>
        <a:bodyPr/>
        <a:lstStyle/>
        <a:p>
          <a:r>
            <a:rPr lang="en-US" sz="4000" dirty="0"/>
            <a:t>A) D34</a:t>
          </a:r>
          <a:r>
            <a:rPr lang="en-US" sz="4000" baseline="-25000" dirty="0"/>
            <a:t>16</a:t>
          </a:r>
          <a:endParaRPr lang="en-GB" sz="4000" dirty="0"/>
        </a:p>
      </dgm:t>
    </dgm:pt>
    <dgm:pt modelId="{2DEFCB14-5EF7-454F-BB99-6899ED438095}" type="parTrans" cxnId="{0500F974-9563-4DCD-AF3F-27B4CBF05A99}">
      <dgm:prSet/>
      <dgm:spPr/>
      <dgm:t>
        <a:bodyPr/>
        <a:lstStyle/>
        <a:p>
          <a:endParaRPr lang="en-GB"/>
        </a:p>
      </dgm:t>
    </dgm:pt>
    <dgm:pt modelId="{9C04CA77-D434-4056-B472-38D857829CBC}" type="sibTrans" cxnId="{0500F974-9563-4DCD-AF3F-27B4CBF05A99}">
      <dgm:prSet/>
      <dgm:spPr/>
      <dgm:t>
        <a:bodyPr/>
        <a:lstStyle/>
        <a:p>
          <a:endParaRPr lang="en-GB"/>
        </a:p>
      </dgm:t>
    </dgm:pt>
    <dgm:pt modelId="{CD2496B6-A767-49CA-9A31-99A937E1FD97}">
      <dgm:prSet phldrT="[Text]" custT="1"/>
      <dgm:spPr/>
      <dgm:t>
        <a:bodyPr/>
        <a:lstStyle/>
        <a:p>
          <a:r>
            <a:rPr lang="en-US" sz="4000" dirty="0"/>
            <a:t>B) BFB</a:t>
          </a:r>
          <a:r>
            <a:rPr lang="en-US" sz="4000" baseline="-25000" dirty="0"/>
            <a:t>16</a:t>
          </a:r>
          <a:endParaRPr lang="en-GB" sz="4000" dirty="0"/>
        </a:p>
      </dgm:t>
    </dgm:pt>
    <dgm:pt modelId="{69CF653C-453F-416E-B27F-EB4F780984E8}" type="parTrans" cxnId="{E9DB4DC0-8B7C-4A26-8F19-F3D9C6B4F6E3}">
      <dgm:prSet/>
      <dgm:spPr/>
      <dgm:t>
        <a:bodyPr/>
        <a:lstStyle/>
        <a:p>
          <a:endParaRPr lang="en-GB"/>
        </a:p>
      </dgm:t>
    </dgm:pt>
    <dgm:pt modelId="{83845256-62FD-4194-87B0-93E6F5F3E871}" type="sibTrans" cxnId="{E9DB4DC0-8B7C-4A26-8F19-F3D9C6B4F6E3}">
      <dgm:prSet/>
      <dgm:spPr/>
      <dgm:t>
        <a:bodyPr/>
        <a:lstStyle/>
        <a:p>
          <a:endParaRPr lang="en-GB"/>
        </a:p>
      </dgm:t>
    </dgm:pt>
    <dgm:pt modelId="{2CB83230-16E0-403C-B920-1B74C3962433}">
      <dgm:prSet phldrT="[Text]" custT="1"/>
      <dgm:spPr/>
      <dgm:t>
        <a:bodyPr/>
        <a:lstStyle/>
        <a:p>
          <a:r>
            <a:rPr lang="en-US" sz="4000" dirty="0"/>
            <a:t>C) C43</a:t>
          </a:r>
          <a:r>
            <a:rPr lang="en-US" sz="4000" baseline="-25000" dirty="0"/>
            <a:t>16</a:t>
          </a:r>
          <a:endParaRPr lang="en-GB" sz="4000" dirty="0"/>
        </a:p>
      </dgm:t>
    </dgm:pt>
    <dgm:pt modelId="{EC345961-4FCF-4504-81CE-53F708D38D9D}" type="parTrans" cxnId="{6CED07B4-650C-4032-92E1-C318C7AC9D69}">
      <dgm:prSet/>
      <dgm:spPr/>
      <dgm:t>
        <a:bodyPr/>
        <a:lstStyle/>
        <a:p>
          <a:endParaRPr lang="en-GB"/>
        </a:p>
      </dgm:t>
    </dgm:pt>
    <dgm:pt modelId="{DDB50233-4E24-40C4-9EDA-31433FA601DE}" type="sibTrans" cxnId="{6CED07B4-650C-4032-92E1-C318C7AC9D69}">
      <dgm:prSet/>
      <dgm:spPr/>
      <dgm:t>
        <a:bodyPr/>
        <a:lstStyle/>
        <a:p>
          <a:endParaRPr lang="en-GB"/>
        </a:p>
      </dgm:t>
    </dgm:pt>
    <dgm:pt modelId="{7DC37179-D4C8-49DC-AE81-C6BE814170E4}">
      <dgm:prSet phldrT="[Text]" custT="1"/>
      <dgm:spPr/>
      <dgm:t>
        <a:bodyPr/>
        <a:lstStyle/>
        <a:p>
          <a:r>
            <a:rPr lang="en-US" sz="4000" dirty="0"/>
            <a:t>D) A52</a:t>
          </a:r>
          <a:r>
            <a:rPr lang="en-US" sz="4000" baseline="-25000" dirty="0"/>
            <a:t>16</a:t>
          </a:r>
          <a:endParaRPr lang="en-GB" sz="4000" dirty="0"/>
        </a:p>
      </dgm:t>
    </dgm:pt>
    <dgm:pt modelId="{9819053E-B9C0-4A5D-A60A-EF97D50E2F1E}" type="parTrans" cxnId="{CD88F620-9642-4704-BF7D-B7CC46BD97B9}">
      <dgm:prSet/>
      <dgm:spPr/>
      <dgm:t>
        <a:bodyPr/>
        <a:lstStyle/>
        <a:p>
          <a:endParaRPr lang="en-GB"/>
        </a:p>
      </dgm:t>
    </dgm:pt>
    <dgm:pt modelId="{09294EF1-8451-441D-8B32-D764BEC5839C}" type="sibTrans" cxnId="{CD88F620-9642-4704-BF7D-B7CC46BD97B9}">
      <dgm:prSet/>
      <dgm:spPr/>
      <dgm:t>
        <a:bodyPr/>
        <a:lstStyle/>
        <a:p>
          <a:endParaRPr lang="en-GB"/>
        </a:p>
      </dgm:t>
    </dgm:pt>
    <dgm:pt modelId="{6A53599D-EFF8-42B1-81BE-FB36228A07C2}" type="pres">
      <dgm:prSet presAssocID="{DAD84DAE-0E89-4D28-B9BD-6B68F51739B8}" presName="diagram" presStyleCnt="0">
        <dgm:presLayoutVars>
          <dgm:dir/>
          <dgm:resizeHandles val="exact"/>
        </dgm:presLayoutVars>
      </dgm:prSet>
      <dgm:spPr/>
    </dgm:pt>
    <dgm:pt modelId="{09E29385-83CB-4FDD-98E2-A534B3859FF6}" type="pres">
      <dgm:prSet presAssocID="{6CDE3C99-F5A4-468E-A3BF-7ED52060A6B8}" presName="node" presStyleLbl="node1" presStyleIdx="0" presStyleCnt="4" custLinFactNeighborY="-1204">
        <dgm:presLayoutVars>
          <dgm:bulletEnabled val="1"/>
        </dgm:presLayoutVars>
      </dgm:prSet>
      <dgm:spPr/>
    </dgm:pt>
    <dgm:pt modelId="{2C58C165-DAAD-4B62-AEA7-579A037BB345}" type="pres">
      <dgm:prSet presAssocID="{9C04CA77-D434-4056-B472-38D857829CBC}" presName="sibTrans" presStyleCnt="0"/>
      <dgm:spPr/>
    </dgm:pt>
    <dgm:pt modelId="{AD6369FA-032F-411E-90DB-739F7FF97B36}" type="pres">
      <dgm:prSet presAssocID="{CD2496B6-A767-49CA-9A31-99A937E1FD97}" presName="node" presStyleLbl="node1" presStyleIdx="1" presStyleCnt="4">
        <dgm:presLayoutVars>
          <dgm:bulletEnabled val="1"/>
        </dgm:presLayoutVars>
      </dgm:prSet>
      <dgm:spPr/>
    </dgm:pt>
    <dgm:pt modelId="{5B205FD7-C142-4410-A632-32A4779F4119}" type="pres">
      <dgm:prSet presAssocID="{83845256-62FD-4194-87B0-93E6F5F3E871}" presName="sibTrans" presStyleCnt="0"/>
      <dgm:spPr/>
    </dgm:pt>
    <dgm:pt modelId="{EBBCD85F-0A4B-4024-B5FE-1E635647B1E4}" type="pres">
      <dgm:prSet presAssocID="{2CB83230-16E0-403C-B920-1B74C3962433}" presName="node" presStyleLbl="node1" presStyleIdx="2" presStyleCnt="4">
        <dgm:presLayoutVars>
          <dgm:bulletEnabled val="1"/>
        </dgm:presLayoutVars>
      </dgm:prSet>
      <dgm:spPr/>
    </dgm:pt>
    <dgm:pt modelId="{E5346569-B05E-413D-A3C5-C48512129CEC}" type="pres">
      <dgm:prSet presAssocID="{DDB50233-4E24-40C4-9EDA-31433FA601DE}" presName="sibTrans" presStyleCnt="0"/>
      <dgm:spPr/>
    </dgm:pt>
    <dgm:pt modelId="{39E0D3C8-C252-474A-90FF-5B9367C21811}" type="pres">
      <dgm:prSet presAssocID="{7DC37179-D4C8-49DC-AE81-C6BE814170E4}" presName="node" presStyleLbl="node1" presStyleIdx="3" presStyleCnt="4">
        <dgm:presLayoutVars>
          <dgm:bulletEnabled val="1"/>
        </dgm:presLayoutVars>
      </dgm:prSet>
      <dgm:spPr/>
    </dgm:pt>
  </dgm:ptLst>
  <dgm:cxnLst>
    <dgm:cxn modelId="{CD88F620-9642-4704-BF7D-B7CC46BD97B9}" srcId="{DAD84DAE-0E89-4D28-B9BD-6B68F51739B8}" destId="{7DC37179-D4C8-49DC-AE81-C6BE814170E4}" srcOrd="3" destOrd="0" parTransId="{9819053E-B9C0-4A5D-A60A-EF97D50E2F1E}" sibTransId="{09294EF1-8451-441D-8B32-D764BEC5839C}"/>
    <dgm:cxn modelId="{0500F974-9563-4DCD-AF3F-27B4CBF05A99}" srcId="{DAD84DAE-0E89-4D28-B9BD-6B68F51739B8}" destId="{6CDE3C99-F5A4-468E-A3BF-7ED52060A6B8}" srcOrd="0" destOrd="0" parTransId="{2DEFCB14-5EF7-454F-BB99-6899ED438095}" sibTransId="{9C04CA77-D434-4056-B472-38D857829CBC}"/>
    <dgm:cxn modelId="{810D337D-1FD7-40ED-B6D8-E0729C18597B}" type="presOf" srcId="{6CDE3C99-F5A4-468E-A3BF-7ED52060A6B8}" destId="{09E29385-83CB-4FDD-98E2-A534B3859FF6}" srcOrd="0" destOrd="0" presId="urn:microsoft.com/office/officeart/2005/8/layout/default"/>
    <dgm:cxn modelId="{DEFFD998-24D3-459C-BD25-91E6912D53A4}" type="presOf" srcId="{2CB83230-16E0-403C-B920-1B74C3962433}" destId="{EBBCD85F-0A4B-4024-B5FE-1E635647B1E4}" srcOrd="0" destOrd="0" presId="urn:microsoft.com/office/officeart/2005/8/layout/default"/>
    <dgm:cxn modelId="{6CED07B4-650C-4032-92E1-C318C7AC9D69}" srcId="{DAD84DAE-0E89-4D28-B9BD-6B68F51739B8}" destId="{2CB83230-16E0-403C-B920-1B74C3962433}" srcOrd="2" destOrd="0" parTransId="{EC345961-4FCF-4504-81CE-53F708D38D9D}" sibTransId="{DDB50233-4E24-40C4-9EDA-31433FA601DE}"/>
    <dgm:cxn modelId="{8A35A8B7-9F3A-45F5-9F9A-B357DE27DCF2}" type="presOf" srcId="{CD2496B6-A767-49CA-9A31-99A937E1FD97}" destId="{AD6369FA-032F-411E-90DB-739F7FF97B36}" srcOrd="0" destOrd="0" presId="urn:microsoft.com/office/officeart/2005/8/layout/default"/>
    <dgm:cxn modelId="{F32259BF-3D78-43B8-ACF8-3741EAB66D84}" type="presOf" srcId="{DAD84DAE-0E89-4D28-B9BD-6B68F51739B8}" destId="{6A53599D-EFF8-42B1-81BE-FB36228A07C2}" srcOrd="0" destOrd="0" presId="urn:microsoft.com/office/officeart/2005/8/layout/default"/>
    <dgm:cxn modelId="{E9DB4DC0-8B7C-4A26-8F19-F3D9C6B4F6E3}" srcId="{DAD84DAE-0E89-4D28-B9BD-6B68F51739B8}" destId="{CD2496B6-A767-49CA-9A31-99A937E1FD97}" srcOrd="1" destOrd="0" parTransId="{69CF653C-453F-416E-B27F-EB4F780984E8}" sibTransId="{83845256-62FD-4194-87B0-93E6F5F3E871}"/>
    <dgm:cxn modelId="{9D9EB1C7-0503-49E2-892F-2FECDEBD4926}" type="presOf" srcId="{7DC37179-D4C8-49DC-AE81-C6BE814170E4}" destId="{39E0D3C8-C252-474A-90FF-5B9367C21811}" srcOrd="0" destOrd="0" presId="urn:microsoft.com/office/officeart/2005/8/layout/default"/>
    <dgm:cxn modelId="{F5B450E9-88D6-452B-8544-8D02E6C5B70D}" type="presParOf" srcId="{6A53599D-EFF8-42B1-81BE-FB36228A07C2}" destId="{09E29385-83CB-4FDD-98E2-A534B3859FF6}" srcOrd="0" destOrd="0" presId="urn:microsoft.com/office/officeart/2005/8/layout/default"/>
    <dgm:cxn modelId="{61559A56-17D4-4127-BF03-48104F08F8D4}" type="presParOf" srcId="{6A53599D-EFF8-42B1-81BE-FB36228A07C2}" destId="{2C58C165-DAAD-4B62-AEA7-579A037BB345}" srcOrd="1" destOrd="0" presId="urn:microsoft.com/office/officeart/2005/8/layout/default"/>
    <dgm:cxn modelId="{BE7DA52E-181A-4A22-92BA-7C5EC2746FB9}" type="presParOf" srcId="{6A53599D-EFF8-42B1-81BE-FB36228A07C2}" destId="{AD6369FA-032F-411E-90DB-739F7FF97B36}" srcOrd="2" destOrd="0" presId="urn:microsoft.com/office/officeart/2005/8/layout/default"/>
    <dgm:cxn modelId="{46DB2AFE-FB20-42A6-84CB-C3CC30D857E4}" type="presParOf" srcId="{6A53599D-EFF8-42B1-81BE-FB36228A07C2}" destId="{5B205FD7-C142-4410-A632-32A4779F4119}" srcOrd="3" destOrd="0" presId="urn:microsoft.com/office/officeart/2005/8/layout/default"/>
    <dgm:cxn modelId="{0CA50A44-7A1A-4714-85A0-5F2CC86B9AA6}" type="presParOf" srcId="{6A53599D-EFF8-42B1-81BE-FB36228A07C2}" destId="{EBBCD85F-0A4B-4024-B5FE-1E635647B1E4}" srcOrd="4" destOrd="0" presId="urn:microsoft.com/office/officeart/2005/8/layout/default"/>
    <dgm:cxn modelId="{E62DA4E8-DBE5-43B4-8D83-873AD6B0B364}" type="presParOf" srcId="{6A53599D-EFF8-42B1-81BE-FB36228A07C2}" destId="{E5346569-B05E-413D-A3C5-C48512129CEC}" srcOrd="5" destOrd="0" presId="urn:microsoft.com/office/officeart/2005/8/layout/default"/>
    <dgm:cxn modelId="{4FA49D10-E47D-435E-BC1F-6DA12AAAF640}" type="presParOf" srcId="{6A53599D-EFF8-42B1-81BE-FB36228A07C2}" destId="{39E0D3C8-C252-474A-90FF-5B9367C2181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</a:t>
          </a:r>
        </a:p>
        <a:p>
          <a:r>
            <a:rPr lang="en-GB" sz="3600" dirty="0"/>
            <a:t>21.125</a:t>
          </a:r>
          <a:r>
            <a:rPr lang="en-GB" sz="3600" baseline="-25000" dirty="0"/>
            <a:t>10</a:t>
          </a:r>
          <a:endParaRPr lang="en-GB" sz="36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 dirty="0"/>
            <a:t>19.625</a:t>
          </a:r>
          <a:r>
            <a:rPr lang="en-GB" sz="3600" baseline="-25000" dirty="0"/>
            <a:t>10</a:t>
          </a:r>
          <a:endParaRPr lang="en-GB" sz="36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600" dirty="0"/>
            <a:t>25.75</a:t>
          </a:r>
          <a:r>
            <a:rPr lang="en-GB" sz="3600" baseline="-25000" dirty="0"/>
            <a:t>10</a:t>
          </a:r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23.625</a:t>
          </a:r>
          <a:r>
            <a:rPr lang="en-GB" sz="3200" baseline="-25000" dirty="0"/>
            <a:t>10</a:t>
          </a:r>
          <a:endParaRPr lang="en-GB" sz="32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</a:t>
          </a:r>
        </a:p>
        <a:p>
          <a:r>
            <a:rPr lang="en-GB" sz="3600" dirty="0"/>
            <a:t>10000110</a:t>
          </a:r>
          <a:r>
            <a:rPr lang="en-GB" sz="3600" baseline="-25000" dirty="0"/>
            <a:t>2</a:t>
          </a:r>
          <a:r>
            <a:rPr lang="en-GB" sz="3600" dirty="0"/>
            <a:t>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 dirty="0"/>
            <a:t>10010111</a:t>
          </a:r>
          <a:r>
            <a:rPr lang="en-GB" sz="3600" baseline="-25000" dirty="0"/>
            <a:t>2</a:t>
          </a:r>
          <a:r>
            <a:rPr lang="en-GB" sz="3600" dirty="0"/>
            <a:t>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600" dirty="0"/>
            <a:t>10001110</a:t>
          </a:r>
          <a:r>
            <a:rPr lang="en-GB" sz="3600" baseline="-25000" dirty="0"/>
            <a:t>2</a:t>
          </a:r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600" dirty="0"/>
            <a:t>10000111</a:t>
          </a:r>
          <a:r>
            <a:rPr lang="en-GB" sz="3600" baseline="-25000" dirty="0"/>
            <a:t>2</a:t>
          </a:r>
          <a:endParaRPr lang="en-GB" sz="36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</a:t>
          </a:r>
        </a:p>
        <a:p>
          <a:r>
            <a:rPr lang="en-GB" sz="3600" dirty="0"/>
            <a:t>10110100</a:t>
          </a:r>
          <a:r>
            <a:rPr lang="en-GB" sz="3600" baseline="-25000" dirty="0"/>
            <a:t>2</a:t>
          </a:r>
          <a:r>
            <a:rPr lang="en-GB" sz="3600" dirty="0"/>
            <a:t>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 dirty="0"/>
            <a:t>10111100</a:t>
          </a:r>
          <a:r>
            <a:rPr lang="en-GB" sz="3600" baseline="-25000" dirty="0"/>
            <a:t>2</a:t>
          </a:r>
          <a:r>
            <a:rPr lang="en-GB" sz="3600" dirty="0"/>
            <a:t>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600" dirty="0"/>
            <a:t>11110100</a:t>
          </a:r>
          <a:r>
            <a:rPr lang="en-GB" sz="3600" baseline="-25000" dirty="0"/>
            <a:t>2</a:t>
          </a:r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600" dirty="0"/>
            <a:t>10110011</a:t>
          </a:r>
          <a:r>
            <a:rPr lang="en-GB" sz="3600" baseline="-25000" dirty="0"/>
            <a:t>2</a:t>
          </a:r>
          <a:endParaRPr lang="en-GB" sz="36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</a:t>
          </a:r>
        </a:p>
        <a:p>
          <a:r>
            <a:rPr lang="en-GB" sz="3600" dirty="0"/>
            <a:t>11011110</a:t>
          </a:r>
          <a:r>
            <a:rPr lang="en-GB" sz="3600" baseline="-25000" dirty="0"/>
            <a:t>2</a:t>
          </a:r>
          <a:r>
            <a:rPr lang="en-GB" sz="3600" dirty="0"/>
            <a:t>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 dirty="0"/>
            <a:t>10111111</a:t>
          </a:r>
          <a:r>
            <a:rPr lang="en-GB" sz="3600" baseline="-25000" dirty="0"/>
            <a:t>2</a:t>
          </a:r>
          <a:r>
            <a:rPr lang="en-GB" sz="3600" dirty="0"/>
            <a:t>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600" dirty="0"/>
            <a:t>11101111</a:t>
          </a:r>
          <a:r>
            <a:rPr lang="en-GB" sz="3600" baseline="-25000" dirty="0"/>
            <a:t>2</a:t>
          </a:r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600" dirty="0"/>
            <a:t>11011111</a:t>
          </a:r>
          <a:r>
            <a:rPr lang="en-GB" sz="3600" baseline="-25000" dirty="0"/>
            <a:t>2</a:t>
          </a:r>
          <a:endParaRPr lang="en-GB" sz="36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</a:t>
          </a:r>
        </a:p>
        <a:p>
          <a:r>
            <a:rPr lang="en-GB" sz="3600" dirty="0"/>
            <a:t>-72</a:t>
          </a:r>
          <a:r>
            <a:rPr lang="en-GB" sz="3600" baseline="-25000" dirty="0"/>
            <a:t>10</a:t>
          </a:r>
          <a:r>
            <a:rPr lang="en-GB" sz="3600" dirty="0"/>
            <a:t>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 dirty="0"/>
            <a:t>-79</a:t>
          </a:r>
          <a:r>
            <a:rPr lang="en-GB" sz="3600" baseline="-25000" dirty="0"/>
            <a:t>10</a:t>
          </a:r>
          <a:r>
            <a:rPr lang="en-GB" sz="3600" dirty="0"/>
            <a:t>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600" dirty="0"/>
            <a:t>-60</a:t>
          </a:r>
          <a:r>
            <a:rPr lang="en-GB" sz="3600" baseline="-25000" dirty="0"/>
            <a:t>10</a:t>
          </a:r>
          <a:r>
            <a:rPr lang="en-GB" sz="3600" dirty="0"/>
            <a:t>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-68</a:t>
          </a:r>
          <a:r>
            <a:rPr lang="en-GB" sz="3200" baseline="-25000" dirty="0"/>
            <a:t>10</a:t>
          </a:r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</a:t>
          </a:r>
        </a:p>
        <a:p>
          <a:r>
            <a:rPr lang="en-GB" sz="3600" dirty="0"/>
            <a:t>F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 dirty="0"/>
            <a:t>H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600" dirty="0"/>
            <a:t>I 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G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AD84DAE-0E89-4D28-B9BD-6B68F51739B8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6CDE3C99-F5A4-468E-A3BF-7ED52060A6B8}">
      <dgm:prSet phldrT="[Text]"/>
      <dgm:spPr/>
      <dgm:t>
        <a:bodyPr/>
        <a:lstStyle/>
        <a:p>
          <a:r>
            <a:rPr lang="en-GB" dirty="0"/>
            <a:t>A) 26</a:t>
          </a:r>
        </a:p>
      </dgm:t>
    </dgm:pt>
    <dgm:pt modelId="{2DEFCB14-5EF7-454F-BB99-6899ED438095}" type="parTrans" cxnId="{0500F974-9563-4DCD-AF3F-27B4CBF05A99}">
      <dgm:prSet/>
      <dgm:spPr/>
      <dgm:t>
        <a:bodyPr/>
        <a:lstStyle/>
        <a:p>
          <a:endParaRPr lang="en-GB"/>
        </a:p>
      </dgm:t>
    </dgm:pt>
    <dgm:pt modelId="{9C04CA77-D434-4056-B472-38D857829CBC}" type="sibTrans" cxnId="{0500F974-9563-4DCD-AF3F-27B4CBF05A99}">
      <dgm:prSet/>
      <dgm:spPr/>
      <dgm:t>
        <a:bodyPr/>
        <a:lstStyle/>
        <a:p>
          <a:endParaRPr lang="en-GB"/>
        </a:p>
      </dgm:t>
    </dgm:pt>
    <dgm:pt modelId="{CD2496B6-A767-49CA-9A31-99A937E1FD97}">
      <dgm:prSet phldrT="[Text]"/>
      <dgm:spPr/>
      <dgm:t>
        <a:bodyPr/>
        <a:lstStyle/>
        <a:p>
          <a:r>
            <a:rPr lang="en-GB" dirty="0"/>
            <a:t>B) 7</a:t>
          </a:r>
        </a:p>
      </dgm:t>
    </dgm:pt>
    <dgm:pt modelId="{69CF653C-453F-416E-B27F-EB4F780984E8}" type="parTrans" cxnId="{E9DB4DC0-8B7C-4A26-8F19-F3D9C6B4F6E3}">
      <dgm:prSet/>
      <dgm:spPr/>
      <dgm:t>
        <a:bodyPr/>
        <a:lstStyle/>
        <a:p>
          <a:endParaRPr lang="en-GB"/>
        </a:p>
      </dgm:t>
    </dgm:pt>
    <dgm:pt modelId="{83845256-62FD-4194-87B0-93E6F5F3E871}" type="sibTrans" cxnId="{E9DB4DC0-8B7C-4A26-8F19-F3D9C6B4F6E3}">
      <dgm:prSet/>
      <dgm:spPr/>
      <dgm:t>
        <a:bodyPr/>
        <a:lstStyle/>
        <a:p>
          <a:endParaRPr lang="en-GB"/>
        </a:p>
      </dgm:t>
    </dgm:pt>
    <dgm:pt modelId="{2CB83230-16E0-403C-B920-1B74C3962433}">
      <dgm:prSet phldrT="[Text]"/>
      <dgm:spPr/>
      <dgm:t>
        <a:bodyPr/>
        <a:lstStyle/>
        <a:p>
          <a:r>
            <a:rPr lang="en-GB" dirty="0"/>
            <a:t>C) 13</a:t>
          </a:r>
        </a:p>
      </dgm:t>
    </dgm:pt>
    <dgm:pt modelId="{EC345961-4FCF-4504-81CE-53F708D38D9D}" type="parTrans" cxnId="{6CED07B4-650C-4032-92E1-C318C7AC9D69}">
      <dgm:prSet/>
      <dgm:spPr/>
      <dgm:t>
        <a:bodyPr/>
        <a:lstStyle/>
        <a:p>
          <a:endParaRPr lang="en-GB"/>
        </a:p>
      </dgm:t>
    </dgm:pt>
    <dgm:pt modelId="{DDB50233-4E24-40C4-9EDA-31433FA601DE}" type="sibTrans" cxnId="{6CED07B4-650C-4032-92E1-C318C7AC9D69}">
      <dgm:prSet/>
      <dgm:spPr/>
      <dgm:t>
        <a:bodyPr/>
        <a:lstStyle/>
        <a:p>
          <a:endParaRPr lang="en-GB"/>
        </a:p>
      </dgm:t>
    </dgm:pt>
    <dgm:pt modelId="{7DC37179-D4C8-49DC-AE81-C6BE814170E4}">
      <dgm:prSet phldrT="[Text]"/>
      <dgm:spPr/>
      <dgm:t>
        <a:bodyPr/>
        <a:lstStyle/>
        <a:p>
          <a:r>
            <a:rPr lang="en-GB" dirty="0"/>
            <a:t>D) 5</a:t>
          </a:r>
        </a:p>
      </dgm:t>
    </dgm:pt>
    <dgm:pt modelId="{9819053E-B9C0-4A5D-A60A-EF97D50E2F1E}" type="parTrans" cxnId="{CD88F620-9642-4704-BF7D-B7CC46BD97B9}">
      <dgm:prSet/>
      <dgm:spPr/>
      <dgm:t>
        <a:bodyPr/>
        <a:lstStyle/>
        <a:p>
          <a:endParaRPr lang="en-GB"/>
        </a:p>
      </dgm:t>
    </dgm:pt>
    <dgm:pt modelId="{09294EF1-8451-441D-8B32-D764BEC5839C}" type="sibTrans" cxnId="{CD88F620-9642-4704-BF7D-B7CC46BD97B9}">
      <dgm:prSet/>
      <dgm:spPr/>
      <dgm:t>
        <a:bodyPr/>
        <a:lstStyle/>
        <a:p>
          <a:endParaRPr lang="en-GB"/>
        </a:p>
      </dgm:t>
    </dgm:pt>
    <dgm:pt modelId="{6A53599D-EFF8-42B1-81BE-FB36228A07C2}" type="pres">
      <dgm:prSet presAssocID="{DAD84DAE-0E89-4D28-B9BD-6B68F51739B8}" presName="diagram" presStyleCnt="0">
        <dgm:presLayoutVars>
          <dgm:dir/>
          <dgm:resizeHandles val="exact"/>
        </dgm:presLayoutVars>
      </dgm:prSet>
      <dgm:spPr/>
    </dgm:pt>
    <dgm:pt modelId="{09E29385-83CB-4FDD-98E2-A534B3859FF6}" type="pres">
      <dgm:prSet presAssocID="{6CDE3C99-F5A4-468E-A3BF-7ED52060A6B8}" presName="node" presStyleLbl="node1" presStyleIdx="0" presStyleCnt="4">
        <dgm:presLayoutVars>
          <dgm:bulletEnabled val="1"/>
        </dgm:presLayoutVars>
      </dgm:prSet>
      <dgm:spPr/>
    </dgm:pt>
    <dgm:pt modelId="{2C58C165-DAAD-4B62-AEA7-579A037BB345}" type="pres">
      <dgm:prSet presAssocID="{9C04CA77-D434-4056-B472-38D857829CBC}" presName="sibTrans" presStyleCnt="0"/>
      <dgm:spPr/>
    </dgm:pt>
    <dgm:pt modelId="{AD6369FA-032F-411E-90DB-739F7FF97B36}" type="pres">
      <dgm:prSet presAssocID="{CD2496B6-A767-49CA-9A31-99A937E1FD97}" presName="node" presStyleLbl="node1" presStyleIdx="1" presStyleCnt="4">
        <dgm:presLayoutVars>
          <dgm:bulletEnabled val="1"/>
        </dgm:presLayoutVars>
      </dgm:prSet>
      <dgm:spPr/>
    </dgm:pt>
    <dgm:pt modelId="{5B205FD7-C142-4410-A632-32A4779F4119}" type="pres">
      <dgm:prSet presAssocID="{83845256-62FD-4194-87B0-93E6F5F3E871}" presName="sibTrans" presStyleCnt="0"/>
      <dgm:spPr/>
    </dgm:pt>
    <dgm:pt modelId="{EBBCD85F-0A4B-4024-B5FE-1E635647B1E4}" type="pres">
      <dgm:prSet presAssocID="{2CB83230-16E0-403C-B920-1B74C3962433}" presName="node" presStyleLbl="node1" presStyleIdx="2" presStyleCnt="4">
        <dgm:presLayoutVars>
          <dgm:bulletEnabled val="1"/>
        </dgm:presLayoutVars>
      </dgm:prSet>
      <dgm:spPr/>
    </dgm:pt>
    <dgm:pt modelId="{E5346569-B05E-413D-A3C5-C48512129CEC}" type="pres">
      <dgm:prSet presAssocID="{DDB50233-4E24-40C4-9EDA-31433FA601DE}" presName="sibTrans" presStyleCnt="0"/>
      <dgm:spPr/>
    </dgm:pt>
    <dgm:pt modelId="{39E0D3C8-C252-474A-90FF-5B9367C21811}" type="pres">
      <dgm:prSet presAssocID="{7DC37179-D4C8-49DC-AE81-C6BE814170E4}" presName="node" presStyleLbl="node1" presStyleIdx="3" presStyleCnt="4">
        <dgm:presLayoutVars>
          <dgm:bulletEnabled val="1"/>
        </dgm:presLayoutVars>
      </dgm:prSet>
      <dgm:spPr/>
    </dgm:pt>
  </dgm:ptLst>
  <dgm:cxnLst>
    <dgm:cxn modelId="{CD88F620-9642-4704-BF7D-B7CC46BD97B9}" srcId="{DAD84DAE-0E89-4D28-B9BD-6B68F51739B8}" destId="{7DC37179-D4C8-49DC-AE81-C6BE814170E4}" srcOrd="3" destOrd="0" parTransId="{9819053E-B9C0-4A5D-A60A-EF97D50E2F1E}" sibTransId="{09294EF1-8451-441D-8B32-D764BEC5839C}"/>
    <dgm:cxn modelId="{0500F974-9563-4DCD-AF3F-27B4CBF05A99}" srcId="{DAD84DAE-0E89-4D28-B9BD-6B68F51739B8}" destId="{6CDE3C99-F5A4-468E-A3BF-7ED52060A6B8}" srcOrd="0" destOrd="0" parTransId="{2DEFCB14-5EF7-454F-BB99-6899ED438095}" sibTransId="{9C04CA77-D434-4056-B472-38D857829CBC}"/>
    <dgm:cxn modelId="{810D337D-1FD7-40ED-B6D8-E0729C18597B}" type="presOf" srcId="{6CDE3C99-F5A4-468E-A3BF-7ED52060A6B8}" destId="{09E29385-83CB-4FDD-98E2-A534B3859FF6}" srcOrd="0" destOrd="0" presId="urn:microsoft.com/office/officeart/2005/8/layout/default"/>
    <dgm:cxn modelId="{DEFFD998-24D3-459C-BD25-91E6912D53A4}" type="presOf" srcId="{2CB83230-16E0-403C-B920-1B74C3962433}" destId="{EBBCD85F-0A4B-4024-B5FE-1E635647B1E4}" srcOrd="0" destOrd="0" presId="urn:microsoft.com/office/officeart/2005/8/layout/default"/>
    <dgm:cxn modelId="{6CED07B4-650C-4032-92E1-C318C7AC9D69}" srcId="{DAD84DAE-0E89-4D28-B9BD-6B68F51739B8}" destId="{2CB83230-16E0-403C-B920-1B74C3962433}" srcOrd="2" destOrd="0" parTransId="{EC345961-4FCF-4504-81CE-53F708D38D9D}" sibTransId="{DDB50233-4E24-40C4-9EDA-31433FA601DE}"/>
    <dgm:cxn modelId="{8A35A8B7-9F3A-45F5-9F9A-B357DE27DCF2}" type="presOf" srcId="{CD2496B6-A767-49CA-9A31-99A937E1FD97}" destId="{AD6369FA-032F-411E-90DB-739F7FF97B36}" srcOrd="0" destOrd="0" presId="urn:microsoft.com/office/officeart/2005/8/layout/default"/>
    <dgm:cxn modelId="{F32259BF-3D78-43B8-ACF8-3741EAB66D84}" type="presOf" srcId="{DAD84DAE-0E89-4D28-B9BD-6B68F51739B8}" destId="{6A53599D-EFF8-42B1-81BE-FB36228A07C2}" srcOrd="0" destOrd="0" presId="urn:microsoft.com/office/officeart/2005/8/layout/default"/>
    <dgm:cxn modelId="{E9DB4DC0-8B7C-4A26-8F19-F3D9C6B4F6E3}" srcId="{DAD84DAE-0E89-4D28-B9BD-6B68F51739B8}" destId="{CD2496B6-A767-49CA-9A31-99A937E1FD97}" srcOrd="1" destOrd="0" parTransId="{69CF653C-453F-416E-B27F-EB4F780984E8}" sibTransId="{83845256-62FD-4194-87B0-93E6F5F3E871}"/>
    <dgm:cxn modelId="{9D9EB1C7-0503-49E2-892F-2FECDEBD4926}" type="presOf" srcId="{7DC37179-D4C8-49DC-AE81-C6BE814170E4}" destId="{39E0D3C8-C252-474A-90FF-5B9367C21811}" srcOrd="0" destOrd="0" presId="urn:microsoft.com/office/officeart/2005/8/layout/default"/>
    <dgm:cxn modelId="{F5B450E9-88D6-452B-8544-8D02E6C5B70D}" type="presParOf" srcId="{6A53599D-EFF8-42B1-81BE-FB36228A07C2}" destId="{09E29385-83CB-4FDD-98E2-A534B3859FF6}" srcOrd="0" destOrd="0" presId="urn:microsoft.com/office/officeart/2005/8/layout/default"/>
    <dgm:cxn modelId="{61559A56-17D4-4127-BF03-48104F08F8D4}" type="presParOf" srcId="{6A53599D-EFF8-42B1-81BE-FB36228A07C2}" destId="{2C58C165-DAAD-4B62-AEA7-579A037BB345}" srcOrd="1" destOrd="0" presId="urn:microsoft.com/office/officeart/2005/8/layout/default"/>
    <dgm:cxn modelId="{BE7DA52E-181A-4A22-92BA-7C5EC2746FB9}" type="presParOf" srcId="{6A53599D-EFF8-42B1-81BE-FB36228A07C2}" destId="{AD6369FA-032F-411E-90DB-739F7FF97B36}" srcOrd="2" destOrd="0" presId="urn:microsoft.com/office/officeart/2005/8/layout/default"/>
    <dgm:cxn modelId="{46DB2AFE-FB20-42A6-84CB-C3CC30D857E4}" type="presParOf" srcId="{6A53599D-EFF8-42B1-81BE-FB36228A07C2}" destId="{5B205FD7-C142-4410-A632-32A4779F4119}" srcOrd="3" destOrd="0" presId="urn:microsoft.com/office/officeart/2005/8/layout/default"/>
    <dgm:cxn modelId="{0CA50A44-7A1A-4714-85A0-5F2CC86B9AA6}" type="presParOf" srcId="{6A53599D-EFF8-42B1-81BE-FB36228A07C2}" destId="{EBBCD85F-0A4B-4024-B5FE-1E635647B1E4}" srcOrd="4" destOrd="0" presId="urn:microsoft.com/office/officeart/2005/8/layout/default"/>
    <dgm:cxn modelId="{E62DA4E8-DBE5-43B4-8D83-873AD6B0B364}" type="presParOf" srcId="{6A53599D-EFF8-42B1-81BE-FB36228A07C2}" destId="{E5346569-B05E-413D-A3C5-C48512129CEC}" srcOrd="5" destOrd="0" presId="urn:microsoft.com/office/officeart/2005/8/layout/default"/>
    <dgm:cxn modelId="{4FA49D10-E47D-435E-BC1F-6DA12AAAF640}" type="presParOf" srcId="{6A53599D-EFF8-42B1-81BE-FB36228A07C2}" destId="{39E0D3C8-C252-474A-90FF-5B9367C2181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AD84DAE-0E89-4D28-B9BD-6B68F51739B8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6CDE3C99-F5A4-468E-A3BF-7ED52060A6B8}">
      <dgm:prSet phldrT="[Text]"/>
      <dgm:spPr/>
      <dgm:t>
        <a:bodyPr/>
        <a:lstStyle/>
        <a:p>
          <a:r>
            <a:rPr lang="en-GB" dirty="0"/>
            <a:t>A) g</a:t>
          </a:r>
        </a:p>
      </dgm:t>
    </dgm:pt>
    <dgm:pt modelId="{2DEFCB14-5EF7-454F-BB99-6899ED438095}" type="parTrans" cxnId="{0500F974-9563-4DCD-AF3F-27B4CBF05A99}">
      <dgm:prSet/>
      <dgm:spPr/>
      <dgm:t>
        <a:bodyPr/>
        <a:lstStyle/>
        <a:p>
          <a:endParaRPr lang="en-GB"/>
        </a:p>
      </dgm:t>
    </dgm:pt>
    <dgm:pt modelId="{9C04CA77-D434-4056-B472-38D857829CBC}" type="sibTrans" cxnId="{0500F974-9563-4DCD-AF3F-27B4CBF05A99}">
      <dgm:prSet/>
      <dgm:spPr/>
      <dgm:t>
        <a:bodyPr/>
        <a:lstStyle/>
        <a:p>
          <a:endParaRPr lang="en-GB"/>
        </a:p>
      </dgm:t>
    </dgm:pt>
    <dgm:pt modelId="{CD2496B6-A767-49CA-9A31-99A937E1FD97}">
      <dgm:prSet phldrT="[Text]"/>
      <dgm:spPr/>
      <dgm:t>
        <a:bodyPr/>
        <a:lstStyle/>
        <a:p>
          <a:r>
            <a:rPr lang="en-GB" dirty="0"/>
            <a:t>B) h</a:t>
          </a:r>
        </a:p>
      </dgm:t>
    </dgm:pt>
    <dgm:pt modelId="{69CF653C-453F-416E-B27F-EB4F780984E8}" type="parTrans" cxnId="{E9DB4DC0-8B7C-4A26-8F19-F3D9C6B4F6E3}">
      <dgm:prSet/>
      <dgm:spPr/>
      <dgm:t>
        <a:bodyPr/>
        <a:lstStyle/>
        <a:p>
          <a:endParaRPr lang="en-GB"/>
        </a:p>
      </dgm:t>
    </dgm:pt>
    <dgm:pt modelId="{83845256-62FD-4194-87B0-93E6F5F3E871}" type="sibTrans" cxnId="{E9DB4DC0-8B7C-4A26-8F19-F3D9C6B4F6E3}">
      <dgm:prSet/>
      <dgm:spPr/>
      <dgm:t>
        <a:bodyPr/>
        <a:lstStyle/>
        <a:p>
          <a:endParaRPr lang="en-GB"/>
        </a:p>
      </dgm:t>
    </dgm:pt>
    <dgm:pt modelId="{2CB83230-16E0-403C-B920-1B74C3962433}">
      <dgm:prSet phldrT="[Text]"/>
      <dgm:spPr/>
      <dgm:t>
        <a:bodyPr/>
        <a:lstStyle/>
        <a:p>
          <a:r>
            <a:rPr lang="en-GB" dirty="0"/>
            <a:t>C) </a:t>
          </a:r>
          <a:r>
            <a:rPr lang="en-GB" dirty="0" err="1"/>
            <a:t>i</a:t>
          </a:r>
          <a:endParaRPr lang="en-GB" dirty="0"/>
        </a:p>
      </dgm:t>
    </dgm:pt>
    <dgm:pt modelId="{EC345961-4FCF-4504-81CE-53F708D38D9D}" type="parTrans" cxnId="{6CED07B4-650C-4032-92E1-C318C7AC9D69}">
      <dgm:prSet/>
      <dgm:spPr/>
      <dgm:t>
        <a:bodyPr/>
        <a:lstStyle/>
        <a:p>
          <a:endParaRPr lang="en-GB"/>
        </a:p>
      </dgm:t>
    </dgm:pt>
    <dgm:pt modelId="{DDB50233-4E24-40C4-9EDA-31433FA601DE}" type="sibTrans" cxnId="{6CED07B4-650C-4032-92E1-C318C7AC9D69}">
      <dgm:prSet/>
      <dgm:spPr/>
      <dgm:t>
        <a:bodyPr/>
        <a:lstStyle/>
        <a:p>
          <a:endParaRPr lang="en-GB"/>
        </a:p>
      </dgm:t>
    </dgm:pt>
    <dgm:pt modelId="{7DC37179-D4C8-49DC-AE81-C6BE814170E4}">
      <dgm:prSet phldrT="[Text]"/>
      <dgm:spPr/>
      <dgm:t>
        <a:bodyPr/>
        <a:lstStyle/>
        <a:p>
          <a:r>
            <a:rPr lang="en-GB" dirty="0"/>
            <a:t>D) j</a:t>
          </a:r>
        </a:p>
      </dgm:t>
    </dgm:pt>
    <dgm:pt modelId="{9819053E-B9C0-4A5D-A60A-EF97D50E2F1E}" type="parTrans" cxnId="{CD88F620-9642-4704-BF7D-B7CC46BD97B9}">
      <dgm:prSet/>
      <dgm:spPr/>
      <dgm:t>
        <a:bodyPr/>
        <a:lstStyle/>
        <a:p>
          <a:endParaRPr lang="en-GB"/>
        </a:p>
      </dgm:t>
    </dgm:pt>
    <dgm:pt modelId="{09294EF1-8451-441D-8B32-D764BEC5839C}" type="sibTrans" cxnId="{CD88F620-9642-4704-BF7D-B7CC46BD97B9}">
      <dgm:prSet/>
      <dgm:spPr/>
      <dgm:t>
        <a:bodyPr/>
        <a:lstStyle/>
        <a:p>
          <a:endParaRPr lang="en-GB"/>
        </a:p>
      </dgm:t>
    </dgm:pt>
    <dgm:pt modelId="{6A53599D-EFF8-42B1-81BE-FB36228A07C2}" type="pres">
      <dgm:prSet presAssocID="{DAD84DAE-0E89-4D28-B9BD-6B68F51739B8}" presName="diagram" presStyleCnt="0">
        <dgm:presLayoutVars>
          <dgm:dir/>
          <dgm:resizeHandles val="exact"/>
        </dgm:presLayoutVars>
      </dgm:prSet>
      <dgm:spPr/>
    </dgm:pt>
    <dgm:pt modelId="{09E29385-83CB-4FDD-98E2-A534B3859FF6}" type="pres">
      <dgm:prSet presAssocID="{6CDE3C99-F5A4-468E-A3BF-7ED52060A6B8}" presName="node" presStyleLbl="node1" presStyleIdx="0" presStyleCnt="4">
        <dgm:presLayoutVars>
          <dgm:bulletEnabled val="1"/>
        </dgm:presLayoutVars>
      </dgm:prSet>
      <dgm:spPr/>
    </dgm:pt>
    <dgm:pt modelId="{2C58C165-DAAD-4B62-AEA7-579A037BB345}" type="pres">
      <dgm:prSet presAssocID="{9C04CA77-D434-4056-B472-38D857829CBC}" presName="sibTrans" presStyleCnt="0"/>
      <dgm:spPr/>
    </dgm:pt>
    <dgm:pt modelId="{AD6369FA-032F-411E-90DB-739F7FF97B36}" type="pres">
      <dgm:prSet presAssocID="{CD2496B6-A767-49CA-9A31-99A937E1FD97}" presName="node" presStyleLbl="node1" presStyleIdx="1" presStyleCnt="4">
        <dgm:presLayoutVars>
          <dgm:bulletEnabled val="1"/>
        </dgm:presLayoutVars>
      </dgm:prSet>
      <dgm:spPr/>
    </dgm:pt>
    <dgm:pt modelId="{5B205FD7-C142-4410-A632-32A4779F4119}" type="pres">
      <dgm:prSet presAssocID="{83845256-62FD-4194-87B0-93E6F5F3E871}" presName="sibTrans" presStyleCnt="0"/>
      <dgm:spPr/>
    </dgm:pt>
    <dgm:pt modelId="{EBBCD85F-0A4B-4024-B5FE-1E635647B1E4}" type="pres">
      <dgm:prSet presAssocID="{2CB83230-16E0-403C-B920-1B74C3962433}" presName="node" presStyleLbl="node1" presStyleIdx="2" presStyleCnt="4">
        <dgm:presLayoutVars>
          <dgm:bulletEnabled val="1"/>
        </dgm:presLayoutVars>
      </dgm:prSet>
      <dgm:spPr/>
    </dgm:pt>
    <dgm:pt modelId="{E5346569-B05E-413D-A3C5-C48512129CEC}" type="pres">
      <dgm:prSet presAssocID="{DDB50233-4E24-40C4-9EDA-31433FA601DE}" presName="sibTrans" presStyleCnt="0"/>
      <dgm:spPr/>
    </dgm:pt>
    <dgm:pt modelId="{39E0D3C8-C252-474A-90FF-5B9367C21811}" type="pres">
      <dgm:prSet presAssocID="{7DC37179-D4C8-49DC-AE81-C6BE814170E4}" presName="node" presStyleLbl="node1" presStyleIdx="3" presStyleCnt="4">
        <dgm:presLayoutVars>
          <dgm:bulletEnabled val="1"/>
        </dgm:presLayoutVars>
      </dgm:prSet>
      <dgm:spPr/>
    </dgm:pt>
  </dgm:ptLst>
  <dgm:cxnLst>
    <dgm:cxn modelId="{CD88F620-9642-4704-BF7D-B7CC46BD97B9}" srcId="{DAD84DAE-0E89-4D28-B9BD-6B68F51739B8}" destId="{7DC37179-D4C8-49DC-AE81-C6BE814170E4}" srcOrd="3" destOrd="0" parTransId="{9819053E-B9C0-4A5D-A60A-EF97D50E2F1E}" sibTransId="{09294EF1-8451-441D-8B32-D764BEC5839C}"/>
    <dgm:cxn modelId="{0500F974-9563-4DCD-AF3F-27B4CBF05A99}" srcId="{DAD84DAE-0E89-4D28-B9BD-6B68F51739B8}" destId="{6CDE3C99-F5A4-468E-A3BF-7ED52060A6B8}" srcOrd="0" destOrd="0" parTransId="{2DEFCB14-5EF7-454F-BB99-6899ED438095}" sibTransId="{9C04CA77-D434-4056-B472-38D857829CBC}"/>
    <dgm:cxn modelId="{810D337D-1FD7-40ED-B6D8-E0729C18597B}" type="presOf" srcId="{6CDE3C99-F5A4-468E-A3BF-7ED52060A6B8}" destId="{09E29385-83CB-4FDD-98E2-A534B3859FF6}" srcOrd="0" destOrd="0" presId="urn:microsoft.com/office/officeart/2005/8/layout/default"/>
    <dgm:cxn modelId="{DEFFD998-24D3-459C-BD25-91E6912D53A4}" type="presOf" srcId="{2CB83230-16E0-403C-B920-1B74C3962433}" destId="{EBBCD85F-0A4B-4024-B5FE-1E635647B1E4}" srcOrd="0" destOrd="0" presId="urn:microsoft.com/office/officeart/2005/8/layout/default"/>
    <dgm:cxn modelId="{6CED07B4-650C-4032-92E1-C318C7AC9D69}" srcId="{DAD84DAE-0E89-4D28-B9BD-6B68F51739B8}" destId="{2CB83230-16E0-403C-B920-1B74C3962433}" srcOrd="2" destOrd="0" parTransId="{EC345961-4FCF-4504-81CE-53F708D38D9D}" sibTransId="{DDB50233-4E24-40C4-9EDA-31433FA601DE}"/>
    <dgm:cxn modelId="{8A35A8B7-9F3A-45F5-9F9A-B357DE27DCF2}" type="presOf" srcId="{CD2496B6-A767-49CA-9A31-99A937E1FD97}" destId="{AD6369FA-032F-411E-90DB-739F7FF97B36}" srcOrd="0" destOrd="0" presId="urn:microsoft.com/office/officeart/2005/8/layout/default"/>
    <dgm:cxn modelId="{F32259BF-3D78-43B8-ACF8-3741EAB66D84}" type="presOf" srcId="{DAD84DAE-0E89-4D28-B9BD-6B68F51739B8}" destId="{6A53599D-EFF8-42B1-81BE-FB36228A07C2}" srcOrd="0" destOrd="0" presId="urn:microsoft.com/office/officeart/2005/8/layout/default"/>
    <dgm:cxn modelId="{E9DB4DC0-8B7C-4A26-8F19-F3D9C6B4F6E3}" srcId="{DAD84DAE-0E89-4D28-B9BD-6B68F51739B8}" destId="{CD2496B6-A767-49CA-9A31-99A937E1FD97}" srcOrd="1" destOrd="0" parTransId="{69CF653C-453F-416E-B27F-EB4F780984E8}" sibTransId="{83845256-62FD-4194-87B0-93E6F5F3E871}"/>
    <dgm:cxn modelId="{9D9EB1C7-0503-49E2-892F-2FECDEBD4926}" type="presOf" srcId="{7DC37179-D4C8-49DC-AE81-C6BE814170E4}" destId="{39E0D3C8-C252-474A-90FF-5B9367C21811}" srcOrd="0" destOrd="0" presId="urn:microsoft.com/office/officeart/2005/8/layout/default"/>
    <dgm:cxn modelId="{F5B450E9-88D6-452B-8544-8D02E6C5B70D}" type="presParOf" srcId="{6A53599D-EFF8-42B1-81BE-FB36228A07C2}" destId="{09E29385-83CB-4FDD-98E2-A534B3859FF6}" srcOrd="0" destOrd="0" presId="urn:microsoft.com/office/officeart/2005/8/layout/default"/>
    <dgm:cxn modelId="{61559A56-17D4-4127-BF03-48104F08F8D4}" type="presParOf" srcId="{6A53599D-EFF8-42B1-81BE-FB36228A07C2}" destId="{2C58C165-DAAD-4B62-AEA7-579A037BB345}" srcOrd="1" destOrd="0" presId="urn:microsoft.com/office/officeart/2005/8/layout/default"/>
    <dgm:cxn modelId="{BE7DA52E-181A-4A22-92BA-7C5EC2746FB9}" type="presParOf" srcId="{6A53599D-EFF8-42B1-81BE-FB36228A07C2}" destId="{AD6369FA-032F-411E-90DB-739F7FF97B36}" srcOrd="2" destOrd="0" presId="urn:microsoft.com/office/officeart/2005/8/layout/default"/>
    <dgm:cxn modelId="{46DB2AFE-FB20-42A6-84CB-C3CC30D857E4}" type="presParOf" srcId="{6A53599D-EFF8-42B1-81BE-FB36228A07C2}" destId="{5B205FD7-C142-4410-A632-32A4779F4119}" srcOrd="3" destOrd="0" presId="urn:microsoft.com/office/officeart/2005/8/layout/default"/>
    <dgm:cxn modelId="{0CA50A44-7A1A-4714-85A0-5F2CC86B9AA6}" type="presParOf" srcId="{6A53599D-EFF8-42B1-81BE-FB36228A07C2}" destId="{EBBCD85F-0A4B-4024-B5FE-1E635647B1E4}" srcOrd="4" destOrd="0" presId="urn:microsoft.com/office/officeart/2005/8/layout/default"/>
    <dgm:cxn modelId="{E62DA4E8-DBE5-43B4-8D83-873AD6B0B364}" type="presParOf" srcId="{6A53599D-EFF8-42B1-81BE-FB36228A07C2}" destId="{E5346569-B05E-413D-A3C5-C48512129CEC}" srcOrd="5" destOrd="0" presId="urn:microsoft.com/office/officeart/2005/8/layout/default"/>
    <dgm:cxn modelId="{4FA49D10-E47D-435E-BC1F-6DA12AAAF640}" type="presParOf" srcId="{6A53599D-EFF8-42B1-81BE-FB36228A07C2}" destId="{39E0D3C8-C252-474A-90FF-5B9367C2181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512807" y="1813"/>
          <a:ext cx="3539881" cy="212392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3.125</a:t>
          </a:r>
          <a:r>
            <a:rPr lang="en-GB" sz="3600" kern="1200" baseline="-25000" dirty="0"/>
            <a:t>10</a:t>
          </a:r>
          <a:endParaRPr lang="en-GB" sz="3600" kern="1200" dirty="0"/>
        </a:p>
      </dsp:txBody>
      <dsp:txXfrm>
        <a:off x="512807" y="1813"/>
        <a:ext cx="3539881" cy="2123928"/>
      </dsp:txXfrm>
    </dsp:sp>
    <dsp:sp modelId="{F6853794-1DF1-42C0-92E9-A3E7FDCD3564}">
      <dsp:nvSpPr>
        <dsp:cNvPr id="0" name=""/>
        <dsp:cNvSpPr/>
      </dsp:nvSpPr>
      <dsp:spPr>
        <a:xfrm>
          <a:off x="4406677" y="1813"/>
          <a:ext cx="3539881" cy="2123928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4.25</a:t>
          </a:r>
          <a:r>
            <a:rPr lang="en-GB" sz="3200" kern="1200" baseline="-25000" dirty="0"/>
            <a:t>10</a:t>
          </a:r>
          <a:endParaRPr lang="en-GB" sz="3200" kern="1200" dirty="0"/>
        </a:p>
      </dsp:txBody>
      <dsp:txXfrm>
        <a:off x="4406677" y="1813"/>
        <a:ext cx="3539881" cy="2123928"/>
      </dsp:txXfrm>
    </dsp:sp>
    <dsp:sp modelId="{15C6CD89-05B8-4A20-B431-872B54F1D1F5}">
      <dsp:nvSpPr>
        <dsp:cNvPr id="0" name=""/>
        <dsp:cNvSpPr/>
      </dsp:nvSpPr>
      <dsp:spPr>
        <a:xfrm>
          <a:off x="512807" y="2479731"/>
          <a:ext cx="3539881" cy="2123928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2.5</a:t>
          </a:r>
          <a:r>
            <a:rPr lang="en-GB" sz="3600" kern="1200" baseline="-25000" dirty="0"/>
            <a:t>10</a:t>
          </a:r>
          <a:endParaRPr lang="en-GB" sz="3600" kern="1200" dirty="0"/>
        </a:p>
      </dsp:txBody>
      <dsp:txXfrm>
        <a:off x="512807" y="2479731"/>
        <a:ext cx="3539881" cy="2123928"/>
      </dsp:txXfrm>
    </dsp:sp>
    <dsp:sp modelId="{BB1AC0AA-143E-4C69-8C52-4816C1E65646}">
      <dsp:nvSpPr>
        <dsp:cNvPr id="0" name=""/>
        <dsp:cNvSpPr/>
      </dsp:nvSpPr>
      <dsp:spPr>
        <a:xfrm>
          <a:off x="4406677" y="2479731"/>
          <a:ext cx="3539881" cy="2123928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3.75</a:t>
          </a:r>
          <a:r>
            <a:rPr lang="en-GB" sz="3600" kern="1200" baseline="-25000" dirty="0"/>
            <a:t>10</a:t>
          </a:r>
          <a:endParaRPr lang="en-GB" sz="3600" kern="1200" dirty="0"/>
        </a:p>
      </dsp:txBody>
      <dsp:txXfrm>
        <a:off x="4406677" y="2479731"/>
        <a:ext cx="3539881" cy="212392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29385-83CB-4FDD-98E2-A534B3859FF6}">
      <dsp:nvSpPr>
        <dsp:cNvPr id="0" name=""/>
        <dsp:cNvSpPr/>
      </dsp:nvSpPr>
      <dsp:spPr>
        <a:xfrm>
          <a:off x="84561" y="2153"/>
          <a:ext cx="3451274" cy="20707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/>
            <a:t>A) F</a:t>
          </a:r>
        </a:p>
      </dsp:txBody>
      <dsp:txXfrm>
        <a:off x="84561" y="2153"/>
        <a:ext cx="3451274" cy="2070764"/>
      </dsp:txXfrm>
    </dsp:sp>
    <dsp:sp modelId="{AD6369FA-032F-411E-90DB-739F7FF97B36}">
      <dsp:nvSpPr>
        <dsp:cNvPr id="0" name=""/>
        <dsp:cNvSpPr/>
      </dsp:nvSpPr>
      <dsp:spPr>
        <a:xfrm>
          <a:off x="3880963" y="2153"/>
          <a:ext cx="3451274" cy="2070764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/>
            <a:t>B) f</a:t>
          </a:r>
        </a:p>
      </dsp:txBody>
      <dsp:txXfrm>
        <a:off x="3880963" y="2153"/>
        <a:ext cx="3451274" cy="2070764"/>
      </dsp:txXfrm>
    </dsp:sp>
    <dsp:sp modelId="{EBBCD85F-0A4B-4024-B5FE-1E635647B1E4}">
      <dsp:nvSpPr>
        <dsp:cNvPr id="0" name=""/>
        <dsp:cNvSpPr/>
      </dsp:nvSpPr>
      <dsp:spPr>
        <a:xfrm>
          <a:off x="84561" y="2418045"/>
          <a:ext cx="3451274" cy="2070764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/>
            <a:t>C) G</a:t>
          </a:r>
        </a:p>
      </dsp:txBody>
      <dsp:txXfrm>
        <a:off x="84561" y="2418045"/>
        <a:ext cx="3451274" cy="2070764"/>
      </dsp:txXfrm>
    </dsp:sp>
    <dsp:sp modelId="{39E0D3C8-C252-474A-90FF-5B9367C21811}">
      <dsp:nvSpPr>
        <dsp:cNvPr id="0" name=""/>
        <dsp:cNvSpPr/>
      </dsp:nvSpPr>
      <dsp:spPr>
        <a:xfrm>
          <a:off x="3880963" y="2418045"/>
          <a:ext cx="3451274" cy="2070764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/>
            <a:t>D) g</a:t>
          </a:r>
        </a:p>
      </dsp:txBody>
      <dsp:txXfrm>
        <a:off x="3880963" y="2418045"/>
        <a:ext cx="3451274" cy="207076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29385-83CB-4FDD-98E2-A534B3859FF6}">
      <dsp:nvSpPr>
        <dsp:cNvPr id="0" name=""/>
        <dsp:cNvSpPr/>
      </dsp:nvSpPr>
      <dsp:spPr>
        <a:xfrm>
          <a:off x="97814" y="0"/>
          <a:ext cx="3451274" cy="20707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A) </a:t>
          </a:r>
        </a:p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0010100</a:t>
          </a:r>
        </a:p>
      </dsp:txBody>
      <dsp:txXfrm>
        <a:off x="97814" y="0"/>
        <a:ext cx="3451274" cy="2070764"/>
      </dsp:txXfrm>
    </dsp:sp>
    <dsp:sp modelId="{AD6369FA-032F-411E-90DB-739F7FF97B36}">
      <dsp:nvSpPr>
        <dsp:cNvPr id="0" name=""/>
        <dsp:cNvSpPr/>
      </dsp:nvSpPr>
      <dsp:spPr>
        <a:xfrm>
          <a:off x="3880963" y="2153"/>
          <a:ext cx="3451274" cy="2070764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B) </a:t>
          </a:r>
        </a:p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>
              <a:effectLst/>
            </a:rPr>
            <a:t>0110010</a:t>
          </a:r>
          <a:endParaRPr lang="en-GB" sz="5000" kern="1200" dirty="0"/>
        </a:p>
      </dsp:txBody>
      <dsp:txXfrm>
        <a:off x="3880963" y="2153"/>
        <a:ext cx="3451274" cy="2070764"/>
      </dsp:txXfrm>
    </dsp:sp>
    <dsp:sp modelId="{EBBCD85F-0A4B-4024-B5FE-1E635647B1E4}">
      <dsp:nvSpPr>
        <dsp:cNvPr id="0" name=""/>
        <dsp:cNvSpPr/>
      </dsp:nvSpPr>
      <dsp:spPr>
        <a:xfrm>
          <a:off x="84561" y="2418045"/>
          <a:ext cx="3451274" cy="2070764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C) </a:t>
          </a:r>
        </a:p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0000010</a:t>
          </a:r>
        </a:p>
      </dsp:txBody>
      <dsp:txXfrm>
        <a:off x="84561" y="2418045"/>
        <a:ext cx="3451274" cy="2070764"/>
      </dsp:txXfrm>
    </dsp:sp>
    <dsp:sp modelId="{39E0D3C8-C252-474A-90FF-5B9367C21811}">
      <dsp:nvSpPr>
        <dsp:cNvPr id="0" name=""/>
        <dsp:cNvSpPr/>
      </dsp:nvSpPr>
      <dsp:spPr>
        <a:xfrm>
          <a:off x="3880963" y="2418045"/>
          <a:ext cx="3451274" cy="2070764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D) </a:t>
          </a:r>
        </a:p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0010110</a:t>
          </a:r>
        </a:p>
      </dsp:txBody>
      <dsp:txXfrm>
        <a:off x="3880963" y="2418045"/>
        <a:ext cx="3451274" cy="207076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29385-83CB-4FDD-98E2-A534B3859FF6}">
      <dsp:nvSpPr>
        <dsp:cNvPr id="0" name=""/>
        <dsp:cNvSpPr/>
      </dsp:nvSpPr>
      <dsp:spPr>
        <a:xfrm>
          <a:off x="84561" y="2153"/>
          <a:ext cx="3451274" cy="20707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A) </a:t>
          </a:r>
        </a:p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77</a:t>
          </a:r>
        </a:p>
      </dsp:txBody>
      <dsp:txXfrm>
        <a:off x="84561" y="2153"/>
        <a:ext cx="3451274" cy="2070764"/>
      </dsp:txXfrm>
    </dsp:sp>
    <dsp:sp modelId="{AD6369FA-032F-411E-90DB-739F7FF97B36}">
      <dsp:nvSpPr>
        <dsp:cNvPr id="0" name=""/>
        <dsp:cNvSpPr/>
      </dsp:nvSpPr>
      <dsp:spPr>
        <a:xfrm>
          <a:off x="3880963" y="2153"/>
          <a:ext cx="3451274" cy="2070764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B) </a:t>
          </a:r>
        </a:p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>
              <a:effectLst/>
            </a:rPr>
            <a:t>84</a:t>
          </a:r>
          <a:endParaRPr lang="en-GB" sz="5000" kern="1200" dirty="0"/>
        </a:p>
      </dsp:txBody>
      <dsp:txXfrm>
        <a:off x="3880963" y="2153"/>
        <a:ext cx="3451274" cy="2070764"/>
      </dsp:txXfrm>
    </dsp:sp>
    <dsp:sp modelId="{EBBCD85F-0A4B-4024-B5FE-1E635647B1E4}">
      <dsp:nvSpPr>
        <dsp:cNvPr id="0" name=""/>
        <dsp:cNvSpPr/>
      </dsp:nvSpPr>
      <dsp:spPr>
        <a:xfrm>
          <a:off x="84561" y="2418045"/>
          <a:ext cx="3451274" cy="2070764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C) </a:t>
          </a:r>
        </a:p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98</a:t>
          </a:r>
        </a:p>
      </dsp:txBody>
      <dsp:txXfrm>
        <a:off x="84561" y="2418045"/>
        <a:ext cx="3451274" cy="2070764"/>
      </dsp:txXfrm>
    </dsp:sp>
    <dsp:sp modelId="{39E0D3C8-C252-474A-90FF-5B9367C21811}">
      <dsp:nvSpPr>
        <dsp:cNvPr id="0" name=""/>
        <dsp:cNvSpPr/>
      </dsp:nvSpPr>
      <dsp:spPr>
        <a:xfrm>
          <a:off x="3880963" y="2418045"/>
          <a:ext cx="3451274" cy="2070764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D) </a:t>
          </a:r>
        </a:p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63</a:t>
          </a:r>
        </a:p>
      </dsp:txBody>
      <dsp:txXfrm>
        <a:off x="3880963" y="2418045"/>
        <a:ext cx="3451274" cy="207076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29385-83CB-4FDD-98E2-A534B3859FF6}">
      <dsp:nvSpPr>
        <dsp:cNvPr id="0" name=""/>
        <dsp:cNvSpPr/>
      </dsp:nvSpPr>
      <dsp:spPr>
        <a:xfrm>
          <a:off x="84561" y="0"/>
          <a:ext cx="3451274" cy="20707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A) </a:t>
          </a:r>
        </a:p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And</a:t>
          </a:r>
        </a:p>
      </dsp:txBody>
      <dsp:txXfrm>
        <a:off x="84561" y="0"/>
        <a:ext cx="3451274" cy="2070764"/>
      </dsp:txXfrm>
    </dsp:sp>
    <dsp:sp modelId="{AD6369FA-032F-411E-90DB-739F7FF97B36}">
      <dsp:nvSpPr>
        <dsp:cNvPr id="0" name=""/>
        <dsp:cNvSpPr/>
      </dsp:nvSpPr>
      <dsp:spPr>
        <a:xfrm>
          <a:off x="3880963" y="2153"/>
          <a:ext cx="3451274" cy="2070764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B) </a:t>
          </a:r>
        </a:p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and</a:t>
          </a:r>
        </a:p>
      </dsp:txBody>
      <dsp:txXfrm>
        <a:off x="3880963" y="2153"/>
        <a:ext cx="3451274" cy="2070764"/>
      </dsp:txXfrm>
    </dsp:sp>
    <dsp:sp modelId="{EBBCD85F-0A4B-4024-B5FE-1E635647B1E4}">
      <dsp:nvSpPr>
        <dsp:cNvPr id="0" name=""/>
        <dsp:cNvSpPr/>
      </dsp:nvSpPr>
      <dsp:spPr>
        <a:xfrm>
          <a:off x="84561" y="2418045"/>
          <a:ext cx="3451274" cy="2070764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C) </a:t>
          </a:r>
        </a:p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The</a:t>
          </a:r>
        </a:p>
      </dsp:txBody>
      <dsp:txXfrm>
        <a:off x="84561" y="2418045"/>
        <a:ext cx="3451274" cy="2070764"/>
      </dsp:txXfrm>
    </dsp:sp>
    <dsp:sp modelId="{39E0D3C8-C252-474A-90FF-5B9367C21811}">
      <dsp:nvSpPr>
        <dsp:cNvPr id="0" name=""/>
        <dsp:cNvSpPr/>
      </dsp:nvSpPr>
      <dsp:spPr>
        <a:xfrm>
          <a:off x="3880963" y="2418045"/>
          <a:ext cx="3451274" cy="2070764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D) </a:t>
          </a:r>
        </a:p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0" kern="1200" dirty="0"/>
            <a:t>the</a:t>
          </a:r>
        </a:p>
      </dsp:txBody>
      <dsp:txXfrm>
        <a:off x="3880963" y="2418045"/>
        <a:ext cx="3451274" cy="207076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29385-83CB-4FDD-98E2-A534B3859FF6}">
      <dsp:nvSpPr>
        <dsp:cNvPr id="0" name=""/>
        <dsp:cNvSpPr/>
      </dsp:nvSpPr>
      <dsp:spPr>
        <a:xfrm>
          <a:off x="84561" y="0"/>
          <a:ext cx="3451274" cy="20707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A) 1001 0101 0101</a:t>
          </a:r>
          <a:r>
            <a:rPr lang="en-US" sz="2800" b="1" kern="1200" baseline="-25000" dirty="0"/>
            <a:t>2</a:t>
          </a:r>
          <a:endParaRPr lang="en-GB" sz="2800" kern="1200" dirty="0"/>
        </a:p>
      </dsp:txBody>
      <dsp:txXfrm>
        <a:off x="84561" y="0"/>
        <a:ext cx="3451274" cy="2070764"/>
      </dsp:txXfrm>
    </dsp:sp>
    <dsp:sp modelId="{AD6369FA-032F-411E-90DB-739F7FF97B36}">
      <dsp:nvSpPr>
        <dsp:cNvPr id="0" name=""/>
        <dsp:cNvSpPr/>
      </dsp:nvSpPr>
      <dsp:spPr>
        <a:xfrm>
          <a:off x="3880963" y="2153"/>
          <a:ext cx="3451274" cy="2070764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B) 0110 0101 0101</a:t>
          </a:r>
          <a:r>
            <a:rPr lang="en-US" sz="2800" b="1" kern="1200" baseline="-25000" dirty="0"/>
            <a:t>2</a:t>
          </a:r>
          <a:endParaRPr lang="en-GB" sz="2800" kern="1200" dirty="0"/>
        </a:p>
      </dsp:txBody>
      <dsp:txXfrm>
        <a:off x="3880963" y="2153"/>
        <a:ext cx="3451274" cy="2070764"/>
      </dsp:txXfrm>
    </dsp:sp>
    <dsp:sp modelId="{EBBCD85F-0A4B-4024-B5FE-1E635647B1E4}">
      <dsp:nvSpPr>
        <dsp:cNvPr id="0" name=""/>
        <dsp:cNvSpPr/>
      </dsp:nvSpPr>
      <dsp:spPr>
        <a:xfrm>
          <a:off x="84561" y="2418045"/>
          <a:ext cx="3451274" cy="2070764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C) 0011 1010 1100</a:t>
          </a:r>
          <a:r>
            <a:rPr lang="en-US" sz="2800" b="1" kern="1200" baseline="-25000" dirty="0"/>
            <a:t>2</a:t>
          </a:r>
          <a:endParaRPr lang="en-GB" sz="2800" kern="1200" dirty="0"/>
        </a:p>
      </dsp:txBody>
      <dsp:txXfrm>
        <a:off x="84561" y="2418045"/>
        <a:ext cx="3451274" cy="2070764"/>
      </dsp:txXfrm>
    </dsp:sp>
    <dsp:sp modelId="{39E0D3C8-C252-474A-90FF-5B9367C21811}">
      <dsp:nvSpPr>
        <dsp:cNvPr id="0" name=""/>
        <dsp:cNvSpPr/>
      </dsp:nvSpPr>
      <dsp:spPr>
        <a:xfrm>
          <a:off x="3880963" y="2418045"/>
          <a:ext cx="3451274" cy="2070764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D) 0010 0101 0101</a:t>
          </a:r>
          <a:r>
            <a:rPr lang="en-US" sz="2800" b="1" kern="1200" baseline="-25000" dirty="0"/>
            <a:t>2</a:t>
          </a:r>
          <a:endParaRPr lang="en-GB" sz="2800" kern="1200" dirty="0"/>
        </a:p>
      </dsp:txBody>
      <dsp:txXfrm>
        <a:off x="3880963" y="2418045"/>
        <a:ext cx="3451274" cy="207076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29385-83CB-4FDD-98E2-A534B3859FF6}">
      <dsp:nvSpPr>
        <dsp:cNvPr id="0" name=""/>
        <dsp:cNvSpPr/>
      </dsp:nvSpPr>
      <dsp:spPr>
        <a:xfrm>
          <a:off x="84561" y="0"/>
          <a:ext cx="3451274" cy="20707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A) 0100 1001</a:t>
          </a:r>
          <a:r>
            <a:rPr lang="en-US" sz="4000" b="1" kern="1200" baseline="-25000" dirty="0"/>
            <a:t>2</a:t>
          </a:r>
          <a:endParaRPr lang="en-GB" sz="4000" kern="1200" dirty="0"/>
        </a:p>
      </dsp:txBody>
      <dsp:txXfrm>
        <a:off x="84561" y="0"/>
        <a:ext cx="3451274" cy="2070764"/>
      </dsp:txXfrm>
    </dsp:sp>
    <dsp:sp modelId="{AD6369FA-032F-411E-90DB-739F7FF97B36}">
      <dsp:nvSpPr>
        <dsp:cNvPr id="0" name=""/>
        <dsp:cNvSpPr/>
      </dsp:nvSpPr>
      <dsp:spPr>
        <a:xfrm>
          <a:off x="3880963" y="2153"/>
          <a:ext cx="3451274" cy="2070764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B) 0110 0100</a:t>
          </a:r>
          <a:r>
            <a:rPr lang="en-US" sz="4000" b="1" kern="1200" baseline="-25000" dirty="0"/>
            <a:t>2</a:t>
          </a:r>
          <a:endParaRPr lang="en-GB" sz="4000" kern="1200" dirty="0"/>
        </a:p>
      </dsp:txBody>
      <dsp:txXfrm>
        <a:off x="3880963" y="2153"/>
        <a:ext cx="3451274" cy="2070764"/>
      </dsp:txXfrm>
    </dsp:sp>
    <dsp:sp modelId="{EBBCD85F-0A4B-4024-B5FE-1E635647B1E4}">
      <dsp:nvSpPr>
        <dsp:cNvPr id="0" name=""/>
        <dsp:cNvSpPr/>
      </dsp:nvSpPr>
      <dsp:spPr>
        <a:xfrm>
          <a:off x="84561" y="2418045"/>
          <a:ext cx="3451274" cy="2070764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C) 0100 0011</a:t>
          </a:r>
          <a:r>
            <a:rPr lang="en-US" sz="4000" b="1" kern="1200" baseline="-25000" dirty="0"/>
            <a:t>2</a:t>
          </a:r>
          <a:endParaRPr lang="en-GB" sz="4000" kern="1200" dirty="0"/>
        </a:p>
      </dsp:txBody>
      <dsp:txXfrm>
        <a:off x="84561" y="2418045"/>
        <a:ext cx="3451274" cy="2070764"/>
      </dsp:txXfrm>
    </dsp:sp>
    <dsp:sp modelId="{39E0D3C8-C252-474A-90FF-5B9367C21811}">
      <dsp:nvSpPr>
        <dsp:cNvPr id="0" name=""/>
        <dsp:cNvSpPr/>
      </dsp:nvSpPr>
      <dsp:spPr>
        <a:xfrm>
          <a:off x="3880963" y="2418045"/>
          <a:ext cx="3451274" cy="2070764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D) 1001 0101</a:t>
          </a:r>
          <a:r>
            <a:rPr lang="en-US" sz="4000" b="1" kern="1200" baseline="-25000" dirty="0"/>
            <a:t>2</a:t>
          </a:r>
          <a:endParaRPr lang="en-GB" sz="4000" kern="1200" dirty="0"/>
        </a:p>
      </dsp:txBody>
      <dsp:txXfrm>
        <a:off x="3880963" y="2418045"/>
        <a:ext cx="3451274" cy="207076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29385-83CB-4FDD-98E2-A534B3859FF6}">
      <dsp:nvSpPr>
        <dsp:cNvPr id="0" name=""/>
        <dsp:cNvSpPr/>
      </dsp:nvSpPr>
      <dsp:spPr>
        <a:xfrm>
          <a:off x="84561" y="0"/>
          <a:ext cx="3451274" cy="20707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A) 0011 1010</a:t>
          </a:r>
          <a:endParaRPr lang="en-GB" sz="4000" kern="1200" dirty="0"/>
        </a:p>
      </dsp:txBody>
      <dsp:txXfrm>
        <a:off x="84561" y="0"/>
        <a:ext cx="3451274" cy="2070764"/>
      </dsp:txXfrm>
    </dsp:sp>
    <dsp:sp modelId="{AD6369FA-032F-411E-90DB-739F7FF97B36}">
      <dsp:nvSpPr>
        <dsp:cNvPr id="0" name=""/>
        <dsp:cNvSpPr/>
      </dsp:nvSpPr>
      <dsp:spPr>
        <a:xfrm>
          <a:off x="3880963" y="2153"/>
          <a:ext cx="3451274" cy="2070764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B) 0110 0100</a:t>
          </a:r>
          <a:endParaRPr lang="en-GB" sz="4000" kern="1200" dirty="0"/>
        </a:p>
      </dsp:txBody>
      <dsp:txXfrm>
        <a:off x="3880963" y="2153"/>
        <a:ext cx="3451274" cy="2070764"/>
      </dsp:txXfrm>
    </dsp:sp>
    <dsp:sp modelId="{EBBCD85F-0A4B-4024-B5FE-1E635647B1E4}">
      <dsp:nvSpPr>
        <dsp:cNvPr id="0" name=""/>
        <dsp:cNvSpPr/>
      </dsp:nvSpPr>
      <dsp:spPr>
        <a:xfrm>
          <a:off x="84561" y="2418045"/>
          <a:ext cx="3451274" cy="2070764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C) 1001 0010</a:t>
          </a:r>
          <a:endParaRPr lang="en-GB" sz="4000" kern="1200" dirty="0"/>
        </a:p>
      </dsp:txBody>
      <dsp:txXfrm>
        <a:off x="84561" y="2418045"/>
        <a:ext cx="3451274" cy="2070764"/>
      </dsp:txXfrm>
    </dsp:sp>
    <dsp:sp modelId="{39E0D3C8-C252-474A-90FF-5B9367C21811}">
      <dsp:nvSpPr>
        <dsp:cNvPr id="0" name=""/>
        <dsp:cNvSpPr/>
      </dsp:nvSpPr>
      <dsp:spPr>
        <a:xfrm>
          <a:off x="3880963" y="2418045"/>
          <a:ext cx="3451274" cy="2070764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D) 0010 1101</a:t>
          </a:r>
          <a:endParaRPr lang="en-GB" sz="4000" kern="1200" dirty="0"/>
        </a:p>
      </dsp:txBody>
      <dsp:txXfrm>
        <a:off x="3880963" y="2418045"/>
        <a:ext cx="3451274" cy="2070764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29385-83CB-4FDD-98E2-A534B3859FF6}">
      <dsp:nvSpPr>
        <dsp:cNvPr id="0" name=""/>
        <dsp:cNvSpPr/>
      </dsp:nvSpPr>
      <dsp:spPr>
        <a:xfrm>
          <a:off x="84561" y="0"/>
          <a:ext cx="3451274" cy="20707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A) 372</a:t>
          </a:r>
          <a:r>
            <a:rPr lang="en-US" sz="4000" kern="1200" baseline="-25000" dirty="0"/>
            <a:t>10</a:t>
          </a:r>
          <a:endParaRPr lang="en-GB" sz="4000" kern="1200" dirty="0"/>
        </a:p>
      </dsp:txBody>
      <dsp:txXfrm>
        <a:off x="84561" y="0"/>
        <a:ext cx="3451274" cy="2070764"/>
      </dsp:txXfrm>
    </dsp:sp>
    <dsp:sp modelId="{AD6369FA-032F-411E-90DB-739F7FF97B36}">
      <dsp:nvSpPr>
        <dsp:cNvPr id="0" name=""/>
        <dsp:cNvSpPr/>
      </dsp:nvSpPr>
      <dsp:spPr>
        <a:xfrm>
          <a:off x="3880963" y="2153"/>
          <a:ext cx="3451274" cy="2070764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B) 956</a:t>
          </a:r>
          <a:r>
            <a:rPr lang="en-US" sz="4000" kern="1200" baseline="-25000" dirty="0"/>
            <a:t>10</a:t>
          </a:r>
          <a:endParaRPr lang="en-GB" sz="4000" kern="1200" dirty="0"/>
        </a:p>
      </dsp:txBody>
      <dsp:txXfrm>
        <a:off x="3880963" y="2153"/>
        <a:ext cx="3451274" cy="2070764"/>
      </dsp:txXfrm>
    </dsp:sp>
    <dsp:sp modelId="{EBBCD85F-0A4B-4024-B5FE-1E635647B1E4}">
      <dsp:nvSpPr>
        <dsp:cNvPr id="0" name=""/>
        <dsp:cNvSpPr/>
      </dsp:nvSpPr>
      <dsp:spPr>
        <a:xfrm>
          <a:off x="84561" y="2418045"/>
          <a:ext cx="3451274" cy="2070764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C) 498</a:t>
          </a:r>
          <a:r>
            <a:rPr lang="en-US" sz="4000" kern="1200" baseline="-25000" dirty="0"/>
            <a:t>10</a:t>
          </a:r>
          <a:endParaRPr lang="en-GB" sz="4000" kern="1200" dirty="0"/>
        </a:p>
      </dsp:txBody>
      <dsp:txXfrm>
        <a:off x="84561" y="2418045"/>
        <a:ext cx="3451274" cy="2070764"/>
      </dsp:txXfrm>
    </dsp:sp>
    <dsp:sp modelId="{39E0D3C8-C252-474A-90FF-5B9367C21811}">
      <dsp:nvSpPr>
        <dsp:cNvPr id="0" name=""/>
        <dsp:cNvSpPr/>
      </dsp:nvSpPr>
      <dsp:spPr>
        <a:xfrm>
          <a:off x="3880963" y="2418045"/>
          <a:ext cx="3451274" cy="2070764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D</a:t>
          </a:r>
          <a:r>
            <a:rPr lang="en-US" sz="4000" kern="1200"/>
            <a:t>) 1027</a:t>
          </a:r>
          <a:r>
            <a:rPr lang="en-US" sz="4000" kern="1200" baseline="-25000"/>
            <a:t>10</a:t>
          </a:r>
          <a:endParaRPr lang="en-GB" sz="4000" kern="1200" dirty="0"/>
        </a:p>
      </dsp:txBody>
      <dsp:txXfrm>
        <a:off x="3880963" y="2418045"/>
        <a:ext cx="3451274" cy="207076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29385-83CB-4FDD-98E2-A534B3859FF6}">
      <dsp:nvSpPr>
        <dsp:cNvPr id="0" name=""/>
        <dsp:cNvSpPr/>
      </dsp:nvSpPr>
      <dsp:spPr>
        <a:xfrm>
          <a:off x="84561" y="0"/>
          <a:ext cx="3451274" cy="20707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A) D34</a:t>
          </a:r>
          <a:r>
            <a:rPr lang="en-US" sz="4000" kern="1200" baseline="-25000" dirty="0"/>
            <a:t>16</a:t>
          </a:r>
          <a:endParaRPr lang="en-GB" sz="4000" kern="1200" dirty="0"/>
        </a:p>
      </dsp:txBody>
      <dsp:txXfrm>
        <a:off x="84561" y="0"/>
        <a:ext cx="3451274" cy="2070764"/>
      </dsp:txXfrm>
    </dsp:sp>
    <dsp:sp modelId="{AD6369FA-032F-411E-90DB-739F7FF97B36}">
      <dsp:nvSpPr>
        <dsp:cNvPr id="0" name=""/>
        <dsp:cNvSpPr/>
      </dsp:nvSpPr>
      <dsp:spPr>
        <a:xfrm>
          <a:off x="3880963" y="2153"/>
          <a:ext cx="3451274" cy="2070764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B) BFB</a:t>
          </a:r>
          <a:r>
            <a:rPr lang="en-US" sz="4000" kern="1200" baseline="-25000" dirty="0"/>
            <a:t>16</a:t>
          </a:r>
          <a:endParaRPr lang="en-GB" sz="4000" kern="1200" dirty="0"/>
        </a:p>
      </dsp:txBody>
      <dsp:txXfrm>
        <a:off x="3880963" y="2153"/>
        <a:ext cx="3451274" cy="2070764"/>
      </dsp:txXfrm>
    </dsp:sp>
    <dsp:sp modelId="{EBBCD85F-0A4B-4024-B5FE-1E635647B1E4}">
      <dsp:nvSpPr>
        <dsp:cNvPr id="0" name=""/>
        <dsp:cNvSpPr/>
      </dsp:nvSpPr>
      <dsp:spPr>
        <a:xfrm>
          <a:off x="84561" y="2418045"/>
          <a:ext cx="3451274" cy="2070764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C) C43</a:t>
          </a:r>
          <a:r>
            <a:rPr lang="en-US" sz="4000" kern="1200" baseline="-25000" dirty="0"/>
            <a:t>16</a:t>
          </a:r>
          <a:endParaRPr lang="en-GB" sz="4000" kern="1200" dirty="0"/>
        </a:p>
      </dsp:txBody>
      <dsp:txXfrm>
        <a:off x="84561" y="2418045"/>
        <a:ext cx="3451274" cy="2070764"/>
      </dsp:txXfrm>
    </dsp:sp>
    <dsp:sp modelId="{39E0D3C8-C252-474A-90FF-5B9367C21811}">
      <dsp:nvSpPr>
        <dsp:cNvPr id="0" name=""/>
        <dsp:cNvSpPr/>
      </dsp:nvSpPr>
      <dsp:spPr>
        <a:xfrm>
          <a:off x="3880963" y="2418045"/>
          <a:ext cx="3451274" cy="2070764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D) A52</a:t>
          </a:r>
          <a:r>
            <a:rPr lang="en-US" sz="4000" kern="1200" baseline="-25000" dirty="0"/>
            <a:t>16</a:t>
          </a:r>
          <a:endParaRPr lang="en-GB" sz="4000" kern="1200" dirty="0"/>
        </a:p>
      </dsp:txBody>
      <dsp:txXfrm>
        <a:off x="3880963" y="2418045"/>
        <a:ext cx="3451274" cy="20707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512807" y="1813"/>
          <a:ext cx="3539881" cy="212392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21.125</a:t>
          </a:r>
          <a:r>
            <a:rPr lang="en-GB" sz="3600" kern="1200" baseline="-25000" dirty="0"/>
            <a:t>10</a:t>
          </a:r>
          <a:endParaRPr lang="en-GB" sz="3600" kern="1200" dirty="0"/>
        </a:p>
      </dsp:txBody>
      <dsp:txXfrm>
        <a:off x="512807" y="1813"/>
        <a:ext cx="3539881" cy="2123928"/>
      </dsp:txXfrm>
    </dsp:sp>
    <dsp:sp modelId="{F6853794-1DF1-42C0-92E9-A3E7FDCD3564}">
      <dsp:nvSpPr>
        <dsp:cNvPr id="0" name=""/>
        <dsp:cNvSpPr/>
      </dsp:nvSpPr>
      <dsp:spPr>
        <a:xfrm>
          <a:off x="4406677" y="1813"/>
          <a:ext cx="3539881" cy="2123928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23.625</a:t>
          </a:r>
          <a:r>
            <a:rPr lang="en-GB" sz="3200" kern="1200" baseline="-25000" dirty="0"/>
            <a:t>10</a:t>
          </a:r>
          <a:endParaRPr lang="en-GB" sz="3200" kern="1200" dirty="0"/>
        </a:p>
      </dsp:txBody>
      <dsp:txXfrm>
        <a:off x="4406677" y="1813"/>
        <a:ext cx="3539881" cy="2123928"/>
      </dsp:txXfrm>
    </dsp:sp>
    <dsp:sp modelId="{15C6CD89-05B8-4A20-B431-872B54F1D1F5}">
      <dsp:nvSpPr>
        <dsp:cNvPr id="0" name=""/>
        <dsp:cNvSpPr/>
      </dsp:nvSpPr>
      <dsp:spPr>
        <a:xfrm>
          <a:off x="512807" y="2479731"/>
          <a:ext cx="3539881" cy="2123928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19.625</a:t>
          </a:r>
          <a:r>
            <a:rPr lang="en-GB" sz="3600" kern="1200" baseline="-25000" dirty="0"/>
            <a:t>10</a:t>
          </a:r>
          <a:endParaRPr lang="en-GB" sz="3600" kern="1200" dirty="0"/>
        </a:p>
      </dsp:txBody>
      <dsp:txXfrm>
        <a:off x="512807" y="2479731"/>
        <a:ext cx="3539881" cy="2123928"/>
      </dsp:txXfrm>
    </dsp:sp>
    <dsp:sp modelId="{BB1AC0AA-143E-4C69-8C52-4816C1E65646}">
      <dsp:nvSpPr>
        <dsp:cNvPr id="0" name=""/>
        <dsp:cNvSpPr/>
      </dsp:nvSpPr>
      <dsp:spPr>
        <a:xfrm>
          <a:off x="4406677" y="2479731"/>
          <a:ext cx="3539881" cy="2123928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25.75</a:t>
          </a:r>
          <a:r>
            <a:rPr lang="en-GB" sz="3600" kern="1200" baseline="-25000" dirty="0"/>
            <a:t>10</a:t>
          </a:r>
          <a:endParaRPr lang="en-GB" sz="3600" kern="1200" dirty="0"/>
        </a:p>
      </dsp:txBody>
      <dsp:txXfrm>
        <a:off x="4406677" y="2479731"/>
        <a:ext cx="3539881" cy="21239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512807" y="1813"/>
          <a:ext cx="3539881" cy="212392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10000110</a:t>
          </a:r>
          <a:r>
            <a:rPr lang="en-GB" sz="3600" kern="1200" baseline="-25000" dirty="0"/>
            <a:t>2</a:t>
          </a:r>
          <a:r>
            <a:rPr lang="en-GB" sz="3600" kern="1200" dirty="0"/>
            <a:t> </a:t>
          </a:r>
        </a:p>
      </dsp:txBody>
      <dsp:txXfrm>
        <a:off x="512807" y="1813"/>
        <a:ext cx="3539881" cy="2123928"/>
      </dsp:txXfrm>
    </dsp:sp>
    <dsp:sp modelId="{F6853794-1DF1-42C0-92E9-A3E7FDCD3564}">
      <dsp:nvSpPr>
        <dsp:cNvPr id="0" name=""/>
        <dsp:cNvSpPr/>
      </dsp:nvSpPr>
      <dsp:spPr>
        <a:xfrm>
          <a:off x="4406677" y="1813"/>
          <a:ext cx="3539881" cy="2123928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10000111</a:t>
          </a:r>
          <a:r>
            <a:rPr lang="en-GB" sz="3600" kern="1200" baseline="-25000" dirty="0"/>
            <a:t>2</a:t>
          </a:r>
          <a:endParaRPr lang="en-GB" sz="3600" kern="1200" dirty="0"/>
        </a:p>
      </dsp:txBody>
      <dsp:txXfrm>
        <a:off x="4406677" y="1813"/>
        <a:ext cx="3539881" cy="2123928"/>
      </dsp:txXfrm>
    </dsp:sp>
    <dsp:sp modelId="{15C6CD89-05B8-4A20-B431-872B54F1D1F5}">
      <dsp:nvSpPr>
        <dsp:cNvPr id="0" name=""/>
        <dsp:cNvSpPr/>
      </dsp:nvSpPr>
      <dsp:spPr>
        <a:xfrm>
          <a:off x="512807" y="2479731"/>
          <a:ext cx="3539881" cy="2123928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10010111</a:t>
          </a:r>
          <a:r>
            <a:rPr lang="en-GB" sz="3600" kern="1200" baseline="-25000" dirty="0"/>
            <a:t>2</a:t>
          </a:r>
          <a:r>
            <a:rPr lang="en-GB" sz="3600" kern="1200" dirty="0"/>
            <a:t> </a:t>
          </a:r>
        </a:p>
      </dsp:txBody>
      <dsp:txXfrm>
        <a:off x="512807" y="2479731"/>
        <a:ext cx="3539881" cy="2123928"/>
      </dsp:txXfrm>
    </dsp:sp>
    <dsp:sp modelId="{BB1AC0AA-143E-4C69-8C52-4816C1E65646}">
      <dsp:nvSpPr>
        <dsp:cNvPr id="0" name=""/>
        <dsp:cNvSpPr/>
      </dsp:nvSpPr>
      <dsp:spPr>
        <a:xfrm>
          <a:off x="4406677" y="2479731"/>
          <a:ext cx="3539881" cy="2123928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10001110</a:t>
          </a:r>
          <a:r>
            <a:rPr lang="en-GB" sz="3600" kern="1200" baseline="-25000" dirty="0"/>
            <a:t>2</a:t>
          </a:r>
          <a:endParaRPr lang="en-GB" sz="3600" kern="1200" dirty="0"/>
        </a:p>
      </dsp:txBody>
      <dsp:txXfrm>
        <a:off x="4406677" y="2479731"/>
        <a:ext cx="3539881" cy="21239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512807" y="1813"/>
          <a:ext cx="3539881" cy="212392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10110100</a:t>
          </a:r>
          <a:r>
            <a:rPr lang="en-GB" sz="3600" kern="1200" baseline="-25000" dirty="0"/>
            <a:t>2</a:t>
          </a:r>
          <a:r>
            <a:rPr lang="en-GB" sz="3600" kern="1200" dirty="0"/>
            <a:t> </a:t>
          </a:r>
        </a:p>
      </dsp:txBody>
      <dsp:txXfrm>
        <a:off x="512807" y="1813"/>
        <a:ext cx="3539881" cy="2123928"/>
      </dsp:txXfrm>
    </dsp:sp>
    <dsp:sp modelId="{F6853794-1DF1-42C0-92E9-A3E7FDCD3564}">
      <dsp:nvSpPr>
        <dsp:cNvPr id="0" name=""/>
        <dsp:cNvSpPr/>
      </dsp:nvSpPr>
      <dsp:spPr>
        <a:xfrm>
          <a:off x="4406677" y="1813"/>
          <a:ext cx="3539881" cy="2123928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10110011</a:t>
          </a:r>
          <a:r>
            <a:rPr lang="en-GB" sz="3600" kern="1200" baseline="-25000" dirty="0"/>
            <a:t>2</a:t>
          </a:r>
          <a:endParaRPr lang="en-GB" sz="3600" kern="1200" dirty="0"/>
        </a:p>
      </dsp:txBody>
      <dsp:txXfrm>
        <a:off x="4406677" y="1813"/>
        <a:ext cx="3539881" cy="2123928"/>
      </dsp:txXfrm>
    </dsp:sp>
    <dsp:sp modelId="{15C6CD89-05B8-4A20-B431-872B54F1D1F5}">
      <dsp:nvSpPr>
        <dsp:cNvPr id="0" name=""/>
        <dsp:cNvSpPr/>
      </dsp:nvSpPr>
      <dsp:spPr>
        <a:xfrm>
          <a:off x="512807" y="2479731"/>
          <a:ext cx="3539881" cy="2123928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10111100</a:t>
          </a:r>
          <a:r>
            <a:rPr lang="en-GB" sz="3600" kern="1200" baseline="-25000" dirty="0"/>
            <a:t>2</a:t>
          </a:r>
          <a:r>
            <a:rPr lang="en-GB" sz="3600" kern="1200" dirty="0"/>
            <a:t> </a:t>
          </a:r>
        </a:p>
      </dsp:txBody>
      <dsp:txXfrm>
        <a:off x="512807" y="2479731"/>
        <a:ext cx="3539881" cy="2123928"/>
      </dsp:txXfrm>
    </dsp:sp>
    <dsp:sp modelId="{BB1AC0AA-143E-4C69-8C52-4816C1E65646}">
      <dsp:nvSpPr>
        <dsp:cNvPr id="0" name=""/>
        <dsp:cNvSpPr/>
      </dsp:nvSpPr>
      <dsp:spPr>
        <a:xfrm>
          <a:off x="4406677" y="2479731"/>
          <a:ext cx="3539881" cy="2123928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11110100</a:t>
          </a:r>
          <a:r>
            <a:rPr lang="en-GB" sz="3600" kern="1200" baseline="-25000" dirty="0"/>
            <a:t>2</a:t>
          </a:r>
          <a:endParaRPr lang="en-GB" sz="3600" kern="1200" dirty="0"/>
        </a:p>
      </dsp:txBody>
      <dsp:txXfrm>
        <a:off x="4406677" y="2479731"/>
        <a:ext cx="3539881" cy="21239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512807" y="1813"/>
          <a:ext cx="3539881" cy="212392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11011110</a:t>
          </a:r>
          <a:r>
            <a:rPr lang="en-GB" sz="3600" kern="1200" baseline="-25000" dirty="0"/>
            <a:t>2</a:t>
          </a:r>
          <a:r>
            <a:rPr lang="en-GB" sz="3600" kern="1200" dirty="0"/>
            <a:t> </a:t>
          </a:r>
        </a:p>
      </dsp:txBody>
      <dsp:txXfrm>
        <a:off x="512807" y="1813"/>
        <a:ext cx="3539881" cy="2123928"/>
      </dsp:txXfrm>
    </dsp:sp>
    <dsp:sp modelId="{F6853794-1DF1-42C0-92E9-A3E7FDCD3564}">
      <dsp:nvSpPr>
        <dsp:cNvPr id="0" name=""/>
        <dsp:cNvSpPr/>
      </dsp:nvSpPr>
      <dsp:spPr>
        <a:xfrm>
          <a:off x="4406677" y="1813"/>
          <a:ext cx="3539881" cy="2123928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11011111</a:t>
          </a:r>
          <a:r>
            <a:rPr lang="en-GB" sz="3600" kern="1200" baseline="-25000" dirty="0"/>
            <a:t>2</a:t>
          </a:r>
          <a:endParaRPr lang="en-GB" sz="3600" kern="1200" dirty="0"/>
        </a:p>
      </dsp:txBody>
      <dsp:txXfrm>
        <a:off x="4406677" y="1813"/>
        <a:ext cx="3539881" cy="2123928"/>
      </dsp:txXfrm>
    </dsp:sp>
    <dsp:sp modelId="{15C6CD89-05B8-4A20-B431-872B54F1D1F5}">
      <dsp:nvSpPr>
        <dsp:cNvPr id="0" name=""/>
        <dsp:cNvSpPr/>
      </dsp:nvSpPr>
      <dsp:spPr>
        <a:xfrm>
          <a:off x="512807" y="2479731"/>
          <a:ext cx="3539881" cy="2123928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10111111</a:t>
          </a:r>
          <a:r>
            <a:rPr lang="en-GB" sz="3600" kern="1200" baseline="-25000" dirty="0"/>
            <a:t>2</a:t>
          </a:r>
          <a:r>
            <a:rPr lang="en-GB" sz="3600" kern="1200" dirty="0"/>
            <a:t> </a:t>
          </a:r>
        </a:p>
      </dsp:txBody>
      <dsp:txXfrm>
        <a:off x="512807" y="2479731"/>
        <a:ext cx="3539881" cy="2123928"/>
      </dsp:txXfrm>
    </dsp:sp>
    <dsp:sp modelId="{BB1AC0AA-143E-4C69-8C52-4816C1E65646}">
      <dsp:nvSpPr>
        <dsp:cNvPr id="0" name=""/>
        <dsp:cNvSpPr/>
      </dsp:nvSpPr>
      <dsp:spPr>
        <a:xfrm>
          <a:off x="4406677" y="2479731"/>
          <a:ext cx="3539881" cy="2123928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11101111</a:t>
          </a:r>
          <a:r>
            <a:rPr lang="en-GB" sz="3600" kern="1200" baseline="-25000" dirty="0"/>
            <a:t>2</a:t>
          </a:r>
          <a:endParaRPr lang="en-GB" sz="3600" kern="1200" dirty="0"/>
        </a:p>
      </dsp:txBody>
      <dsp:txXfrm>
        <a:off x="4406677" y="2479731"/>
        <a:ext cx="3539881" cy="21239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512807" y="1813"/>
          <a:ext cx="3539881" cy="212392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-72</a:t>
          </a:r>
          <a:r>
            <a:rPr lang="en-GB" sz="3600" kern="1200" baseline="-25000" dirty="0"/>
            <a:t>10</a:t>
          </a:r>
          <a:r>
            <a:rPr lang="en-GB" sz="3600" kern="1200" dirty="0"/>
            <a:t> </a:t>
          </a:r>
        </a:p>
      </dsp:txBody>
      <dsp:txXfrm>
        <a:off x="512807" y="1813"/>
        <a:ext cx="3539881" cy="2123928"/>
      </dsp:txXfrm>
    </dsp:sp>
    <dsp:sp modelId="{F6853794-1DF1-42C0-92E9-A3E7FDCD3564}">
      <dsp:nvSpPr>
        <dsp:cNvPr id="0" name=""/>
        <dsp:cNvSpPr/>
      </dsp:nvSpPr>
      <dsp:spPr>
        <a:xfrm>
          <a:off x="4406677" y="1813"/>
          <a:ext cx="3539881" cy="2123928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-68</a:t>
          </a:r>
          <a:r>
            <a:rPr lang="en-GB" sz="3200" kern="1200" baseline="-25000" dirty="0"/>
            <a:t>10</a:t>
          </a:r>
          <a:r>
            <a:rPr lang="en-GB" sz="3200" kern="1200" dirty="0"/>
            <a:t> </a:t>
          </a:r>
        </a:p>
      </dsp:txBody>
      <dsp:txXfrm>
        <a:off x="4406677" y="1813"/>
        <a:ext cx="3539881" cy="2123928"/>
      </dsp:txXfrm>
    </dsp:sp>
    <dsp:sp modelId="{15C6CD89-05B8-4A20-B431-872B54F1D1F5}">
      <dsp:nvSpPr>
        <dsp:cNvPr id="0" name=""/>
        <dsp:cNvSpPr/>
      </dsp:nvSpPr>
      <dsp:spPr>
        <a:xfrm>
          <a:off x="512807" y="2479731"/>
          <a:ext cx="3539881" cy="2123928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-79</a:t>
          </a:r>
          <a:r>
            <a:rPr lang="en-GB" sz="3600" kern="1200" baseline="-25000" dirty="0"/>
            <a:t>10</a:t>
          </a:r>
          <a:r>
            <a:rPr lang="en-GB" sz="3600" kern="1200" dirty="0"/>
            <a:t> </a:t>
          </a:r>
        </a:p>
      </dsp:txBody>
      <dsp:txXfrm>
        <a:off x="512807" y="2479731"/>
        <a:ext cx="3539881" cy="2123928"/>
      </dsp:txXfrm>
    </dsp:sp>
    <dsp:sp modelId="{BB1AC0AA-143E-4C69-8C52-4816C1E65646}">
      <dsp:nvSpPr>
        <dsp:cNvPr id="0" name=""/>
        <dsp:cNvSpPr/>
      </dsp:nvSpPr>
      <dsp:spPr>
        <a:xfrm>
          <a:off x="4406677" y="2479731"/>
          <a:ext cx="3539881" cy="2123928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-60</a:t>
          </a:r>
          <a:r>
            <a:rPr lang="en-GB" sz="3600" kern="1200" baseline="-25000" dirty="0"/>
            <a:t>10</a:t>
          </a:r>
          <a:r>
            <a:rPr lang="en-GB" sz="3600" kern="1200" dirty="0"/>
            <a:t> </a:t>
          </a:r>
        </a:p>
      </dsp:txBody>
      <dsp:txXfrm>
        <a:off x="4406677" y="2479731"/>
        <a:ext cx="3539881" cy="212392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512807" y="1813"/>
          <a:ext cx="3539881" cy="212392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F  </a:t>
          </a:r>
        </a:p>
      </dsp:txBody>
      <dsp:txXfrm>
        <a:off x="512807" y="1813"/>
        <a:ext cx="3539881" cy="2123928"/>
      </dsp:txXfrm>
    </dsp:sp>
    <dsp:sp modelId="{F6853794-1DF1-42C0-92E9-A3E7FDCD3564}">
      <dsp:nvSpPr>
        <dsp:cNvPr id="0" name=""/>
        <dsp:cNvSpPr/>
      </dsp:nvSpPr>
      <dsp:spPr>
        <a:xfrm>
          <a:off x="4406677" y="1813"/>
          <a:ext cx="3539881" cy="2123928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G</a:t>
          </a:r>
        </a:p>
      </dsp:txBody>
      <dsp:txXfrm>
        <a:off x="4406677" y="1813"/>
        <a:ext cx="3539881" cy="2123928"/>
      </dsp:txXfrm>
    </dsp:sp>
    <dsp:sp modelId="{15C6CD89-05B8-4A20-B431-872B54F1D1F5}">
      <dsp:nvSpPr>
        <dsp:cNvPr id="0" name=""/>
        <dsp:cNvSpPr/>
      </dsp:nvSpPr>
      <dsp:spPr>
        <a:xfrm>
          <a:off x="512807" y="2479731"/>
          <a:ext cx="3539881" cy="2123928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H</a:t>
          </a:r>
        </a:p>
      </dsp:txBody>
      <dsp:txXfrm>
        <a:off x="512807" y="2479731"/>
        <a:ext cx="3539881" cy="2123928"/>
      </dsp:txXfrm>
    </dsp:sp>
    <dsp:sp modelId="{BB1AC0AA-143E-4C69-8C52-4816C1E65646}">
      <dsp:nvSpPr>
        <dsp:cNvPr id="0" name=""/>
        <dsp:cNvSpPr/>
      </dsp:nvSpPr>
      <dsp:spPr>
        <a:xfrm>
          <a:off x="4406677" y="2479731"/>
          <a:ext cx="3539881" cy="2123928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I  </a:t>
          </a:r>
        </a:p>
      </dsp:txBody>
      <dsp:txXfrm>
        <a:off x="4406677" y="2479731"/>
        <a:ext cx="3539881" cy="212392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29385-83CB-4FDD-98E2-A534B3859FF6}">
      <dsp:nvSpPr>
        <dsp:cNvPr id="0" name=""/>
        <dsp:cNvSpPr/>
      </dsp:nvSpPr>
      <dsp:spPr>
        <a:xfrm>
          <a:off x="84561" y="2153"/>
          <a:ext cx="3451274" cy="20707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/>
            <a:t>A) 26</a:t>
          </a:r>
        </a:p>
      </dsp:txBody>
      <dsp:txXfrm>
        <a:off x="84561" y="2153"/>
        <a:ext cx="3451274" cy="2070764"/>
      </dsp:txXfrm>
    </dsp:sp>
    <dsp:sp modelId="{AD6369FA-032F-411E-90DB-739F7FF97B36}">
      <dsp:nvSpPr>
        <dsp:cNvPr id="0" name=""/>
        <dsp:cNvSpPr/>
      </dsp:nvSpPr>
      <dsp:spPr>
        <a:xfrm>
          <a:off x="3880963" y="2153"/>
          <a:ext cx="3451274" cy="2070764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/>
            <a:t>B) 7</a:t>
          </a:r>
        </a:p>
      </dsp:txBody>
      <dsp:txXfrm>
        <a:off x="3880963" y="2153"/>
        <a:ext cx="3451274" cy="2070764"/>
      </dsp:txXfrm>
    </dsp:sp>
    <dsp:sp modelId="{EBBCD85F-0A4B-4024-B5FE-1E635647B1E4}">
      <dsp:nvSpPr>
        <dsp:cNvPr id="0" name=""/>
        <dsp:cNvSpPr/>
      </dsp:nvSpPr>
      <dsp:spPr>
        <a:xfrm>
          <a:off x="84561" y="2418045"/>
          <a:ext cx="3451274" cy="2070764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/>
            <a:t>C) 13</a:t>
          </a:r>
        </a:p>
      </dsp:txBody>
      <dsp:txXfrm>
        <a:off x="84561" y="2418045"/>
        <a:ext cx="3451274" cy="2070764"/>
      </dsp:txXfrm>
    </dsp:sp>
    <dsp:sp modelId="{39E0D3C8-C252-474A-90FF-5B9367C21811}">
      <dsp:nvSpPr>
        <dsp:cNvPr id="0" name=""/>
        <dsp:cNvSpPr/>
      </dsp:nvSpPr>
      <dsp:spPr>
        <a:xfrm>
          <a:off x="3880963" y="2418045"/>
          <a:ext cx="3451274" cy="2070764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/>
            <a:t>D) 5</a:t>
          </a:r>
        </a:p>
      </dsp:txBody>
      <dsp:txXfrm>
        <a:off x="3880963" y="2418045"/>
        <a:ext cx="3451274" cy="207076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29385-83CB-4FDD-98E2-A534B3859FF6}">
      <dsp:nvSpPr>
        <dsp:cNvPr id="0" name=""/>
        <dsp:cNvSpPr/>
      </dsp:nvSpPr>
      <dsp:spPr>
        <a:xfrm>
          <a:off x="84561" y="2153"/>
          <a:ext cx="3451274" cy="207076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/>
            <a:t>A) g</a:t>
          </a:r>
        </a:p>
      </dsp:txBody>
      <dsp:txXfrm>
        <a:off x="84561" y="2153"/>
        <a:ext cx="3451274" cy="2070764"/>
      </dsp:txXfrm>
    </dsp:sp>
    <dsp:sp modelId="{AD6369FA-032F-411E-90DB-739F7FF97B36}">
      <dsp:nvSpPr>
        <dsp:cNvPr id="0" name=""/>
        <dsp:cNvSpPr/>
      </dsp:nvSpPr>
      <dsp:spPr>
        <a:xfrm>
          <a:off x="3880963" y="2153"/>
          <a:ext cx="3451274" cy="2070764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/>
            <a:t>B) h</a:t>
          </a:r>
        </a:p>
      </dsp:txBody>
      <dsp:txXfrm>
        <a:off x="3880963" y="2153"/>
        <a:ext cx="3451274" cy="2070764"/>
      </dsp:txXfrm>
    </dsp:sp>
    <dsp:sp modelId="{EBBCD85F-0A4B-4024-B5FE-1E635647B1E4}">
      <dsp:nvSpPr>
        <dsp:cNvPr id="0" name=""/>
        <dsp:cNvSpPr/>
      </dsp:nvSpPr>
      <dsp:spPr>
        <a:xfrm>
          <a:off x="84561" y="2418045"/>
          <a:ext cx="3451274" cy="2070764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/>
            <a:t>C) </a:t>
          </a:r>
          <a:r>
            <a:rPr lang="en-GB" sz="6500" kern="1200" dirty="0" err="1"/>
            <a:t>i</a:t>
          </a:r>
          <a:endParaRPr lang="en-GB" sz="6500" kern="1200" dirty="0"/>
        </a:p>
      </dsp:txBody>
      <dsp:txXfrm>
        <a:off x="84561" y="2418045"/>
        <a:ext cx="3451274" cy="2070764"/>
      </dsp:txXfrm>
    </dsp:sp>
    <dsp:sp modelId="{39E0D3C8-C252-474A-90FF-5B9367C21811}">
      <dsp:nvSpPr>
        <dsp:cNvPr id="0" name=""/>
        <dsp:cNvSpPr/>
      </dsp:nvSpPr>
      <dsp:spPr>
        <a:xfrm>
          <a:off x="3880963" y="2418045"/>
          <a:ext cx="3451274" cy="2070764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/>
            <a:t>D) j</a:t>
          </a:r>
        </a:p>
      </dsp:txBody>
      <dsp:txXfrm>
        <a:off x="3880963" y="2418045"/>
        <a:ext cx="3451274" cy="20707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05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33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50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305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887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51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106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799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68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67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04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E2139F7-DE69-4225-C6EA-FDDBB0A7858E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6F8851-ED71-7AE1-7A47-C539DEB09C25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BBDC99-2F36-896F-BA59-423A005BDE78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6FF1AD4-9D34-BCA8-7A3A-66DCA11BF57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056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dq-numbers-18-set-3.pptx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B8F79-88A6-45E8-855E-539C3BF90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Numbers Set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32FDC-2050-4DB3-91C4-E0E27D844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336" y="5075943"/>
            <a:ext cx="11084909" cy="1311606"/>
          </a:xfrm>
        </p:spPr>
        <p:txBody>
          <a:bodyPr numCol="2"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Search: Numbers Set 3 A level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>
                <a:hlinkClick r:id="rId2"/>
              </a:rPr>
              <a:t>dq-numbers-18-set-3.pptx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A469A8-C6AF-445E-A4A1-5691602A7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336" y="675806"/>
            <a:ext cx="11249025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561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35" y="295896"/>
            <a:ext cx="9259957" cy="138457"/>
          </a:xfrm>
        </p:spPr>
        <p:txBody>
          <a:bodyPr>
            <a:normAutofit fontScale="90000"/>
          </a:bodyPr>
          <a:lstStyle/>
          <a:p>
            <a:r>
              <a:rPr lang="en-GB" dirty="0"/>
              <a:t>If the ASCII value for “a” is 97 what is the ASCII letter that the ASCII value 105 represents</a:t>
            </a:r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950A968-7E37-4B07-A26C-25BA7C0EA726}"/>
              </a:ext>
            </a:extLst>
          </p:cNvPr>
          <p:cNvGraphicFramePr/>
          <p:nvPr/>
        </p:nvGraphicFramePr>
        <p:xfrm>
          <a:off x="2387600" y="2001912"/>
          <a:ext cx="7416800" cy="4490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2098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8966200" cy="58944"/>
          </a:xfrm>
        </p:spPr>
        <p:txBody>
          <a:bodyPr>
            <a:normAutofit fontScale="90000"/>
          </a:bodyPr>
          <a:lstStyle/>
          <a:p>
            <a:r>
              <a:rPr lang="en-GB" dirty="0"/>
              <a:t>If the ASCII value for “A” is 65 what is the ASCII letter that the ASCII value 70 represents</a:t>
            </a:r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950A968-7E37-4B07-A26C-25BA7C0EA7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1722176"/>
              </p:ext>
            </p:extLst>
          </p:nvPr>
        </p:nvGraphicFramePr>
        <p:xfrm>
          <a:off x="2387600" y="1577842"/>
          <a:ext cx="7416800" cy="4490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6266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“2” in ASCII?</a:t>
            </a:r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950A968-7E37-4B07-A26C-25BA7C0EA7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7028926"/>
              </p:ext>
            </p:extLst>
          </p:nvPr>
        </p:nvGraphicFramePr>
        <p:xfrm>
          <a:off x="2387600" y="1511582"/>
          <a:ext cx="7416800" cy="4490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0504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many bits are needed to represent the phrase </a:t>
            </a:r>
            <a:r>
              <a:rPr lang="en-GB" i="1" dirty="0">
                <a:latin typeface="Courier New" panose="02070309020205020404" pitchFamily="49" charset="0"/>
                <a:cs typeface="Courier New" panose="02070309020205020404" pitchFamily="49" charset="0"/>
              </a:rPr>
              <a:t>Hasta La Vista </a:t>
            </a:r>
            <a:r>
              <a:rPr lang="en-GB" dirty="0"/>
              <a:t>in ASCII?</a:t>
            </a:r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950A968-7E37-4B07-A26C-25BA7C0EA7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3494533"/>
              </p:ext>
            </p:extLst>
          </p:nvPr>
        </p:nvGraphicFramePr>
        <p:xfrm>
          <a:off x="2387600" y="1511582"/>
          <a:ext cx="7416800" cy="4490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8336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word does the following ASCII represent: 84 104 101?</a:t>
            </a:r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950A968-7E37-4B07-A26C-25BA7C0EA7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8402373"/>
              </p:ext>
            </p:extLst>
          </p:nvPr>
        </p:nvGraphicFramePr>
        <p:xfrm>
          <a:off x="2387600" y="1418816"/>
          <a:ext cx="7416800" cy="4490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674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C5FF6-A907-46A8-8F59-2B8317A7E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</a:t>
            </a:r>
            <a:r>
              <a:rPr lang="en-US" b="1" dirty="0"/>
              <a:t>101111</a:t>
            </a:r>
            <a:r>
              <a:rPr lang="en-US" b="1" baseline="-25000" dirty="0"/>
              <a:t>2</a:t>
            </a:r>
            <a:r>
              <a:rPr lang="en-US" b="1" dirty="0"/>
              <a:t> × 10100</a:t>
            </a:r>
            <a:r>
              <a:rPr lang="en-US" b="1" baseline="-25000" dirty="0"/>
              <a:t>2</a:t>
            </a:r>
            <a:r>
              <a:rPr lang="en-US" b="1" dirty="0"/>
              <a:t>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1EB18-1D84-444D-8C0B-1CDC3B29B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15E5E62-204F-47E4-BB60-62F4164716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7015929"/>
              </p:ext>
            </p:extLst>
          </p:nvPr>
        </p:nvGraphicFramePr>
        <p:xfrm>
          <a:off x="2387600" y="1392312"/>
          <a:ext cx="7416800" cy="4490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03403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C5FF6-A907-46A8-8F59-2B8317A7E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</a:t>
            </a:r>
            <a:r>
              <a:rPr lang="en-US" b="1" dirty="0"/>
              <a:t>1100 1101</a:t>
            </a:r>
            <a:r>
              <a:rPr lang="en-US" b="1" baseline="-25000" dirty="0"/>
              <a:t>2</a:t>
            </a:r>
            <a:r>
              <a:rPr lang="en-US" b="1" dirty="0"/>
              <a:t> – 1000 1010</a:t>
            </a:r>
            <a:r>
              <a:rPr lang="en-US" b="1" baseline="-25000" dirty="0"/>
              <a:t>2</a:t>
            </a:r>
            <a:r>
              <a:rPr lang="en-US" b="1" dirty="0"/>
              <a:t>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1EB18-1D84-444D-8C0B-1CDC3B29B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15E5E62-204F-47E4-BB60-62F4164716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5900135"/>
              </p:ext>
            </p:extLst>
          </p:nvPr>
        </p:nvGraphicFramePr>
        <p:xfrm>
          <a:off x="2387600" y="1405564"/>
          <a:ext cx="7416800" cy="4490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8512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C5FF6-A907-46A8-8F59-2B8317A7E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</a:t>
            </a:r>
            <a:r>
              <a:rPr lang="en-US" b="1" dirty="0"/>
              <a:t>1110 0010</a:t>
            </a:r>
            <a:r>
              <a:rPr lang="en-US" b="1" baseline="-25000" dirty="0"/>
              <a:t>2</a:t>
            </a:r>
            <a:r>
              <a:rPr lang="en-US" b="1" dirty="0"/>
              <a:t> – 1010 1000</a:t>
            </a:r>
            <a:r>
              <a:rPr lang="en-US" b="1" baseline="-25000" dirty="0"/>
              <a:t>2</a:t>
            </a:r>
            <a:r>
              <a:rPr lang="en-US" b="1" dirty="0"/>
              <a:t>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1EB18-1D84-444D-8C0B-1CDC3B29B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15E5E62-204F-47E4-BB60-62F4164716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5584654"/>
              </p:ext>
            </p:extLst>
          </p:nvPr>
        </p:nvGraphicFramePr>
        <p:xfrm>
          <a:off x="2387600" y="1458573"/>
          <a:ext cx="7416800" cy="4490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99144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C5FF6-A907-46A8-8F59-2B8317A7E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</a:t>
            </a:r>
            <a:r>
              <a:rPr lang="en-US" b="1" dirty="0"/>
              <a:t>3BC</a:t>
            </a:r>
            <a:r>
              <a:rPr lang="en-US" b="1" baseline="-25000" dirty="0"/>
              <a:t>16</a:t>
            </a:r>
            <a:r>
              <a:rPr lang="en-US" b="1" dirty="0"/>
              <a:t> </a:t>
            </a:r>
            <a:r>
              <a:rPr lang="en-US" dirty="0"/>
              <a:t>in denary?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1EB18-1D84-444D-8C0B-1CDC3B29B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15E5E62-204F-47E4-BB60-62F4164716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7937331"/>
              </p:ext>
            </p:extLst>
          </p:nvPr>
        </p:nvGraphicFramePr>
        <p:xfrm>
          <a:off x="2387600" y="1471825"/>
          <a:ext cx="7416800" cy="4490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1166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C5FF6-A907-46A8-8F59-2B8317A7E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3067</a:t>
            </a:r>
            <a:r>
              <a:rPr lang="en-US" baseline="-25000" dirty="0"/>
              <a:t>10</a:t>
            </a:r>
            <a:r>
              <a:rPr lang="en-US" dirty="0"/>
              <a:t> in hexadecimal?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1EB18-1D84-444D-8C0B-1CDC3B29B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15E5E62-204F-47E4-BB60-62F4164716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0469646"/>
              </p:ext>
            </p:extLst>
          </p:nvPr>
        </p:nvGraphicFramePr>
        <p:xfrm>
          <a:off x="2387600" y="1686000"/>
          <a:ext cx="7416800" cy="4490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7721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-182616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Convert the following fixed point binary value to denary 11.001</a:t>
            </a:r>
            <a:r>
              <a:rPr lang="en-GB" baseline="-25000" dirty="0"/>
              <a:t>2</a:t>
            </a:r>
            <a:br>
              <a:rPr lang="en-GB" dirty="0"/>
            </a:br>
            <a:endParaRPr lang="en-GB" baseline="-25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1190587"/>
              </p:ext>
            </p:extLst>
          </p:nvPr>
        </p:nvGraphicFramePr>
        <p:xfrm>
          <a:off x="1866316" y="1491839"/>
          <a:ext cx="8459367" cy="4605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61773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644AE-6E07-4FD8-B9FC-49DAD932B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Answers by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159A5-BBC1-47B3-ACCB-D354696F9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945356"/>
            <a:ext cx="10515600" cy="5547518"/>
          </a:xfrm>
        </p:spPr>
        <p:txBody>
          <a:bodyPr numCol="3">
            <a:normAutofit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 startAt="2"/>
            </a:pPr>
            <a:r>
              <a:rPr lang="en-US" dirty="0"/>
              <a:t>B</a:t>
            </a:r>
            <a:endParaRPr lang="en-GB" dirty="0"/>
          </a:p>
          <a:p>
            <a:pPr marL="342900" indent="-342900">
              <a:lnSpc>
                <a:spcPct val="120000"/>
              </a:lnSpc>
              <a:buAutoNum type="arabicPeriod" startAt="2"/>
            </a:pPr>
            <a:r>
              <a:rPr lang="en-US" dirty="0"/>
              <a:t>D</a:t>
            </a:r>
          </a:p>
          <a:p>
            <a:pPr marL="342900" indent="-342900">
              <a:lnSpc>
                <a:spcPct val="120000"/>
              </a:lnSpc>
              <a:buAutoNum type="arabicPeriod" startAt="2"/>
            </a:pPr>
            <a:r>
              <a:rPr lang="en-US" dirty="0"/>
              <a:t>C		</a:t>
            </a:r>
          </a:p>
          <a:p>
            <a:pPr marL="342900" indent="-342900">
              <a:lnSpc>
                <a:spcPct val="120000"/>
              </a:lnSpc>
              <a:buAutoNum type="arabicPeriod" startAt="2"/>
            </a:pPr>
            <a:r>
              <a:rPr lang="en-US" dirty="0"/>
              <a:t>A		</a:t>
            </a:r>
          </a:p>
          <a:p>
            <a:pPr marL="342900" indent="-342900">
              <a:lnSpc>
                <a:spcPct val="120000"/>
              </a:lnSpc>
              <a:buAutoNum type="arabicPeriod" startAt="2"/>
            </a:pPr>
            <a:r>
              <a:rPr lang="en-US" dirty="0"/>
              <a:t>B		</a:t>
            </a:r>
          </a:p>
          <a:p>
            <a:pPr marL="342900" indent="-342900">
              <a:lnSpc>
                <a:spcPct val="120000"/>
              </a:lnSpc>
              <a:buAutoNum type="arabicPeriod" startAt="2"/>
            </a:pPr>
            <a:r>
              <a:rPr lang="en-US" dirty="0"/>
              <a:t>B		</a:t>
            </a:r>
          </a:p>
          <a:p>
            <a:pPr marL="342900" indent="-342900">
              <a:lnSpc>
                <a:spcPct val="120000"/>
              </a:lnSpc>
              <a:buAutoNum type="arabicPeriod" startAt="2"/>
            </a:pPr>
            <a:r>
              <a:rPr lang="en-US" dirty="0"/>
              <a:t>C</a:t>
            </a:r>
          </a:p>
          <a:p>
            <a:pPr marL="342900" indent="-342900">
              <a:lnSpc>
                <a:spcPct val="120000"/>
              </a:lnSpc>
              <a:buAutoNum type="arabicPeriod" startAt="2"/>
            </a:pPr>
            <a:r>
              <a:rPr lang="en-US" dirty="0"/>
              <a:t>C		</a:t>
            </a:r>
          </a:p>
          <a:p>
            <a:pPr marL="342900" indent="-342900">
              <a:lnSpc>
                <a:spcPct val="120000"/>
              </a:lnSpc>
              <a:buAutoNum type="arabicPeriod" startAt="2"/>
            </a:pPr>
            <a:r>
              <a:rPr lang="en-US" dirty="0"/>
              <a:t>C		</a:t>
            </a:r>
          </a:p>
          <a:p>
            <a:pPr marL="342900" indent="-342900">
              <a:lnSpc>
                <a:spcPct val="120000"/>
              </a:lnSpc>
              <a:buAutoNum type="arabicPeriod" startAt="2"/>
            </a:pPr>
            <a:r>
              <a:rPr lang="en-US" dirty="0"/>
              <a:t>A		</a:t>
            </a:r>
          </a:p>
          <a:p>
            <a:pPr marL="342900" indent="-342900">
              <a:lnSpc>
                <a:spcPct val="120000"/>
              </a:lnSpc>
              <a:buAutoNum type="arabicPeriod" startAt="2"/>
            </a:pPr>
            <a:r>
              <a:rPr lang="en-US" dirty="0"/>
              <a:t>B		</a:t>
            </a:r>
          </a:p>
          <a:p>
            <a:pPr marL="342900" indent="-342900">
              <a:lnSpc>
                <a:spcPct val="120000"/>
              </a:lnSpc>
              <a:buAutoNum type="arabicPeriod" startAt="2"/>
            </a:pPr>
            <a:r>
              <a:rPr lang="en-US" dirty="0"/>
              <a:t>C	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				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207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-144516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Convert the following fixed point binary value to denary 10111.101</a:t>
            </a:r>
            <a:r>
              <a:rPr lang="en-GB" baseline="-25000" dirty="0"/>
              <a:t>2</a:t>
            </a:r>
            <a:br>
              <a:rPr lang="en-GB" dirty="0"/>
            </a:br>
            <a:endParaRPr lang="en-GB" baseline="-25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047727"/>
              </p:ext>
            </p:extLst>
          </p:nvPr>
        </p:nvGraphicFramePr>
        <p:xfrm>
          <a:off x="2049664" y="1434689"/>
          <a:ext cx="8459367" cy="4605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0592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22587"/>
          </a:xfrm>
        </p:spPr>
        <p:txBody>
          <a:bodyPr>
            <a:normAutofit/>
          </a:bodyPr>
          <a:lstStyle/>
          <a:p>
            <a:r>
              <a:rPr lang="en-GB" dirty="0"/>
              <a:t>Convert the following denary number to binary: -121</a:t>
            </a:r>
            <a:r>
              <a:rPr lang="en-GB" baseline="-25000" dirty="0"/>
              <a:t>10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1845438"/>
              </p:ext>
            </p:extLst>
          </p:nvPr>
        </p:nvGraphicFramePr>
        <p:xfrm>
          <a:off x="1866316" y="1529939"/>
          <a:ext cx="8459367" cy="4605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3764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57250"/>
          </a:xfrm>
        </p:spPr>
        <p:txBody>
          <a:bodyPr>
            <a:normAutofit/>
          </a:bodyPr>
          <a:lstStyle/>
          <a:p>
            <a:r>
              <a:rPr lang="en-GB" dirty="0"/>
              <a:t>Convert the following denary number to binary: -76</a:t>
            </a:r>
            <a:r>
              <a:rPr lang="en-GB" baseline="-25000" dirty="0"/>
              <a:t>10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5848905"/>
              </p:ext>
            </p:extLst>
          </p:nvPr>
        </p:nvGraphicFramePr>
        <p:xfrm>
          <a:off x="1649614" y="1206089"/>
          <a:ext cx="8459367" cy="4605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6187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04800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Convert the following denary number to binary: -33</a:t>
            </a:r>
            <a:r>
              <a:rPr lang="en-GB" baseline="-25000" dirty="0"/>
              <a:t>10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684974"/>
              </p:ext>
            </p:extLst>
          </p:nvPr>
        </p:nvGraphicFramePr>
        <p:xfrm>
          <a:off x="2030614" y="1339439"/>
          <a:ext cx="8459367" cy="4605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567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-163566"/>
            <a:ext cx="10515600" cy="1325563"/>
          </a:xfrm>
        </p:spPr>
        <p:txBody>
          <a:bodyPr>
            <a:normAutofit/>
          </a:bodyPr>
          <a:lstStyle/>
          <a:p>
            <a:r>
              <a:rPr lang="en-GB" sz="2400" dirty="0"/>
              <a:t>Convert the following two’s complement binary number to denary : 10110001</a:t>
            </a:r>
            <a:r>
              <a:rPr lang="en-GB" sz="2400" baseline="-25000" dirty="0"/>
              <a:t>2</a:t>
            </a:r>
            <a:br>
              <a:rPr lang="en-GB" dirty="0"/>
            </a:br>
            <a:endParaRPr lang="en-GB" baseline="-25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8709518"/>
              </p:ext>
            </p:extLst>
          </p:nvPr>
        </p:nvGraphicFramePr>
        <p:xfrm>
          <a:off x="1866316" y="1434689"/>
          <a:ext cx="8459367" cy="4605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7025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40" y="189187"/>
            <a:ext cx="10515600" cy="200838"/>
          </a:xfrm>
        </p:spPr>
        <p:txBody>
          <a:bodyPr>
            <a:normAutofit fontScale="90000"/>
          </a:bodyPr>
          <a:lstStyle/>
          <a:p>
            <a:r>
              <a:rPr lang="en-GB" sz="2400" dirty="0"/>
              <a:t>What is the ASCII value for 1000111</a:t>
            </a:r>
            <a:r>
              <a:rPr lang="en-GB" sz="2400" baseline="-25000" dirty="0"/>
              <a:t>2 </a:t>
            </a:r>
            <a:r>
              <a:rPr lang="en-GB" sz="2400" dirty="0"/>
              <a:t>where “A” is 1000001</a:t>
            </a:r>
            <a:r>
              <a:rPr lang="en-GB" sz="2400" baseline="-25000" dirty="0"/>
              <a:t>2</a:t>
            </a:r>
            <a:r>
              <a:rPr lang="en-GB" sz="2400" dirty="0"/>
              <a:t>, “B” is 1000010</a:t>
            </a:r>
            <a:r>
              <a:rPr lang="en-GB" sz="2400" baseline="-25000" dirty="0"/>
              <a:t>2</a:t>
            </a:r>
            <a:r>
              <a:rPr lang="en-GB" sz="2400" dirty="0"/>
              <a:t> and so on</a:t>
            </a:r>
            <a:endParaRPr lang="en-GB" sz="2400" baseline="-25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2114269" y="1559756"/>
          <a:ext cx="8459367" cy="4605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5501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0489"/>
            <a:ext cx="9233452" cy="164961"/>
          </a:xfrm>
        </p:spPr>
        <p:txBody>
          <a:bodyPr>
            <a:normAutofit fontScale="90000"/>
          </a:bodyPr>
          <a:lstStyle/>
          <a:p>
            <a:r>
              <a:rPr lang="en-GB" dirty="0"/>
              <a:t>How many binary digits are needed to represent the upper-case characters of the Latin alphabet?</a:t>
            </a:r>
            <a:endParaRPr lang="en-US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5176B1FA-2B1F-4DC0-AA72-05675DE1E22C}"/>
              </a:ext>
            </a:extLst>
          </p:cNvPr>
          <p:cNvGraphicFramePr/>
          <p:nvPr/>
        </p:nvGraphicFramePr>
        <p:xfrm>
          <a:off x="2387600" y="2001912"/>
          <a:ext cx="7416800" cy="4490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891916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1651</TotalTime>
  <Words>505</Words>
  <Application>Microsoft Office PowerPoint</Application>
  <PresentationFormat>Widescreen</PresentationFormat>
  <Paragraphs>156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Numbers Set 3</vt:lpstr>
      <vt:lpstr>Convert the following fixed point binary value to denary 11.0012 </vt:lpstr>
      <vt:lpstr>Convert the following fixed point binary value to denary 10111.1012 </vt:lpstr>
      <vt:lpstr>Convert the following denary number to binary: -12110</vt:lpstr>
      <vt:lpstr>Convert the following denary number to binary: -7610</vt:lpstr>
      <vt:lpstr>Convert the following denary number to binary: -3310</vt:lpstr>
      <vt:lpstr>Convert the following two’s complement binary number to denary : 101100012 </vt:lpstr>
      <vt:lpstr>What is the ASCII value for 10001112 where “A” is 10000012, “B” is 10000102 and so on</vt:lpstr>
      <vt:lpstr>How many binary digits are needed to represent the upper-case characters of the Latin alphabet?</vt:lpstr>
      <vt:lpstr>If the ASCII value for “a” is 97 what is the ASCII letter that the ASCII value 105 represents</vt:lpstr>
      <vt:lpstr>If the ASCII value for “A” is 65 what is the ASCII letter that the ASCII value 70 represents</vt:lpstr>
      <vt:lpstr>What is “2” in ASCII?</vt:lpstr>
      <vt:lpstr>How many bits are needed to represent the phrase Hasta La Vista in ASCII?</vt:lpstr>
      <vt:lpstr>What word does the following ASCII represent: 84 104 101?</vt:lpstr>
      <vt:lpstr>What is 1011112 × 101002?</vt:lpstr>
      <vt:lpstr>What is 1100 11012 – 1000 10102?</vt:lpstr>
      <vt:lpstr>What is 1110 00102 – 1010 10002?</vt:lpstr>
      <vt:lpstr>What is 3BC16 in denary?</vt:lpstr>
      <vt:lpstr>What is 306710 in hexadecimal?</vt:lpstr>
      <vt:lpstr>Answers by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returned when the following from the functional programming command head[1,2,3,4,5]</dc:title>
  <dc:creator>William Grey</dc:creator>
  <cp:lastModifiedBy>Chezka Mae Madrona</cp:lastModifiedBy>
  <cp:revision>4</cp:revision>
  <dcterms:created xsi:type="dcterms:W3CDTF">2019-03-29T09:08:03Z</dcterms:created>
  <dcterms:modified xsi:type="dcterms:W3CDTF">2025-03-25T11:58:15Z</dcterms:modified>
</cp:coreProperties>
</file>