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7" r:id="rId2"/>
    <p:sldId id="301" r:id="rId3"/>
    <p:sldId id="294" r:id="rId4"/>
    <p:sldId id="278" r:id="rId5"/>
    <p:sldId id="306" r:id="rId6"/>
    <p:sldId id="308" r:id="rId7"/>
    <p:sldId id="292" r:id="rId8"/>
    <p:sldId id="299" r:id="rId9"/>
    <p:sldId id="305" r:id="rId10"/>
    <p:sldId id="280" r:id="rId11"/>
    <p:sldId id="282" r:id="rId12"/>
    <p:sldId id="297" r:id="rId13"/>
    <p:sldId id="293" r:id="rId14"/>
    <p:sldId id="310" r:id="rId15"/>
    <p:sldId id="311" r:id="rId16"/>
    <p:sldId id="302" r:id="rId17"/>
    <p:sldId id="295" r:id="rId18"/>
    <p:sldId id="296" r:id="rId19"/>
    <p:sldId id="285" r:id="rId20"/>
    <p:sldId id="337" r:id="rId21"/>
    <p:sldId id="289" r:id="rId2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BA16E1-06F8-4154-B4A0-EE0E11B2EA52}" v="7" dt="2022-10-27T09:47:07.1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204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605CF34-044F-4F35-8BCA-871BCF556EEF}"/>
    <pc:docChg chg="undo custSel addSld modSld">
      <pc:chgData name="William Grey" userId="37b73424-c081-4fc2-b1af-363f4f3fd4f3" providerId="ADAL" clId="{C605CF34-044F-4F35-8BCA-871BCF556EEF}" dt="2021-05-21T12:51:54.594" v="643" actId="14100"/>
      <pc:docMkLst>
        <pc:docMk/>
      </pc:docMkLst>
      <pc:sldChg chg="modSp mod">
        <pc:chgData name="William Grey" userId="37b73424-c081-4fc2-b1af-363f4f3fd4f3" providerId="ADAL" clId="{C605CF34-044F-4F35-8BCA-871BCF556EEF}" dt="2021-05-21T12:45:42.993" v="18" actId="27636"/>
        <pc:sldMkLst>
          <pc:docMk/>
          <pc:sldMk cId="1310138340" sldId="278"/>
        </pc:sldMkLst>
        <pc:spChg chg="mod">
          <ac:chgData name="William Grey" userId="37b73424-c081-4fc2-b1af-363f4f3fd4f3" providerId="ADAL" clId="{C605CF34-044F-4F35-8BCA-871BCF556EEF}" dt="2021-05-21T12:45:42.993" v="18" actId="27636"/>
          <ac:spMkLst>
            <pc:docMk/>
            <pc:sldMk cId="1310138340" sldId="278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1310138340" sldId="27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35:46.465" v="8"/>
        <pc:sldMkLst>
          <pc:docMk/>
          <pc:sldMk cId="3225378579" sldId="280"/>
        </pc:sldMkLst>
        <pc:graphicFrameChg chg="mod modGraphic">
          <ac:chgData name="William Grey" userId="37b73424-c081-4fc2-b1af-363f4f3fd4f3" providerId="ADAL" clId="{C605CF34-044F-4F35-8BCA-871BCF556EEF}" dt="2021-05-21T12:35:46.465" v="8"/>
          <ac:graphicFrameMkLst>
            <pc:docMk/>
            <pc:sldMk cId="3225378579" sldId="280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C605CF34-044F-4F35-8BCA-871BCF556EEF}" dt="2021-05-21T12:45:42.821" v="9"/>
        <pc:sldMkLst>
          <pc:docMk/>
          <pc:sldMk cId="2348540413" sldId="282"/>
        </pc:sldMkLst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2348540413" sldId="28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3.111" v="27" actId="27636"/>
        <pc:sldMkLst>
          <pc:docMk/>
          <pc:sldMk cId="4162288023" sldId="285"/>
        </pc:sldMkLst>
        <pc:spChg chg="mod">
          <ac:chgData name="William Grey" userId="37b73424-c081-4fc2-b1af-363f4f3fd4f3" providerId="ADAL" clId="{C605CF34-044F-4F35-8BCA-871BCF556EEF}" dt="2021-05-21T12:45:43.111" v="27" actId="27636"/>
          <ac:spMkLst>
            <pc:docMk/>
            <pc:sldMk cId="4162288023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4162288023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3.140" v="29" actId="27636"/>
        <pc:sldMkLst>
          <pc:docMk/>
          <pc:sldMk cId="1352518323" sldId="289"/>
        </pc:sldMkLst>
        <pc:spChg chg="mod">
          <ac:chgData name="William Grey" userId="37b73424-c081-4fc2-b1af-363f4f3fd4f3" providerId="ADAL" clId="{C605CF34-044F-4F35-8BCA-871BCF556EEF}" dt="2021-05-21T12:45:43.140" v="29" actId="27636"/>
          <ac:spMkLst>
            <pc:docMk/>
            <pc:sldMk cId="1352518323" sldId="289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1352518323" sldId="28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3.022" v="20" actId="27636"/>
        <pc:sldMkLst>
          <pc:docMk/>
          <pc:sldMk cId="2775503921" sldId="292"/>
        </pc:sldMkLst>
        <pc:spChg chg="mod">
          <ac:chgData name="William Grey" userId="37b73424-c081-4fc2-b1af-363f4f3fd4f3" providerId="ADAL" clId="{C605CF34-044F-4F35-8BCA-871BCF556EEF}" dt="2021-05-21T12:45:43.022" v="20" actId="27636"/>
          <ac:spMkLst>
            <pc:docMk/>
            <pc:sldMk cId="2775503921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2775503921" sldId="29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3.064" v="23" actId="27636"/>
        <pc:sldMkLst>
          <pc:docMk/>
          <pc:sldMk cId="374233186" sldId="293"/>
        </pc:sldMkLst>
        <pc:spChg chg="mod">
          <ac:chgData name="William Grey" userId="37b73424-c081-4fc2-b1af-363f4f3fd4f3" providerId="ADAL" clId="{C605CF34-044F-4F35-8BCA-871BCF556EEF}" dt="2021-05-21T12:45:43.064" v="23" actId="27636"/>
          <ac:spMkLst>
            <pc:docMk/>
            <pc:sldMk cId="374233186" sldId="293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374233186" sldId="29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C605CF34-044F-4F35-8BCA-871BCF556EEF}" dt="2021-05-21T12:45:42.821" v="9"/>
        <pc:sldMkLst>
          <pc:docMk/>
          <pc:sldMk cId="3812907742" sldId="294"/>
        </pc:sldMkLst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3812907742" sldId="294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3812907742" sldId="29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3.086" v="25" actId="27636"/>
        <pc:sldMkLst>
          <pc:docMk/>
          <pc:sldMk cId="1382659191" sldId="295"/>
        </pc:sldMkLst>
        <pc:spChg chg="mod">
          <ac:chgData name="William Grey" userId="37b73424-c081-4fc2-b1af-363f4f3fd4f3" providerId="ADAL" clId="{C605CF34-044F-4F35-8BCA-871BCF556EEF}" dt="2021-05-21T12:45:43.086" v="25" actId="27636"/>
          <ac:spMkLst>
            <pc:docMk/>
            <pc:sldMk cId="1382659191" sldId="295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1382659191" sldId="29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3.103" v="26" actId="27636"/>
        <pc:sldMkLst>
          <pc:docMk/>
          <pc:sldMk cId="1847437055" sldId="296"/>
        </pc:sldMkLst>
        <pc:spChg chg="mod">
          <ac:chgData name="William Grey" userId="37b73424-c081-4fc2-b1af-363f4f3fd4f3" providerId="ADAL" clId="{C605CF34-044F-4F35-8BCA-871BCF556EEF}" dt="2021-05-21T12:45:43.103" v="26" actId="27636"/>
          <ac:spMkLst>
            <pc:docMk/>
            <pc:sldMk cId="1847437055" sldId="29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3.132" v="28" actId="27636"/>
        <pc:sldMkLst>
          <pc:docMk/>
          <pc:sldMk cId="2005479478" sldId="297"/>
        </pc:sldMkLst>
        <pc:spChg chg="mod">
          <ac:chgData name="William Grey" userId="37b73424-c081-4fc2-b1af-363f4f3fd4f3" providerId="ADAL" clId="{C605CF34-044F-4F35-8BCA-871BCF556EEF}" dt="2021-05-21T12:45:43.132" v="28" actId="27636"/>
          <ac:spMkLst>
            <pc:docMk/>
            <pc:sldMk cId="2005479478" sldId="297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2005479478" sldId="29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3.075" v="24" actId="27636"/>
        <pc:sldMkLst>
          <pc:docMk/>
          <pc:sldMk cId="609188086" sldId="298"/>
        </pc:sldMkLst>
        <pc:spChg chg="mod">
          <ac:chgData name="William Grey" userId="37b73424-c081-4fc2-b1af-363f4f3fd4f3" providerId="ADAL" clId="{C605CF34-044F-4F35-8BCA-871BCF556EEF}" dt="2021-05-21T12:45:43.075" v="24" actId="27636"/>
          <ac:spMkLst>
            <pc:docMk/>
            <pc:sldMk cId="609188086" sldId="298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609188086" sldId="29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9:01.831" v="328" actId="20577"/>
        <pc:sldMkLst>
          <pc:docMk/>
          <pc:sldMk cId="635918481" sldId="299"/>
        </pc:sldMkLst>
        <pc:spChg chg="mod">
          <ac:chgData name="William Grey" userId="37b73424-c081-4fc2-b1af-363f4f3fd4f3" providerId="ADAL" clId="{C605CF34-044F-4F35-8BCA-871BCF556EEF}" dt="2021-05-21T12:45:43.039" v="21" actId="27636"/>
          <ac:spMkLst>
            <pc:docMk/>
            <pc:sldMk cId="635918481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9:01.831" v="328" actId="20577"/>
          <ac:spMkLst>
            <pc:docMk/>
            <pc:sldMk cId="635918481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5:42.965" v="14" actId="27636"/>
        <pc:sldMkLst>
          <pc:docMk/>
          <pc:sldMk cId="1959754288" sldId="300"/>
        </pc:sldMkLst>
        <pc:spChg chg="mod">
          <ac:chgData name="William Grey" userId="37b73424-c081-4fc2-b1af-363f4f3fd4f3" providerId="ADAL" clId="{C605CF34-044F-4F35-8BCA-871BCF556EEF}" dt="2021-05-21T12:45:42.965" v="14" actId="27636"/>
          <ac:spMkLst>
            <pc:docMk/>
            <pc:sldMk cId="1959754288" sldId="300"/>
            <ac:spMk id="2" creationId="{9B5E7BDC-CC5A-46D1-B308-9EA290FD3B96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1959754288" sldId="300"/>
            <ac:spMk id="3" creationId="{B8D5A2DE-B88A-41F0-BC8A-A4301EC03BC8}"/>
          </ac:spMkLst>
        </pc:spChg>
      </pc:sldChg>
      <pc:sldChg chg="modSp mod">
        <pc:chgData name="William Grey" userId="37b73424-c081-4fc2-b1af-363f4f3fd4f3" providerId="ADAL" clId="{C605CF34-044F-4F35-8BCA-871BCF556EEF}" dt="2021-05-21T12:45:42.972" v="15" actId="27636"/>
        <pc:sldMkLst>
          <pc:docMk/>
          <pc:sldMk cId="3554886499" sldId="301"/>
        </pc:sldMkLst>
        <pc:spChg chg="mod">
          <ac:chgData name="William Grey" userId="37b73424-c081-4fc2-b1af-363f4f3fd4f3" providerId="ADAL" clId="{C605CF34-044F-4F35-8BCA-871BCF556EEF}" dt="2021-05-21T12:45:42.972" v="15" actId="27636"/>
          <ac:spMkLst>
            <pc:docMk/>
            <pc:sldMk cId="3554886499" sldId="301"/>
            <ac:spMk id="2" creationId="{9B5E7BDC-CC5A-46D1-B308-9EA290FD3B96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3554886499" sldId="301"/>
            <ac:spMk id="3" creationId="{B8D5A2DE-B88A-41F0-BC8A-A4301EC03BC8}"/>
          </ac:spMkLst>
        </pc:spChg>
      </pc:sldChg>
      <pc:sldChg chg="modSp mod">
        <pc:chgData name="William Grey" userId="37b73424-c081-4fc2-b1af-363f4f3fd4f3" providerId="ADAL" clId="{C605CF34-044F-4F35-8BCA-871BCF556EEF}" dt="2021-05-21T12:45:43.187" v="30" actId="27636"/>
        <pc:sldMkLst>
          <pc:docMk/>
          <pc:sldMk cId="2577285940" sldId="302"/>
        </pc:sldMkLst>
        <pc:spChg chg="mod">
          <ac:chgData name="William Grey" userId="37b73424-c081-4fc2-b1af-363f4f3fd4f3" providerId="ADAL" clId="{C605CF34-044F-4F35-8BCA-871BCF556EEF}" dt="2021-05-21T12:45:43.187" v="30" actId="27636"/>
          <ac:spMkLst>
            <pc:docMk/>
            <pc:sldMk cId="2577285940" sldId="302"/>
            <ac:spMk id="2" creationId="{6FBC654B-95EF-4A8C-9371-1BFE3BDA8689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2577285940" sldId="302"/>
            <ac:spMk id="3" creationId="{BB75E014-A022-4D13-80FB-BA6CBAEC308F}"/>
          </ac:spMkLst>
        </pc:spChg>
      </pc:sldChg>
      <pc:sldChg chg="modSp mod">
        <pc:chgData name="William Grey" userId="37b73424-c081-4fc2-b1af-363f4f3fd4f3" providerId="ADAL" clId="{C605CF34-044F-4F35-8BCA-871BCF556EEF}" dt="2021-05-21T12:45:42.979" v="16" actId="27636"/>
        <pc:sldMkLst>
          <pc:docMk/>
          <pc:sldMk cId="3171981832" sldId="303"/>
        </pc:sldMkLst>
        <pc:spChg chg="mod">
          <ac:chgData name="William Grey" userId="37b73424-c081-4fc2-b1af-363f4f3fd4f3" providerId="ADAL" clId="{C605CF34-044F-4F35-8BCA-871BCF556EEF}" dt="2021-05-21T12:45:42.979" v="16" actId="27636"/>
          <ac:spMkLst>
            <pc:docMk/>
            <pc:sldMk cId="3171981832" sldId="303"/>
            <ac:spMk id="2" creationId="{9B5E7BDC-CC5A-46D1-B308-9EA290FD3B96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3171981832" sldId="303"/>
            <ac:spMk id="3" creationId="{B8D5A2DE-B88A-41F0-BC8A-A4301EC03BC8}"/>
          </ac:spMkLst>
        </pc:spChg>
      </pc:sldChg>
      <pc:sldChg chg="modSp mod">
        <pc:chgData name="William Grey" userId="37b73424-c081-4fc2-b1af-363f4f3fd4f3" providerId="ADAL" clId="{C605CF34-044F-4F35-8BCA-871BCF556EEF}" dt="2021-05-21T12:45:42.986" v="17" actId="27636"/>
        <pc:sldMkLst>
          <pc:docMk/>
          <pc:sldMk cId="346360443" sldId="304"/>
        </pc:sldMkLst>
        <pc:spChg chg="mod">
          <ac:chgData name="William Grey" userId="37b73424-c081-4fc2-b1af-363f4f3fd4f3" providerId="ADAL" clId="{C605CF34-044F-4F35-8BCA-871BCF556EEF}" dt="2021-05-21T12:45:42.986" v="17" actId="27636"/>
          <ac:spMkLst>
            <pc:docMk/>
            <pc:sldMk cId="346360443" sldId="304"/>
            <ac:spMk id="2" creationId="{9B5E7BDC-CC5A-46D1-B308-9EA290FD3B96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346360443" sldId="304"/>
            <ac:spMk id="3" creationId="{B8D5A2DE-B88A-41F0-BC8A-A4301EC03BC8}"/>
          </ac:spMkLst>
        </pc:spChg>
      </pc:sldChg>
      <pc:sldChg chg="modSp mod">
        <pc:chgData name="William Grey" userId="37b73424-c081-4fc2-b1af-363f4f3fd4f3" providerId="ADAL" clId="{C605CF34-044F-4F35-8BCA-871BCF556EEF}" dt="2021-05-21T12:51:54.594" v="643" actId="14100"/>
        <pc:sldMkLst>
          <pc:docMk/>
          <pc:sldMk cId="756559157" sldId="305"/>
        </pc:sldMkLst>
        <pc:spChg chg="mod">
          <ac:chgData name="William Grey" userId="37b73424-c081-4fc2-b1af-363f4f3fd4f3" providerId="ADAL" clId="{C605CF34-044F-4F35-8BCA-871BCF556EEF}" dt="2021-05-21T12:45:43.047" v="22" actId="27636"/>
          <ac:spMkLst>
            <pc:docMk/>
            <pc:sldMk cId="756559157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51:54.594" v="643" actId="14100"/>
          <ac:spMkLst>
            <pc:docMk/>
            <pc:sldMk cId="756559157" sldId="30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605CF34-044F-4F35-8BCA-871BCF556EEF}" dt="2021-05-21T12:49:58.507" v="444" actId="27636"/>
        <pc:sldMkLst>
          <pc:docMk/>
          <pc:sldMk cId="804380783" sldId="306"/>
        </pc:sldMkLst>
        <pc:spChg chg="mod">
          <ac:chgData name="William Grey" userId="37b73424-c081-4fc2-b1af-363f4f3fd4f3" providerId="ADAL" clId="{C605CF34-044F-4F35-8BCA-871BCF556EEF}" dt="2021-05-21T12:45:43.001" v="19" actId="27636"/>
          <ac:spMkLst>
            <pc:docMk/>
            <pc:sldMk cId="804380783" sldId="306"/>
            <ac:spMk id="2" creationId="{7143247C-6E7D-4770-93F1-AF8C75A0114A}"/>
          </ac:spMkLst>
        </pc:spChg>
        <pc:spChg chg="mod">
          <ac:chgData name="William Grey" userId="37b73424-c081-4fc2-b1af-363f4f3fd4f3" providerId="ADAL" clId="{C605CF34-044F-4F35-8BCA-871BCF556EEF}" dt="2021-05-21T12:49:58.507" v="444" actId="27636"/>
          <ac:spMkLst>
            <pc:docMk/>
            <pc:sldMk cId="804380783" sldId="306"/>
            <ac:spMk id="3" creationId="{60E2008C-3D49-4E67-8B32-42A4776376B2}"/>
          </ac:spMkLst>
        </pc:spChg>
      </pc:sldChg>
      <pc:sldChg chg="modSp add mod">
        <pc:chgData name="William Grey" userId="37b73424-c081-4fc2-b1af-363f4f3fd4f3" providerId="ADAL" clId="{C605CF34-044F-4F35-8BCA-871BCF556EEF}" dt="2021-05-21T12:45:42.926" v="10" actId="27636"/>
        <pc:sldMkLst>
          <pc:docMk/>
          <pc:sldMk cId="2324994533" sldId="307"/>
        </pc:sldMkLst>
        <pc:spChg chg="mod">
          <ac:chgData name="William Grey" userId="37b73424-c081-4fc2-b1af-363f4f3fd4f3" providerId="ADAL" clId="{C605CF34-044F-4F35-8BCA-871BCF556EEF}" dt="2021-05-21T12:45:42.926" v="10" actId="27636"/>
          <ac:spMkLst>
            <pc:docMk/>
            <pc:sldMk cId="2324994533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2324994533" sldId="307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C605CF34-044F-4F35-8BCA-871BCF556EEF}" dt="2021-05-21T12:45:42.935" v="11" actId="27636"/>
        <pc:sldMkLst>
          <pc:docMk/>
          <pc:sldMk cId="166681513" sldId="308"/>
        </pc:sldMkLst>
        <pc:spChg chg="mod">
          <ac:chgData name="William Grey" userId="37b73424-c081-4fc2-b1af-363f4f3fd4f3" providerId="ADAL" clId="{C605CF34-044F-4F35-8BCA-871BCF556EEF}" dt="2021-05-21T12:45:42.935" v="11" actId="27636"/>
          <ac:spMkLst>
            <pc:docMk/>
            <pc:sldMk cId="166681513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166681513" sldId="308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C605CF34-044F-4F35-8BCA-871BCF556EEF}" dt="2021-05-21T12:45:42.942" v="12" actId="27636"/>
        <pc:sldMkLst>
          <pc:docMk/>
          <pc:sldMk cId="3092994386" sldId="316"/>
        </pc:sldMkLst>
        <pc:spChg chg="mod">
          <ac:chgData name="William Grey" userId="37b73424-c081-4fc2-b1af-363f4f3fd4f3" providerId="ADAL" clId="{C605CF34-044F-4F35-8BCA-871BCF556EEF}" dt="2021-05-21T12:45:42.942" v="12" actId="27636"/>
          <ac:spMkLst>
            <pc:docMk/>
            <pc:sldMk cId="3092994386" sldId="316"/>
            <ac:spMk id="2" creationId="{47B42F21-B391-44AF-A912-16A6FDF0F4E5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3092994386" sldId="316"/>
            <ac:spMk id="3" creationId="{437BFA9F-5EC7-4EF6-9341-7C9F33BE44E0}"/>
          </ac:spMkLst>
        </pc:spChg>
      </pc:sldChg>
      <pc:sldChg chg="modSp add mod">
        <pc:chgData name="William Grey" userId="37b73424-c081-4fc2-b1af-363f4f3fd4f3" providerId="ADAL" clId="{C605CF34-044F-4F35-8BCA-871BCF556EEF}" dt="2021-05-21T12:45:42.955" v="13" actId="27636"/>
        <pc:sldMkLst>
          <pc:docMk/>
          <pc:sldMk cId="2945761091" sldId="317"/>
        </pc:sldMkLst>
        <pc:spChg chg="mod">
          <ac:chgData name="William Grey" userId="37b73424-c081-4fc2-b1af-363f4f3fd4f3" providerId="ADAL" clId="{C605CF34-044F-4F35-8BCA-871BCF556EEF}" dt="2021-05-21T12:45:42.955" v="13" actId="27636"/>
          <ac:spMkLst>
            <pc:docMk/>
            <pc:sldMk cId="2945761091" sldId="317"/>
            <ac:spMk id="2" creationId="{47B42F21-B391-44AF-A912-16A6FDF0F4E5}"/>
          </ac:spMkLst>
        </pc:spChg>
        <pc:spChg chg="mod">
          <ac:chgData name="William Grey" userId="37b73424-c081-4fc2-b1af-363f4f3fd4f3" providerId="ADAL" clId="{C605CF34-044F-4F35-8BCA-871BCF556EEF}" dt="2021-05-21T12:45:42.821" v="9"/>
          <ac:spMkLst>
            <pc:docMk/>
            <pc:sldMk cId="2945761091" sldId="317"/>
            <ac:spMk id="3" creationId="{437BFA9F-5EC7-4EF6-9341-7C9F33BE44E0}"/>
          </ac:spMkLst>
        </pc:spChg>
      </pc:sldChg>
    </pc:docChg>
  </pc:docChgLst>
  <pc:docChgLst>
    <pc:chgData name="William Grey" userId="37b73424-c081-4fc2-b1af-363f4f3fd4f3" providerId="ADAL" clId="{A6EDB5BE-A817-40B5-B020-1592AD8BF541}"/>
    <pc:docChg chg="undo custSel addSld delSld modSld sldOrd">
      <pc:chgData name="William Grey" userId="37b73424-c081-4fc2-b1af-363f4f3fd4f3" providerId="ADAL" clId="{A6EDB5BE-A817-40B5-B020-1592AD8BF541}" dt="2021-08-13T22:23:52.267" v="1289" actId="20577"/>
      <pc:docMkLst>
        <pc:docMk/>
      </pc:docMkLst>
      <pc:sldChg chg="modSp mod">
        <pc:chgData name="William Grey" userId="37b73424-c081-4fc2-b1af-363f4f3fd4f3" providerId="ADAL" clId="{A6EDB5BE-A817-40B5-B020-1592AD8BF541}" dt="2021-08-10T10:08:53.179" v="124" actId="12"/>
        <pc:sldMkLst>
          <pc:docMk/>
          <pc:sldMk cId="1310138340" sldId="278"/>
        </pc:sldMkLst>
        <pc:spChg chg="mod">
          <ac:chgData name="William Grey" userId="37b73424-c081-4fc2-b1af-363f4f3fd4f3" providerId="ADAL" clId="{A6EDB5BE-A817-40B5-B020-1592AD8BF541}" dt="2021-08-10T10:08:53.179" v="124" actId="12"/>
          <ac:spMkLst>
            <pc:docMk/>
            <pc:sldMk cId="1310138340" sldId="278"/>
            <ac:spMk id="3" creationId="{00000000-0000-0000-0000-000000000000}"/>
          </ac:spMkLst>
        </pc:spChg>
      </pc:sldChg>
      <pc:sldChg chg="delSp modSp mod">
        <pc:chgData name="William Grey" userId="37b73424-c081-4fc2-b1af-363f4f3fd4f3" providerId="ADAL" clId="{A6EDB5BE-A817-40B5-B020-1592AD8BF541}" dt="2021-08-10T14:53:14.539" v="1264" actId="1076"/>
        <pc:sldMkLst>
          <pc:docMk/>
          <pc:sldMk cId="3225378579" sldId="280"/>
        </pc:sldMkLst>
        <pc:spChg chg="mod ord">
          <ac:chgData name="William Grey" userId="37b73424-c081-4fc2-b1af-363f4f3fd4f3" providerId="ADAL" clId="{A6EDB5BE-A817-40B5-B020-1592AD8BF541}" dt="2021-08-10T14:53:14.539" v="1264" actId="1076"/>
          <ac:spMkLst>
            <pc:docMk/>
            <pc:sldMk cId="3225378579" sldId="280"/>
            <ac:spMk id="2" creationId="{00000000-0000-0000-0000-000000000000}"/>
          </ac:spMkLst>
        </pc:spChg>
        <pc:spChg chg="del">
          <ac:chgData name="William Grey" userId="37b73424-c081-4fc2-b1af-363f4f3fd4f3" providerId="ADAL" clId="{A6EDB5BE-A817-40B5-B020-1592AD8BF541}" dt="2021-08-10T10:43:58.842" v="982" actId="478"/>
          <ac:spMkLst>
            <pc:docMk/>
            <pc:sldMk cId="3225378579" sldId="280"/>
            <ac:spMk id="3" creationId="{891B8681-5719-4047-A99C-D50171DFCC5B}"/>
          </ac:spMkLst>
        </pc:spChg>
        <pc:graphicFrameChg chg="mod modGraphic">
          <ac:chgData name="William Grey" userId="37b73424-c081-4fc2-b1af-363f4f3fd4f3" providerId="ADAL" clId="{A6EDB5BE-A817-40B5-B020-1592AD8BF541}" dt="2021-08-10T14:52:58.420" v="1263" actId="2161"/>
          <ac:graphicFrameMkLst>
            <pc:docMk/>
            <pc:sldMk cId="3225378579" sldId="280"/>
            <ac:graphicFrameMk id="4" creationId="{00000000-0000-0000-0000-000000000000}"/>
          </ac:graphicFrameMkLst>
        </pc:graphicFrameChg>
      </pc:sldChg>
      <pc:sldChg chg="addSp delSp modSp mod modAnim">
        <pc:chgData name="William Grey" userId="37b73424-c081-4fc2-b1af-363f4f3fd4f3" providerId="ADAL" clId="{A6EDB5BE-A817-40B5-B020-1592AD8BF541}" dt="2021-08-10T10:38:58.127" v="828" actId="20577"/>
        <pc:sldMkLst>
          <pc:docMk/>
          <pc:sldMk cId="2348540413" sldId="282"/>
        </pc:sldMkLst>
        <pc:spChg chg="mod">
          <ac:chgData name="William Grey" userId="37b73424-c081-4fc2-b1af-363f4f3fd4f3" providerId="ADAL" clId="{A6EDB5BE-A817-40B5-B020-1592AD8BF541}" dt="2021-08-10T10:35:06.158" v="706" actId="20577"/>
          <ac:spMkLst>
            <pc:docMk/>
            <pc:sldMk cId="2348540413" sldId="282"/>
            <ac:spMk id="2" creationId="{00000000-0000-0000-0000-000000000000}"/>
          </ac:spMkLst>
        </pc:spChg>
        <pc:spChg chg="add mod">
          <ac:chgData name="William Grey" userId="37b73424-c081-4fc2-b1af-363f4f3fd4f3" providerId="ADAL" clId="{A6EDB5BE-A817-40B5-B020-1592AD8BF541}" dt="2021-08-10T10:36:21.441" v="734" actId="207"/>
          <ac:spMkLst>
            <pc:docMk/>
            <pc:sldMk cId="2348540413" sldId="282"/>
            <ac:spMk id="3" creationId="{2E09EAA0-8008-4641-B06D-143ECE76413C}"/>
          </ac:spMkLst>
        </pc:spChg>
        <pc:spChg chg="del">
          <ac:chgData name="William Grey" userId="37b73424-c081-4fc2-b1af-363f4f3fd4f3" providerId="ADAL" clId="{A6EDB5BE-A817-40B5-B020-1592AD8BF541}" dt="2021-08-10T10:35:27.748" v="708" actId="478"/>
          <ac:spMkLst>
            <pc:docMk/>
            <pc:sldMk cId="2348540413" sldId="282"/>
            <ac:spMk id="5" creationId="{00000000-0000-0000-0000-000000000000}"/>
          </ac:spMkLst>
        </pc:spChg>
        <pc:spChg chg="mod">
          <ac:chgData name="William Grey" userId="37b73424-c081-4fc2-b1af-363f4f3fd4f3" providerId="ADAL" clId="{A6EDB5BE-A817-40B5-B020-1592AD8BF541}" dt="2021-08-10T10:38:58.127" v="828" actId="20577"/>
          <ac:spMkLst>
            <pc:docMk/>
            <pc:sldMk cId="2348540413" sldId="282"/>
            <ac:spMk id="7" creationId="{00000000-0000-0000-0000-000000000000}"/>
          </ac:spMkLst>
        </pc:spChg>
      </pc:sldChg>
      <pc:sldChg chg="modSp mod modAnim">
        <pc:chgData name="William Grey" userId="37b73424-c081-4fc2-b1af-363f4f3fd4f3" providerId="ADAL" clId="{A6EDB5BE-A817-40B5-B020-1592AD8BF541}" dt="2021-08-10T10:17:22.451" v="355"/>
        <pc:sldMkLst>
          <pc:docMk/>
          <pc:sldMk cId="4162288023" sldId="285"/>
        </pc:sldMkLst>
        <pc:spChg chg="mod">
          <ac:chgData name="William Grey" userId="37b73424-c081-4fc2-b1af-363f4f3fd4f3" providerId="ADAL" clId="{A6EDB5BE-A817-40B5-B020-1592AD8BF541}" dt="2021-08-10T10:16:01.104" v="353" actId="20577"/>
          <ac:spMkLst>
            <pc:docMk/>
            <pc:sldMk cId="4162288023" sldId="285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A6EDB5BE-A817-40B5-B020-1592AD8BF541}" dt="2021-08-10T10:31:48.348" v="537" actId="2696"/>
        <pc:sldMkLst>
          <pc:docMk/>
          <pc:sldMk cId="1352518323" sldId="289"/>
        </pc:sldMkLst>
      </pc:sldChg>
      <pc:sldChg chg="modSp mod ord">
        <pc:chgData name="William Grey" userId="37b73424-c081-4fc2-b1af-363f4f3fd4f3" providerId="ADAL" clId="{A6EDB5BE-A817-40B5-B020-1592AD8BF541}" dt="2021-08-10T10:23:25.118" v="530" actId="947"/>
        <pc:sldMkLst>
          <pc:docMk/>
          <pc:sldMk cId="2775503921" sldId="292"/>
        </pc:sldMkLst>
        <pc:spChg chg="mod">
          <ac:chgData name="William Grey" userId="37b73424-c081-4fc2-b1af-363f4f3fd4f3" providerId="ADAL" clId="{A6EDB5BE-A817-40B5-B020-1592AD8BF541}" dt="2021-08-10T10:23:25.118" v="530" actId="947"/>
          <ac:spMkLst>
            <pc:docMk/>
            <pc:sldMk cId="2775503921" sldId="29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6EDB5BE-A817-40B5-B020-1592AD8BF541}" dt="2021-08-10T10:42:27.052" v="976" actId="20577"/>
        <pc:sldMkLst>
          <pc:docMk/>
          <pc:sldMk cId="374233186" sldId="293"/>
        </pc:sldMkLst>
        <pc:spChg chg="mod">
          <ac:chgData name="William Grey" userId="37b73424-c081-4fc2-b1af-363f4f3fd4f3" providerId="ADAL" clId="{A6EDB5BE-A817-40B5-B020-1592AD8BF541}" dt="2021-08-10T10:42:27.052" v="976" actId="20577"/>
          <ac:spMkLst>
            <pc:docMk/>
            <pc:sldMk cId="374233186" sldId="29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6EDB5BE-A817-40B5-B020-1592AD8BF541}" dt="2021-08-10T10:17:50.053" v="356" actId="21"/>
        <pc:sldMkLst>
          <pc:docMk/>
          <pc:sldMk cId="3812907742" sldId="294"/>
        </pc:sldMkLst>
        <pc:spChg chg="mod">
          <ac:chgData name="William Grey" userId="37b73424-c081-4fc2-b1af-363f4f3fd4f3" providerId="ADAL" clId="{A6EDB5BE-A817-40B5-B020-1592AD8BF541}" dt="2021-08-10T10:17:50.053" v="356" actId="21"/>
          <ac:spMkLst>
            <pc:docMk/>
            <pc:sldMk cId="3812907742" sldId="29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6EDB5BE-A817-40B5-B020-1592AD8BF541}" dt="2021-08-10T10:33:57.476" v="677" actId="20577"/>
        <pc:sldMkLst>
          <pc:docMk/>
          <pc:sldMk cId="1382659191" sldId="295"/>
        </pc:sldMkLst>
        <pc:spChg chg="mod">
          <ac:chgData name="William Grey" userId="37b73424-c081-4fc2-b1af-363f4f3fd4f3" providerId="ADAL" clId="{A6EDB5BE-A817-40B5-B020-1592AD8BF541}" dt="2021-08-10T10:24:07.647" v="536" actId="20577"/>
          <ac:spMkLst>
            <pc:docMk/>
            <pc:sldMk cId="1382659191" sldId="295"/>
            <ac:spMk id="2" creationId="{00000000-0000-0000-0000-000000000000}"/>
          </ac:spMkLst>
        </pc:spChg>
        <pc:spChg chg="mod">
          <ac:chgData name="William Grey" userId="37b73424-c081-4fc2-b1af-363f4f3fd4f3" providerId="ADAL" clId="{A6EDB5BE-A817-40B5-B020-1592AD8BF541}" dt="2021-08-10T10:33:57.476" v="677" actId="20577"/>
          <ac:spMkLst>
            <pc:docMk/>
            <pc:sldMk cId="1382659191" sldId="29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6EDB5BE-A817-40B5-B020-1592AD8BF541}" dt="2021-08-10T10:34:11.861" v="683" actId="20577"/>
        <pc:sldMkLst>
          <pc:docMk/>
          <pc:sldMk cId="1847437055" sldId="296"/>
        </pc:sldMkLst>
        <pc:spChg chg="mod">
          <ac:chgData name="William Grey" userId="37b73424-c081-4fc2-b1af-363f4f3fd4f3" providerId="ADAL" clId="{A6EDB5BE-A817-40B5-B020-1592AD8BF541}" dt="2021-08-10T10:33:43.599" v="674" actId="20577"/>
          <ac:spMkLst>
            <pc:docMk/>
            <pc:sldMk cId="1847437055" sldId="296"/>
            <ac:spMk id="2" creationId="{00000000-0000-0000-0000-000000000000}"/>
          </ac:spMkLst>
        </pc:spChg>
        <pc:spChg chg="mod">
          <ac:chgData name="William Grey" userId="37b73424-c081-4fc2-b1af-363f4f3fd4f3" providerId="ADAL" clId="{A6EDB5BE-A817-40B5-B020-1592AD8BF541}" dt="2021-08-10T10:34:11.861" v="683" actId="20577"/>
          <ac:spMkLst>
            <pc:docMk/>
            <pc:sldMk cId="1847437055" sldId="29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6EDB5BE-A817-40B5-B020-1592AD8BF541}" dt="2021-08-10T10:43:01.568" v="980" actId="20577"/>
        <pc:sldMkLst>
          <pc:docMk/>
          <pc:sldMk cId="2005479478" sldId="297"/>
        </pc:sldMkLst>
        <pc:spChg chg="mod">
          <ac:chgData name="William Grey" userId="37b73424-c081-4fc2-b1af-363f4f3fd4f3" providerId="ADAL" clId="{A6EDB5BE-A817-40B5-B020-1592AD8BF541}" dt="2021-08-10T10:32:38.214" v="575" actId="20577"/>
          <ac:spMkLst>
            <pc:docMk/>
            <pc:sldMk cId="2005479478" sldId="297"/>
            <ac:spMk id="2" creationId="{00000000-0000-0000-0000-000000000000}"/>
          </ac:spMkLst>
        </pc:spChg>
        <pc:spChg chg="mod">
          <ac:chgData name="William Grey" userId="37b73424-c081-4fc2-b1af-363f4f3fd4f3" providerId="ADAL" clId="{A6EDB5BE-A817-40B5-B020-1592AD8BF541}" dt="2021-08-10T10:43:01.568" v="980" actId="20577"/>
          <ac:spMkLst>
            <pc:docMk/>
            <pc:sldMk cId="2005479478" sldId="29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6EDB5BE-A817-40B5-B020-1592AD8BF541}" dt="2021-08-10T10:39:54.288" v="844" actId="1076"/>
        <pc:sldMkLst>
          <pc:docMk/>
          <pc:sldMk cId="609188086" sldId="298"/>
        </pc:sldMkLst>
        <pc:spChg chg="mod">
          <ac:chgData name="William Grey" userId="37b73424-c081-4fc2-b1af-363f4f3fd4f3" providerId="ADAL" clId="{A6EDB5BE-A817-40B5-B020-1592AD8BF541}" dt="2021-08-10T10:39:54.288" v="844" actId="1076"/>
          <ac:spMkLst>
            <pc:docMk/>
            <pc:sldMk cId="609188086" sldId="298"/>
            <ac:spMk id="3" creationId="{00000000-0000-0000-0000-000000000000}"/>
          </ac:spMkLst>
        </pc:spChg>
      </pc:sldChg>
      <pc:sldChg chg="addSp modSp mod modAnim">
        <pc:chgData name="William Grey" userId="37b73424-c081-4fc2-b1af-363f4f3fd4f3" providerId="ADAL" clId="{A6EDB5BE-A817-40B5-B020-1592AD8BF541}" dt="2021-08-10T14:43:53.369" v="1212"/>
        <pc:sldMkLst>
          <pc:docMk/>
          <pc:sldMk cId="635918481" sldId="299"/>
        </pc:sldMkLst>
        <pc:spChg chg="mod">
          <ac:chgData name="William Grey" userId="37b73424-c081-4fc2-b1af-363f4f3fd4f3" providerId="ADAL" clId="{A6EDB5BE-A817-40B5-B020-1592AD8BF541}" dt="2021-08-10T14:42:13.939" v="1197" actId="20577"/>
          <ac:spMkLst>
            <pc:docMk/>
            <pc:sldMk cId="635918481" sldId="299"/>
            <ac:spMk id="3" creationId="{00000000-0000-0000-0000-000000000000}"/>
          </ac:spMkLst>
        </pc:spChg>
        <pc:spChg chg="add mod">
          <ac:chgData name="William Grey" userId="37b73424-c081-4fc2-b1af-363f4f3fd4f3" providerId="ADAL" clId="{A6EDB5BE-A817-40B5-B020-1592AD8BF541}" dt="2021-08-10T14:42:31.827" v="1198" actId="14100"/>
          <ac:spMkLst>
            <pc:docMk/>
            <pc:sldMk cId="635918481" sldId="299"/>
            <ac:spMk id="4" creationId="{BE5B50F2-9243-45F3-B7A3-48F347A94ED4}"/>
          </ac:spMkLst>
        </pc:spChg>
        <pc:spChg chg="add mod">
          <ac:chgData name="William Grey" userId="37b73424-c081-4fc2-b1af-363f4f3fd4f3" providerId="ADAL" clId="{A6EDB5BE-A817-40B5-B020-1592AD8BF541}" dt="2021-08-10T14:43:39.526" v="1208" actId="14100"/>
          <ac:spMkLst>
            <pc:docMk/>
            <pc:sldMk cId="635918481" sldId="299"/>
            <ac:spMk id="5" creationId="{810F60C1-C9ED-455B-9F44-DBF442D4D9AD}"/>
          </ac:spMkLst>
        </pc:spChg>
      </pc:sldChg>
      <pc:sldChg chg="addSp delSp modSp del mod">
        <pc:chgData name="William Grey" userId="37b73424-c081-4fc2-b1af-363f4f3fd4f3" providerId="ADAL" clId="{A6EDB5BE-A817-40B5-B020-1592AD8BF541}" dt="2021-08-10T10:07:49.529" v="94" actId="47"/>
        <pc:sldMkLst>
          <pc:docMk/>
          <pc:sldMk cId="1959754288" sldId="300"/>
        </pc:sldMkLst>
        <pc:graphicFrameChg chg="add del mod modGraphic">
          <ac:chgData name="William Grey" userId="37b73424-c081-4fc2-b1af-363f4f3fd4f3" providerId="ADAL" clId="{A6EDB5BE-A817-40B5-B020-1592AD8BF541}" dt="2021-08-10T10:04:02.540" v="45" actId="21"/>
          <ac:graphicFrameMkLst>
            <pc:docMk/>
            <pc:sldMk cId="1959754288" sldId="300"/>
            <ac:graphicFrameMk id="4" creationId="{645FE366-B9BB-4649-8382-89DE6F3D8930}"/>
          </ac:graphicFrameMkLst>
        </pc:graphicFrameChg>
      </pc:sldChg>
      <pc:sldChg chg="addSp delSp modSp mod">
        <pc:chgData name="William Grey" userId="37b73424-c081-4fc2-b1af-363f4f3fd4f3" providerId="ADAL" clId="{A6EDB5BE-A817-40B5-B020-1592AD8BF541}" dt="2021-08-10T10:07:58.589" v="116" actId="20577"/>
        <pc:sldMkLst>
          <pc:docMk/>
          <pc:sldMk cId="3554886499" sldId="301"/>
        </pc:sldMkLst>
        <pc:spChg chg="mod">
          <ac:chgData name="William Grey" userId="37b73424-c081-4fc2-b1af-363f4f3fd4f3" providerId="ADAL" clId="{A6EDB5BE-A817-40B5-B020-1592AD8BF541}" dt="2021-08-10T10:07:58.589" v="116" actId="20577"/>
          <ac:spMkLst>
            <pc:docMk/>
            <pc:sldMk cId="3554886499" sldId="301"/>
            <ac:spMk id="2" creationId="{9B5E7BDC-CC5A-46D1-B308-9EA290FD3B96}"/>
          </ac:spMkLst>
        </pc:spChg>
        <pc:spChg chg="del">
          <ac:chgData name="William Grey" userId="37b73424-c081-4fc2-b1af-363f4f3fd4f3" providerId="ADAL" clId="{A6EDB5BE-A817-40B5-B020-1592AD8BF541}" dt="2021-08-10T10:07:05.908" v="87" actId="478"/>
          <ac:spMkLst>
            <pc:docMk/>
            <pc:sldMk cId="3554886499" sldId="301"/>
            <ac:spMk id="3" creationId="{B8D5A2DE-B88A-41F0-BC8A-A4301EC03BC8}"/>
          </ac:spMkLst>
        </pc:spChg>
        <pc:spChg chg="add del mod">
          <ac:chgData name="William Grey" userId="37b73424-c081-4fc2-b1af-363f4f3fd4f3" providerId="ADAL" clId="{A6EDB5BE-A817-40B5-B020-1592AD8BF541}" dt="2021-08-10T10:07:10.330" v="88" actId="478"/>
          <ac:spMkLst>
            <pc:docMk/>
            <pc:sldMk cId="3554886499" sldId="301"/>
            <ac:spMk id="6" creationId="{488730D7-EA8B-46AD-A676-529564D20997}"/>
          </ac:spMkLst>
        </pc:spChg>
        <pc:graphicFrameChg chg="add mod modGraphic">
          <ac:chgData name="William Grey" userId="37b73424-c081-4fc2-b1af-363f4f3fd4f3" providerId="ADAL" clId="{A6EDB5BE-A817-40B5-B020-1592AD8BF541}" dt="2021-08-10T10:07:44.415" v="93" actId="255"/>
          <ac:graphicFrameMkLst>
            <pc:docMk/>
            <pc:sldMk cId="3554886499" sldId="301"/>
            <ac:graphicFrameMk id="4" creationId="{386D7602-E6C8-4BCF-9E7D-A75AC51D4F33}"/>
          </ac:graphicFrameMkLst>
        </pc:graphicFrameChg>
      </pc:sldChg>
      <pc:sldChg chg="modSp add mod">
        <pc:chgData name="William Grey" userId="37b73424-c081-4fc2-b1af-363f4f3fd4f3" providerId="ADAL" clId="{A6EDB5BE-A817-40B5-B020-1592AD8BF541}" dt="2021-08-13T22:23:52.267" v="1289" actId="20577"/>
        <pc:sldMkLst>
          <pc:docMk/>
          <pc:sldMk cId="2377776330" sldId="302"/>
        </pc:sldMkLst>
        <pc:spChg chg="mod">
          <ac:chgData name="William Grey" userId="37b73424-c081-4fc2-b1af-363f4f3fd4f3" providerId="ADAL" clId="{A6EDB5BE-A817-40B5-B020-1592AD8BF541}" dt="2021-08-13T22:23:40.859" v="1273" actId="20577"/>
          <ac:spMkLst>
            <pc:docMk/>
            <pc:sldMk cId="2377776330" sldId="302"/>
            <ac:spMk id="2" creationId="{41D66719-AD91-4A03-8A97-CA7EB58CDDBA}"/>
          </ac:spMkLst>
        </pc:spChg>
        <pc:spChg chg="mod">
          <ac:chgData name="William Grey" userId="37b73424-c081-4fc2-b1af-363f4f3fd4f3" providerId="ADAL" clId="{A6EDB5BE-A817-40B5-B020-1592AD8BF541}" dt="2021-08-13T22:23:52.267" v="1289" actId="20577"/>
          <ac:spMkLst>
            <pc:docMk/>
            <pc:sldMk cId="2377776330" sldId="302"/>
            <ac:spMk id="3" creationId="{7D936D79-BDEB-4D73-9037-68F71CC5A4FC}"/>
          </ac:spMkLst>
        </pc:spChg>
      </pc:sldChg>
      <pc:sldChg chg="del">
        <pc:chgData name="William Grey" userId="37b73424-c081-4fc2-b1af-363f4f3fd4f3" providerId="ADAL" clId="{A6EDB5BE-A817-40B5-B020-1592AD8BF541}" dt="2021-08-10T10:31:48.348" v="537" actId="2696"/>
        <pc:sldMkLst>
          <pc:docMk/>
          <pc:sldMk cId="2577285940" sldId="302"/>
        </pc:sldMkLst>
      </pc:sldChg>
      <pc:sldChg chg="del">
        <pc:chgData name="William Grey" userId="37b73424-c081-4fc2-b1af-363f4f3fd4f3" providerId="ADAL" clId="{A6EDB5BE-A817-40B5-B020-1592AD8BF541}" dt="2021-08-10T10:02:23.562" v="14" actId="2696"/>
        <pc:sldMkLst>
          <pc:docMk/>
          <pc:sldMk cId="3171981832" sldId="303"/>
        </pc:sldMkLst>
      </pc:sldChg>
      <pc:sldChg chg="del">
        <pc:chgData name="William Grey" userId="37b73424-c081-4fc2-b1af-363f4f3fd4f3" providerId="ADAL" clId="{A6EDB5BE-A817-40B5-B020-1592AD8BF541}" dt="2021-08-10T10:02:23.562" v="14" actId="2696"/>
        <pc:sldMkLst>
          <pc:docMk/>
          <pc:sldMk cId="346360443" sldId="304"/>
        </pc:sldMkLst>
      </pc:sldChg>
      <pc:sldChg chg="modSp mod">
        <pc:chgData name="William Grey" userId="37b73424-c081-4fc2-b1af-363f4f3fd4f3" providerId="ADAL" clId="{A6EDB5BE-A817-40B5-B020-1592AD8BF541}" dt="2021-08-10T14:46:57.037" v="1245" actId="20577"/>
        <pc:sldMkLst>
          <pc:docMk/>
          <pc:sldMk cId="756559157" sldId="305"/>
        </pc:sldMkLst>
        <pc:spChg chg="mod">
          <ac:chgData name="William Grey" userId="37b73424-c081-4fc2-b1af-363f4f3fd4f3" providerId="ADAL" clId="{A6EDB5BE-A817-40B5-B020-1592AD8BF541}" dt="2021-08-10T14:46:57.037" v="1245" actId="20577"/>
          <ac:spMkLst>
            <pc:docMk/>
            <pc:sldMk cId="756559157" sldId="305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A6EDB5BE-A817-40B5-B020-1592AD8BF541}" dt="2021-08-10T10:18:27.215" v="358"/>
        <pc:sldMkLst>
          <pc:docMk/>
          <pc:sldMk cId="804380783" sldId="306"/>
        </pc:sldMkLst>
        <pc:spChg chg="mod">
          <ac:chgData name="William Grey" userId="37b73424-c081-4fc2-b1af-363f4f3fd4f3" providerId="ADAL" clId="{A6EDB5BE-A817-40B5-B020-1592AD8BF541}" dt="2021-08-10T10:12:49.942" v="284" actId="21"/>
          <ac:spMkLst>
            <pc:docMk/>
            <pc:sldMk cId="804380783" sldId="306"/>
            <ac:spMk id="2" creationId="{7143247C-6E7D-4770-93F1-AF8C75A0114A}"/>
          </ac:spMkLst>
        </pc:spChg>
        <pc:spChg chg="mod">
          <ac:chgData name="William Grey" userId="37b73424-c081-4fc2-b1af-363f4f3fd4f3" providerId="ADAL" clId="{A6EDB5BE-A817-40B5-B020-1592AD8BF541}" dt="2021-08-10T10:13:40.747" v="297" actId="12"/>
          <ac:spMkLst>
            <pc:docMk/>
            <pc:sldMk cId="804380783" sldId="306"/>
            <ac:spMk id="3" creationId="{60E2008C-3D49-4E67-8B32-42A4776376B2}"/>
          </ac:spMkLst>
        </pc:spChg>
        <pc:spChg chg="add del">
          <ac:chgData name="William Grey" userId="37b73424-c081-4fc2-b1af-363f4f3fd4f3" providerId="ADAL" clId="{A6EDB5BE-A817-40B5-B020-1592AD8BF541}" dt="2021-08-10T10:18:27.215" v="358"/>
          <ac:spMkLst>
            <pc:docMk/>
            <pc:sldMk cId="804380783" sldId="306"/>
            <ac:spMk id="4" creationId="{E9493E96-94ED-4D1B-A258-9F886F3AE8F7}"/>
          </ac:spMkLst>
        </pc:spChg>
      </pc:sldChg>
      <pc:sldChg chg="modSp add mod">
        <pc:chgData name="William Grey" userId="37b73424-c081-4fc2-b1af-363f4f3fd4f3" providerId="ADAL" clId="{A6EDB5BE-A817-40B5-B020-1592AD8BF541}" dt="2021-08-10T10:08:29.305" v="123" actId="20577"/>
        <pc:sldMkLst>
          <pc:docMk/>
          <pc:sldMk cId="393496315" sldId="307"/>
        </pc:sldMkLst>
        <pc:graphicFrameChg chg="modGraphic">
          <ac:chgData name="William Grey" userId="37b73424-c081-4fc2-b1af-363f4f3fd4f3" providerId="ADAL" clId="{A6EDB5BE-A817-40B5-B020-1592AD8BF541}" dt="2021-08-10T10:08:29.305" v="123" actId="20577"/>
          <ac:graphicFrameMkLst>
            <pc:docMk/>
            <pc:sldMk cId="393496315" sldId="307"/>
            <ac:graphicFrameMk id="4" creationId="{386D7602-E6C8-4BCF-9E7D-A75AC51D4F33}"/>
          </ac:graphicFrameMkLst>
        </pc:graphicFrameChg>
      </pc:sldChg>
      <pc:sldChg chg="del">
        <pc:chgData name="William Grey" userId="37b73424-c081-4fc2-b1af-363f4f3fd4f3" providerId="ADAL" clId="{A6EDB5BE-A817-40B5-B020-1592AD8BF541}" dt="2021-08-10T10:02:23.562" v="14" actId="2696"/>
        <pc:sldMkLst>
          <pc:docMk/>
          <pc:sldMk cId="2324994533" sldId="307"/>
        </pc:sldMkLst>
      </pc:sldChg>
      <pc:sldChg chg="del">
        <pc:chgData name="William Grey" userId="37b73424-c081-4fc2-b1af-363f4f3fd4f3" providerId="ADAL" clId="{A6EDB5BE-A817-40B5-B020-1592AD8BF541}" dt="2021-08-10T10:02:23.562" v="14" actId="2696"/>
        <pc:sldMkLst>
          <pc:docMk/>
          <pc:sldMk cId="166681513" sldId="308"/>
        </pc:sldMkLst>
      </pc:sldChg>
      <pc:sldChg chg="modSp add mod modAnim">
        <pc:chgData name="William Grey" userId="37b73424-c081-4fc2-b1af-363f4f3fd4f3" providerId="ADAL" clId="{A6EDB5BE-A817-40B5-B020-1592AD8BF541}" dt="2021-08-10T10:21:12.426" v="453"/>
        <pc:sldMkLst>
          <pc:docMk/>
          <pc:sldMk cId="998081652" sldId="308"/>
        </pc:sldMkLst>
        <pc:spChg chg="mod">
          <ac:chgData name="William Grey" userId="37b73424-c081-4fc2-b1af-363f4f3fd4f3" providerId="ADAL" clId="{A6EDB5BE-A817-40B5-B020-1592AD8BF541}" dt="2021-08-10T10:18:58.486" v="381" actId="20577"/>
          <ac:spMkLst>
            <pc:docMk/>
            <pc:sldMk cId="998081652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A6EDB5BE-A817-40B5-B020-1592AD8BF541}" dt="2021-08-10T10:20:57.255" v="451" actId="20577"/>
          <ac:spMkLst>
            <pc:docMk/>
            <pc:sldMk cId="998081652" sldId="308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A6EDB5BE-A817-40B5-B020-1592AD8BF541}" dt="2021-08-10T10:35:50.089" v="710" actId="47"/>
        <pc:sldMkLst>
          <pc:docMk/>
          <pc:sldMk cId="1110449023" sldId="309"/>
        </pc:sldMkLst>
      </pc:sldChg>
      <pc:sldChg chg="modSp add mod">
        <pc:chgData name="William Grey" userId="37b73424-c081-4fc2-b1af-363f4f3fd4f3" providerId="ADAL" clId="{A6EDB5BE-A817-40B5-B020-1592AD8BF541}" dt="2021-08-10T10:40:18.651" v="867" actId="313"/>
        <pc:sldMkLst>
          <pc:docMk/>
          <pc:sldMk cId="4056627518" sldId="309"/>
        </pc:sldMkLst>
        <pc:spChg chg="mod">
          <ac:chgData name="William Grey" userId="37b73424-c081-4fc2-b1af-363f4f3fd4f3" providerId="ADAL" clId="{A6EDB5BE-A817-40B5-B020-1592AD8BF541}" dt="2021-08-10T10:40:18.651" v="867" actId="313"/>
          <ac:spMkLst>
            <pc:docMk/>
            <pc:sldMk cId="4056627518" sldId="309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A6EDB5BE-A817-40B5-B020-1592AD8BF541}" dt="2021-08-10T10:02:23.562" v="14" actId="2696"/>
        <pc:sldMkLst>
          <pc:docMk/>
          <pc:sldMk cId="3092994386" sldId="316"/>
        </pc:sldMkLst>
      </pc:sldChg>
      <pc:sldChg chg="del">
        <pc:chgData name="William Grey" userId="37b73424-c081-4fc2-b1af-363f4f3fd4f3" providerId="ADAL" clId="{A6EDB5BE-A817-40B5-B020-1592AD8BF541}" dt="2021-08-10T10:02:23.562" v="14" actId="2696"/>
        <pc:sldMkLst>
          <pc:docMk/>
          <pc:sldMk cId="2945761091" sldId="317"/>
        </pc:sldMkLst>
      </pc:sldChg>
    </pc:docChg>
  </pc:docChgLst>
  <pc:docChgLst>
    <pc:chgData name="William Grey" userId="37b73424-c081-4fc2-b1af-363f4f3fd4f3" providerId="ADAL" clId="{CAF21957-D0DC-4614-B63A-6F19FA519CDA}"/>
    <pc:docChg chg="custSel addSld modSld">
      <pc:chgData name="William Grey" userId="37b73424-c081-4fc2-b1af-363f4f3fd4f3" providerId="ADAL" clId="{CAF21957-D0DC-4614-B63A-6F19FA519CDA}" dt="2019-10-02T11:10:11.209" v="83" actId="313"/>
      <pc:docMkLst>
        <pc:docMk/>
      </pc:docMkLst>
      <pc:sldChg chg="addSp modSp">
        <pc:chgData name="William Grey" userId="37b73424-c081-4fc2-b1af-363f4f3fd4f3" providerId="ADAL" clId="{CAF21957-D0DC-4614-B63A-6F19FA519CDA}" dt="2019-10-01T10:07:56.939" v="66" actId="14100"/>
        <pc:sldMkLst>
          <pc:docMk/>
          <pc:sldMk cId="3225378579" sldId="280"/>
        </pc:sldMkLst>
        <pc:spChg chg="add mod">
          <ac:chgData name="William Grey" userId="37b73424-c081-4fc2-b1af-363f4f3fd4f3" providerId="ADAL" clId="{CAF21957-D0DC-4614-B63A-6F19FA519CDA}" dt="2019-10-01T10:07:56.939" v="66" actId="14100"/>
          <ac:spMkLst>
            <pc:docMk/>
            <pc:sldMk cId="3225378579" sldId="280"/>
            <ac:spMk id="3" creationId="{891B8681-5719-4047-A99C-D50171DFCC5B}"/>
          </ac:spMkLst>
        </pc:spChg>
        <pc:graphicFrameChg chg="mod">
          <ac:chgData name="William Grey" userId="37b73424-c081-4fc2-b1af-363f4f3fd4f3" providerId="ADAL" clId="{CAF21957-D0DC-4614-B63A-6F19FA519CDA}" dt="2019-10-01T10:07:50.193" v="63" actId="1076"/>
          <ac:graphicFrameMkLst>
            <pc:docMk/>
            <pc:sldMk cId="3225378579" sldId="280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CAF21957-D0DC-4614-B63A-6F19FA519CDA}" dt="2019-10-02T11:10:11.209" v="83" actId="313"/>
        <pc:sldMkLst>
          <pc:docMk/>
          <pc:sldMk cId="374233186" sldId="293"/>
        </pc:sldMkLst>
        <pc:spChg chg="mod">
          <ac:chgData name="William Grey" userId="37b73424-c081-4fc2-b1af-363f4f3fd4f3" providerId="ADAL" clId="{CAF21957-D0DC-4614-B63A-6F19FA519CDA}" dt="2019-10-02T11:10:11.209" v="83" actId="313"/>
          <ac:spMkLst>
            <pc:docMk/>
            <pc:sldMk cId="374233186" sldId="29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CAF21957-D0DC-4614-B63A-6F19FA519CDA}" dt="2019-10-01T10:05:05.180" v="62" actId="20577"/>
        <pc:sldMkLst>
          <pc:docMk/>
          <pc:sldMk cId="635918481" sldId="299"/>
        </pc:sldMkLst>
        <pc:spChg chg="mod">
          <ac:chgData name="William Grey" userId="37b73424-c081-4fc2-b1af-363f4f3fd4f3" providerId="ADAL" clId="{CAF21957-D0DC-4614-B63A-6F19FA519CDA}" dt="2019-10-01T10:05:05.180" v="62" actId="20577"/>
          <ac:spMkLst>
            <pc:docMk/>
            <pc:sldMk cId="635918481" sldId="299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CAF21957-D0DC-4614-B63A-6F19FA519CDA}" dt="2019-10-01T09:52:43.300" v="51" actId="207"/>
        <pc:sldMkLst>
          <pc:docMk/>
          <pc:sldMk cId="3554886499" sldId="301"/>
        </pc:sldMkLst>
        <pc:spChg chg="mod">
          <ac:chgData name="William Grey" userId="37b73424-c081-4fc2-b1af-363f4f3fd4f3" providerId="ADAL" clId="{CAF21957-D0DC-4614-B63A-6F19FA519CDA}" dt="2019-10-01T09:52:43.300" v="51" actId="207"/>
          <ac:spMkLst>
            <pc:docMk/>
            <pc:sldMk cId="3554886499" sldId="301"/>
            <ac:spMk id="3" creationId="{B8D5A2DE-B88A-41F0-BC8A-A4301EC03BC8}"/>
          </ac:spMkLst>
        </pc:spChg>
      </pc:sldChg>
      <pc:sldChg chg="modSp add">
        <pc:chgData name="William Grey" userId="37b73424-c081-4fc2-b1af-363f4f3fd4f3" providerId="ADAL" clId="{CAF21957-D0DC-4614-B63A-6F19FA519CDA}" dt="2019-10-02T10:32:07.978" v="71" actId="2711"/>
        <pc:sldMkLst>
          <pc:docMk/>
          <pc:sldMk cId="2577285940" sldId="302"/>
        </pc:sldMkLst>
        <pc:spChg chg="mod">
          <ac:chgData name="William Grey" userId="37b73424-c081-4fc2-b1af-363f4f3fd4f3" providerId="ADAL" clId="{CAF21957-D0DC-4614-B63A-6F19FA519CDA}" dt="2019-10-02T10:32:07.978" v="71" actId="2711"/>
          <ac:spMkLst>
            <pc:docMk/>
            <pc:sldMk cId="2577285940" sldId="302"/>
            <ac:spMk id="3" creationId="{BB75E014-A022-4D13-80FB-BA6CBAEC308F}"/>
          </ac:spMkLst>
        </pc:spChg>
      </pc:sldChg>
    </pc:docChg>
  </pc:docChgLst>
  <pc:docChgLst>
    <pc:chgData name="William Grey" userId="37b73424-c081-4fc2-b1af-363f4f3fd4f3" providerId="ADAL" clId="{FA7E4258-3204-4A08-A2A4-6C6441999E33}"/>
    <pc:docChg chg="custSel addSld delSld modSld">
      <pc:chgData name="William Grey" userId="37b73424-c081-4fc2-b1af-363f4f3fd4f3" providerId="ADAL" clId="{FA7E4258-3204-4A08-A2A4-6C6441999E33}" dt="2022-06-29T12:06:06.122" v="135" actId="20577"/>
      <pc:docMkLst>
        <pc:docMk/>
      </pc:docMkLst>
      <pc:sldChg chg="modSp mod">
        <pc:chgData name="William Grey" userId="37b73424-c081-4fc2-b1af-363f4f3fd4f3" providerId="ADAL" clId="{FA7E4258-3204-4A08-A2A4-6C6441999E33}" dt="2022-06-29T12:06:06.122" v="135" actId="20577"/>
        <pc:sldMkLst>
          <pc:docMk/>
          <pc:sldMk cId="2377776330" sldId="302"/>
        </pc:sldMkLst>
        <pc:spChg chg="mod">
          <ac:chgData name="William Grey" userId="37b73424-c081-4fc2-b1af-363f4f3fd4f3" providerId="ADAL" clId="{FA7E4258-3204-4A08-A2A4-6C6441999E33}" dt="2022-06-29T12:06:06.122" v="135" actId="20577"/>
          <ac:spMkLst>
            <pc:docMk/>
            <pc:sldMk cId="2377776330" sldId="302"/>
            <ac:spMk id="3" creationId="{7D936D79-BDEB-4D73-9037-68F71CC5A4FC}"/>
          </ac:spMkLst>
        </pc:spChg>
      </pc:sldChg>
      <pc:sldChg chg="addSp delSp modSp new del mod">
        <pc:chgData name="William Grey" userId="37b73424-c081-4fc2-b1af-363f4f3fd4f3" providerId="ADAL" clId="{FA7E4258-3204-4A08-A2A4-6C6441999E33}" dt="2022-05-23T08:43:21.794" v="77" actId="47"/>
        <pc:sldMkLst>
          <pc:docMk/>
          <pc:sldMk cId="1352312057" sldId="310"/>
        </pc:sldMkLst>
        <pc:spChg chg="mod">
          <ac:chgData name="William Grey" userId="37b73424-c081-4fc2-b1af-363f4f3fd4f3" providerId="ADAL" clId="{FA7E4258-3204-4A08-A2A4-6C6441999E33}" dt="2022-05-23T08:27:31.621" v="2" actId="27636"/>
          <ac:spMkLst>
            <pc:docMk/>
            <pc:sldMk cId="1352312057" sldId="310"/>
            <ac:spMk id="2" creationId="{EB1E64F1-2913-4D7A-ACE6-271C11C90B36}"/>
          </ac:spMkLst>
        </pc:spChg>
        <pc:spChg chg="del">
          <ac:chgData name="William Grey" userId="37b73424-c081-4fc2-b1af-363f4f3fd4f3" providerId="ADAL" clId="{FA7E4258-3204-4A08-A2A4-6C6441999E33}" dt="2022-05-23T08:27:31.463" v="1"/>
          <ac:spMkLst>
            <pc:docMk/>
            <pc:sldMk cId="1352312057" sldId="310"/>
            <ac:spMk id="3" creationId="{7ABFC668-550B-469E-BD38-10BFFDEF0960}"/>
          </ac:spMkLst>
        </pc:spChg>
        <pc:spChg chg="add del mod">
          <ac:chgData name="William Grey" userId="37b73424-c081-4fc2-b1af-363f4f3fd4f3" providerId="ADAL" clId="{FA7E4258-3204-4A08-A2A4-6C6441999E33}" dt="2022-05-23T08:28:08.073" v="10"/>
          <ac:spMkLst>
            <pc:docMk/>
            <pc:sldMk cId="1352312057" sldId="310"/>
            <ac:spMk id="5" creationId="{1DA552D2-31D1-49B9-8F83-E19FCE38F595}"/>
          </ac:spMkLst>
        </pc:spChg>
        <pc:spChg chg="add mod">
          <ac:chgData name="William Grey" userId="37b73424-c081-4fc2-b1af-363f4f3fd4f3" providerId="ADAL" clId="{FA7E4258-3204-4A08-A2A4-6C6441999E33}" dt="2022-05-23T08:43:17.799" v="76" actId="6549"/>
          <ac:spMkLst>
            <pc:docMk/>
            <pc:sldMk cId="1352312057" sldId="310"/>
            <ac:spMk id="6" creationId="{B12625A2-F401-42A1-A189-6538ACBA9785}"/>
          </ac:spMkLst>
        </pc:spChg>
        <pc:graphicFrameChg chg="add mod modGraphic">
          <ac:chgData name="William Grey" userId="37b73424-c081-4fc2-b1af-363f4f3fd4f3" providerId="ADAL" clId="{FA7E4258-3204-4A08-A2A4-6C6441999E33}" dt="2022-05-23T08:28:07.101" v="8"/>
          <ac:graphicFrameMkLst>
            <pc:docMk/>
            <pc:sldMk cId="1352312057" sldId="310"/>
            <ac:graphicFrameMk id="4" creationId="{2B5BB493-A10C-4A1B-B56E-BB9EA5750561}"/>
          </ac:graphicFrameMkLst>
        </pc:graphicFrameChg>
      </pc:sldChg>
    </pc:docChg>
  </pc:docChgLst>
  <pc:docChgLst>
    <pc:chgData name="William Grey" userId="37b73424-c081-4fc2-b1af-363f4f3fd4f3" providerId="ADAL" clId="{4EB0461C-41A4-4D47-A3A2-2B8556C8BFA3}"/>
    <pc:docChg chg="undo custSel modSld">
      <pc:chgData name="William Grey" userId="37b73424-c081-4fc2-b1af-363f4f3fd4f3" providerId="ADAL" clId="{4EB0461C-41A4-4D47-A3A2-2B8556C8BFA3}" dt="2021-04-21T12:10:32.905" v="441"/>
      <pc:docMkLst>
        <pc:docMk/>
      </pc:docMkLst>
      <pc:sldChg chg="addSp delSp modSp mod">
        <pc:chgData name="William Grey" userId="37b73424-c081-4fc2-b1af-363f4f3fd4f3" providerId="ADAL" clId="{4EB0461C-41A4-4D47-A3A2-2B8556C8BFA3}" dt="2021-04-21T12:10:32.905" v="441"/>
        <pc:sldMkLst>
          <pc:docMk/>
          <pc:sldMk cId="3225378579" sldId="280"/>
        </pc:sldMkLst>
        <pc:spChg chg="mod">
          <ac:chgData name="William Grey" userId="37b73424-c081-4fc2-b1af-363f4f3fd4f3" providerId="ADAL" clId="{4EB0461C-41A4-4D47-A3A2-2B8556C8BFA3}" dt="2021-04-21T11:15:15.069" v="124" actId="1076"/>
          <ac:spMkLst>
            <pc:docMk/>
            <pc:sldMk cId="3225378579" sldId="280"/>
            <ac:spMk id="3" creationId="{891B8681-5719-4047-A99C-D50171DFCC5B}"/>
          </ac:spMkLst>
        </pc:spChg>
        <pc:spChg chg="add del mod">
          <ac:chgData name="William Grey" userId="37b73424-c081-4fc2-b1af-363f4f3fd4f3" providerId="ADAL" clId="{4EB0461C-41A4-4D47-A3A2-2B8556C8BFA3}" dt="2021-04-21T11:08:49.788" v="42" actId="21"/>
          <ac:spMkLst>
            <pc:docMk/>
            <pc:sldMk cId="3225378579" sldId="280"/>
            <ac:spMk id="6" creationId="{B9566A36-5212-41EE-870C-79338DA2A756}"/>
          </ac:spMkLst>
        </pc:spChg>
        <pc:graphicFrameChg chg="add del mod modGraphic">
          <ac:chgData name="William Grey" userId="37b73424-c081-4fc2-b1af-363f4f3fd4f3" providerId="ADAL" clId="{4EB0461C-41A4-4D47-A3A2-2B8556C8BFA3}" dt="2021-04-21T12:10:32.905" v="441"/>
          <ac:graphicFrameMkLst>
            <pc:docMk/>
            <pc:sldMk cId="3225378579" sldId="280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4EB0461C-41A4-4D47-A3A2-2B8556C8BFA3}" dt="2021-04-21T11:06:49.169" v="27" actId="20577"/>
        <pc:sldMkLst>
          <pc:docMk/>
          <pc:sldMk cId="2775503921" sldId="292"/>
        </pc:sldMkLst>
        <pc:spChg chg="mod">
          <ac:chgData name="William Grey" userId="37b73424-c081-4fc2-b1af-363f4f3fd4f3" providerId="ADAL" clId="{4EB0461C-41A4-4D47-A3A2-2B8556C8BFA3}" dt="2021-04-21T11:06:49.169" v="27" actId="20577"/>
          <ac:spMkLst>
            <pc:docMk/>
            <pc:sldMk cId="2775503921" sldId="292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C43B4CDB-CA30-4012-A87F-AD1B317E2488}"/>
    <pc:docChg chg="modSld">
      <pc:chgData name="William Grey" userId="37b73424-c081-4fc2-b1af-363f4f3fd4f3" providerId="ADAL" clId="{C43B4CDB-CA30-4012-A87F-AD1B317E2488}" dt="2022-07-26T23:42:36.121" v="23" actId="20577"/>
      <pc:docMkLst>
        <pc:docMk/>
      </pc:docMkLst>
      <pc:sldChg chg="modSp mod">
        <pc:chgData name="William Grey" userId="37b73424-c081-4fc2-b1af-363f4f3fd4f3" providerId="ADAL" clId="{C43B4CDB-CA30-4012-A87F-AD1B317E2488}" dt="2022-07-26T23:42:36.121" v="23" actId="20577"/>
        <pc:sldMkLst>
          <pc:docMk/>
          <pc:sldMk cId="2377776330" sldId="302"/>
        </pc:sldMkLst>
        <pc:spChg chg="mod">
          <ac:chgData name="William Grey" userId="37b73424-c081-4fc2-b1af-363f4f3fd4f3" providerId="ADAL" clId="{C43B4CDB-CA30-4012-A87F-AD1B317E2488}" dt="2022-07-26T23:42:36.121" v="23" actId="20577"/>
          <ac:spMkLst>
            <pc:docMk/>
            <pc:sldMk cId="2377776330" sldId="302"/>
            <ac:spMk id="3" creationId="{7D936D79-BDEB-4D73-9037-68F71CC5A4FC}"/>
          </ac:spMkLst>
        </pc:spChg>
      </pc:sldChg>
    </pc:docChg>
  </pc:docChgLst>
  <pc:docChgLst>
    <pc:chgData name="William Grey" userId="37b73424-c081-4fc2-b1af-363f4f3fd4f3" providerId="ADAL" clId="{661D777F-3AA4-46A6-8ACA-D3F832C90253}"/>
    <pc:docChg chg="custSel modSld">
      <pc:chgData name="William Grey" userId="37b73424-c081-4fc2-b1af-363f4f3fd4f3" providerId="ADAL" clId="{661D777F-3AA4-46A6-8ACA-D3F832C90253}" dt="2021-10-14T12:49:37.579" v="34" actId="313"/>
      <pc:docMkLst>
        <pc:docMk/>
      </pc:docMkLst>
      <pc:sldChg chg="modSp mod">
        <pc:chgData name="William Grey" userId="37b73424-c081-4fc2-b1af-363f4f3fd4f3" providerId="ADAL" clId="{661D777F-3AA4-46A6-8ACA-D3F832C90253}" dt="2021-10-14T12:49:37.579" v="34" actId="313"/>
        <pc:sldMkLst>
          <pc:docMk/>
          <pc:sldMk cId="374233186" sldId="293"/>
        </pc:sldMkLst>
        <pc:spChg chg="mod">
          <ac:chgData name="William Grey" userId="37b73424-c081-4fc2-b1af-363f4f3fd4f3" providerId="ADAL" clId="{661D777F-3AA4-46A6-8ACA-D3F832C90253}" dt="2021-10-14T12:49:37.579" v="34" actId="313"/>
          <ac:spMkLst>
            <pc:docMk/>
            <pc:sldMk cId="374233186" sldId="29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61D777F-3AA4-46A6-8ACA-D3F832C90253}" dt="2021-09-30T13:31:02.826" v="7" actId="20577"/>
        <pc:sldMkLst>
          <pc:docMk/>
          <pc:sldMk cId="3554886499" sldId="301"/>
        </pc:sldMkLst>
        <pc:graphicFrameChg chg="modGraphic">
          <ac:chgData name="William Grey" userId="37b73424-c081-4fc2-b1af-363f4f3fd4f3" providerId="ADAL" clId="{661D777F-3AA4-46A6-8ACA-D3F832C90253}" dt="2021-09-30T13:31:02.826" v="7" actId="20577"/>
          <ac:graphicFrameMkLst>
            <pc:docMk/>
            <pc:sldMk cId="3554886499" sldId="301"/>
            <ac:graphicFrameMk id="4" creationId="{386D7602-E6C8-4BCF-9E7D-A75AC51D4F33}"/>
          </ac:graphicFrameMkLst>
        </pc:graphicFrameChg>
      </pc:sldChg>
      <pc:sldChg chg="modSp mod">
        <pc:chgData name="William Grey" userId="37b73424-c081-4fc2-b1af-363f4f3fd4f3" providerId="ADAL" clId="{661D777F-3AA4-46A6-8ACA-D3F832C90253}" dt="2021-10-14T12:48:14.503" v="26" actId="20577"/>
        <pc:sldMkLst>
          <pc:docMk/>
          <pc:sldMk cId="756559157" sldId="305"/>
        </pc:sldMkLst>
        <pc:spChg chg="mod">
          <ac:chgData name="William Grey" userId="37b73424-c081-4fc2-b1af-363f4f3fd4f3" providerId="ADAL" clId="{661D777F-3AA4-46A6-8ACA-D3F832C90253}" dt="2021-10-14T12:48:14.503" v="26" actId="20577"/>
          <ac:spMkLst>
            <pc:docMk/>
            <pc:sldMk cId="756559157" sldId="305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7EB6E90C-BB72-46E8-8951-7624F538B8D8}"/>
    <pc:docChg chg="addSld modSld sldOrd">
      <pc:chgData name="William Grey" userId="37b73424-c081-4fc2-b1af-363f4f3fd4f3" providerId="ADAL" clId="{7EB6E90C-BB72-46E8-8951-7624F538B8D8}" dt="2019-09-30T22:10:50.521" v="171" actId="20577"/>
      <pc:docMkLst>
        <pc:docMk/>
      </pc:docMkLst>
      <pc:sldChg chg="modSp add ord">
        <pc:chgData name="William Grey" userId="37b73424-c081-4fc2-b1af-363f4f3fd4f3" providerId="ADAL" clId="{7EB6E90C-BB72-46E8-8951-7624F538B8D8}" dt="2019-09-30T22:10:50.521" v="171" actId="20577"/>
        <pc:sldMkLst>
          <pc:docMk/>
          <pc:sldMk cId="1959754288" sldId="300"/>
        </pc:sldMkLst>
        <pc:spChg chg="mod">
          <ac:chgData name="William Grey" userId="37b73424-c081-4fc2-b1af-363f4f3fd4f3" providerId="ADAL" clId="{7EB6E90C-BB72-46E8-8951-7624F538B8D8}" dt="2019-09-30T22:09:00.229" v="14" actId="20577"/>
          <ac:spMkLst>
            <pc:docMk/>
            <pc:sldMk cId="1959754288" sldId="300"/>
            <ac:spMk id="2" creationId="{9B5E7BDC-CC5A-46D1-B308-9EA290FD3B96}"/>
          </ac:spMkLst>
        </pc:spChg>
        <pc:spChg chg="mod">
          <ac:chgData name="William Grey" userId="37b73424-c081-4fc2-b1af-363f4f3fd4f3" providerId="ADAL" clId="{7EB6E90C-BB72-46E8-8951-7624F538B8D8}" dt="2019-09-30T22:10:50.521" v="171" actId="20577"/>
          <ac:spMkLst>
            <pc:docMk/>
            <pc:sldMk cId="1959754288" sldId="300"/>
            <ac:spMk id="3" creationId="{B8D5A2DE-B88A-41F0-BC8A-A4301EC03BC8}"/>
          </ac:spMkLst>
        </pc:spChg>
      </pc:sldChg>
    </pc:docChg>
  </pc:docChgLst>
  <pc:docChgLst>
    <pc:chgData name="William Grey" userId="37b73424-c081-4fc2-b1af-363f4f3fd4f3" providerId="ADAL" clId="{07BA16E1-06F8-4154-B4A0-EE0E11B2EA52}"/>
    <pc:docChg chg="custSel addSld delSld modSld modMainMaster">
      <pc:chgData name="William Grey" userId="37b73424-c081-4fc2-b1af-363f4f3fd4f3" providerId="ADAL" clId="{07BA16E1-06F8-4154-B4A0-EE0E11B2EA52}" dt="2022-10-27T09:47:03.516" v="162" actId="20577"/>
      <pc:docMkLst>
        <pc:docMk/>
      </pc:docMkLst>
      <pc:sldChg chg="modSp add mod">
        <pc:chgData name="William Grey" userId="37b73424-c081-4fc2-b1af-363f4f3fd4f3" providerId="ADAL" clId="{07BA16E1-06F8-4154-B4A0-EE0E11B2EA52}" dt="2022-10-13T20:53:52.302" v="56" actId="27636"/>
        <pc:sldMkLst>
          <pc:docMk/>
          <pc:sldMk cId="1352518323" sldId="289"/>
        </pc:sldMkLst>
        <pc:spChg chg="mod">
          <ac:chgData name="William Grey" userId="37b73424-c081-4fc2-b1af-363f4f3fd4f3" providerId="ADAL" clId="{07BA16E1-06F8-4154-B4A0-EE0E11B2EA52}" dt="2022-10-13T20:51:04.917" v="47" actId="20577"/>
          <ac:spMkLst>
            <pc:docMk/>
            <pc:sldMk cId="1352518323" sldId="289"/>
            <ac:spMk id="2" creationId="{00000000-0000-0000-0000-000000000000}"/>
          </ac:spMkLst>
        </pc:spChg>
        <pc:spChg chg="mod">
          <ac:chgData name="William Grey" userId="37b73424-c081-4fc2-b1af-363f4f3fd4f3" providerId="ADAL" clId="{07BA16E1-06F8-4154-B4A0-EE0E11B2EA52}" dt="2022-10-13T20:53:52.302" v="56" actId="27636"/>
          <ac:spMkLst>
            <pc:docMk/>
            <pc:sldMk cId="1352518323" sldId="28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7BA16E1-06F8-4154-B4A0-EE0E11B2EA52}" dt="2022-10-13T20:50:05.104" v="37" actId="5793"/>
        <pc:sldMkLst>
          <pc:docMk/>
          <pc:sldMk cId="1382659191" sldId="295"/>
        </pc:sldMkLst>
        <pc:spChg chg="mod">
          <ac:chgData name="William Grey" userId="37b73424-c081-4fc2-b1af-363f4f3fd4f3" providerId="ADAL" clId="{07BA16E1-06F8-4154-B4A0-EE0E11B2EA52}" dt="2022-10-13T20:50:05.104" v="37" actId="5793"/>
          <ac:spMkLst>
            <pc:docMk/>
            <pc:sldMk cId="1382659191" sldId="29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7BA16E1-06F8-4154-B4A0-EE0E11B2EA52}" dt="2022-10-13T20:49:42.143" v="35" actId="27636"/>
        <pc:sldMkLst>
          <pc:docMk/>
          <pc:sldMk cId="1847437055" sldId="296"/>
        </pc:sldMkLst>
        <pc:spChg chg="mod">
          <ac:chgData name="William Grey" userId="37b73424-c081-4fc2-b1af-363f4f3fd4f3" providerId="ADAL" clId="{07BA16E1-06F8-4154-B4A0-EE0E11B2EA52}" dt="2022-10-13T20:49:42.143" v="35" actId="27636"/>
          <ac:spMkLst>
            <pc:docMk/>
            <pc:sldMk cId="1847437055" sldId="296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07BA16E1-06F8-4154-B4A0-EE0E11B2EA52}" dt="2022-10-27T09:46:28.258" v="111" actId="20577"/>
        <pc:sldMkLst>
          <pc:docMk/>
          <pc:sldMk cId="1935315489" sldId="297"/>
        </pc:sldMkLst>
        <pc:spChg chg="mod">
          <ac:chgData name="William Grey" userId="37b73424-c081-4fc2-b1af-363f4f3fd4f3" providerId="ADAL" clId="{07BA16E1-06F8-4154-B4A0-EE0E11B2EA52}" dt="2022-10-27T09:46:28.258" v="111" actId="20577"/>
          <ac:spMkLst>
            <pc:docMk/>
            <pc:sldMk cId="1935315489" sldId="297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07BA16E1-06F8-4154-B4A0-EE0E11B2EA52}" dt="2022-10-27T09:46:11.984" v="101" actId="2696"/>
        <pc:sldMkLst>
          <pc:docMk/>
          <pc:sldMk cId="2005479478" sldId="297"/>
        </pc:sldMkLst>
      </pc:sldChg>
      <pc:sldChg chg="del">
        <pc:chgData name="William Grey" userId="37b73424-c081-4fc2-b1af-363f4f3fd4f3" providerId="ADAL" clId="{07BA16E1-06F8-4154-B4A0-EE0E11B2EA52}" dt="2022-10-13T20:49:30.515" v="33" actId="47"/>
        <pc:sldMkLst>
          <pc:docMk/>
          <pc:sldMk cId="609188086" sldId="298"/>
        </pc:sldMkLst>
      </pc:sldChg>
      <pc:sldChg chg="del">
        <pc:chgData name="William Grey" userId="37b73424-c081-4fc2-b1af-363f4f3fd4f3" providerId="ADAL" clId="{07BA16E1-06F8-4154-B4A0-EE0E11B2EA52}" dt="2022-10-13T20:45:45.050" v="2" actId="47"/>
        <pc:sldMkLst>
          <pc:docMk/>
          <pc:sldMk cId="2377776330" sldId="302"/>
        </pc:sldMkLst>
      </pc:sldChg>
      <pc:sldChg chg="modSp add mod">
        <pc:chgData name="William Grey" userId="37b73424-c081-4fc2-b1af-363f4f3fd4f3" providerId="ADAL" clId="{07BA16E1-06F8-4154-B4A0-EE0E11B2EA52}" dt="2022-10-13T20:57:52.780" v="100" actId="20577"/>
        <pc:sldMkLst>
          <pc:docMk/>
          <pc:sldMk cId="2530518353" sldId="302"/>
        </pc:sldMkLst>
        <pc:spChg chg="mod">
          <ac:chgData name="William Grey" userId="37b73424-c081-4fc2-b1af-363f4f3fd4f3" providerId="ADAL" clId="{07BA16E1-06F8-4154-B4A0-EE0E11B2EA52}" dt="2022-10-13T20:56:53.099" v="59" actId="27636"/>
          <ac:spMkLst>
            <pc:docMk/>
            <pc:sldMk cId="2530518353" sldId="302"/>
            <ac:spMk id="2" creationId="{950FF144-9EA2-4A75-969B-C8314C03A274}"/>
          </ac:spMkLst>
        </pc:spChg>
        <pc:spChg chg="mod">
          <ac:chgData name="William Grey" userId="37b73424-c081-4fc2-b1af-363f4f3fd4f3" providerId="ADAL" clId="{07BA16E1-06F8-4154-B4A0-EE0E11B2EA52}" dt="2022-10-13T20:57:52.780" v="100" actId="20577"/>
          <ac:spMkLst>
            <pc:docMk/>
            <pc:sldMk cId="2530518353" sldId="302"/>
            <ac:spMk id="3" creationId="{D4425BB5-1CAB-4C71-B5E8-9D5CEC2F922E}"/>
          </ac:spMkLst>
        </pc:spChg>
      </pc:sldChg>
      <pc:sldChg chg="del">
        <pc:chgData name="William Grey" userId="37b73424-c081-4fc2-b1af-363f4f3fd4f3" providerId="ADAL" clId="{07BA16E1-06F8-4154-B4A0-EE0E11B2EA52}" dt="2022-10-13T20:49:29.593" v="32" actId="47"/>
        <pc:sldMkLst>
          <pc:docMk/>
          <pc:sldMk cId="4056627518" sldId="309"/>
        </pc:sldMkLst>
      </pc:sldChg>
      <pc:sldChg chg="modSp add mod">
        <pc:chgData name="William Grey" userId="37b73424-c081-4fc2-b1af-363f4f3fd4f3" providerId="ADAL" clId="{07BA16E1-06F8-4154-B4A0-EE0E11B2EA52}" dt="2022-10-13T20:47:30.817" v="13" actId="255"/>
        <pc:sldMkLst>
          <pc:docMk/>
          <pc:sldMk cId="445282668" sldId="310"/>
        </pc:sldMkLst>
        <pc:spChg chg="mod">
          <ac:chgData name="William Grey" userId="37b73424-c081-4fc2-b1af-363f4f3fd4f3" providerId="ADAL" clId="{07BA16E1-06F8-4154-B4A0-EE0E11B2EA52}" dt="2022-10-13T20:47:13.744" v="10" actId="255"/>
          <ac:spMkLst>
            <pc:docMk/>
            <pc:sldMk cId="445282668" sldId="310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07BA16E1-06F8-4154-B4A0-EE0E11B2EA52}" dt="2022-10-13T20:47:30.817" v="13" actId="255"/>
          <ac:graphicFrameMkLst>
            <pc:docMk/>
            <pc:sldMk cId="445282668" sldId="310"/>
            <ac:graphicFrameMk id="4" creationId="{1EC4BD41-7D24-4A7F-B314-4806279DB650}"/>
          </ac:graphicFrameMkLst>
        </pc:graphicFrameChg>
      </pc:sldChg>
      <pc:sldChg chg="modSp add mod">
        <pc:chgData name="William Grey" userId="37b73424-c081-4fc2-b1af-363f4f3fd4f3" providerId="ADAL" clId="{07BA16E1-06F8-4154-B4A0-EE0E11B2EA52}" dt="2022-10-13T20:56:25.432" v="57" actId="20577"/>
        <pc:sldMkLst>
          <pc:docMk/>
          <pc:sldMk cId="3392123905" sldId="311"/>
        </pc:sldMkLst>
        <pc:spChg chg="mod">
          <ac:chgData name="William Grey" userId="37b73424-c081-4fc2-b1af-363f4f3fd4f3" providerId="ADAL" clId="{07BA16E1-06F8-4154-B4A0-EE0E11B2EA52}" dt="2022-10-13T20:47:43.500" v="14" actId="255"/>
          <ac:spMkLst>
            <pc:docMk/>
            <pc:sldMk cId="3392123905" sldId="311"/>
            <ac:spMk id="2" creationId="{00000000-0000-0000-0000-000000000000}"/>
          </ac:spMkLst>
        </pc:spChg>
        <pc:graphicFrameChg chg="modGraphic">
          <ac:chgData name="William Grey" userId="37b73424-c081-4fc2-b1af-363f4f3fd4f3" providerId="ADAL" clId="{07BA16E1-06F8-4154-B4A0-EE0E11B2EA52}" dt="2022-10-13T20:56:25.432" v="57" actId="20577"/>
          <ac:graphicFrameMkLst>
            <pc:docMk/>
            <pc:sldMk cId="3392123905" sldId="311"/>
            <ac:graphicFrameMk id="4" creationId="{1EC4BD41-7D24-4A7F-B314-4806279DB650}"/>
          </ac:graphicFrameMkLst>
        </pc:graphicFrameChg>
      </pc:sldChg>
      <pc:sldChg chg="modSp add mod">
        <pc:chgData name="William Grey" userId="37b73424-c081-4fc2-b1af-363f4f3fd4f3" providerId="ADAL" clId="{07BA16E1-06F8-4154-B4A0-EE0E11B2EA52}" dt="2022-10-27T09:47:03.516" v="162" actId="20577"/>
        <pc:sldMkLst>
          <pc:docMk/>
          <pc:sldMk cId="2249561218" sldId="337"/>
        </pc:sldMkLst>
        <pc:spChg chg="mod">
          <ac:chgData name="William Grey" userId="37b73424-c081-4fc2-b1af-363f4f3fd4f3" providerId="ADAL" clId="{07BA16E1-06F8-4154-B4A0-EE0E11B2EA52}" dt="2022-10-27T09:47:03.516" v="162" actId="20577"/>
          <ac:spMkLst>
            <pc:docMk/>
            <pc:sldMk cId="2249561218" sldId="337"/>
            <ac:spMk id="2" creationId="{B65B8F79-88A6-45E8-855E-539C3BF90458}"/>
          </ac:spMkLst>
        </pc:spChg>
      </pc:sldChg>
      <pc:sldMasterChg chg="modSldLayout">
        <pc:chgData name="William Grey" userId="37b73424-c081-4fc2-b1af-363f4f3fd4f3" providerId="ADAL" clId="{07BA16E1-06F8-4154-B4A0-EE0E11B2EA52}" dt="2022-10-13T20:43:05.454" v="1"/>
        <pc:sldMasterMkLst>
          <pc:docMk/>
          <pc:sldMasterMk cId="3978497103" sldId="2147483660"/>
        </pc:sldMasterMkLst>
        <pc:sldLayoutChg chg="addSp delSp modSp mod">
          <pc:chgData name="William Grey" userId="37b73424-c081-4fc2-b1af-363f4f3fd4f3" providerId="ADAL" clId="{07BA16E1-06F8-4154-B4A0-EE0E11B2EA52}" dt="2022-10-13T20:43:05.454" v="1"/>
          <pc:sldLayoutMkLst>
            <pc:docMk/>
            <pc:sldMasterMk cId="3978497103" sldId="2147483660"/>
            <pc:sldLayoutMk cId="658180833" sldId="2147483661"/>
          </pc:sldLayoutMkLst>
          <pc:picChg chg="del">
            <ac:chgData name="William Grey" userId="37b73424-c081-4fc2-b1af-363f4f3fd4f3" providerId="ADAL" clId="{07BA16E1-06F8-4154-B4A0-EE0E11B2EA52}" dt="2022-10-13T20:43:04.961" v="0" actId="478"/>
            <ac:picMkLst>
              <pc:docMk/>
              <pc:sldMasterMk cId="3978497103" sldId="2147483660"/>
              <pc:sldLayoutMk cId="658180833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07BA16E1-06F8-4154-B4A0-EE0E11B2EA52}" dt="2022-10-13T20:43:05.454" v="1"/>
            <ac:picMkLst>
              <pc:docMk/>
              <pc:sldMasterMk cId="3978497103" sldId="2147483660"/>
              <pc:sldLayoutMk cId="658180833" sldId="2147483661"/>
              <ac:picMk id="10" creationId="{D1E2F035-D8D8-43DE-BDC8-617843EDCA47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180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47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487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34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686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8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9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1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45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64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62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E4A10F16-AF75-F72C-943A-43C63378B437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6A5036-F6B1-4667-662E-EAB27518B856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2FF6A-5FD1-C149-F7F5-AE470E46BBF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8293A6-786F-E9C9-6156-4F9A02165E1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49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q-numbers-18-set-3.ppt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E7BDC-CC5A-46D1-B308-9EA290FD3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Recap: Complete the table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6D7602-E6C8-4BCF-9E7D-A75AC51D4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311168"/>
              </p:ext>
            </p:extLst>
          </p:nvPr>
        </p:nvGraphicFramePr>
        <p:xfrm>
          <a:off x="838200" y="1662199"/>
          <a:ext cx="9740706" cy="34021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6902">
                  <a:extLst>
                    <a:ext uri="{9D8B030D-6E8A-4147-A177-3AD203B41FA5}">
                      <a16:colId xmlns:a16="http://schemas.microsoft.com/office/drawing/2014/main" val="3416010102"/>
                    </a:ext>
                  </a:extLst>
                </a:gridCol>
                <a:gridCol w="3246902">
                  <a:extLst>
                    <a:ext uri="{9D8B030D-6E8A-4147-A177-3AD203B41FA5}">
                      <a16:colId xmlns:a16="http://schemas.microsoft.com/office/drawing/2014/main" val="464881406"/>
                    </a:ext>
                  </a:extLst>
                </a:gridCol>
                <a:gridCol w="3246902">
                  <a:extLst>
                    <a:ext uri="{9D8B030D-6E8A-4147-A177-3AD203B41FA5}">
                      <a16:colId xmlns:a16="http://schemas.microsoft.com/office/drawing/2014/main" val="48499384"/>
                    </a:ext>
                  </a:extLst>
                </a:gridCol>
              </a:tblGrid>
              <a:tr h="850542">
                <a:tc>
                  <a:txBody>
                    <a:bodyPr/>
                    <a:lstStyle/>
                    <a:p>
                      <a:r>
                        <a:rPr lang="en-GB" sz="2400" b="1" dirty="0"/>
                        <a:t>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Hex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Denary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200066"/>
                  </a:ext>
                </a:extLst>
              </a:tr>
              <a:tr h="850542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009587"/>
                  </a:ext>
                </a:extLst>
              </a:tr>
              <a:tr h="850542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341200"/>
                  </a:ext>
                </a:extLst>
              </a:tr>
              <a:tr h="850542">
                <a:tc>
                  <a:txBody>
                    <a:bodyPr/>
                    <a:lstStyle/>
                    <a:p>
                      <a:r>
                        <a:rPr lang="en-GB" sz="2400" dirty="0"/>
                        <a:t>11111001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337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96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8442926"/>
              </p:ext>
            </p:extLst>
          </p:nvPr>
        </p:nvGraphicFramePr>
        <p:xfrm>
          <a:off x="0" y="0"/>
          <a:ext cx="10438826" cy="653042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848368">
                  <a:extLst>
                    <a:ext uri="{9D8B030D-6E8A-4147-A177-3AD203B41FA5}">
                      <a16:colId xmlns:a16="http://schemas.microsoft.com/office/drawing/2014/main" val="195219635"/>
                    </a:ext>
                  </a:extLst>
                </a:gridCol>
                <a:gridCol w="753663">
                  <a:extLst>
                    <a:ext uri="{9D8B030D-6E8A-4147-A177-3AD203B41FA5}">
                      <a16:colId xmlns:a16="http://schemas.microsoft.com/office/drawing/2014/main" val="480233058"/>
                    </a:ext>
                  </a:extLst>
                </a:gridCol>
                <a:gridCol w="970234">
                  <a:extLst>
                    <a:ext uri="{9D8B030D-6E8A-4147-A177-3AD203B41FA5}">
                      <a16:colId xmlns:a16="http://schemas.microsoft.com/office/drawing/2014/main" val="4190967267"/>
                    </a:ext>
                  </a:extLst>
                </a:gridCol>
                <a:gridCol w="701687">
                  <a:extLst>
                    <a:ext uri="{9D8B030D-6E8A-4147-A177-3AD203B41FA5}">
                      <a16:colId xmlns:a16="http://schemas.microsoft.com/office/drawing/2014/main" val="2231987423"/>
                    </a:ext>
                  </a:extLst>
                </a:gridCol>
                <a:gridCol w="719012">
                  <a:extLst>
                    <a:ext uri="{9D8B030D-6E8A-4147-A177-3AD203B41FA5}">
                      <a16:colId xmlns:a16="http://schemas.microsoft.com/office/drawing/2014/main" val="1272048353"/>
                    </a:ext>
                  </a:extLst>
                </a:gridCol>
                <a:gridCol w="1048199">
                  <a:extLst>
                    <a:ext uri="{9D8B030D-6E8A-4147-A177-3AD203B41FA5}">
                      <a16:colId xmlns:a16="http://schemas.microsoft.com/office/drawing/2014/main" val="3534533886"/>
                    </a:ext>
                  </a:extLst>
                </a:gridCol>
                <a:gridCol w="753663">
                  <a:extLst>
                    <a:ext uri="{9D8B030D-6E8A-4147-A177-3AD203B41FA5}">
                      <a16:colId xmlns:a16="http://schemas.microsoft.com/office/drawing/2014/main" val="3320280352"/>
                    </a:ext>
                  </a:extLst>
                </a:gridCol>
                <a:gridCol w="632384">
                  <a:extLst>
                    <a:ext uri="{9D8B030D-6E8A-4147-A177-3AD203B41FA5}">
                      <a16:colId xmlns:a16="http://schemas.microsoft.com/office/drawing/2014/main" val="2032756247"/>
                    </a:ext>
                  </a:extLst>
                </a:gridCol>
                <a:gridCol w="1217617">
                  <a:extLst>
                    <a:ext uri="{9D8B030D-6E8A-4147-A177-3AD203B41FA5}">
                      <a16:colId xmlns:a16="http://schemas.microsoft.com/office/drawing/2014/main" val="2561129287"/>
                    </a:ext>
                  </a:extLst>
                </a:gridCol>
                <a:gridCol w="818140">
                  <a:extLst>
                    <a:ext uri="{9D8B030D-6E8A-4147-A177-3AD203B41FA5}">
                      <a16:colId xmlns:a16="http://schemas.microsoft.com/office/drawing/2014/main" val="1804654987"/>
                    </a:ext>
                  </a:extLst>
                </a:gridCol>
                <a:gridCol w="1091513">
                  <a:extLst>
                    <a:ext uri="{9D8B030D-6E8A-4147-A177-3AD203B41FA5}">
                      <a16:colId xmlns:a16="http://schemas.microsoft.com/office/drawing/2014/main" val="2637432609"/>
                    </a:ext>
                  </a:extLst>
                </a:gridCol>
                <a:gridCol w="884346">
                  <a:extLst>
                    <a:ext uri="{9D8B030D-6E8A-4147-A177-3AD203B41FA5}">
                      <a16:colId xmlns:a16="http://schemas.microsoft.com/office/drawing/2014/main" val="3900700662"/>
                    </a:ext>
                  </a:extLst>
                </a:gridCol>
              </a:tblGrid>
              <a:tr h="248702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Upper Case characters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Lower Case Characters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Selected  symbols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Numbers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3865200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ASCII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Denary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Binary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ASCII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Denary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Binary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ASCII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Denary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Binary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ASCII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Denary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Binary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159909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A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1100001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sp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0100000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0110000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127510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B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1100010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!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0100001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0110001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176056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C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1100011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“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0100010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0110010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735821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D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1100100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#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0100011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0110011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610020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E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1100101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0100100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0110100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72824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F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1100110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0100101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0110101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359016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G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1000111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1100111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&amp;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0100110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0110110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944405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H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1001000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1101000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0101000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0110111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884277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I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1001001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i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1101001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0101001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0111000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190243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J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1001010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1101010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*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0101010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0111001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186843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K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1001011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1101011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+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0101011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441035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L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1001100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1101100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0101101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4"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805741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M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1001101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1101101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0101110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359785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N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1001110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1101110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/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0101111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239801"/>
                  </a:ext>
                </a:extLst>
              </a:tr>
              <a:tr h="2487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O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1001111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1101111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: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0111010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545473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P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1010000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1110000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?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0111111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712131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Q</a:t>
                      </a:r>
                      <a:endParaRPr lang="en-US" sz="12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1010001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1110001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3034223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R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1010010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1110010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192301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S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1010011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1110011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593675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T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1010100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1110100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698526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U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1010101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1110101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887381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V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1010110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1110110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602495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W 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1010111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1110111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55127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X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1011000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1111000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482452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Y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1011001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1111001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005271"/>
                  </a:ext>
                </a:extLst>
              </a:tr>
              <a:tr h="207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Z</a:t>
                      </a:r>
                      <a:endParaRPr lang="en-US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1011010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z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1111010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8" marR="359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30258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996" y="4825032"/>
            <a:ext cx="4748685" cy="1325563"/>
          </a:xfrm>
        </p:spPr>
        <p:txBody>
          <a:bodyPr>
            <a:normAutofit/>
          </a:bodyPr>
          <a:lstStyle/>
          <a:p>
            <a:r>
              <a:rPr lang="en-GB" dirty="0"/>
              <a:t>Commonly used ASCII characters</a:t>
            </a:r>
          </a:p>
        </p:txBody>
      </p:sp>
    </p:spTree>
    <p:extLst>
      <p:ext uri="{BB962C8B-B14F-4D97-AF65-F5344CB8AC3E}">
        <p14:creationId xmlns:p14="http://schemas.microsoft.com/office/powerpoint/2010/main" val="3225378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does the following message in ASCII mean?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9954" y="1050159"/>
            <a:ext cx="8208912" cy="49685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4400" dirty="0"/>
              <a:t>1010111  1100101  1101100 1100011  1101111  1101101 1100101  0100000  1110100 1101111  0100000  1100011 1101111  1101101  1110000 1110101  1110100  1101001 1101110  1100111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09EAA0-8008-4641-B06D-143ECE76413C}"/>
              </a:ext>
            </a:extLst>
          </p:cNvPr>
          <p:cNvSpPr txBox="1"/>
          <p:nvPr/>
        </p:nvSpPr>
        <p:spPr>
          <a:xfrm>
            <a:off x="8229600" y="2041601"/>
            <a:ext cx="3489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002060"/>
                </a:solidFill>
              </a:rPr>
              <a:t>Welcome to computing</a:t>
            </a:r>
          </a:p>
        </p:txBody>
      </p:sp>
    </p:spTree>
    <p:extLst>
      <p:ext uri="{BB962C8B-B14F-4D97-AF65-F5344CB8AC3E}">
        <p14:creationId xmlns:p14="http://schemas.microsoft.com/office/powerpoint/2010/main" val="234854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Exercise: Secret message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75" y="1389527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Write a short message in ASCII using denary values and pass to your </a:t>
            </a:r>
            <a:r>
              <a:rPr lang="en-US" dirty="0" err="1"/>
              <a:t>neighbour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Get them to decode the message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Decode the message that your </a:t>
            </a:r>
            <a:r>
              <a:rPr lang="en-US" dirty="0" err="1"/>
              <a:t>neighbour</a:t>
            </a:r>
            <a:r>
              <a:rPr lang="en-US" dirty="0"/>
              <a:t> gives to you</a:t>
            </a:r>
          </a:p>
        </p:txBody>
      </p:sp>
    </p:spTree>
    <p:extLst>
      <p:ext uri="{BB962C8B-B14F-4D97-AF65-F5344CB8AC3E}">
        <p14:creationId xmlns:p14="http://schemas.microsoft.com/office/powerpoint/2010/main" val="1935315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Convert the following to ASCII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2945" y="115485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Do not confuse the binary number with the ASCII code for a number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Example:</a:t>
            </a:r>
          </a:p>
          <a:p>
            <a:pPr marL="0" indent="0">
              <a:buNone/>
            </a:pPr>
            <a:r>
              <a:rPr lang="en-GB" dirty="0"/>
              <a:t>7 in binary is 0000111 </a:t>
            </a:r>
          </a:p>
          <a:p>
            <a:pPr marL="0" indent="0">
              <a:buNone/>
            </a:pPr>
            <a:r>
              <a:rPr lang="en-GB" dirty="0"/>
              <a:t>“7” in ASCII in is 0110111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32 in binary is 0100000</a:t>
            </a:r>
          </a:p>
          <a:p>
            <a:pPr marL="0" indent="0">
              <a:buNone/>
            </a:pPr>
            <a:r>
              <a:rPr lang="en-GB" dirty="0"/>
              <a:t>“32” in ASCII is 0110011 0110010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33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Convert the following to ASCII and unsigned integer binary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EC4BD41-7D24-4A7F-B314-4806279DB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886975"/>
              </p:ext>
            </p:extLst>
          </p:nvPr>
        </p:nvGraphicFramePr>
        <p:xfrm>
          <a:off x="1521732" y="1535187"/>
          <a:ext cx="9160782" cy="2805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53594">
                  <a:extLst>
                    <a:ext uri="{9D8B030D-6E8A-4147-A177-3AD203B41FA5}">
                      <a16:colId xmlns:a16="http://schemas.microsoft.com/office/drawing/2014/main" val="3886095899"/>
                    </a:ext>
                  </a:extLst>
                </a:gridCol>
                <a:gridCol w="3053594">
                  <a:extLst>
                    <a:ext uri="{9D8B030D-6E8A-4147-A177-3AD203B41FA5}">
                      <a16:colId xmlns:a16="http://schemas.microsoft.com/office/drawing/2014/main" val="3045519550"/>
                    </a:ext>
                  </a:extLst>
                </a:gridCol>
                <a:gridCol w="3053594">
                  <a:extLst>
                    <a:ext uri="{9D8B030D-6E8A-4147-A177-3AD203B41FA5}">
                      <a16:colId xmlns:a16="http://schemas.microsoft.com/office/drawing/2014/main" val="2471268623"/>
                    </a:ext>
                  </a:extLst>
                </a:gridCol>
              </a:tblGrid>
              <a:tr h="701373">
                <a:tc>
                  <a:txBody>
                    <a:bodyPr/>
                    <a:lstStyle/>
                    <a:p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ASCII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Unsigned integer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919409"/>
                  </a:ext>
                </a:extLst>
              </a:tr>
              <a:tr h="701373">
                <a:tc>
                  <a:txBody>
                    <a:bodyPr/>
                    <a:lstStyle/>
                    <a:p>
                      <a:r>
                        <a:rPr lang="en-GB" sz="2400" b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946267"/>
                  </a:ext>
                </a:extLst>
              </a:tr>
              <a:tr h="701373">
                <a:tc>
                  <a:txBody>
                    <a:bodyPr/>
                    <a:lstStyle/>
                    <a:p>
                      <a:r>
                        <a:rPr lang="en-GB" sz="2400" b="1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99965"/>
                  </a:ext>
                </a:extLst>
              </a:tr>
              <a:tr h="701373">
                <a:tc>
                  <a:txBody>
                    <a:bodyPr/>
                    <a:lstStyle/>
                    <a:p>
                      <a:r>
                        <a:rPr lang="en-GB" sz="2400" b="1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832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282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Convert the following to ASCII and unsigned integer binary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EC4BD41-7D24-4A7F-B314-4806279DB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060818"/>
              </p:ext>
            </p:extLst>
          </p:nvPr>
        </p:nvGraphicFramePr>
        <p:xfrm>
          <a:off x="2174875" y="2377016"/>
          <a:ext cx="8127999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88609589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4551955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4712686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ASCII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Unsigned integer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919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0111001</a:t>
                      </a:r>
                    </a:p>
                    <a:p>
                      <a:endParaRPr lang="en-GB" sz="200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001001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946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0110011 0110011</a:t>
                      </a:r>
                      <a:endParaRPr lang="en-GB" sz="200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200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99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0110101  0110001</a:t>
                      </a:r>
                    </a:p>
                    <a:p>
                      <a:endParaRPr lang="en-GB" sz="200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110011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832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123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FF144-9EA2-4A75-969B-C8314C03A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many bits does it take to </a:t>
            </a:r>
            <a:r>
              <a:rPr lang="en-GB"/>
              <a:t>represent a string?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25BB5-1CAB-4C71-B5E8-9D5CEC2F9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002060"/>
                </a:solidFill>
              </a:rPr>
              <a:t>Number of characters x number of bits per character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/>
              <a:t>Worked Example</a:t>
            </a:r>
            <a:r>
              <a:rPr lang="en-GB" sz="2400" dirty="0"/>
              <a:t>: “The cat sat on a mat”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There are 20 characters including the spaces between words.</a:t>
            </a:r>
          </a:p>
          <a:p>
            <a:pPr marL="0" indent="0">
              <a:buNone/>
            </a:pPr>
            <a:r>
              <a:rPr lang="en-GB" sz="2400" dirty="0"/>
              <a:t>There are 7 bits per character</a:t>
            </a:r>
          </a:p>
          <a:p>
            <a:pPr marL="0" indent="0">
              <a:buNone/>
            </a:pPr>
            <a:r>
              <a:rPr lang="en-GB" sz="2400" dirty="0"/>
              <a:t>So there are 20 x 7 = 140 bits in this string</a:t>
            </a:r>
          </a:p>
        </p:txBody>
      </p:sp>
    </p:spTree>
    <p:extLst>
      <p:ext uri="{BB962C8B-B14F-4D97-AF65-F5344CB8AC3E}">
        <p14:creationId xmlns:p14="http://schemas.microsoft.com/office/powerpoint/2010/main" val="2530518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Why do you think ASCII uses 7 bits to represent each character?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How many bits are needed to represent the phrase “Hello World”?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What is the binary number for 48?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What is the ASCII code for 48 when 7 bits are used for each character?   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How many different characters can be coded in 8 bits?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659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Task: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263" y="1065970"/>
            <a:ext cx="1157547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Why do you think ASCII uses 7 bits to represent each character? </a:t>
            </a:r>
            <a:r>
              <a:rPr lang="en-GB" dirty="0">
                <a:solidFill>
                  <a:srgbClr val="FF0000"/>
                </a:solidFill>
              </a:rPr>
              <a:t>Because there are 95 symbols, letters and numbers and 7 bits in the minimum needed to store all those values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How many bits are needed to represent the phrase “Hello World”? </a:t>
            </a:r>
            <a:r>
              <a:rPr lang="en-GB" dirty="0">
                <a:solidFill>
                  <a:srgbClr val="FF0000"/>
                </a:solidFill>
              </a:rPr>
              <a:t>7 * 11 = 77 (don’t forget the space)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What is the binary number for 48? </a:t>
            </a:r>
            <a:r>
              <a:rPr lang="en-GB" dirty="0">
                <a:solidFill>
                  <a:srgbClr val="FF0000"/>
                </a:solidFill>
              </a:rPr>
              <a:t>1 1 0 0 0 0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What is the ASCII code for 48 when 7 bits are used for each character? </a:t>
            </a:r>
            <a:r>
              <a:rPr lang="en-GB" dirty="0">
                <a:solidFill>
                  <a:srgbClr val="FF0000"/>
                </a:solidFill>
              </a:rPr>
              <a:t>0110100    0111000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How many different characters can be coded in 8 bits? </a:t>
            </a:r>
            <a:r>
              <a:rPr lang="en-GB" dirty="0">
                <a:solidFill>
                  <a:srgbClr val="FF0000"/>
                </a:solidFill>
              </a:rPr>
              <a:t>256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437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Unicode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58" y="125333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ASCII is 7 bits, ASCII allows 128 different characters. ASCII has a limited character set, however Unicode allows many more different characters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UNICODE and ASCII are the same up to 127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Unicode is 16 bits (UTF-16) and provides a unique character for different languages and different platforms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allows us to represent different alphabets for instance Greek, Mandarin, Japanese, Emojis etc. because we can have 65536 characters.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There is also a version of Unicode that has 32 bits (UTF-32) which allows more than 4 billion characters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disadvantage of Unicode is that you need to transmit more bits per character so therefore you require greater bandwidth</a:t>
            </a:r>
          </a:p>
        </p:txBody>
      </p:sp>
    </p:spTree>
    <p:extLst>
      <p:ext uri="{BB962C8B-B14F-4D97-AF65-F5344CB8AC3E}">
        <p14:creationId xmlns:p14="http://schemas.microsoft.com/office/powerpoint/2010/main" val="416228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E7BDC-CC5A-46D1-B308-9EA290FD3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Recap: Complete the table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6D7602-E6C8-4BCF-9E7D-A75AC51D4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47980"/>
              </p:ext>
            </p:extLst>
          </p:nvPr>
        </p:nvGraphicFramePr>
        <p:xfrm>
          <a:off x="838200" y="1662199"/>
          <a:ext cx="9740706" cy="34021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6902">
                  <a:extLst>
                    <a:ext uri="{9D8B030D-6E8A-4147-A177-3AD203B41FA5}">
                      <a16:colId xmlns:a16="http://schemas.microsoft.com/office/drawing/2014/main" val="3416010102"/>
                    </a:ext>
                  </a:extLst>
                </a:gridCol>
                <a:gridCol w="3246902">
                  <a:extLst>
                    <a:ext uri="{9D8B030D-6E8A-4147-A177-3AD203B41FA5}">
                      <a16:colId xmlns:a16="http://schemas.microsoft.com/office/drawing/2014/main" val="464881406"/>
                    </a:ext>
                  </a:extLst>
                </a:gridCol>
                <a:gridCol w="3246902">
                  <a:extLst>
                    <a:ext uri="{9D8B030D-6E8A-4147-A177-3AD203B41FA5}">
                      <a16:colId xmlns:a16="http://schemas.microsoft.com/office/drawing/2014/main" val="48499384"/>
                    </a:ext>
                  </a:extLst>
                </a:gridCol>
              </a:tblGrid>
              <a:tr h="850542">
                <a:tc>
                  <a:txBody>
                    <a:bodyPr/>
                    <a:lstStyle/>
                    <a:p>
                      <a:r>
                        <a:rPr lang="en-GB" sz="2400" b="1" dirty="0"/>
                        <a:t>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Hex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Denary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200066"/>
                  </a:ext>
                </a:extLst>
              </a:tr>
              <a:tr h="850542">
                <a:tc>
                  <a:txBody>
                    <a:bodyPr/>
                    <a:lstStyle/>
                    <a:p>
                      <a:r>
                        <a:rPr lang="en-GB" sz="2400" dirty="0"/>
                        <a:t>10111110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009587"/>
                  </a:ext>
                </a:extLst>
              </a:tr>
              <a:tr h="850542">
                <a:tc>
                  <a:txBody>
                    <a:bodyPr/>
                    <a:lstStyle/>
                    <a:p>
                      <a:r>
                        <a:rPr lang="en-GB" sz="2400" dirty="0"/>
                        <a:t>11011100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341200"/>
                  </a:ext>
                </a:extLst>
              </a:tr>
              <a:tr h="850542">
                <a:tc>
                  <a:txBody>
                    <a:bodyPr/>
                    <a:lstStyle/>
                    <a:p>
                      <a:r>
                        <a:rPr lang="en-GB" sz="2400" dirty="0"/>
                        <a:t>11111001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F9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249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337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886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B8F79-88A6-45E8-855E-539C3BF90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Plenary: Diagnostic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32FDC-2050-4DB3-91C4-E0E27D844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336" y="5075943"/>
            <a:ext cx="11084909" cy="1311606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Search: Numbers Set 3 A level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hlinkClick r:id="rId2"/>
              </a:rPr>
              <a:t>dq-numbers-18-set-3.pptx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A469A8-C6AF-445E-A4A1-5691602A7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36" y="675806"/>
            <a:ext cx="1124902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612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57" y="983796"/>
            <a:ext cx="10515600" cy="550907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Write a program to convert between ASCII and denary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Need to ask the user whether they want to convert from ASCII to denary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Ask the user to enter a number or letter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Convert the number to a letter and vice versa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Output the result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Challenge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Ask the user to enter a word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Ask the user to enter a sequence of numbers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Ask the user to enter a sentence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Convert between ASCII and binary</a:t>
            </a:r>
          </a:p>
          <a:p>
            <a:pPr lvl="1">
              <a:lnSpc>
                <a:spcPct val="120000"/>
              </a:lnSpc>
            </a:pPr>
            <a:endParaRPr lang="en-GB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GB" dirty="0"/>
              <a:t>Hint: use the functions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ord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GB" dirty="0"/>
              <a:t>and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chr</a:t>
            </a:r>
            <a:r>
              <a:rPr lang="en-GB" dirty="0"/>
              <a:t>() to help you</a:t>
            </a:r>
          </a:p>
        </p:txBody>
      </p:sp>
    </p:spTree>
    <p:extLst>
      <p:ext uri="{BB962C8B-B14F-4D97-AF65-F5344CB8AC3E}">
        <p14:creationId xmlns:p14="http://schemas.microsoft.com/office/powerpoint/2010/main" val="1352518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Character coding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90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Describe character coding schemes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characters are represented using ASCII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difference between ASCII and UNICODE</a:t>
            </a:r>
          </a:p>
        </p:txBody>
      </p:sp>
    </p:spTree>
    <p:extLst>
      <p:ext uri="{BB962C8B-B14F-4D97-AF65-F5344CB8AC3E}">
        <p14:creationId xmlns:p14="http://schemas.microsoft.com/office/powerpoint/2010/main" val="1310138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3247C-6E7D-4770-93F1-AF8C75A01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ASCII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2008C-3D49-4E67-8B32-42A477637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252" y="1253331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ASCII: American Standard Code for information interchange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ASCII was devised as a  standardised coding scheme for text so that messages could be sent between computers and other telecommunication devices that all machines could understand.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To transmit data they need to be converted into binary so there needs to be a coding scheme to convert the letters, numbers and symbols into binary and back again.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 the early days there was no standard way, but the advent of the internet and web made it necessary so that a standard scheme was in place.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380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Characters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590" y="1253331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How many different characters (numbers, letters and symbols) are there? Use your computer keyboard to help you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Lower case letters: 26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Upper case letters 26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Numbers: 10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Symbols: 33  . , ! ( )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Control characters (non-printing characters): 33</a:t>
            </a:r>
          </a:p>
        </p:txBody>
      </p:sp>
    </p:spTree>
    <p:extLst>
      <p:ext uri="{BB962C8B-B14F-4D97-AF65-F5344CB8AC3E}">
        <p14:creationId xmlns:p14="http://schemas.microsoft.com/office/powerpoint/2010/main" val="99808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Character coding schemes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8339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Character coding schemes allows text to be represented in the computer.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ASCII is one such coding scheme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ASCII uses 7 bits to represent each character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Therefore a total of 128 (2</a:t>
            </a:r>
            <a:r>
              <a:rPr lang="en-GB" baseline="30000" dirty="0"/>
              <a:t>7</a:t>
            </a:r>
            <a:r>
              <a:rPr lang="en-GB" dirty="0"/>
              <a:t>) characters can be represented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503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ASCII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429" y="956647"/>
            <a:ext cx="6213981" cy="553622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ASCII encoded values for some characters are given below.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Notice how the uppercase letters and lowercase letters and numbers) are encoded sequentially in alphabetical order.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Similarly, the numbers are encoded in order  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A = 1000001 (65)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B = 1000010 (66)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 = 1000011 (67)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….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a = 1100001 (97)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b = 1100010 (98)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c= 11000011 (99)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….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“0” = 0110000 (48)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“1” = 0110001 (49)</a:t>
            </a:r>
          </a:p>
          <a:p>
            <a:pPr marL="0" indent="0">
              <a:buNone/>
            </a:pPr>
            <a:r>
              <a:rPr lang="en-US" dirty="0"/>
              <a:t>….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5B50F2-9243-45F3-B7A3-48F347A94ED4}"/>
              </a:ext>
            </a:extLst>
          </p:cNvPr>
          <p:cNvSpPr txBox="1"/>
          <p:nvPr/>
        </p:nvSpPr>
        <p:spPr>
          <a:xfrm>
            <a:off x="6096000" y="2799471"/>
            <a:ext cx="36388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 is the ASCII Value for G?</a:t>
            </a:r>
          </a:p>
          <a:p>
            <a:endParaRPr lang="en-GB" dirty="0"/>
          </a:p>
          <a:p>
            <a:r>
              <a:rPr lang="en-GB" dirty="0"/>
              <a:t>What is the Ascii value for h?</a:t>
            </a:r>
          </a:p>
          <a:p>
            <a:endParaRPr lang="en-GB" dirty="0"/>
          </a:p>
          <a:p>
            <a:r>
              <a:rPr lang="en-GB" dirty="0"/>
              <a:t>What is the ASCII value for ”5”?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0F60C1-C9ED-455B-9F44-DBF442D4D9AD}"/>
              </a:ext>
            </a:extLst>
          </p:cNvPr>
          <p:cNvSpPr txBox="1"/>
          <p:nvPr/>
        </p:nvSpPr>
        <p:spPr>
          <a:xfrm>
            <a:off x="9534379" y="2799471"/>
            <a:ext cx="11570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71</a:t>
            </a:r>
          </a:p>
          <a:p>
            <a:endParaRPr lang="en-GB" dirty="0"/>
          </a:p>
          <a:p>
            <a:r>
              <a:rPr lang="en-GB" dirty="0"/>
              <a:t>105</a:t>
            </a:r>
          </a:p>
          <a:p>
            <a:endParaRPr lang="en-GB" dirty="0"/>
          </a:p>
          <a:p>
            <a:r>
              <a:rPr lang="en-GB" dirty="0"/>
              <a:t>53</a:t>
            </a:r>
          </a:p>
        </p:txBody>
      </p:sp>
    </p:spTree>
    <p:extLst>
      <p:ext uri="{BB962C8B-B14F-4D97-AF65-F5344CB8AC3E}">
        <p14:creationId xmlns:p14="http://schemas.microsoft.com/office/powerpoint/2010/main" val="63591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ASCII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948820"/>
            <a:ext cx="8432409" cy="5353505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Notice that if you remove the two most significant bits then there is a familiar correspondence between the value and letter.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A = </a:t>
            </a:r>
            <a:r>
              <a:rPr lang="en-GB" strike="sngStrike" dirty="0">
                <a:solidFill>
                  <a:srgbClr val="FF0000"/>
                </a:solidFill>
              </a:rPr>
              <a:t>10</a:t>
            </a:r>
            <a:r>
              <a:rPr lang="en-GB" dirty="0"/>
              <a:t>00001 (65)               1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B = </a:t>
            </a:r>
            <a:r>
              <a:rPr lang="en-GB" strike="sngStrike" dirty="0">
                <a:solidFill>
                  <a:srgbClr val="FF0000"/>
                </a:solidFill>
              </a:rPr>
              <a:t>10</a:t>
            </a:r>
            <a:r>
              <a:rPr lang="en-GB" dirty="0"/>
              <a:t>00010 (66)                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 = </a:t>
            </a:r>
            <a:r>
              <a:rPr lang="en-GB" strike="sngStrike" dirty="0">
                <a:solidFill>
                  <a:srgbClr val="FF0000"/>
                </a:solidFill>
              </a:rPr>
              <a:t>10</a:t>
            </a:r>
            <a:r>
              <a:rPr lang="en-GB" dirty="0"/>
              <a:t>00011 (67)                3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Z =                                         26                             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a = </a:t>
            </a:r>
            <a:r>
              <a:rPr lang="en-GB" strike="sngStrike" dirty="0">
                <a:solidFill>
                  <a:srgbClr val="FF0000"/>
                </a:solidFill>
              </a:rPr>
              <a:t>11</a:t>
            </a:r>
            <a:r>
              <a:rPr lang="en-GB" dirty="0"/>
              <a:t>00001 (97)         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b = </a:t>
            </a:r>
            <a:r>
              <a:rPr lang="en-GB" strike="sngStrike" dirty="0">
                <a:solidFill>
                  <a:srgbClr val="FF0000"/>
                </a:solidFill>
              </a:rPr>
              <a:t>11</a:t>
            </a:r>
            <a:r>
              <a:rPr lang="en-GB" dirty="0"/>
              <a:t>00010 (98)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 = </a:t>
            </a:r>
            <a:r>
              <a:rPr lang="en-GB" strike="sngStrike" dirty="0">
                <a:solidFill>
                  <a:srgbClr val="FF0000"/>
                </a:solidFill>
              </a:rPr>
              <a:t>11</a:t>
            </a:r>
            <a:r>
              <a:rPr lang="en-GB" dirty="0"/>
              <a:t>00011 (99)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“0” = </a:t>
            </a:r>
            <a:r>
              <a:rPr lang="en-GB" strike="sngStrike" dirty="0">
                <a:solidFill>
                  <a:srgbClr val="FF0000"/>
                </a:solidFill>
              </a:rPr>
              <a:t>011</a:t>
            </a:r>
            <a:r>
              <a:rPr lang="en-GB" dirty="0"/>
              <a:t>0000 (48)   1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“1” = </a:t>
            </a:r>
            <a:r>
              <a:rPr lang="en-GB" strike="sngStrike" dirty="0">
                <a:solidFill>
                  <a:srgbClr val="FF0000"/>
                </a:solidFill>
              </a:rPr>
              <a:t>011</a:t>
            </a:r>
            <a:r>
              <a:rPr lang="en-GB" dirty="0"/>
              <a:t>0001 (49)   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“2” = </a:t>
            </a:r>
            <a:r>
              <a:rPr lang="en-GB" strike="sngStrike" dirty="0">
                <a:solidFill>
                  <a:srgbClr val="FF0000"/>
                </a:solidFill>
              </a:rPr>
              <a:t>011</a:t>
            </a:r>
            <a:r>
              <a:rPr lang="en-GB" dirty="0"/>
              <a:t>0010 (50)  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55915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1625</TotalTime>
  <Words>1306</Words>
  <Application>Microsoft Office PowerPoint</Application>
  <PresentationFormat>Widescreen</PresentationFormat>
  <Paragraphs>415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Recap: Complete the table</vt:lpstr>
      <vt:lpstr>Recap: Complete the table</vt:lpstr>
      <vt:lpstr>Character coding</vt:lpstr>
      <vt:lpstr>Learning objectives</vt:lpstr>
      <vt:lpstr>ASCII</vt:lpstr>
      <vt:lpstr>Characters</vt:lpstr>
      <vt:lpstr>Character coding schemes</vt:lpstr>
      <vt:lpstr>ASCII</vt:lpstr>
      <vt:lpstr>ASCII</vt:lpstr>
      <vt:lpstr>Commonly used ASCII characters</vt:lpstr>
      <vt:lpstr>What does the following message in ASCII mean? </vt:lpstr>
      <vt:lpstr>Exercise: Secret message</vt:lpstr>
      <vt:lpstr>Convert the following to ASCII</vt:lpstr>
      <vt:lpstr>Convert the following to ASCII and unsigned integer binary</vt:lpstr>
      <vt:lpstr>Convert the following to ASCII and unsigned integer binary</vt:lpstr>
      <vt:lpstr>How many bits does it take to represent a string?</vt:lpstr>
      <vt:lpstr>Task</vt:lpstr>
      <vt:lpstr>Task: Answers</vt:lpstr>
      <vt:lpstr>Unicode</vt:lpstr>
      <vt:lpstr>Plenary: Diagnostic Questions</vt:lpstr>
      <vt:lpstr>Homework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10</cp:revision>
  <cp:lastPrinted>2019-10-01T10:07:29Z</cp:lastPrinted>
  <dcterms:created xsi:type="dcterms:W3CDTF">2016-09-09T07:37:57Z</dcterms:created>
  <dcterms:modified xsi:type="dcterms:W3CDTF">2025-03-25T11:57:38Z</dcterms:modified>
</cp:coreProperties>
</file>