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8" r:id="rId2"/>
    <p:sldId id="280" r:id="rId3"/>
    <p:sldId id="282" r:id="rId4"/>
    <p:sldId id="299" r:id="rId5"/>
    <p:sldId id="283" r:id="rId6"/>
    <p:sldId id="300" r:id="rId7"/>
    <p:sldId id="311" r:id="rId8"/>
    <p:sldId id="313" r:id="rId9"/>
    <p:sldId id="302" r:id="rId10"/>
    <p:sldId id="307" r:id="rId11"/>
    <p:sldId id="309" r:id="rId12"/>
    <p:sldId id="324" r:id="rId13"/>
    <p:sldId id="326" r:id="rId14"/>
    <p:sldId id="301" r:id="rId15"/>
    <p:sldId id="306" r:id="rId16"/>
    <p:sldId id="310" r:id="rId17"/>
    <p:sldId id="327" r:id="rId18"/>
    <p:sldId id="329" r:id="rId19"/>
    <p:sldId id="330" r:id="rId20"/>
    <p:sldId id="332" r:id="rId21"/>
    <p:sldId id="335" r:id="rId22"/>
    <p:sldId id="336" r:id="rId23"/>
    <p:sldId id="337" r:id="rId24"/>
    <p:sldId id="338" r:id="rId25"/>
    <p:sldId id="31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AFBF6B-B9ED-428B-823D-D47C1C815110}" v="5" dt="2022-08-26T14:38:10.6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29342" autoAdjust="0"/>
    <p:restoredTop sz="94660"/>
  </p:normalViewPr>
  <p:slideViewPr>
    <p:cSldViewPr snapToGrid="0">
      <p:cViewPr varScale="1">
        <p:scale>
          <a:sx n="53" d="100"/>
          <a:sy n="53" d="100"/>
        </p:scale>
        <p:origin x="36" y="1050"/>
      </p:cViewPr>
      <p:guideLst/>
    </p:cSldViewPr>
  </p:slideViewPr>
  <p:notesTextViewPr>
    <p:cViewPr>
      <p:scale>
        <a:sx n="1" d="1"/>
        <a:sy n="1" d="1"/>
      </p:scale>
      <p:origin x="0" y="0"/>
    </p:cViewPr>
  </p:notesTextViewPr>
  <p:sorterViewPr>
    <p:cViewPr>
      <p:scale>
        <a:sx n="60" d="100"/>
        <a:sy n="60" d="100"/>
      </p:scale>
      <p:origin x="0" y="-334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7FAFBF6B-B9ED-428B-823D-D47C1C815110}"/>
    <pc:docChg chg="addSld delSld modSld sldOrd">
      <pc:chgData name="William Grey" userId="37b73424-c081-4fc2-b1af-363f4f3fd4f3" providerId="ADAL" clId="{7FAFBF6B-B9ED-428B-823D-D47C1C815110}" dt="2022-08-26T14:38:14.940" v="75" actId="47"/>
      <pc:docMkLst>
        <pc:docMk/>
      </pc:docMkLst>
      <pc:sldChg chg="modSp mod">
        <pc:chgData name="William Grey" userId="37b73424-c081-4fc2-b1af-363f4f3fd4f3" providerId="ADAL" clId="{7FAFBF6B-B9ED-428B-823D-D47C1C815110}" dt="2022-08-26T13:12:06.345" v="72" actId="20577"/>
        <pc:sldMkLst>
          <pc:docMk/>
          <pc:sldMk cId="4130398258" sldId="282"/>
        </pc:sldMkLst>
        <pc:spChg chg="mod">
          <ac:chgData name="William Grey" userId="37b73424-c081-4fc2-b1af-363f4f3fd4f3" providerId="ADAL" clId="{7FAFBF6B-B9ED-428B-823D-D47C1C815110}" dt="2022-08-26T13:12:06.345" v="72" actId="20577"/>
          <ac:spMkLst>
            <pc:docMk/>
            <pc:sldMk cId="4130398258" sldId="282"/>
            <ac:spMk id="3" creationId="{00000000-0000-0000-0000-000000000000}"/>
          </ac:spMkLst>
        </pc:spChg>
      </pc:sldChg>
      <pc:sldChg chg="modSp del mod">
        <pc:chgData name="William Grey" userId="37b73424-c081-4fc2-b1af-363f4f3fd4f3" providerId="ADAL" clId="{7FAFBF6B-B9ED-428B-823D-D47C1C815110}" dt="2022-08-26T14:38:13.186" v="74" actId="47"/>
        <pc:sldMkLst>
          <pc:docMk/>
          <pc:sldMk cId="3981513781" sldId="287"/>
        </pc:sldMkLst>
        <pc:spChg chg="mod">
          <ac:chgData name="William Grey" userId="37b73424-c081-4fc2-b1af-363f4f3fd4f3" providerId="ADAL" clId="{7FAFBF6B-B9ED-428B-823D-D47C1C815110}" dt="2022-08-26T13:06:15.099" v="32" actId="20577"/>
          <ac:spMkLst>
            <pc:docMk/>
            <pc:sldMk cId="3981513781" sldId="287"/>
            <ac:spMk id="10" creationId="{4BE50D89-A01E-4144-82F2-C995A57A41F9}"/>
          </ac:spMkLst>
        </pc:spChg>
      </pc:sldChg>
      <pc:sldChg chg="del">
        <pc:chgData name="William Grey" userId="37b73424-c081-4fc2-b1af-363f4f3fd4f3" providerId="ADAL" clId="{7FAFBF6B-B9ED-428B-823D-D47C1C815110}" dt="2022-08-26T14:38:14.940" v="75" actId="47"/>
        <pc:sldMkLst>
          <pc:docMk/>
          <pc:sldMk cId="2372082644" sldId="288"/>
        </pc:sldMkLst>
      </pc:sldChg>
      <pc:sldChg chg="del">
        <pc:chgData name="William Grey" userId="37b73424-c081-4fc2-b1af-363f4f3fd4f3" providerId="ADAL" clId="{7FAFBF6B-B9ED-428B-823D-D47C1C815110}" dt="2022-08-24T13:14:29.356" v="13" actId="47"/>
        <pc:sldMkLst>
          <pc:docMk/>
          <pc:sldMk cId="4266073456" sldId="289"/>
        </pc:sldMkLst>
      </pc:sldChg>
      <pc:sldChg chg="del">
        <pc:chgData name="William Grey" userId="37b73424-c081-4fc2-b1af-363f4f3fd4f3" providerId="ADAL" clId="{7FAFBF6B-B9ED-428B-823D-D47C1C815110}" dt="2022-08-26T13:10:40.500" v="44" actId="47"/>
        <pc:sldMkLst>
          <pc:docMk/>
          <pc:sldMk cId="727817282" sldId="290"/>
        </pc:sldMkLst>
      </pc:sldChg>
      <pc:sldChg chg="del">
        <pc:chgData name="William Grey" userId="37b73424-c081-4fc2-b1af-363f4f3fd4f3" providerId="ADAL" clId="{7FAFBF6B-B9ED-428B-823D-D47C1C815110}" dt="2022-08-24T13:14:31.393" v="15" actId="47"/>
        <pc:sldMkLst>
          <pc:docMk/>
          <pc:sldMk cId="911219654" sldId="291"/>
        </pc:sldMkLst>
      </pc:sldChg>
      <pc:sldChg chg="del">
        <pc:chgData name="William Grey" userId="37b73424-c081-4fc2-b1af-363f4f3fd4f3" providerId="ADAL" clId="{7FAFBF6B-B9ED-428B-823D-D47C1C815110}" dt="2022-08-24T13:14:27.550" v="11" actId="47"/>
        <pc:sldMkLst>
          <pc:docMk/>
          <pc:sldMk cId="2907396908" sldId="292"/>
        </pc:sldMkLst>
      </pc:sldChg>
      <pc:sldChg chg="del">
        <pc:chgData name="William Grey" userId="37b73424-c081-4fc2-b1af-363f4f3fd4f3" providerId="ADAL" clId="{7FAFBF6B-B9ED-428B-823D-D47C1C815110}" dt="2022-08-24T13:14:33.580" v="17" actId="47"/>
        <pc:sldMkLst>
          <pc:docMk/>
          <pc:sldMk cId="2579962516" sldId="293"/>
        </pc:sldMkLst>
      </pc:sldChg>
      <pc:sldChg chg="del">
        <pc:chgData name="William Grey" userId="37b73424-c081-4fc2-b1af-363f4f3fd4f3" providerId="ADAL" clId="{7FAFBF6B-B9ED-428B-823D-D47C1C815110}" dt="2022-08-26T13:10:39.207" v="41" actId="47"/>
        <pc:sldMkLst>
          <pc:docMk/>
          <pc:sldMk cId="4184636677" sldId="294"/>
        </pc:sldMkLst>
      </pc:sldChg>
      <pc:sldChg chg="del">
        <pc:chgData name="William Grey" userId="37b73424-c081-4fc2-b1af-363f4f3fd4f3" providerId="ADAL" clId="{7FAFBF6B-B9ED-428B-823D-D47C1C815110}" dt="2022-08-26T13:05:55.104" v="25" actId="47"/>
        <pc:sldMkLst>
          <pc:docMk/>
          <pc:sldMk cId="1467038138" sldId="296"/>
        </pc:sldMkLst>
      </pc:sldChg>
      <pc:sldChg chg="del">
        <pc:chgData name="William Grey" userId="37b73424-c081-4fc2-b1af-363f4f3fd4f3" providerId="ADAL" clId="{7FAFBF6B-B9ED-428B-823D-D47C1C815110}" dt="2022-08-26T13:05:52.049" v="21" actId="47"/>
        <pc:sldMkLst>
          <pc:docMk/>
          <pc:sldMk cId="1981475980" sldId="297"/>
        </pc:sldMkLst>
      </pc:sldChg>
      <pc:sldChg chg="del">
        <pc:chgData name="William Grey" userId="37b73424-c081-4fc2-b1af-363f4f3fd4f3" providerId="ADAL" clId="{7FAFBF6B-B9ED-428B-823D-D47C1C815110}" dt="2022-08-26T13:05:53.624" v="23" actId="47"/>
        <pc:sldMkLst>
          <pc:docMk/>
          <pc:sldMk cId="4042895153" sldId="298"/>
        </pc:sldMkLst>
      </pc:sldChg>
      <pc:sldChg chg="modSp mod">
        <pc:chgData name="William Grey" userId="37b73424-c081-4fc2-b1af-363f4f3fd4f3" providerId="ADAL" clId="{7FAFBF6B-B9ED-428B-823D-D47C1C815110}" dt="2022-08-23T10:24:02.280" v="8" actId="20577"/>
        <pc:sldMkLst>
          <pc:docMk/>
          <pc:sldMk cId="2920406207" sldId="311"/>
        </pc:sldMkLst>
        <pc:spChg chg="mod">
          <ac:chgData name="William Grey" userId="37b73424-c081-4fc2-b1af-363f4f3fd4f3" providerId="ADAL" clId="{7FAFBF6B-B9ED-428B-823D-D47C1C815110}" dt="2022-08-23T10:24:02.280" v="8" actId="20577"/>
          <ac:spMkLst>
            <pc:docMk/>
            <pc:sldMk cId="2920406207" sldId="311"/>
            <ac:spMk id="3" creationId="{00000000-0000-0000-0000-000000000000}"/>
          </ac:spMkLst>
        </pc:spChg>
      </pc:sldChg>
      <pc:sldChg chg="modSp del mod">
        <pc:chgData name="William Grey" userId="37b73424-c081-4fc2-b1af-363f4f3fd4f3" providerId="ADAL" clId="{7FAFBF6B-B9ED-428B-823D-D47C1C815110}" dt="2022-08-26T13:10:38.783" v="40" actId="47"/>
        <pc:sldMkLst>
          <pc:docMk/>
          <pc:sldMk cId="133722517" sldId="314"/>
        </pc:sldMkLst>
        <pc:spChg chg="mod">
          <ac:chgData name="William Grey" userId="37b73424-c081-4fc2-b1af-363f4f3fd4f3" providerId="ADAL" clId="{7FAFBF6B-B9ED-428B-823D-D47C1C815110}" dt="2022-08-26T13:06:49.866" v="33" actId="20577"/>
          <ac:spMkLst>
            <pc:docMk/>
            <pc:sldMk cId="133722517" sldId="314"/>
            <ac:spMk id="3" creationId="{00000000-0000-0000-0000-000000000000}"/>
          </ac:spMkLst>
        </pc:spChg>
      </pc:sldChg>
      <pc:sldChg chg="del">
        <pc:chgData name="William Grey" userId="37b73424-c081-4fc2-b1af-363f4f3fd4f3" providerId="ADAL" clId="{7FAFBF6B-B9ED-428B-823D-D47C1C815110}" dt="2022-08-24T13:14:34.544" v="18" actId="47"/>
        <pc:sldMkLst>
          <pc:docMk/>
          <pc:sldMk cId="2045466679" sldId="315"/>
        </pc:sldMkLst>
      </pc:sldChg>
      <pc:sldChg chg="del">
        <pc:chgData name="William Grey" userId="37b73424-c081-4fc2-b1af-363f4f3fd4f3" providerId="ADAL" clId="{7FAFBF6B-B9ED-428B-823D-D47C1C815110}" dt="2022-08-26T13:05:50.758" v="20" actId="47"/>
        <pc:sldMkLst>
          <pc:docMk/>
          <pc:sldMk cId="1015013544" sldId="317"/>
        </pc:sldMkLst>
      </pc:sldChg>
      <pc:sldChg chg="modSp mod">
        <pc:chgData name="William Grey" userId="37b73424-c081-4fc2-b1af-363f4f3fd4f3" providerId="ADAL" clId="{7FAFBF6B-B9ED-428B-823D-D47C1C815110}" dt="2022-08-26T13:11:10.146" v="71" actId="20577"/>
        <pc:sldMkLst>
          <pc:docMk/>
          <pc:sldMk cId="3942568146" sldId="318"/>
        </pc:sldMkLst>
        <pc:spChg chg="mod">
          <ac:chgData name="William Grey" userId="37b73424-c081-4fc2-b1af-363f4f3fd4f3" providerId="ADAL" clId="{7FAFBF6B-B9ED-428B-823D-D47C1C815110}" dt="2022-08-26T13:11:10.146" v="71" actId="20577"/>
          <ac:spMkLst>
            <pc:docMk/>
            <pc:sldMk cId="3942568146" sldId="318"/>
            <ac:spMk id="2" creationId="{00000000-0000-0000-0000-000000000000}"/>
          </ac:spMkLst>
        </pc:spChg>
      </pc:sldChg>
      <pc:sldChg chg="del">
        <pc:chgData name="William Grey" userId="37b73424-c081-4fc2-b1af-363f4f3fd4f3" providerId="ADAL" clId="{7FAFBF6B-B9ED-428B-823D-D47C1C815110}" dt="2022-08-24T13:14:32.138" v="16" actId="47"/>
        <pc:sldMkLst>
          <pc:docMk/>
          <pc:sldMk cId="3557408604" sldId="319"/>
        </pc:sldMkLst>
      </pc:sldChg>
      <pc:sldChg chg="del">
        <pc:chgData name="William Grey" userId="37b73424-c081-4fc2-b1af-363f4f3fd4f3" providerId="ADAL" clId="{7FAFBF6B-B9ED-428B-823D-D47C1C815110}" dt="2022-08-24T13:14:30.431" v="14" actId="47"/>
        <pc:sldMkLst>
          <pc:docMk/>
          <pc:sldMk cId="4140692887" sldId="320"/>
        </pc:sldMkLst>
      </pc:sldChg>
      <pc:sldChg chg="del">
        <pc:chgData name="William Grey" userId="37b73424-c081-4fc2-b1af-363f4f3fd4f3" providerId="ADAL" clId="{7FAFBF6B-B9ED-428B-823D-D47C1C815110}" dt="2022-08-24T13:14:28.396" v="12" actId="47"/>
        <pc:sldMkLst>
          <pc:docMk/>
          <pc:sldMk cId="2997345067" sldId="321"/>
        </pc:sldMkLst>
      </pc:sldChg>
      <pc:sldChg chg="del">
        <pc:chgData name="William Grey" userId="37b73424-c081-4fc2-b1af-363f4f3fd4f3" providerId="ADAL" clId="{7FAFBF6B-B9ED-428B-823D-D47C1C815110}" dt="2022-08-26T13:10:40.140" v="43" actId="47"/>
        <pc:sldMkLst>
          <pc:docMk/>
          <pc:sldMk cId="99304837" sldId="322"/>
        </pc:sldMkLst>
      </pc:sldChg>
      <pc:sldChg chg="del">
        <pc:chgData name="William Grey" userId="37b73424-c081-4fc2-b1af-363f4f3fd4f3" providerId="ADAL" clId="{7FAFBF6B-B9ED-428B-823D-D47C1C815110}" dt="2022-08-26T13:10:44.718" v="53" actId="47"/>
        <pc:sldMkLst>
          <pc:docMk/>
          <pc:sldMk cId="3932450005" sldId="333"/>
        </pc:sldMkLst>
      </pc:sldChg>
      <pc:sldChg chg="add del">
        <pc:chgData name="William Grey" userId="37b73424-c081-4fc2-b1af-363f4f3fd4f3" providerId="ADAL" clId="{7FAFBF6B-B9ED-428B-823D-D47C1C815110}" dt="2022-08-26T13:10:45.943" v="54" actId="47"/>
        <pc:sldMkLst>
          <pc:docMk/>
          <pc:sldMk cId="2385652910" sldId="334"/>
        </pc:sldMkLst>
      </pc:sldChg>
      <pc:sldChg chg="del ord">
        <pc:chgData name="William Grey" userId="37b73424-c081-4fc2-b1af-363f4f3fd4f3" providerId="ADAL" clId="{7FAFBF6B-B9ED-428B-823D-D47C1C815110}" dt="2022-08-26T13:08:13.557" v="36" actId="2696"/>
        <pc:sldMkLst>
          <pc:docMk/>
          <pc:sldMk cId="4030489324" sldId="334"/>
        </pc:sldMkLst>
      </pc:sldChg>
      <pc:sldChg chg="add">
        <pc:chgData name="William Grey" userId="37b73424-c081-4fc2-b1af-363f4f3fd4f3" providerId="ADAL" clId="{7FAFBF6B-B9ED-428B-823D-D47C1C815110}" dt="2022-08-26T14:38:10.602" v="73"/>
        <pc:sldMkLst>
          <pc:docMk/>
          <pc:sldMk cId="1747330316" sldId="337"/>
        </pc:sldMkLst>
      </pc:sldChg>
      <pc:sldChg chg="del">
        <pc:chgData name="William Grey" userId="37b73424-c081-4fc2-b1af-363f4f3fd4f3" providerId="ADAL" clId="{7FAFBF6B-B9ED-428B-823D-D47C1C815110}" dt="2022-08-26T13:05:53.054" v="22" actId="47"/>
        <pc:sldMkLst>
          <pc:docMk/>
          <pc:sldMk cId="3907090287" sldId="338"/>
        </pc:sldMkLst>
      </pc:sldChg>
      <pc:sldChg chg="add">
        <pc:chgData name="William Grey" userId="37b73424-c081-4fc2-b1af-363f4f3fd4f3" providerId="ADAL" clId="{7FAFBF6B-B9ED-428B-823D-D47C1C815110}" dt="2022-08-26T14:38:10.602" v="73"/>
        <pc:sldMkLst>
          <pc:docMk/>
          <pc:sldMk cId="3992104526" sldId="338"/>
        </pc:sldMkLst>
      </pc:sldChg>
      <pc:sldChg chg="del">
        <pc:chgData name="William Grey" userId="37b73424-c081-4fc2-b1af-363f4f3fd4f3" providerId="ADAL" clId="{7FAFBF6B-B9ED-428B-823D-D47C1C815110}" dt="2022-08-26T13:05:54.393" v="24" actId="47"/>
        <pc:sldMkLst>
          <pc:docMk/>
          <pc:sldMk cId="935395606" sldId="339"/>
        </pc:sldMkLst>
      </pc:sldChg>
      <pc:sldChg chg="del">
        <pc:chgData name="William Grey" userId="37b73424-c081-4fc2-b1af-363f4f3fd4f3" providerId="ADAL" clId="{7FAFBF6B-B9ED-428B-823D-D47C1C815110}" dt="2022-08-26T13:10:39.762" v="42" actId="47"/>
        <pc:sldMkLst>
          <pc:docMk/>
          <pc:sldMk cId="1271810101" sldId="340"/>
        </pc:sldMkLst>
      </pc:sldChg>
      <pc:sldChg chg="del">
        <pc:chgData name="William Grey" userId="37b73424-c081-4fc2-b1af-363f4f3fd4f3" providerId="ADAL" clId="{7FAFBF6B-B9ED-428B-823D-D47C1C815110}" dt="2022-08-26T13:10:06.831" v="39" actId="47"/>
        <pc:sldMkLst>
          <pc:docMk/>
          <pc:sldMk cId="3710661686" sldId="341"/>
        </pc:sldMkLst>
      </pc:sldChg>
      <pc:sldChg chg="add del">
        <pc:chgData name="William Grey" userId="37b73424-c081-4fc2-b1af-363f4f3fd4f3" providerId="ADAL" clId="{7FAFBF6B-B9ED-428B-823D-D47C1C815110}" dt="2022-08-26T13:09:50.481" v="38" actId="47"/>
        <pc:sldMkLst>
          <pc:docMk/>
          <pc:sldMk cId="2796277078" sldId="342"/>
        </pc:sldMkLst>
      </pc:sldChg>
      <pc:sldChg chg="add del">
        <pc:chgData name="William Grey" userId="37b73424-c081-4fc2-b1af-363f4f3fd4f3" providerId="ADAL" clId="{7FAFBF6B-B9ED-428B-823D-D47C1C815110}" dt="2022-08-26T13:10:40.970" v="45" actId="47"/>
        <pc:sldMkLst>
          <pc:docMk/>
          <pc:sldMk cId="1300260072" sldId="343"/>
        </pc:sldMkLst>
      </pc:sldChg>
      <pc:sldChg chg="add del">
        <pc:chgData name="William Grey" userId="37b73424-c081-4fc2-b1af-363f4f3fd4f3" providerId="ADAL" clId="{7FAFBF6B-B9ED-428B-823D-D47C1C815110}" dt="2022-08-26T13:10:41.383" v="46" actId="47"/>
        <pc:sldMkLst>
          <pc:docMk/>
          <pc:sldMk cId="3759848616" sldId="344"/>
        </pc:sldMkLst>
      </pc:sldChg>
      <pc:sldChg chg="add del">
        <pc:chgData name="William Grey" userId="37b73424-c081-4fc2-b1af-363f4f3fd4f3" providerId="ADAL" clId="{7FAFBF6B-B9ED-428B-823D-D47C1C815110}" dt="2022-08-26T13:10:41.816" v="47" actId="47"/>
        <pc:sldMkLst>
          <pc:docMk/>
          <pc:sldMk cId="3972875611" sldId="345"/>
        </pc:sldMkLst>
      </pc:sldChg>
      <pc:sldChg chg="add del">
        <pc:chgData name="William Grey" userId="37b73424-c081-4fc2-b1af-363f4f3fd4f3" providerId="ADAL" clId="{7FAFBF6B-B9ED-428B-823D-D47C1C815110}" dt="2022-08-26T13:10:42.262" v="48" actId="47"/>
        <pc:sldMkLst>
          <pc:docMk/>
          <pc:sldMk cId="1042665474" sldId="346"/>
        </pc:sldMkLst>
      </pc:sldChg>
      <pc:sldChg chg="add del">
        <pc:chgData name="William Grey" userId="37b73424-c081-4fc2-b1af-363f4f3fd4f3" providerId="ADAL" clId="{7FAFBF6B-B9ED-428B-823D-D47C1C815110}" dt="2022-08-26T13:10:42.801" v="49" actId="47"/>
        <pc:sldMkLst>
          <pc:docMk/>
          <pc:sldMk cId="3396922081" sldId="347"/>
        </pc:sldMkLst>
      </pc:sldChg>
      <pc:sldChg chg="add del">
        <pc:chgData name="William Grey" userId="37b73424-c081-4fc2-b1af-363f4f3fd4f3" providerId="ADAL" clId="{7FAFBF6B-B9ED-428B-823D-D47C1C815110}" dt="2022-08-26T13:10:43.211" v="50" actId="47"/>
        <pc:sldMkLst>
          <pc:docMk/>
          <pc:sldMk cId="1406232385" sldId="348"/>
        </pc:sldMkLst>
      </pc:sldChg>
      <pc:sldChg chg="add del">
        <pc:chgData name="William Grey" userId="37b73424-c081-4fc2-b1af-363f4f3fd4f3" providerId="ADAL" clId="{7FAFBF6B-B9ED-428B-823D-D47C1C815110}" dt="2022-08-26T13:10:43.624" v="51" actId="47"/>
        <pc:sldMkLst>
          <pc:docMk/>
          <pc:sldMk cId="3919079993" sldId="349"/>
        </pc:sldMkLst>
      </pc:sldChg>
      <pc:sldChg chg="add del">
        <pc:chgData name="William Grey" userId="37b73424-c081-4fc2-b1af-363f4f3fd4f3" providerId="ADAL" clId="{7FAFBF6B-B9ED-428B-823D-D47C1C815110}" dt="2022-08-26T13:10:44.114" v="52" actId="47"/>
        <pc:sldMkLst>
          <pc:docMk/>
          <pc:sldMk cId="1963061486" sldId="350"/>
        </pc:sldMkLst>
      </pc:sldChg>
      <pc:sldChg chg="add del">
        <pc:chgData name="William Grey" userId="37b73424-c081-4fc2-b1af-363f4f3fd4f3" providerId="ADAL" clId="{7FAFBF6B-B9ED-428B-823D-D47C1C815110}" dt="2022-08-26T13:10:46.702" v="55" actId="47"/>
        <pc:sldMkLst>
          <pc:docMk/>
          <pc:sldMk cId="2671230158" sldId="351"/>
        </pc:sldMkLst>
      </pc:sldChg>
      <pc:sldChg chg="add del">
        <pc:chgData name="William Grey" userId="37b73424-c081-4fc2-b1af-363f4f3fd4f3" providerId="ADAL" clId="{7FAFBF6B-B9ED-428B-823D-D47C1C815110}" dt="2022-08-26T13:10:47.243" v="56" actId="47"/>
        <pc:sldMkLst>
          <pc:docMk/>
          <pc:sldMk cId="462911697" sldId="352"/>
        </pc:sldMkLst>
      </pc:sldChg>
      <pc:sldChg chg="add del">
        <pc:chgData name="William Grey" userId="37b73424-c081-4fc2-b1af-363f4f3fd4f3" providerId="ADAL" clId="{7FAFBF6B-B9ED-428B-823D-D47C1C815110}" dt="2022-08-26T13:10:48.249" v="57" actId="47"/>
        <pc:sldMkLst>
          <pc:docMk/>
          <pc:sldMk cId="342431795" sldId="353"/>
        </pc:sldMkLst>
      </pc:sldChg>
      <pc:sldChg chg="add del">
        <pc:chgData name="William Grey" userId="37b73424-c081-4fc2-b1af-363f4f3fd4f3" providerId="ADAL" clId="{7FAFBF6B-B9ED-428B-823D-D47C1C815110}" dt="2022-08-26T13:10:49.544" v="58" actId="47"/>
        <pc:sldMkLst>
          <pc:docMk/>
          <pc:sldMk cId="2981570995" sldId="354"/>
        </pc:sldMkLst>
      </pc:sldChg>
      <pc:sldChg chg="add del">
        <pc:chgData name="William Grey" userId="37b73424-c081-4fc2-b1af-363f4f3fd4f3" providerId="ADAL" clId="{7FAFBF6B-B9ED-428B-823D-D47C1C815110}" dt="2022-08-26T13:10:50.960" v="59" actId="47"/>
        <pc:sldMkLst>
          <pc:docMk/>
          <pc:sldMk cId="2298717551" sldId="355"/>
        </pc:sldMkLst>
      </pc:sldChg>
      <pc:sldChg chg="add del">
        <pc:chgData name="William Grey" userId="37b73424-c081-4fc2-b1af-363f4f3fd4f3" providerId="ADAL" clId="{7FAFBF6B-B9ED-428B-823D-D47C1C815110}" dt="2022-08-26T13:10:51.942" v="60" actId="47"/>
        <pc:sldMkLst>
          <pc:docMk/>
          <pc:sldMk cId="957888913" sldId="356"/>
        </pc:sldMkLst>
      </pc:sldChg>
    </pc:docChg>
  </pc:docChgLst>
  <pc:docChgLst>
    <pc:chgData name="William Grey" userId="37b73424-c081-4fc2-b1af-363f4f3fd4f3" providerId="ADAL" clId="{E1A991FB-8828-441B-87ED-5E681F4228E0}"/>
    <pc:docChg chg="undo custSel modSld">
      <pc:chgData name="William Grey" userId="37b73424-c081-4fc2-b1af-363f4f3fd4f3" providerId="ADAL" clId="{E1A991FB-8828-441B-87ED-5E681F4228E0}" dt="2020-09-11T14:34:41.871" v="3" actId="58"/>
      <pc:docMkLst>
        <pc:docMk/>
      </pc:docMkLst>
      <pc:sldChg chg="modSp">
        <pc:chgData name="William Grey" userId="37b73424-c081-4fc2-b1af-363f4f3fd4f3" providerId="ADAL" clId="{E1A991FB-8828-441B-87ED-5E681F4228E0}" dt="2020-09-11T14:31:38.520" v="0" actId="207"/>
        <pc:sldMkLst>
          <pc:docMk/>
          <pc:sldMk cId="3309001529" sldId="310"/>
        </pc:sldMkLst>
        <pc:spChg chg="mod">
          <ac:chgData name="William Grey" userId="37b73424-c081-4fc2-b1af-363f4f3fd4f3" providerId="ADAL" clId="{E1A991FB-8828-441B-87ED-5E681F4228E0}" dt="2020-09-11T14:31:38.520" v="0" actId="207"/>
          <ac:spMkLst>
            <pc:docMk/>
            <pc:sldMk cId="3309001529" sldId="310"/>
            <ac:spMk id="9" creationId="{D4AA73C7-AC25-4696-87E9-B388DFA02427}"/>
          </ac:spMkLst>
        </pc:spChg>
      </pc:sldChg>
      <pc:sldChg chg="modSp mod">
        <pc:chgData name="William Grey" userId="37b73424-c081-4fc2-b1af-363f4f3fd4f3" providerId="ADAL" clId="{E1A991FB-8828-441B-87ED-5E681F4228E0}" dt="2020-09-11T14:34:41.871" v="3" actId="58"/>
        <pc:sldMkLst>
          <pc:docMk/>
          <pc:sldMk cId="1726432465" sldId="332"/>
        </pc:sldMkLst>
        <pc:spChg chg="mod">
          <ac:chgData name="William Grey" userId="37b73424-c081-4fc2-b1af-363f4f3fd4f3" providerId="ADAL" clId="{E1A991FB-8828-441B-87ED-5E681F4228E0}" dt="2020-09-11T14:34:41.871" v="3" actId="58"/>
          <ac:spMkLst>
            <pc:docMk/>
            <pc:sldMk cId="1726432465" sldId="332"/>
            <ac:spMk id="6" creationId="{00000000-0000-0000-0000-000000000000}"/>
          </ac:spMkLst>
        </pc:spChg>
        <pc:spChg chg="mod">
          <ac:chgData name="William Grey" userId="37b73424-c081-4fc2-b1af-363f4f3fd4f3" providerId="ADAL" clId="{E1A991FB-8828-441B-87ED-5E681F4228E0}" dt="2020-09-11T14:34:30.011" v="1" actId="207"/>
          <ac:spMkLst>
            <pc:docMk/>
            <pc:sldMk cId="1726432465" sldId="332"/>
            <ac:spMk id="7" creationId="{B255CDE1-7EE8-4FF9-9CE6-E4703425F9A6}"/>
          </ac:spMkLst>
        </pc:spChg>
      </pc:sldChg>
    </pc:docChg>
  </pc:docChgLst>
  <pc:docChgLst>
    <pc:chgData name="William Grey" userId="37b73424-c081-4fc2-b1af-363f4f3fd4f3" providerId="ADAL" clId="{0E3BE021-9AD2-4CE9-A0FF-091EEEDB993B}"/>
    <pc:docChg chg="custSel addSld delSld modSld">
      <pc:chgData name="William Grey" userId="37b73424-c081-4fc2-b1af-363f4f3fd4f3" providerId="ADAL" clId="{0E3BE021-9AD2-4CE9-A0FF-091EEEDB993B}" dt="2020-08-18T22:27:35.437" v="336" actId="47"/>
      <pc:docMkLst>
        <pc:docMk/>
      </pc:docMkLst>
      <pc:sldChg chg="addSp delSp modSp mod">
        <pc:chgData name="William Grey" userId="37b73424-c081-4fc2-b1af-363f4f3fd4f3" providerId="ADAL" clId="{0E3BE021-9AD2-4CE9-A0FF-091EEEDB993B}" dt="2020-08-18T22:25:38.835" v="326" actId="478"/>
        <pc:sldMkLst>
          <pc:docMk/>
          <pc:sldMk cId="3309001529" sldId="310"/>
        </pc:sldMkLst>
        <pc:spChg chg="add del">
          <ac:chgData name="William Grey" userId="37b73424-c081-4fc2-b1af-363f4f3fd4f3" providerId="ADAL" clId="{0E3BE021-9AD2-4CE9-A0FF-091EEEDB993B}" dt="2020-08-18T22:25:06.770" v="323"/>
          <ac:spMkLst>
            <pc:docMk/>
            <pc:sldMk cId="3309001529" sldId="310"/>
            <ac:spMk id="8" creationId="{A27AA263-594D-4C39-AFC1-D5A6ABA47604}"/>
          </ac:spMkLst>
        </pc:spChg>
        <pc:spChg chg="add mod">
          <ac:chgData name="William Grey" userId="37b73424-c081-4fc2-b1af-363f4f3fd4f3" providerId="ADAL" clId="{0E3BE021-9AD2-4CE9-A0FF-091EEEDB993B}" dt="2020-08-18T22:25:33.754" v="325" actId="1076"/>
          <ac:spMkLst>
            <pc:docMk/>
            <pc:sldMk cId="3309001529" sldId="310"/>
            <ac:spMk id="9" creationId="{D4AA73C7-AC25-4696-87E9-B388DFA02427}"/>
          </ac:spMkLst>
        </pc:spChg>
        <pc:spChg chg="add mod">
          <ac:chgData name="William Grey" userId="37b73424-c081-4fc2-b1af-363f4f3fd4f3" providerId="ADAL" clId="{0E3BE021-9AD2-4CE9-A0FF-091EEEDB993B}" dt="2020-08-18T22:25:33.754" v="325" actId="1076"/>
          <ac:spMkLst>
            <pc:docMk/>
            <pc:sldMk cId="3309001529" sldId="310"/>
            <ac:spMk id="10" creationId="{15BA806C-F5FC-4BE8-AEBD-A72C96C87949}"/>
          </ac:spMkLst>
        </pc:spChg>
        <pc:spChg chg="add mod">
          <ac:chgData name="William Grey" userId="37b73424-c081-4fc2-b1af-363f4f3fd4f3" providerId="ADAL" clId="{0E3BE021-9AD2-4CE9-A0FF-091EEEDB993B}" dt="2020-08-18T22:25:33.754" v="325" actId="1076"/>
          <ac:spMkLst>
            <pc:docMk/>
            <pc:sldMk cId="3309001529" sldId="310"/>
            <ac:spMk id="11" creationId="{E6F24B9D-03B4-4F12-BD0B-DD4D99CBD013}"/>
          </ac:spMkLst>
        </pc:spChg>
        <pc:spChg chg="add mod">
          <ac:chgData name="William Grey" userId="37b73424-c081-4fc2-b1af-363f4f3fd4f3" providerId="ADAL" clId="{0E3BE021-9AD2-4CE9-A0FF-091EEEDB993B}" dt="2020-08-18T22:25:33.754" v="325" actId="1076"/>
          <ac:spMkLst>
            <pc:docMk/>
            <pc:sldMk cId="3309001529" sldId="310"/>
            <ac:spMk id="12" creationId="{B4F56D1F-3348-4ACF-8B9A-BF7B5A0F7357}"/>
          </ac:spMkLst>
        </pc:spChg>
        <pc:spChg chg="add mod">
          <ac:chgData name="William Grey" userId="37b73424-c081-4fc2-b1af-363f4f3fd4f3" providerId="ADAL" clId="{0E3BE021-9AD2-4CE9-A0FF-091EEEDB993B}" dt="2020-08-18T22:25:33.754" v="325" actId="1076"/>
          <ac:spMkLst>
            <pc:docMk/>
            <pc:sldMk cId="3309001529" sldId="310"/>
            <ac:spMk id="16" creationId="{4D6D827B-67C0-4421-9382-8B5BA7B317AE}"/>
          </ac:spMkLst>
        </pc:spChg>
        <pc:spChg chg="add mod">
          <ac:chgData name="William Grey" userId="37b73424-c081-4fc2-b1af-363f4f3fd4f3" providerId="ADAL" clId="{0E3BE021-9AD2-4CE9-A0FF-091EEEDB993B}" dt="2020-08-18T22:25:33.754" v="325" actId="1076"/>
          <ac:spMkLst>
            <pc:docMk/>
            <pc:sldMk cId="3309001529" sldId="310"/>
            <ac:spMk id="17" creationId="{66F14309-B8AC-4A10-8DDD-E7F7A628F7FA}"/>
          </ac:spMkLst>
        </pc:spChg>
        <pc:spChg chg="add mod">
          <ac:chgData name="William Grey" userId="37b73424-c081-4fc2-b1af-363f4f3fd4f3" providerId="ADAL" clId="{0E3BE021-9AD2-4CE9-A0FF-091EEEDB993B}" dt="2020-08-18T22:25:33.754" v="325" actId="1076"/>
          <ac:spMkLst>
            <pc:docMk/>
            <pc:sldMk cId="3309001529" sldId="310"/>
            <ac:spMk id="18" creationId="{DF17999D-1ABA-482B-8BC7-862E405539B6}"/>
          </ac:spMkLst>
        </pc:spChg>
        <pc:picChg chg="del">
          <ac:chgData name="William Grey" userId="37b73424-c081-4fc2-b1af-363f4f3fd4f3" providerId="ADAL" clId="{0E3BE021-9AD2-4CE9-A0FF-091EEEDB993B}" dt="2020-08-18T22:25:38.835" v="326" actId="478"/>
          <ac:picMkLst>
            <pc:docMk/>
            <pc:sldMk cId="3309001529" sldId="310"/>
            <ac:picMk id="3" creationId="{00000000-0000-0000-0000-000000000000}"/>
          </ac:picMkLst>
        </pc:picChg>
        <pc:cxnChg chg="add mod">
          <ac:chgData name="William Grey" userId="37b73424-c081-4fc2-b1af-363f4f3fd4f3" providerId="ADAL" clId="{0E3BE021-9AD2-4CE9-A0FF-091EEEDB993B}" dt="2020-08-18T22:25:33.754" v="325" actId="1076"/>
          <ac:cxnSpMkLst>
            <pc:docMk/>
            <pc:sldMk cId="3309001529" sldId="310"/>
            <ac:cxnSpMk id="13" creationId="{59ADBE96-B35D-4604-9DD8-747D178CD739}"/>
          </ac:cxnSpMkLst>
        </pc:cxnChg>
        <pc:cxnChg chg="add mod">
          <ac:chgData name="William Grey" userId="37b73424-c081-4fc2-b1af-363f4f3fd4f3" providerId="ADAL" clId="{0E3BE021-9AD2-4CE9-A0FF-091EEEDB993B}" dt="2020-08-18T22:25:33.754" v="325" actId="1076"/>
          <ac:cxnSpMkLst>
            <pc:docMk/>
            <pc:sldMk cId="3309001529" sldId="310"/>
            <ac:cxnSpMk id="14" creationId="{4CBA9E93-15A2-4B9A-B479-B36235635718}"/>
          </ac:cxnSpMkLst>
        </pc:cxnChg>
        <pc:cxnChg chg="add mod">
          <ac:chgData name="William Grey" userId="37b73424-c081-4fc2-b1af-363f4f3fd4f3" providerId="ADAL" clId="{0E3BE021-9AD2-4CE9-A0FF-091EEEDB993B}" dt="2020-08-18T22:25:33.754" v="325" actId="1076"/>
          <ac:cxnSpMkLst>
            <pc:docMk/>
            <pc:sldMk cId="3309001529" sldId="310"/>
            <ac:cxnSpMk id="15" creationId="{417D83ED-C921-4BC3-8068-74FE70DE8AFB}"/>
          </ac:cxnSpMkLst>
        </pc:cxnChg>
      </pc:sldChg>
      <pc:sldChg chg="del">
        <pc:chgData name="William Grey" userId="37b73424-c081-4fc2-b1af-363f4f3fd4f3" providerId="ADAL" clId="{0E3BE021-9AD2-4CE9-A0FF-091EEEDB993B}" dt="2020-08-18T22:27:28.429" v="334" actId="47"/>
        <pc:sldMkLst>
          <pc:docMk/>
          <pc:sldMk cId="1923577209" sldId="324"/>
        </pc:sldMkLst>
      </pc:sldChg>
      <pc:sldChg chg="del">
        <pc:chgData name="William Grey" userId="37b73424-c081-4fc2-b1af-363f4f3fd4f3" providerId="ADAL" clId="{0E3BE021-9AD2-4CE9-A0FF-091EEEDB993B}" dt="2020-08-18T22:27:30.863" v="335" actId="47"/>
        <pc:sldMkLst>
          <pc:docMk/>
          <pc:sldMk cId="519311666" sldId="325"/>
        </pc:sldMkLst>
      </pc:sldChg>
      <pc:sldChg chg="del">
        <pc:chgData name="William Grey" userId="37b73424-c081-4fc2-b1af-363f4f3fd4f3" providerId="ADAL" clId="{0E3BE021-9AD2-4CE9-A0FF-091EEEDB993B}" dt="2020-08-18T22:27:35.437" v="336" actId="47"/>
        <pc:sldMkLst>
          <pc:docMk/>
          <pc:sldMk cId="2547507719" sldId="326"/>
        </pc:sldMkLst>
      </pc:sldChg>
      <pc:sldChg chg="del">
        <pc:chgData name="William Grey" userId="37b73424-c081-4fc2-b1af-363f4f3fd4f3" providerId="ADAL" clId="{0E3BE021-9AD2-4CE9-A0FF-091EEEDB993B}" dt="2020-08-18T22:27:02.200" v="331" actId="47"/>
        <pc:sldMkLst>
          <pc:docMk/>
          <pc:sldMk cId="2193330143" sldId="327"/>
        </pc:sldMkLst>
      </pc:sldChg>
      <pc:sldChg chg="del">
        <pc:chgData name="William Grey" userId="37b73424-c081-4fc2-b1af-363f4f3fd4f3" providerId="ADAL" clId="{0E3BE021-9AD2-4CE9-A0FF-091EEEDB993B}" dt="2020-08-18T22:27:06.005" v="332" actId="47"/>
        <pc:sldMkLst>
          <pc:docMk/>
          <pc:sldMk cId="1123948641" sldId="328"/>
        </pc:sldMkLst>
      </pc:sldChg>
      <pc:sldChg chg="del">
        <pc:chgData name="William Grey" userId="37b73424-c081-4fc2-b1af-363f4f3fd4f3" providerId="ADAL" clId="{0E3BE021-9AD2-4CE9-A0FF-091EEEDB993B}" dt="2020-08-18T22:27:07.493" v="333" actId="47"/>
        <pc:sldMkLst>
          <pc:docMk/>
          <pc:sldMk cId="2637360694" sldId="329"/>
        </pc:sldMkLst>
      </pc:sldChg>
      <pc:sldChg chg="addSp delSp modSp mod">
        <pc:chgData name="William Grey" userId="37b73424-c081-4fc2-b1af-363f4f3fd4f3" providerId="ADAL" clId="{0E3BE021-9AD2-4CE9-A0FF-091EEEDB993B}" dt="2020-08-18T22:26:16.583" v="330" actId="1076"/>
        <pc:sldMkLst>
          <pc:docMk/>
          <pc:sldMk cId="1726432465" sldId="332"/>
        </pc:sldMkLst>
        <pc:spChg chg="add mod">
          <ac:chgData name="William Grey" userId="37b73424-c081-4fc2-b1af-363f4f3fd4f3" providerId="ADAL" clId="{0E3BE021-9AD2-4CE9-A0FF-091EEEDB993B}" dt="2020-08-18T22:26:16.583" v="330" actId="1076"/>
          <ac:spMkLst>
            <pc:docMk/>
            <pc:sldMk cId="1726432465" sldId="332"/>
            <ac:spMk id="7" creationId="{B255CDE1-7EE8-4FF9-9CE6-E4703425F9A6}"/>
          </ac:spMkLst>
        </pc:spChg>
        <pc:spChg chg="add mod">
          <ac:chgData name="William Grey" userId="37b73424-c081-4fc2-b1af-363f4f3fd4f3" providerId="ADAL" clId="{0E3BE021-9AD2-4CE9-A0FF-091EEEDB993B}" dt="2020-08-18T22:26:08.650" v="328" actId="1076"/>
          <ac:spMkLst>
            <pc:docMk/>
            <pc:sldMk cId="1726432465" sldId="332"/>
            <ac:spMk id="8" creationId="{7E342A45-9ADE-4173-B6E9-FE37A1DC2DA3}"/>
          </ac:spMkLst>
        </pc:spChg>
        <pc:spChg chg="add mod">
          <ac:chgData name="William Grey" userId="37b73424-c081-4fc2-b1af-363f4f3fd4f3" providerId="ADAL" clId="{0E3BE021-9AD2-4CE9-A0FF-091EEEDB993B}" dt="2020-08-18T22:26:08.650" v="328" actId="1076"/>
          <ac:spMkLst>
            <pc:docMk/>
            <pc:sldMk cId="1726432465" sldId="332"/>
            <ac:spMk id="10" creationId="{D32FFCBC-B03E-4F2D-BA13-3EC7E09141E7}"/>
          </ac:spMkLst>
        </pc:spChg>
        <pc:spChg chg="add mod">
          <ac:chgData name="William Grey" userId="37b73424-c081-4fc2-b1af-363f4f3fd4f3" providerId="ADAL" clId="{0E3BE021-9AD2-4CE9-A0FF-091EEEDB993B}" dt="2020-08-18T22:26:08.650" v="328" actId="1076"/>
          <ac:spMkLst>
            <pc:docMk/>
            <pc:sldMk cId="1726432465" sldId="332"/>
            <ac:spMk id="11" creationId="{528A56A2-3922-4FD9-882D-47C15D29CF89}"/>
          </ac:spMkLst>
        </pc:spChg>
        <pc:spChg chg="add mod">
          <ac:chgData name="William Grey" userId="37b73424-c081-4fc2-b1af-363f4f3fd4f3" providerId="ADAL" clId="{0E3BE021-9AD2-4CE9-A0FF-091EEEDB993B}" dt="2020-08-18T22:26:08.650" v="328" actId="1076"/>
          <ac:spMkLst>
            <pc:docMk/>
            <pc:sldMk cId="1726432465" sldId="332"/>
            <ac:spMk id="15" creationId="{92EB4154-92A7-47AD-B5A0-E5AA50059FE9}"/>
          </ac:spMkLst>
        </pc:spChg>
        <pc:spChg chg="add mod">
          <ac:chgData name="William Grey" userId="37b73424-c081-4fc2-b1af-363f4f3fd4f3" providerId="ADAL" clId="{0E3BE021-9AD2-4CE9-A0FF-091EEEDB993B}" dt="2020-08-18T22:26:08.650" v="328" actId="1076"/>
          <ac:spMkLst>
            <pc:docMk/>
            <pc:sldMk cId="1726432465" sldId="332"/>
            <ac:spMk id="16" creationId="{BA564D90-2DC8-43CF-8C1E-C4CBEBFC7D8B}"/>
          </ac:spMkLst>
        </pc:spChg>
        <pc:spChg chg="add mod">
          <ac:chgData name="William Grey" userId="37b73424-c081-4fc2-b1af-363f4f3fd4f3" providerId="ADAL" clId="{0E3BE021-9AD2-4CE9-A0FF-091EEEDB993B}" dt="2020-08-18T22:26:08.650" v="328" actId="1076"/>
          <ac:spMkLst>
            <pc:docMk/>
            <pc:sldMk cId="1726432465" sldId="332"/>
            <ac:spMk id="17" creationId="{31041DB8-4E43-4862-8BC7-B4DD93585DC2}"/>
          </ac:spMkLst>
        </pc:spChg>
        <pc:spChg chg="add mod">
          <ac:chgData name="William Grey" userId="37b73424-c081-4fc2-b1af-363f4f3fd4f3" providerId="ADAL" clId="{0E3BE021-9AD2-4CE9-A0FF-091EEEDB993B}" dt="2020-08-18T22:26:08.650" v="328" actId="1076"/>
          <ac:spMkLst>
            <pc:docMk/>
            <pc:sldMk cId="1726432465" sldId="332"/>
            <ac:spMk id="18" creationId="{01866EFB-C12A-46C4-9521-65D4072DB306}"/>
          </ac:spMkLst>
        </pc:spChg>
        <pc:picChg chg="del">
          <ac:chgData name="William Grey" userId="37b73424-c081-4fc2-b1af-363f4f3fd4f3" providerId="ADAL" clId="{0E3BE021-9AD2-4CE9-A0FF-091EEEDB993B}" dt="2020-08-18T22:26:11.472" v="329" actId="478"/>
          <ac:picMkLst>
            <pc:docMk/>
            <pc:sldMk cId="1726432465" sldId="332"/>
            <ac:picMk id="9" creationId="{07F9A1F8-EAE3-431C-925B-A89E864F441C}"/>
          </ac:picMkLst>
        </pc:picChg>
        <pc:cxnChg chg="add mod">
          <ac:chgData name="William Grey" userId="37b73424-c081-4fc2-b1af-363f4f3fd4f3" providerId="ADAL" clId="{0E3BE021-9AD2-4CE9-A0FF-091EEEDB993B}" dt="2020-08-18T22:26:08.650" v="328" actId="1076"/>
          <ac:cxnSpMkLst>
            <pc:docMk/>
            <pc:sldMk cId="1726432465" sldId="332"/>
            <ac:cxnSpMk id="12" creationId="{A74FD99A-2418-405F-A5BA-BC2F16FD8158}"/>
          </ac:cxnSpMkLst>
        </pc:cxnChg>
        <pc:cxnChg chg="add mod">
          <ac:chgData name="William Grey" userId="37b73424-c081-4fc2-b1af-363f4f3fd4f3" providerId="ADAL" clId="{0E3BE021-9AD2-4CE9-A0FF-091EEEDB993B}" dt="2020-08-18T22:26:08.650" v="328" actId="1076"/>
          <ac:cxnSpMkLst>
            <pc:docMk/>
            <pc:sldMk cId="1726432465" sldId="332"/>
            <ac:cxnSpMk id="13" creationId="{B2E759DD-A219-4347-9BE7-235D343E959E}"/>
          </ac:cxnSpMkLst>
        </pc:cxnChg>
        <pc:cxnChg chg="add mod">
          <ac:chgData name="William Grey" userId="37b73424-c081-4fc2-b1af-363f4f3fd4f3" providerId="ADAL" clId="{0E3BE021-9AD2-4CE9-A0FF-091EEEDB993B}" dt="2020-08-18T22:26:08.650" v="328" actId="1076"/>
          <ac:cxnSpMkLst>
            <pc:docMk/>
            <pc:sldMk cId="1726432465" sldId="332"/>
            <ac:cxnSpMk id="14" creationId="{3E958DF4-1501-4733-9312-91B442E19F6C}"/>
          </ac:cxnSpMkLst>
        </pc:cxnChg>
      </pc:sldChg>
      <pc:sldChg chg="addSp delSp modSp new mod">
        <pc:chgData name="William Grey" userId="37b73424-c081-4fc2-b1af-363f4f3fd4f3" providerId="ADAL" clId="{0E3BE021-9AD2-4CE9-A0FF-091EEEDB993B}" dt="2020-08-17T20:42:13.812" v="321" actId="14100"/>
        <pc:sldMkLst>
          <pc:docMk/>
          <pc:sldMk cId="3009024445" sldId="335"/>
        </pc:sldMkLst>
        <pc:spChg chg="mod">
          <ac:chgData name="William Grey" userId="37b73424-c081-4fc2-b1af-363f4f3fd4f3" providerId="ADAL" clId="{0E3BE021-9AD2-4CE9-A0FF-091EEEDB993B}" dt="2020-08-17T20:29:36.617" v="28" actId="20577"/>
          <ac:spMkLst>
            <pc:docMk/>
            <pc:sldMk cId="3009024445" sldId="335"/>
            <ac:spMk id="2" creationId="{6BFBEBD0-9CFD-4D70-A1ED-DBA600AC3B76}"/>
          </ac:spMkLst>
        </pc:spChg>
        <pc:spChg chg="del">
          <ac:chgData name="William Grey" userId="37b73424-c081-4fc2-b1af-363f4f3fd4f3" providerId="ADAL" clId="{0E3BE021-9AD2-4CE9-A0FF-091EEEDB993B}" dt="2020-08-17T20:30:36.724" v="29" actId="3680"/>
          <ac:spMkLst>
            <pc:docMk/>
            <pc:sldMk cId="3009024445" sldId="335"/>
            <ac:spMk id="3" creationId="{68BFD804-65D7-4DE4-A854-1B45C55BC504}"/>
          </ac:spMkLst>
        </pc:spChg>
        <pc:spChg chg="add mod">
          <ac:chgData name="William Grey" userId="37b73424-c081-4fc2-b1af-363f4f3fd4f3" providerId="ADAL" clId="{0E3BE021-9AD2-4CE9-A0FF-091EEEDB993B}" dt="2020-08-17T20:38:19.456" v="282" actId="20577"/>
          <ac:spMkLst>
            <pc:docMk/>
            <pc:sldMk cId="3009024445" sldId="335"/>
            <ac:spMk id="6" creationId="{49F91DD6-747C-48EA-A12F-A04DD4413CB3}"/>
          </ac:spMkLst>
        </pc:spChg>
        <pc:graphicFrameChg chg="add mod ord modGraphic">
          <ac:chgData name="William Grey" userId="37b73424-c081-4fc2-b1af-363f4f3fd4f3" providerId="ADAL" clId="{0E3BE021-9AD2-4CE9-A0FF-091EEEDB993B}" dt="2020-08-17T20:42:13.812" v="321" actId="14100"/>
          <ac:graphicFrameMkLst>
            <pc:docMk/>
            <pc:sldMk cId="3009024445" sldId="335"/>
            <ac:graphicFrameMk id="4" creationId="{40FD5F44-98F2-4194-AA27-C383A97FCF7E}"/>
          </ac:graphicFrameMkLst>
        </pc:graphicFrameChg>
      </pc:sldChg>
    </pc:docChg>
  </pc:docChgLst>
  <pc:docChgLst>
    <pc:chgData name="William Grey" userId="37b73424-c081-4fc2-b1af-363f4f3fd4f3" providerId="ADAL" clId="{E310D7AC-EA6C-4083-9E37-95EF7032403B}"/>
    <pc:docChg chg="undo redo custSel addSld delSld modSld">
      <pc:chgData name="William Grey" userId="37b73424-c081-4fc2-b1af-363f4f3fd4f3" providerId="ADAL" clId="{E310D7AC-EA6C-4083-9E37-95EF7032403B}" dt="2022-06-14T12:43:58.804" v="291" actId="1076"/>
      <pc:docMkLst>
        <pc:docMk/>
      </pc:docMkLst>
      <pc:sldChg chg="modSp mod">
        <pc:chgData name="William Grey" userId="37b73424-c081-4fc2-b1af-363f4f3fd4f3" providerId="ADAL" clId="{E310D7AC-EA6C-4083-9E37-95EF7032403B}" dt="2022-06-10T12:00:13.092" v="24" actId="20577"/>
        <pc:sldMkLst>
          <pc:docMk/>
          <pc:sldMk cId="4130398258" sldId="282"/>
        </pc:sldMkLst>
        <pc:spChg chg="mod">
          <ac:chgData name="William Grey" userId="37b73424-c081-4fc2-b1af-363f4f3fd4f3" providerId="ADAL" clId="{E310D7AC-EA6C-4083-9E37-95EF7032403B}" dt="2022-06-10T12:00:13.092" v="24" actId="20577"/>
          <ac:spMkLst>
            <pc:docMk/>
            <pc:sldMk cId="4130398258" sldId="282"/>
            <ac:spMk id="3" creationId="{00000000-0000-0000-0000-000000000000}"/>
          </ac:spMkLst>
        </pc:spChg>
      </pc:sldChg>
      <pc:sldChg chg="delSp mod">
        <pc:chgData name="William Grey" userId="37b73424-c081-4fc2-b1af-363f4f3fd4f3" providerId="ADAL" clId="{E310D7AC-EA6C-4083-9E37-95EF7032403B}" dt="2022-06-10T12:07:21.251" v="56" actId="478"/>
        <pc:sldMkLst>
          <pc:docMk/>
          <pc:sldMk cId="3309001529" sldId="310"/>
        </pc:sldMkLst>
        <pc:picChg chg="del">
          <ac:chgData name="William Grey" userId="37b73424-c081-4fc2-b1af-363f4f3fd4f3" providerId="ADAL" clId="{E310D7AC-EA6C-4083-9E37-95EF7032403B}" dt="2022-06-10T12:07:21.251" v="56" actId="478"/>
          <ac:picMkLst>
            <pc:docMk/>
            <pc:sldMk cId="3309001529" sldId="310"/>
            <ac:picMk id="3" creationId="{D7B71B48-C2F9-42F4-9CEC-6354AB391C46}"/>
          </ac:picMkLst>
        </pc:picChg>
      </pc:sldChg>
      <pc:sldChg chg="add">
        <pc:chgData name="William Grey" userId="37b73424-c081-4fc2-b1af-363f4f3fd4f3" providerId="ADAL" clId="{E310D7AC-EA6C-4083-9E37-95EF7032403B}" dt="2022-06-10T12:02:33.664" v="32"/>
        <pc:sldMkLst>
          <pc:docMk/>
          <pc:sldMk cId="361086882" sldId="324"/>
        </pc:sldMkLst>
      </pc:sldChg>
      <pc:sldChg chg="modSp add del mod">
        <pc:chgData name="William Grey" userId="37b73424-c081-4fc2-b1af-363f4f3fd4f3" providerId="ADAL" clId="{E310D7AC-EA6C-4083-9E37-95EF7032403B}" dt="2022-06-10T12:02:24.118" v="31" actId="2696"/>
        <pc:sldMkLst>
          <pc:docMk/>
          <pc:sldMk cId="1923577209" sldId="324"/>
        </pc:sldMkLst>
        <pc:spChg chg="mod">
          <ac:chgData name="William Grey" userId="37b73424-c081-4fc2-b1af-363f4f3fd4f3" providerId="ADAL" clId="{E310D7AC-EA6C-4083-9E37-95EF7032403B}" dt="2022-06-10T12:01:39.490" v="26" actId="27636"/>
          <ac:spMkLst>
            <pc:docMk/>
            <pc:sldMk cId="1923577209" sldId="324"/>
            <ac:spMk id="2" creationId="{00000000-0000-0000-0000-000000000000}"/>
          </ac:spMkLst>
        </pc:spChg>
      </pc:sldChg>
      <pc:sldChg chg="modSp add del mod">
        <pc:chgData name="William Grey" userId="37b73424-c081-4fc2-b1af-363f4f3fd4f3" providerId="ADAL" clId="{E310D7AC-EA6C-4083-9E37-95EF7032403B}" dt="2022-06-10T12:02:24.118" v="31" actId="2696"/>
        <pc:sldMkLst>
          <pc:docMk/>
          <pc:sldMk cId="2547507719" sldId="326"/>
        </pc:sldMkLst>
        <pc:spChg chg="mod">
          <ac:chgData name="William Grey" userId="37b73424-c081-4fc2-b1af-363f4f3fd4f3" providerId="ADAL" clId="{E310D7AC-EA6C-4083-9E37-95EF7032403B}" dt="2022-06-10T12:01:39.507" v="27" actId="27636"/>
          <ac:spMkLst>
            <pc:docMk/>
            <pc:sldMk cId="2547507719" sldId="326"/>
            <ac:spMk id="2" creationId="{00000000-0000-0000-0000-000000000000}"/>
          </ac:spMkLst>
        </pc:spChg>
      </pc:sldChg>
      <pc:sldChg chg="add">
        <pc:chgData name="William Grey" userId="37b73424-c081-4fc2-b1af-363f4f3fd4f3" providerId="ADAL" clId="{E310D7AC-EA6C-4083-9E37-95EF7032403B}" dt="2022-06-10T12:02:33.664" v="32"/>
        <pc:sldMkLst>
          <pc:docMk/>
          <pc:sldMk cId="2821503753" sldId="326"/>
        </pc:sldMkLst>
      </pc:sldChg>
      <pc:sldChg chg="modSp add mod">
        <pc:chgData name="William Grey" userId="37b73424-c081-4fc2-b1af-363f4f3fd4f3" providerId="ADAL" clId="{E310D7AC-EA6C-4083-9E37-95EF7032403B}" dt="2022-06-10T12:02:13.622" v="29" actId="27636"/>
        <pc:sldMkLst>
          <pc:docMk/>
          <pc:sldMk cId="2193330143" sldId="327"/>
        </pc:sldMkLst>
        <pc:spChg chg="mod">
          <ac:chgData name="William Grey" userId="37b73424-c081-4fc2-b1af-363f4f3fd4f3" providerId="ADAL" clId="{E310D7AC-EA6C-4083-9E37-95EF7032403B}" dt="2022-06-10T12:02:13.622" v="29" actId="27636"/>
          <ac:spMkLst>
            <pc:docMk/>
            <pc:sldMk cId="2193330143" sldId="327"/>
            <ac:spMk id="2" creationId="{00000000-0000-0000-0000-000000000000}"/>
          </ac:spMkLst>
        </pc:spChg>
      </pc:sldChg>
      <pc:sldChg chg="addSp delSp modSp add mod">
        <pc:chgData name="William Grey" userId="37b73424-c081-4fc2-b1af-363f4f3fd4f3" providerId="ADAL" clId="{E310D7AC-EA6C-4083-9E37-95EF7032403B}" dt="2022-06-10T12:10:04.593" v="86" actId="1076"/>
        <pc:sldMkLst>
          <pc:docMk/>
          <pc:sldMk cId="2637360694" sldId="329"/>
        </pc:sldMkLst>
        <pc:spChg chg="mod">
          <ac:chgData name="William Grey" userId="37b73424-c081-4fc2-b1af-363f4f3fd4f3" providerId="ADAL" clId="{E310D7AC-EA6C-4083-9E37-95EF7032403B}" dt="2022-06-10T12:02:13.632" v="30" actId="27636"/>
          <ac:spMkLst>
            <pc:docMk/>
            <pc:sldMk cId="2637360694" sldId="329"/>
            <ac:spMk id="2" creationId="{00000000-0000-0000-0000-000000000000}"/>
          </ac:spMkLst>
        </pc:spChg>
        <pc:spChg chg="add mod">
          <ac:chgData name="William Grey" userId="37b73424-c081-4fc2-b1af-363f4f3fd4f3" providerId="ADAL" clId="{E310D7AC-EA6C-4083-9E37-95EF7032403B}" dt="2022-06-10T12:06:19.062" v="54" actId="14100"/>
          <ac:spMkLst>
            <pc:docMk/>
            <pc:sldMk cId="2637360694" sldId="329"/>
            <ac:spMk id="4" creationId="{B1CC63D9-4307-466C-86E7-864DEE660EA3}"/>
          </ac:spMkLst>
        </pc:spChg>
        <pc:spChg chg="add del mod">
          <ac:chgData name="William Grey" userId="37b73424-c081-4fc2-b1af-363f4f3fd4f3" providerId="ADAL" clId="{E310D7AC-EA6C-4083-9E37-95EF7032403B}" dt="2022-06-10T12:05:51.447" v="49" actId="478"/>
          <ac:spMkLst>
            <pc:docMk/>
            <pc:sldMk cId="2637360694" sldId="329"/>
            <ac:spMk id="10" creationId="{6A008603-53A0-4661-9716-CBF9003CDEB4}"/>
          </ac:spMkLst>
        </pc:spChg>
        <pc:spChg chg="add mod">
          <ac:chgData name="William Grey" userId="37b73424-c081-4fc2-b1af-363f4f3fd4f3" providerId="ADAL" clId="{E310D7AC-EA6C-4083-9E37-95EF7032403B}" dt="2022-06-10T12:04:05.335" v="34" actId="1076"/>
          <ac:spMkLst>
            <pc:docMk/>
            <pc:sldMk cId="2637360694" sldId="329"/>
            <ac:spMk id="11" creationId="{E2975AF5-9176-48BB-B98A-BFE2597EFE1D}"/>
          </ac:spMkLst>
        </pc:spChg>
        <pc:spChg chg="add mod">
          <ac:chgData name="William Grey" userId="37b73424-c081-4fc2-b1af-363f4f3fd4f3" providerId="ADAL" clId="{E310D7AC-EA6C-4083-9E37-95EF7032403B}" dt="2022-06-10T12:04:05.335" v="34" actId="1076"/>
          <ac:spMkLst>
            <pc:docMk/>
            <pc:sldMk cId="2637360694" sldId="329"/>
            <ac:spMk id="12" creationId="{C230EF88-739D-48FA-8F0D-522621602A71}"/>
          </ac:spMkLst>
        </pc:spChg>
        <pc:spChg chg="add mod">
          <ac:chgData name="William Grey" userId="37b73424-c081-4fc2-b1af-363f4f3fd4f3" providerId="ADAL" clId="{E310D7AC-EA6C-4083-9E37-95EF7032403B}" dt="2022-06-10T12:04:05.335" v="34" actId="1076"/>
          <ac:spMkLst>
            <pc:docMk/>
            <pc:sldMk cId="2637360694" sldId="329"/>
            <ac:spMk id="13" creationId="{68B12701-34BD-4ACD-8B81-EDD03123D613}"/>
          </ac:spMkLst>
        </pc:spChg>
        <pc:spChg chg="add mod">
          <ac:chgData name="William Grey" userId="37b73424-c081-4fc2-b1af-363f4f3fd4f3" providerId="ADAL" clId="{E310D7AC-EA6C-4083-9E37-95EF7032403B}" dt="2022-06-10T12:04:41.896" v="38" actId="1076"/>
          <ac:spMkLst>
            <pc:docMk/>
            <pc:sldMk cId="2637360694" sldId="329"/>
            <ac:spMk id="17" creationId="{F4B82E60-F063-40BE-B7B3-8AFCD6CE5991}"/>
          </ac:spMkLst>
        </pc:spChg>
        <pc:spChg chg="add mod">
          <ac:chgData name="William Grey" userId="37b73424-c081-4fc2-b1af-363f4f3fd4f3" providerId="ADAL" clId="{E310D7AC-EA6C-4083-9E37-95EF7032403B}" dt="2022-06-10T12:04:05.335" v="34" actId="1076"/>
          <ac:spMkLst>
            <pc:docMk/>
            <pc:sldMk cId="2637360694" sldId="329"/>
            <ac:spMk id="18" creationId="{4EF17C7C-E9CE-4C1C-92CB-B7C8A5D79FE9}"/>
          </ac:spMkLst>
        </pc:spChg>
        <pc:spChg chg="add mod">
          <ac:chgData name="William Grey" userId="37b73424-c081-4fc2-b1af-363f4f3fd4f3" providerId="ADAL" clId="{E310D7AC-EA6C-4083-9E37-95EF7032403B}" dt="2022-06-10T12:04:05.335" v="34" actId="1076"/>
          <ac:spMkLst>
            <pc:docMk/>
            <pc:sldMk cId="2637360694" sldId="329"/>
            <ac:spMk id="19" creationId="{3EC15772-4A8B-4B49-9F67-CC5C5E65CD4B}"/>
          </ac:spMkLst>
        </pc:spChg>
        <pc:spChg chg="add del mod">
          <ac:chgData name="William Grey" userId="37b73424-c081-4fc2-b1af-363f4f3fd4f3" providerId="ADAL" clId="{E310D7AC-EA6C-4083-9E37-95EF7032403B}" dt="2022-06-10T12:09:43.515" v="79" actId="478"/>
          <ac:spMkLst>
            <pc:docMk/>
            <pc:sldMk cId="2637360694" sldId="329"/>
            <ac:spMk id="20" creationId="{3E165E61-9B1D-4A73-A541-E888959C0E85}"/>
          </ac:spMkLst>
        </pc:spChg>
        <pc:spChg chg="add mod">
          <ac:chgData name="William Grey" userId="37b73424-c081-4fc2-b1af-363f4f3fd4f3" providerId="ADAL" clId="{E310D7AC-EA6C-4083-9E37-95EF7032403B}" dt="2022-06-10T12:07:40.347" v="60" actId="14100"/>
          <ac:spMkLst>
            <pc:docMk/>
            <pc:sldMk cId="2637360694" sldId="329"/>
            <ac:spMk id="21" creationId="{890579FF-6FE9-42FC-8EB5-0AE223954F61}"/>
          </ac:spMkLst>
        </pc:spChg>
        <pc:spChg chg="add mod">
          <ac:chgData name="William Grey" userId="37b73424-c081-4fc2-b1af-363f4f3fd4f3" providerId="ADAL" clId="{E310D7AC-EA6C-4083-9E37-95EF7032403B}" dt="2022-06-10T12:07:40.347" v="60" actId="14100"/>
          <ac:spMkLst>
            <pc:docMk/>
            <pc:sldMk cId="2637360694" sldId="329"/>
            <ac:spMk id="22" creationId="{4C53A89B-CB5B-43A7-88BE-5D586B403E23}"/>
          </ac:spMkLst>
        </pc:spChg>
        <pc:spChg chg="add mod">
          <ac:chgData name="William Grey" userId="37b73424-c081-4fc2-b1af-363f4f3fd4f3" providerId="ADAL" clId="{E310D7AC-EA6C-4083-9E37-95EF7032403B}" dt="2022-06-10T12:07:40.347" v="60" actId="14100"/>
          <ac:spMkLst>
            <pc:docMk/>
            <pc:sldMk cId="2637360694" sldId="329"/>
            <ac:spMk id="23" creationId="{BB01E1E5-0F8C-4FF5-9121-7ADDCF917DFD}"/>
          </ac:spMkLst>
        </pc:spChg>
        <pc:spChg chg="add mod">
          <ac:chgData name="William Grey" userId="37b73424-c081-4fc2-b1af-363f4f3fd4f3" providerId="ADAL" clId="{E310D7AC-EA6C-4083-9E37-95EF7032403B}" dt="2022-06-10T12:10:04.593" v="86" actId="1076"/>
          <ac:spMkLst>
            <pc:docMk/>
            <pc:sldMk cId="2637360694" sldId="329"/>
            <ac:spMk id="27" creationId="{00FD913D-8061-4E23-AE96-CA9561879782}"/>
          </ac:spMkLst>
        </pc:spChg>
        <pc:spChg chg="add mod">
          <ac:chgData name="William Grey" userId="37b73424-c081-4fc2-b1af-363f4f3fd4f3" providerId="ADAL" clId="{E310D7AC-EA6C-4083-9E37-95EF7032403B}" dt="2022-06-10T12:07:40.347" v="60" actId="14100"/>
          <ac:spMkLst>
            <pc:docMk/>
            <pc:sldMk cId="2637360694" sldId="329"/>
            <ac:spMk id="28" creationId="{3DB89180-86F6-4251-937C-6358E8760D53}"/>
          </ac:spMkLst>
        </pc:spChg>
        <pc:spChg chg="add mod">
          <ac:chgData name="William Grey" userId="37b73424-c081-4fc2-b1af-363f4f3fd4f3" providerId="ADAL" clId="{E310D7AC-EA6C-4083-9E37-95EF7032403B}" dt="2022-06-10T12:07:40.347" v="60" actId="14100"/>
          <ac:spMkLst>
            <pc:docMk/>
            <pc:sldMk cId="2637360694" sldId="329"/>
            <ac:spMk id="29" creationId="{F29F29D3-FBD9-4EB7-A2FF-D614DF2ADE17}"/>
          </ac:spMkLst>
        </pc:spChg>
        <pc:spChg chg="add mod">
          <ac:chgData name="William Grey" userId="37b73424-c081-4fc2-b1af-363f4f3fd4f3" providerId="ADAL" clId="{E310D7AC-EA6C-4083-9E37-95EF7032403B}" dt="2022-06-10T12:09:51.158" v="81" actId="1076"/>
          <ac:spMkLst>
            <pc:docMk/>
            <pc:sldMk cId="2637360694" sldId="329"/>
            <ac:spMk id="34" creationId="{05D0DA69-226A-46CC-90B3-42D2FBBD0937}"/>
          </ac:spMkLst>
        </pc:spChg>
        <pc:spChg chg="add mod">
          <ac:chgData name="William Grey" userId="37b73424-c081-4fc2-b1af-363f4f3fd4f3" providerId="ADAL" clId="{E310D7AC-EA6C-4083-9E37-95EF7032403B}" dt="2022-06-10T12:09:32.008" v="77" actId="1076"/>
          <ac:spMkLst>
            <pc:docMk/>
            <pc:sldMk cId="2637360694" sldId="329"/>
            <ac:spMk id="35" creationId="{F4037570-F703-4FF4-987C-E1A056F215A2}"/>
          </ac:spMkLst>
        </pc:spChg>
        <pc:picChg chg="del mod">
          <ac:chgData name="William Grey" userId="37b73424-c081-4fc2-b1af-363f4f3fd4f3" providerId="ADAL" clId="{E310D7AC-EA6C-4083-9E37-95EF7032403B}" dt="2022-06-10T12:04:31.664" v="36" actId="478"/>
          <ac:picMkLst>
            <pc:docMk/>
            <pc:sldMk cId="2637360694" sldId="329"/>
            <ac:picMk id="7" creationId="{166CC56A-ED08-47E3-8C42-A1911C35EF97}"/>
          </ac:picMkLst>
        </pc:picChg>
        <pc:picChg chg="del">
          <ac:chgData name="William Grey" userId="37b73424-c081-4fc2-b1af-363f4f3fd4f3" providerId="ADAL" clId="{E310D7AC-EA6C-4083-9E37-95EF7032403B}" dt="2022-06-10T12:09:46.002" v="80" actId="478"/>
          <ac:picMkLst>
            <pc:docMk/>
            <pc:sldMk cId="2637360694" sldId="329"/>
            <ac:picMk id="8" creationId="{86B46B09-9EDC-4CCF-801A-459E22EAFA3A}"/>
          </ac:picMkLst>
        </pc:picChg>
        <pc:cxnChg chg="add mod">
          <ac:chgData name="William Grey" userId="37b73424-c081-4fc2-b1af-363f4f3fd4f3" providerId="ADAL" clId="{E310D7AC-EA6C-4083-9E37-95EF7032403B}" dt="2022-06-10T12:04:05.335" v="34" actId="1076"/>
          <ac:cxnSpMkLst>
            <pc:docMk/>
            <pc:sldMk cId="2637360694" sldId="329"/>
            <ac:cxnSpMk id="14" creationId="{2F50AB08-D84D-432B-A009-73172694AC3C}"/>
          </ac:cxnSpMkLst>
        </pc:cxnChg>
        <pc:cxnChg chg="add mod">
          <ac:chgData name="William Grey" userId="37b73424-c081-4fc2-b1af-363f4f3fd4f3" providerId="ADAL" clId="{E310D7AC-EA6C-4083-9E37-95EF7032403B}" dt="2022-06-10T12:04:05.335" v="34" actId="1076"/>
          <ac:cxnSpMkLst>
            <pc:docMk/>
            <pc:sldMk cId="2637360694" sldId="329"/>
            <ac:cxnSpMk id="15" creationId="{6A04ABD3-CF73-425F-AF3D-CBFABE015852}"/>
          </ac:cxnSpMkLst>
        </pc:cxnChg>
        <pc:cxnChg chg="add mod">
          <ac:chgData name="William Grey" userId="37b73424-c081-4fc2-b1af-363f4f3fd4f3" providerId="ADAL" clId="{E310D7AC-EA6C-4083-9E37-95EF7032403B}" dt="2022-06-10T12:06:23.837" v="55" actId="1076"/>
          <ac:cxnSpMkLst>
            <pc:docMk/>
            <pc:sldMk cId="2637360694" sldId="329"/>
            <ac:cxnSpMk id="16" creationId="{94B913F5-B6A9-4C13-BDC7-783546EC7D8D}"/>
          </ac:cxnSpMkLst>
        </pc:cxnChg>
        <pc:cxnChg chg="add mod">
          <ac:chgData name="William Grey" userId="37b73424-c081-4fc2-b1af-363f4f3fd4f3" providerId="ADAL" clId="{E310D7AC-EA6C-4083-9E37-95EF7032403B}" dt="2022-06-10T12:07:40.347" v="60" actId="14100"/>
          <ac:cxnSpMkLst>
            <pc:docMk/>
            <pc:sldMk cId="2637360694" sldId="329"/>
            <ac:cxnSpMk id="24" creationId="{1A8524AA-01CD-4301-959A-21A348AA03B8}"/>
          </ac:cxnSpMkLst>
        </pc:cxnChg>
        <pc:cxnChg chg="add mod">
          <ac:chgData name="William Grey" userId="37b73424-c081-4fc2-b1af-363f4f3fd4f3" providerId="ADAL" clId="{E310D7AC-EA6C-4083-9E37-95EF7032403B}" dt="2022-06-10T12:07:40.347" v="60" actId="14100"/>
          <ac:cxnSpMkLst>
            <pc:docMk/>
            <pc:sldMk cId="2637360694" sldId="329"/>
            <ac:cxnSpMk id="25" creationId="{EE1792B7-19D1-4248-9CC7-946A7D01BC6D}"/>
          </ac:cxnSpMkLst>
        </pc:cxnChg>
        <pc:cxnChg chg="add mod">
          <ac:chgData name="William Grey" userId="37b73424-c081-4fc2-b1af-363f4f3fd4f3" providerId="ADAL" clId="{E310D7AC-EA6C-4083-9E37-95EF7032403B}" dt="2022-06-10T12:07:40.347" v="60" actId="14100"/>
          <ac:cxnSpMkLst>
            <pc:docMk/>
            <pc:sldMk cId="2637360694" sldId="329"/>
            <ac:cxnSpMk id="26" creationId="{61AD6846-C6A5-472B-81C8-E5F8DDB13102}"/>
          </ac:cxnSpMkLst>
        </pc:cxnChg>
        <pc:cxnChg chg="add mod">
          <ac:chgData name="William Grey" userId="37b73424-c081-4fc2-b1af-363f4f3fd4f3" providerId="ADAL" clId="{E310D7AC-EA6C-4083-9E37-95EF7032403B}" dt="2022-06-10T12:09:57.582" v="85" actId="1035"/>
          <ac:cxnSpMkLst>
            <pc:docMk/>
            <pc:sldMk cId="2637360694" sldId="329"/>
            <ac:cxnSpMk id="33" creationId="{BB053410-6F4C-4183-89D8-9AD556E56272}"/>
          </ac:cxnSpMkLst>
        </pc:cxnChg>
      </pc:sldChg>
      <pc:sldChg chg="addSp modSp new mod">
        <pc:chgData name="William Grey" userId="37b73424-c081-4fc2-b1af-363f4f3fd4f3" providerId="ADAL" clId="{E310D7AC-EA6C-4083-9E37-95EF7032403B}" dt="2022-06-14T12:43:58.804" v="291" actId="1076"/>
        <pc:sldMkLst>
          <pc:docMk/>
          <pc:sldMk cId="3710661686" sldId="341"/>
        </pc:sldMkLst>
        <pc:spChg chg="mod">
          <ac:chgData name="William Grey" userId="37b73424-c081-4fc2-b1af-363f4f3fd4f3" providerId="ADAL" clId="{E310D7AC-EA6C-4083-9E37-95EF7032403B}" dt="2022-06-14T12:35:49.826" v="96" actId="20577"/>
          <ac:spMkLst>
            <pc:docMk/>
            <pc:sldMk cId="3710661686" sldId="341"/>
            <ac:spMk id="2" creationId="{1CA28265-A04B-4576-87D4-C97310005A25}"/>
          </ac:spMkLst>
        </pc:spChg>
        <pc:spChg chg="mod">
          <ac:chgData name="William Grey" userId="37b73424-c081-4fc2-b1af-363f4f3fd4f3" providerId="ADAL" clId="{E310D7AC-EA6C-4083-9E37-95EF7032403B}" dt="2022-06-14T12:42:54.139" v="285" actId="255"/>
          <ac:spMkLst>
            <pc:docMk/>
            <pc:sldMk cId="3710661686" sldId="341"/>
            <ac:spMk id="3" creationId="{C1C36F57-E746-4A0C-B5FF-CE0657746D7C}"/>
          </ac:spMkLst>
        </pc:spChg>
        <pc:picChg chg="add mod">
          <ac:chgData name="William Grey" userId="37b73424-c081-4fc2-b1af-363f4f3fd4f3" providerId="ADAL" clId="{E310D7AC-EA6C-4083-9E37-95EF7032403B}" dt="2022-06-14T12:43:58.804" v="291" actId="1076"/>
          <ac:picMkLst>
            <pc:docMk/>
            <pc:sldMk cId="3710661686" sldId="341"/>
            <ac:picMk id="5" creationId="{95D63981-6F01-455F-90E6-22CB6E9A63F4}"/>
          </ac:picMkLst>
        </pc:picChg>
      </pc:sldChg>
    </pc:docChg>
  </pc:docChgLst>
  <pc:docChgLst>
    <pc:chgData name="William Grey" userId="37b73424-c081-4fc2-b1af-363f4f3fd4f3" providerId="ADAL" clId="{715EA403-3653-4DA8-8344-8D76309B0518}"/>
    <pc:docChg chg="custSel addSld modSld">
      <pc:chgData name="William Grey" userId="37b73424-c081-4fc2-b1af-363f4f3fd4f3" providerId="ADAL" clId="{715EA403-3653-4DA8-8344-8D76309B0518}" dt="2021-01-19T10:30:12.665" v="290" actId="20577"/>
      <pc:docMkLst>
        <pc:docMk/>
      </pc:docMkLst>
      <pc:sldChg chg="modSp mod">
        <pc:chgData name="William Grey" userId="37b73424-c081-4fc2-b1af-363f4f3fd4f3" providerId="ADAL" clId="{715EA403-3653-4DA8-8344-8D76309B0518}" dt="2021-01-19T10:17:51.954" v="217" actId="14100"/>
        <pc:sldMkLst>
          <pc:docMk/>
          <pc:sldMk cId="727817282" sldId="290"/>
        </pc:sldMkLst>
        <pc:spChg chg="mod">
          <ac:chgData name="William Grey" userId="37b73424-c081-4fc2-b1af-363f4f3fd4f3" providerId="ADAL" clId="{715EA403-3653-4DA8-8344-8D76309B0518}" dt="2021-01-19T10:17:51.954" v="217" actId="14100"/>
          <ac:spMkLst>
            <pc:docMk/>
            <pc:sldMk cId="727817282" sldId="290"/>
            <ac:spMk id="5" creationId="{6567B53B-5C13-4089-9CE8-7D50345EAABF}"/>
          </ac:spMkLst>
        </pc:spChg>
      </pc:sldChg>
      <pc:sldChg chg="addSp modSp mod">
        <pc:chgData name="William Grey" userId="37b73424-c081-4fc2-b1af-363f4f3fd4f3" providerId="ADAL" clId="{715EA403-3653-4DA8-8344-8D76309B0518}" dt="2021-01-19T09:40:25.280" v="2" actId="14100"/>
        <pc:sldMkLst>
          <pc:docMk/>
          <pc:sldMk cId="3309001529" sldId="310"/>
        </pc:sldMkLst>
        <pc:picChg chg="add mod">
          <ac:chgData name="William Grey" userId="37b73424-c081-4fc2-b1af-363f4f3fd4f3" providerId="ADAL" clId="{715EA403-3653-4DA8-8344-8D76309B0518}" dt="2021-01-19T09:40:25.280" v="2" actId="14100"/>
          <ac:picMkLst>
            <pc:docMk/>
            <pc:sldMk cId="3309001529" sldId="310"/>
            <ac:picMk id="3" creationId="{D7B71B48-C2F9-42F4-9CEC-6354AB391C46}"/>
          </ac:picMkLst>
        </pc:picChg>
      </pc:sldChg>
      <pc:sldChg chg="modSp mod">
        <pc:chgData name="William Grey" userId="37b73424-c081-4fc2-b1af-363f4f3fd4f3" providerId="ADAL" clId="{715EA403-3653-4DA8-8344-8D76309B0518}" dt="2021-01-19T10:30:12.665" v="290" actId="20577"/>
        <pc:sldMkLst>
          <pc:docMk/>
          <pc:sldMk cId="3557408604" sldId="319"/>
        </pc:sldMkLst>
        <pc:spChg chg="mod">
          <ac:chgData name="William Grey" userId="37b73424-c081-4fc2-b1af-363f4f3fd4f3" providerId="ADAL" clId="{715EA403-3653-4DA8-8344-8D76309B0518}" dt="2021-01-19T10:30:12.665" v="290" actId="20577"/>
          <ac:spMkLst>
            <pc:docMk/>
            <pc:sldMk cId="3557408604" sldId="319"/>
            <ac:spMk id="5" creationId="{F67C5778-6C00-426F-95DA-02103789107B}"/>
          </ac:spMkLst>
        </pc:spChg>
      </pc:sldChg>
      <pc:sldChg chg="modSp mod">
        <pc:chgData name="William Grey" userId="37b73424-c081-4fc2-b1af-363f4f3fd4f3" providerId="ADAL" clId="{715EA403-3653-4DA8-8344-8D76309B0518}" dt="2021-01-19T10:27:09.730" v="249" actId="20577"/>
        <pc:sldMkLst>
          <pc:docMk/>
          <pc:sldMk cId="4140692887" sldId="320"/>
        </pc:sldMkLst>
        <pc:spChg chg="mod">
          <ac:chgData name="William Grey" userId="37b73424-c081-4fc2-b1af-363f4f3fd4f3" providerId="ADAL" clId="{715EA403-3653-4DA8-8344-8D76309B0518}" dt="2021-01-19T10:27:09.730" v="249" actId="20577"/>
          <ac:spMkLst>
            <pc:docMk/>
            <pc:sldMk cId="4140692887" sldId="320"/>
            <ac:spMk id="3" creationId="{94573AC0-7EC6-47DE-9724-D53806BC7B84}"/>
          </ac:spMkLst>
        </pc:spChg>
      </pc:sldChg>
      <pc:sldChg chg="addSp delSp modSp mod">
        <pc:chgData name="William Grey" userId="37b73424-c081-4fc2-b1af-363f4f3fd4f3" providerId="ADAL" clId="{715EA403-3653-4DA8-8344-8D76309B0518}" dt="2021-01-19T09:47:23.823" v="10" actId="20577"/>
        <pc:sldMkLst>
          <pc:docMk/>
          <pc:sldMk cId="1726432465" sldId="332"/>
        </pc:sldMkLst>
        <pc:spChg chg="mod">
          <ac:chgData name="William Grey" userId="37b73424-c081-4fc2-b1af-363f4f3fd4f3" providerId="ADAL" clId="{715EA403-3653-4DA8-8344-8D76309B0518}" dt="2021-01-19T09:47:23.823" v="10" actId="20577"/>
          <ac:spMkLst>
            <pc:docMk/>
            <pc:sldMk cId="1726432465" sldId="332"/>
            <ac:spMk id="3" creationId="{B7072FBC-5095-407E-BB61-76EBA3CDD090}"/>
          </ac:spMkLst>
        </pc:spChg>
        <pc:spChg chg="del">
          <ac:chgData name="William Grey" userId="37b73424-c081-4fc2-b1af-363f4f3fd4f3" providerId="ADAL" clId="{715EA403-3653-4DA8-8344-8D76309B0518}" dt="2021-01-19T09:46:04.425" v="6" actId="478"/>
          <ac:spMkLst>
            <pc:docMk/>
            <pc:sldMk cId="1726432465" sldId="332"/>
            <ac:spMk id="7" creationId="{B255CDE1-7EE8-4FF9-9CE6-E4703425F9A6}"/>
          </ac:spMkLst>
        </pc:spChg>
        <pc:spChg chg="del">
          <ac:chgData name="William Grey" userId="37b73424-c081-4fc2-b1af-363f4f3fd4f3" providerId="ADAL" clId="{715EA403-3653-4DA8-8344-8D76309B0518}" dt="2021-01-19T09:46:04.425" v="6" actId="478"/>
          <ac:spMkLst>
            <pc:docMk/>
            <pc:sldMk cId="1726432465" sldId="332"/>
            <ac:spMk id="8" creationId="{7E342A45-9ADE-4173-B6E9-FE37A1DC2DA3}"/>
          </ac:spMkLst>
        </pc:spChg>
        <pc:spChg chg="add mod">
          <ac:chgData name="William Grey" userId="37b73424-c081-4fc2-b1af-363f4f3fd4f3" providerId="ADAL" clId="{715EA403-3653-4DA8-8344-8D76309B0518}" dt="2021-01-19T09:46:27.941" v="9" actId="14100"/>
          <ac:spMkLst>
            <pc:docMk/>
            <pc:sldMk cId="1726432465" sldId="332"/>
            <ac:spMk id="9" creationId="{F0BD1E24-9F67-4211-A17C-2BB92D3041A1}"/>
          </ac:spMkLst>
        </pc:spChg>
        <pc:spChg chg="del">
          <ac:chgData name="William Grey" userId="37b73424-c081-4fc2-b1af-363f4f3fd4f3" providerId="ADAL" clId="{715EA403-3653-4DA8-8344-8D76309B0518}" dt="2021-01-19T09:46:04.425" v="6" actId="478"/>
          <ac:spMkLst>
            <pc:docMk/>
            <pc:sldMk cId="1726432465" sldId="332"/>
            <ac:spMk id="10" creationId="{D32FFCBC-B03E-4F2D-BA13-3EC7E09141E7}"/>
          </ac:spMkLst>
        </pc:spChg>
        <pc:spChg chg="del">
          <ac:chgData name="William Grey" userId="37b73424-c081-4fc2-b1af-363f4f3fd4f3" providerId="ADAL" clId="{715EA403-3653-4DA8-8344-8D76309B0518}" dt="2021-01-19T09:46:04.425" v="6" actId="478"/>
          <ac:spMkLst>
            <pc:docMk/>
            <pc:sldMk cId="1726432465" sldId="332"/>
            <ac:spMk id="11" creationId="{528A56A2-3922-4FD9-882D-47C15D29CF89}"/>
          </ac:spMkLst>
        </pc:spChg>
        <pc:spChg chg="del">
          <ac:chgData name="William Grey" userId="37b73424-c081-4fc2-b1af-363f4f3fd4f3" providerId="ADAL" clId="{715EA403-3653-4DA8-8344-8D76309B0518}" dt="2021-01-19T09:46:04.425" v="6" actId="478"/>
          <ac:spMkLst>
            <pc:docMk/>
            <pc:sldMk cId="1726432465" sldId="332"/>
            <ac:spMk id="15" creationId="{92EB4154-92A7-47AD-B5A0-E5AA50059FE9}"/>
          </ac:spMkLst>
        </pc:spChg>
        <pc:spChg chg="del">
          <ac:chgData name="William Grey" userId="37b73424-c081-4fc2-b1af-363f4f3fd4f3" providerId="ADAL" clId="{715EA403-3653-4DA8-8344-8D76309B0518}" dt="2021-01-19T09:46:04.425" v="6" actId="478"/>
          <ac:spMkLst>
            <pc:docMk/>
            <pc:sldMk cId="1726432465" sldId="332"/>
            <ac:spMk id="16" creationId="{BA564D90-2DC8-43CF-8C1E-C4CBEBFC7D8B}"/>
          </ac:spMkLst>
        </pc:spChg>
        <pc:spChg chg="del">
          <ac:chgData name="William Grey" userId="37b73424-c081-4fc2-b1af-363f4f3fd4f3" providerId="ADAL" clId="{715EA403-3653-4DA8-8344-8D76309B0518}" dt="2021-01-19T09:46:04.425" v="6" actId="478"/>
          <ac:spMkLst>
            <pc:docMk/>
            <pc:sldMk cId="1726432465" sldId="332"/>
            <ac:spMk id="17" creationId="{31041DB8-4E43-4862-8BC7-B4DD93585DC2}"/>
          </ac:spMkLst>
        </pc:spChg>
        <pc:spChg chg="del">
          <ac:chgData name="William Grey" userId="37b73424-c081-4fc2-b1af-363f4f3fd4f3" providerId="ADAL" clId="{715EA403-3653-4DA8-8344-8D76309B0518}" dt="2021-01-19T09:46:04.425" v="6" actId="478"/>
          <ac:spMkLst>
            <pc:docMk/>
            <pc:sldMk cId="1726432465" sldId="332"/>
            <ac:spMk id="18" creationId="{01866EFB-C12A-46C4-9521-65D4072DB306}"/>
          </ac:spMkLst>
        </pc:spChg>
        <pc:picChg chg="add mod">
          <ac:chgData name="William Grey" userId="37b73424-c081-4fc2-b1af-363f4f3fd4f3" providerId="ADAL" clId="{715EA403-3653-4DA8-8344-8D76309B0518}" dt="2021-01-19T09:45:59.432" v="5" actId="14100"/>
          <ac:picMkLst>
            <pc:docMk/>
            <pc:sldMk cId="1726432465" sldId="332"/>
            <ac:picMk id="4" creationId="{2219FADD-0D3A-4EAE-BD18-D56B57C4A7B7}"/>
          </ac:picMkLst>
        </pc:picChg>
        <pc:cxnChg chg="del">
          <ac:chgData name="William Grey" userId="37b73424-c081-4fc2-b1af-363f4f3fd4f3" providerId="ADAL" clId="{715EA403-3653-4DA8-8344-8D76309B0518}" dt="2021-01-19T09:46:04.425" v="6" actId="478"/>
          <ac:cxnSpMkLst>
            <pc:docMk/>
            <pc:sldMk cId="1726432465" sldId="332"/>
            <ac:cxnSpMk id="12" creationId="{A74FD99A-2418-405F-A5BA-BC2F16FD8158}"/>
          </ac:cxnSpMkLst>
        </pc:cxnChg>
        <pc:cxnChg chg="del">
          <ac:chgData name="William Grey" userId="37b73424-c081-4fc2-b1af-363f4f3fd4f3" providerId="ADAL" clId="{715EA403-3653-4DA8-8344-8D76309B0518}" dt="2021-01-19T09:46:04.425" v="6" actId="478"/>
          <ac:cxnSpMkLst>
            <pc:docMk/>
            <pc:sldMk cId="1726432465" sldId="332"/>
            <ac:cxnSpMk id="13" creationId="{B2E759DD-A219-4347-9BE7-235D343E959E}"/>
          </ac:cxnSpMkLst>
        </pc:cxnChg>
        <pc:cxnChg chg="del">
          <ac:chgData name="William Grey" userId="37b73424-c081-4fc2-b1af-363f4f3fd4f3" providerId="ADAL" clId="{715EA403-3653-4DA8-8344-8D76309B0518}" dt="2021-01-19T09:46:04.425" v="6" actId="478"/>
          <ac:cxnSpMkLst>
            <pc:docMk/>
            <pc:sldMk cId="1726432465" sldId="332"/>
            <ac:cxnSpMk id="14" creationId="{3E958DF4-1501-4733-9312-91B442E19F6C}"/>
          </ac:cxnSpMkLst>
        </pc:cxnChg>
      </pc:sldChg>
      <pc:sldChg chg="modSp add mod">
        <pc:chgData name="William Grey" userId="37b73424-c081-4fc2-b1af-363f4f3fd4f3" providerId="ADAL" clId="{715EA403-3653-4DA8-8344-8D76309B0518}" dt="2021-01-19T10:07:18.256" v="94" actId="20577"/>
        <pc:sldMkLst>
          <pc:docMk/>
          <pc:sldMk cId="3366270793" sldId="336"/>
        </pc:sldMkLst>
        <pc:spChg chg="mod">
          <ac:chgData name="William Grey" userId="37b73424-c081-4fc2-b1af-363f4f3fd4f3" providerId="ADAL" clId="{715EA403-3653-4DA8-8344-8D76309B0518}" dt="2021-01-19T10:07:18.256" v="94" actId="20577"/>
          <ac:spMkLst>
            <pc:docMk/>
            <pc:sldMk cId="3366270793" sldId="336"/>
            <ac:spMk id="6" creationId="{49F91DD6-747C-48EA-A12F-A04DD4413CB3}"/>
          </ac:spMkLst>
        </pc:spChg>
        <pc:graphicFrameChg chg="mod">
          <ac:chgData name="William Grey" userId="37b73424-c081-4fc2-b1af-363f4f3fd4f3" providerId="ADAL" clId="{715EA403-3653-4DA8-8344-8D76309B0518}" dt="2021-01-19T10:05:01.835" v="19" actId="20577"/>
          <ac:graphicFrameMkLst>
            <pc:docMk/>
            <pc:sldMk cId="3366270793" sldId="336"/>
            <ac:graphicFrameMk id="4" creationId="{40FD5F44-98F2-4194-AA27-C383A97FCF7E}"/>
          </ac:graphicFrameMkLst>
        </pc:graphicFrameChg>
      </pc:sldChg>
    </pc:docChg>
  </pc:docChgLst>
  <pc:docChgLst>
    <pc:chgData name="William Grey" userId="37b73424-c081-4fc2-b1af-363f4f3fd4f3" providerId="ADAL" clId="{B9C3AAAA-022F-4086-A87A-46C1F7BB2039}"/>
    <pc:docChg chg="undo custSel modSld">
      <pc:chgData name="William Grey" userId="37b73424-c081-4fc2-b1af-363f4f3fd4f3" providerId="ADAL" clId="{B9C3AAAA-022F-4086-A87A-46C1F7BB2039}" dt="2021-01-26T10:14:53.399" v="282" actId="20577"/>
      <pc:docMkLst>
        <pc:docMk/>
      </pc:docMkLst>
      <pc:sldChg chg="addSp delSp modSp mod">
        <pc:chgData name="William Grey" userId="37b73424-c081-4fc2-b1af-363f4f3fd4f3" providerId="ADAL" clId="{B9C3AAAA-022F-4086-A87A-46C1F7BB2039}" dt="2021-01-26T10:14:53.399" v="282" actId="20577"/>
        <pc:sldMkLst>
          <pc:docMk/>
          <pc:sldMk cId="1467038138" sldId="296"/>
        </pc:sldMkLst>
        <pc:spChg chg="add mod">
          <ac:chgData name="William Grey" userId="37b73424-c081-4fc2-b1af-363f4f3fd4f3" providerId="ADAL" clId="{B9C3AAAA-022F-4086-A87A-46C1F7BB2039}" dt="2021-01-26T10:14:53.399" v="282" actId="20577"/>
          <ac:spMkLst>
            <pc:docMk/>
            <pc:sldMk cId="1467038138" sldId="296"/>
            <ac:spMk id="4" creationId="{F4CF7AB8-78E1-4EA3-99E9-D1F074437EB9}"/>
          </ac:spMkLst>
        </pc:spChg>
        <pc:spChg chg="del">
          <ac:chgData name="William Grey" userId="37b73424-c081-4fc2-b1af-363f4f3fd4f3" providerId="ADAL" clId="{B9C3AAAA-022F-4086-A87A-46C1F7BB2039}" dt="2021-01-26T10:13:11.421" v="208"/>
          <ac:spMkLst>
            <pc:docMk/>
            <pc:sldMk cId="1467038138" sldId="296"/>
            <ac:spMk id="12" creationId="{00000000-0000-0000-0000-000000000000}"/>
          </ac:spMkLst>
        </pc:spChg>
        <pc:spChg chg="mod">
          <ac:chgData name="William Grey" userId="37b73424-c081-4fc2-b1af-363f4f3fd4f3" providerId="ADAL" clId="{B9C3AAAA-022F-4086-A87A-46C1F7BB2039}" dt="2021-01-26T10:13:00.438" v="207"/>
          <ac:spMkLst>
            <pc:docMk/>
            <pc:sldMk cId="1467038138" sldId="296"/>
            <ac:spMk id="19" creationId="{00000000-0000-0000-0000-000000000000}"/>
          </ac:spMkLst>
        </pc:spChg>
        <pc:graphicFrameChg chg="add mod modGraphic">
          <ac:chgData name="William Grey" userId="37b73424-c081-4fc2-b1af-363f4f3fd4f3" providerId="ADAL" clId="{B9C3AAAA-022F-4086-A87A-46C1F7BB2039}" dt="2021-01-26T10:14:01.356" v="240" actId="20577"/>
          <ac:graphicFrameMkLst>
            <pc:docMk/>
            <pc:sldMk cId="1467038138" sldId="296"/>
            <ac:graphicFrameMk id="3" creationId="{9F9ACA3F-F5DC-4F84-9D9B-E6E6BF25E864}"/>
          </ac:graphicFrameMkLst>
        </pc:graphicFrameChg>
      </pc:sldChg>
      <pc:sldChg chg="addSp delSp modSp mod">
        <pc:chgData name="William Grey" userId="37b73424-c081-4fc2-b1af-363f4f3fd4f3" providerId="ADAL" clId="{B9C3AAAA-022F-4086-A87A-46C1F7BB2039}" dt="2021-01-26T10:10:32.307" v="203" actId="1076"/>
        <pc:sldMkLst>
          <pc:docMk/>
          <pc:sldMk cId="4042895153" sldId="298"/>
        </pc:sldMkLst>
        <pc:spChg chg="mod">
          <ac:chgData name="William Grey" userId="37b73424-c081-4fc2-b1af-363f4f3fd4f3" providerId="ADAL" clId="{B9C3AAAA-022F-4086-A87A-46C1F7BB2039}" dt="2021-01-26T10:03:22.012" v="71" actId="20577"/>
          <ac:spMkLst>
            <pc:docMk/>
            <pc:sldMk cId="4042895153" sldId="298"/>
            <ac:spMk id="2" creationId="{00000000-0000-0000-0000-000000000000}"/>
          </ac:spMkLst>
        </pc:spChg>
        <pc:spChg chg="add mod">
          <ac:chgData name="William Grey" userId="37b73424-c081-4fc2-b1af-363f4f3fd4f3" providerId="ADAL" clId="{B9C3AAAA-022F-4086-A87A-46C1F7BB2039}" dt="2021-01-26T10:10:32.307" v="203" actId="1076"/>
          <ac:spMkLst>
            <pc:docMk/>
            <pc:sldMk cId="4042895153" sldId="298"/>
            <ac:spMk id="4" creationId="{AB4269A8-2FEE-4493-A7E4-2393ABCE663A}"/>
          </ac:spMkLst>
        </pc:spChg>
        <pc:spChg chg="del">
          <ac:chgData name="William Grey" userId="37b73424-c081-4fc2-b1af-363f4f3fd4f3" providerId="ADAL" clId="{B9C3AAAA-022F-4086-A87A-46C1F7BB2039}" dt="2021-01-26T10:08:47.032" v="164"/>
          <ac:spMkLst>
            <pc:docMk/>
            <pc:sldMk cId="4042895153" sldId="298"/>
            <ac:spMk id="12" creationId="{00000000-0000-0000-0000-000000000000}"/>
          </ac:spMkLst>
        </pc:spChg>
        <pc:graphicFrameChg chg="add mod modGraphic">
          <ac:chgData name="William Grey" userId="37b73424-c081-4fc2-b1af-363f4f3fd4f3" providerId="ADAL" clId="{B9C3AAAA-022F-4086-A87A-46C1F7BB2039}" dt="2021-01-26T10:10:00.940" v="186" actId="20577"/>
          <ac:graphicFrameMkLst>
            <pc:docMk/>
            <pc:sldMk cId="4042895153" sldId="298"/>
            <ac:graphicFrameMk id="3" creationId="{DC918CDC-331C-4CD7-8F63-16E980327813}"/>
          </ac:graphicFrameMkLst>
        </pc:graphicFrameChg>
      </pc:sldChg>
      <pc:sldChg chg="addSp modSp mod">
        <pc:chgData name="William Grey" userId="37b73424-c081-4fc2-b1af-363f4f3fd4f3" providerId="ADAL" clId="{B9C3AAAA-022F-4086-A87A-46C1F7BB2039}" dt="2021-01-26T10:07:20.020" v="163" actId="20577"/>
        <pc:sldMkLst>
          <pc:docMk/>
          <pc:sldMk cId="1015013544" sldId="317"/>
        </pc:sldMkLst>
        <pc:spChg chg="mod">
          <ac:chgData name="William Grey" userId="37b73424-c081-4fc2-b1af-363f4f3fd4f3" providerId="ADAL" clId="{B9C3AAAA-022F-4086-A87A-46C1F7BB2039}" dt="2021-01-26T10:07:20.020" v="163" actId="20577"/>
          <ac:spMkLst>
            <pc:docMk/>
            <pc:sldMk cId="1015013544" sldId="317"/>
            <ac:spMk id="12" creationId="{00000000-0000-0000-0000-000000000000}"/>
          </ac:spMkLst>
        </pc:spChg>
        <pc:graphicFrameChg chg="add mod modGraphic">
          <ac:chgData name="William Grey" userId="37b73424-c081-4fc2-b1af-363f4f3fd4f3" providerId="ADAL" clId="{B9C3AAAA-022F-4086-A87A-46C1F7BB2039}" dt="2021-01-26T10:06:27.596" v="117" actId="20577"/>
          <ac:graphicFrameMkLst>
            <pc:docMk/>
            <pc:sldMk cId="1015013544" sldId="317"/>
            <ac:graphicFrameMk id="3" creationId="{86AD6278-4003-4C43-8108-12AACF9FB87A}"/>
          </ac:graphicFrameMkLst>
        </pc:graphicFrameChg>
      </pc:sldChg>
    </pc:docChg>
  </pc:docChgLst>
  <pc:docChgLst>
    <pc:chgData name="William Grey" userId="37b73424-c081-4fc2-b1af-363f4f3fd4f3" providerId="ADAL" clId="{68AAF3FB-1A3E-4475-8F6A-7A3D008AB54A}"/>
    <pc:docChg chg="undo custSel addSld delSld modSld sldOrd">
      <pc:chgData name="William Grey" userId="37b73424-c081-4fc2-b1af-363f4f3fd4f3" providerId="ADAL" clId="{68AAF3FB-1A3E-4475-8F6A-7A3D008AB54A}" dt="2021-03-12T13:44:11.540" v="528" actId="47"/>
      <pc:docMkLst>
        <pc:docMk/>
      </pc:docMkLst>
      <pc:sldChg chg="modSp mod">
        <pc:chgData name="William Grey" userId="37b73424-c081-4fc2-b1af-363f4f3fd4f3" providerId="ADAL" clId="{68AAF3FB-1A3E-4475-8F6A-7A3D008AB54A}" dt="2021-03-12T12:59:33.865" v="80" actId="1076"/>
        <pc:sldMkLst>
          <pc:docMk/>
          <pc:sldMk cId="4130398258" sldId="282"/>
        </pc:sldMkLst>
        <pc:spChg chg="mod">
          <ac:chgData name="William Grey" userId="37b73424-c081-4fc2-b1af-363f4f3fd4f3" providerId="ADAL" clId="{68AAF3FB-1A3E-4475-8F6A-7A3D008AB54A}" dt="2021-03-12T12:59:33.865" v="80" actId="1076"/>
          <ac:spMkLst>
            <pc:docMk/>
            <pc:sldMk cId="4130398258" sldId="282"/>
            <ac:spMk id="3" creationId="{00000000-0000-0000-0000-000000000000}"/>
          </ac:spMkLst>
        </pc:spChg>
      </pc:sldChg>
      <pc:sldChg chg="modSp mod">
        <pc:chgData name="William Grey" userId="37b73424-c081-4fc2-b1af-363f4f3fd4f3" providerId="ADAL" clId="{68AAF3FB-1A3E-4475-8F6A-7A3D008AB54A}" dt="2021-03-12T12:59:57.305" v="82" actId="1076"/>
        <pc:sldMkLst>
          <pc:docMk/>
          <pc:sldMk cId="3322686772" sldId="283"/>
        </pc:sldMkLst>
        <pc:spChg chg="mod">
          <ac:chgData name="William Grey" userId="37b73424-c081-4fc2-b1af-363f4f3fd4f3" providerId="ADAL" clId="{68AAF3FB-1A3E-4475-8F6A-7A3D008AB54A}" dt="2021-03-12T12:59:57.305" v="82" actId="1076"/>
          <ac:spMkLst>
            <pc:docMk/>
            <pc:sldMk cId="3322686772" sldId="283"/>
            <ac:spMk id="3" creationId="{00000000-0000-0000-0000-000000000000}"/>
          </ac:spMkLst>
        </pc:spChg>
      </pc:sldChg>
      <pc:sldChg chg="addSp modSp mod">
        <pc:chgData name="William Grey" userId="37b73424-c081-4fc2-b1af-363f4f3fd4f3" providerId="ADAL" clId="{68AAF3FB-1A3E-4475-8F6A-7A3D008AB54A}" dt="2021-03-12T13:40:12.612" v="527" actId="1076"/>
        <pc:sldMkLst>
          <pc:docMk/>
          <pc:sldMk cId="3981513781" sldId="287"/>
        </pc:sldMkLst>
        <pc:spChg chg="mod">
          <ac:chgData name="William Grey" userId="37b73424-c081-4fc2-b1af-363f4f3fd4f3" providerId="ADAL" clId="{68AAF3FB-1A3E-4475-8F6A-7A3D008AB54A}" dt="2021-03-12T13:33:06.663" v="456" actId="27636"/>
          <ac:spMkLst>
            <pc:docMk/>
            <pc:sldMk cId="3981513781" sldId="287"/>
            <ac:spMk id="2" creationId="{00000000-0000-0000-0000-000000000000}"/>
          </ac:spMkLst>
        </pc:spChg>
        <pc:spChg chg="mod">
          <ac:chgData name="William Grey" userId="37b73424-c081-4fc2-b1af-363f4f3fd4f3" providerId="ADAL" clId="{68AAF3FB-1A3E-4475-8F6A-7A3D008AB54A}" dt="2021-03-12T13:33:19.332" v="457" actId="1076"/>
          <ac:spMkLst>
            <pc:docMk/>
            <pc:sldMk cId="3981513781" sldId="287"/>
            <ac:spMk id="3" creationId="{00000000-0000-0000-0000-000000000000}"/>
          </ac:spMkLst>
        </pc:spChg>
        <pc:spChg chg="mod">
          <ac:chgData name="William Grey" userId="37b73424-c081-4fc2-b1af-363f4f3fd4f3" providerId="ADAL" clId="{68AAF3FB-1A3E-4475-8F6A-7A3D008AB54A}" dt="2021-03-12T13:39:56.356" v="522" actId="1076"/>
          <ac:spMkLst>
            <pc:docMk/>
            <pc:sldMk cId="3981513781" sldId="287"/>
            <ac:spMk id="5" creationId="{00000000-0000-0000-0000-000000000000}"/>
          </ac:spMkLst>
        </pc:spChg>
        <pc:spChg chg="mod">
          <ac:chgData name="William Grey" userId="37b73424-c081-4fc2-b1af-363f4f3fd4f3" providerId="ADAL" clId="{68AAF3FB-1A3E-4475-8F6A-7A3D008AB54A}" dt="2021-03-12T13:39:22.308" v="512" actId="1076"/>
          <ac:spMkLst>
            <pc:docMk/>
            <pc:sldMk cId="3981513781" sldId="287"/>
            <ac:spMk id="8" creationId="{00000000-0000-0000-0000-000000000000}"/>
          </ac:spMkLst>
        </pc:spChg>
        <pc:spChg chg="add mod">
          <ac:chgData name="William Grey" userId="37b73424-c081-4fc2-b1af-363f4f3fd4f3" providerId="ADAL" clId="{68AAF3FB-1A3E-4475-8F6A-7A3D008AB54A}" dt="2021-03-12T13:40:07.868" v="526" actId="1076"/>
          <ac:spMkLst>
            <pc:docMk/>
            <pc:sldMk cId="3981513781" sldId="287"/>
            <ac:spMk id="10" creationId="{4BE50D89-A01E-4144-82F2-C995A57A41F9}"/>
          </ac:spMkLst>
        </pc:spChg>
        <pc:graphicFrameChg chg="mod modGraphic">
          <ac:chgData name="William Grey" userId="37b73424-c081-4fc2-b1af-363f4f3fd4f3" providerId="ADAL" clId="{68AAF3FB-1A3E-4475-8F6A-7A3D008AB54A}" dt="2021-03-12T13:39:13.570" v="509" actId="255"/>
          <ac:graphicFrameMkLst>
            <pc:docMk/>
            <pc:sldMk cId="3981513781" sldId="287"/>
            <ac:graphicFrameMk id="4" creationId="{00000000-0000-0000-0000-000000000000}"/>
          </ac:graphicFrameMkLst>
        </pc:graphicFrameChg>
        <pc:graphicFrameChg chg="mod modGraphic">
          <ac:chgData name="William Grey" userId="37b73424-c081-4fc2-b1af-363f4f3fd4f3" providerId="ADAL" clId="{68AAF3FB-1A3E-4475-8F6A-7A3D008AB54A}" dt="2021-03-12T13:39:58.972" v="523" actId="1076"/>
          <ac:graphicFrameMkLst>
            <pc:docMk/>
            <pc:sldMk cId="3981513781" sldId="287"/>
            <ac:graphicFrameMk id="6" creationId="{00000000-0000-0000-0000-000000000000}"/>
          </ac:graphicFrameMkLst>
        </pc:graphicFrameChg>
        <pc:graphicFrameChg chg="mod modGraphic">
          <ac:chgData name="William Grey" userId="37b73424-c081-4fc2-b1af-363f4f3fd4f3" providerId="ADAL" clId="{68AAF3FB-1A3E-4475-8F6A-7A3D008AB54A}" dt="2021-03-12T13:39:19.932" v="511" actId="1076"/>
          <ac:graphicFrameMkLst>
            <pc:docMk/>
            <pc:sldMk cId="3981513781" sldId="287"/>
            <ac:graphicFrameMk id="9" creationId="{00000000-0000-0000-0000-000000000000}"/>
          </ac:graphicFrameMkLst>
        </pc:graphicFrameChg>
        <pc:graphicFrameChg chg="add mod modGraphic">
          <ac:chgData name="William Grey" userId="37b73424-c081-4fc2-b1af-363f4f3fd4f3" providerId="ADAL" clId="{68AAF3FB-1A3E-4475-8F6A-7A3D008AB54A}" dt="2021-03-12T13:40:12.612" v="527" actId="1076"/>
          <ac:graphicFrameMkLst>
            <pc:docMk/>
            <pc:sldMk cId="3981513781" sldId="287"/>
            <ac:graphicFrameMk id="11" creationId="{6CC3445A-3149-405D-A94E-06DA47E2B049}"/>
          </ac:graphicFrameMkLst>
        </pc:graphicFrameChg>
      </pc:sldChg>
      <pc:sldChg chg="addSp delSp modSp mod">
        <pc:chgData name="William Grey" userId="37b73424-c081-4fc2-b1af-363f4f3fd4f3" providerId="ADAL" clId="{68AAF3FB-1A3E-4475-8F6A-7A3D008AB54A}" dt="2021-03-12T13:38:52.341" v="508" actId="14100"/>
        <pc:sldMkLst>
          <pc:docMk/>
          <pc:sldMk cId="2372082644" sldId="288"/>
        </pc:sldMkLst>
        <pc:spChg chg="add mod">
          <ac:chgData name="William Grey" userId="37b73424-c081-4fc2-b1af-363f4f3fd4f3" providerId="ADAL" clId="{68AAF3FB-1A3E-4475-8F6A-7A3D008AB54A}" dt="2021-03-12T13:38:13.529" v="502" actId="20577"/>
          <ac:spMkLst>
            <pc:docMk/>
            <pc:sldMk cId="2372082644" sldId="288"/>
            <ac:spMk id="10" creationId="{938D3939-9465-4C9B-81BC-FCE2F04ACC7E}"/>
          </ac:spMkLst>
        </pc:spChg>
        <pc:picChg chg="del">
          <ac:chgData name="William Grey" userId="37b73424-c081-4fc2-b1af-363f4f3fd4f3" providerId="ADAL" clId="{68AAF3FB-1A3E-4475-8F6A-7A3D008AB54A}" dt="2021-03-12T13:37:54.528" v="496" actId="478"/>
          <ac:picMkLst>
            <pc:docMk/>
            <pc:sldMk cId="2372082644" sldId="288"/>
            <ac:picMk id="8" creationId="{00000000-0000-0000-0000-000000000000}"/>
          </ac:picMkLst>
        </pc:picChg>
        <pc:picChg chg="add mod modCrop">
          <ac:chgData name="William Grey" userId="37b73424-c081-4fc2-b1af-363f4f3fd4f3" providerId="ADAL" clId="{68AAF3FB-1A3E-4475-8F6A-7A3D008AB54A}" dt="2021-03-12T13:37:59.199" v="498" actId="14100"/>
          <ac:picMkLst>
            <pc:docMk/>
            <pc:sldMk cId="2372082644" sldId="288"/>
            <ac:picMk id="9" creationId="{8AB28B3A-06CE-43CA-8618-3BD406FF7DF4}"/>
          </ac:picMkLst>
        </pc:picChg>
        <pc:picChg chg="add mod modCrop">
          <ac:chgData name="William Grey" userId="37b73424-c081-4fc2-b1af-363f4f3fd4f3" providerId="ADAL" clId="{68AAF3FB-1A3E-4475-8F6A-7A3D008AB54A}" dt="2021-03-12T13:38:52.341" v="508" actId="14100"/>
          <ac:picMkLst>
            <pc:docMk/>
            <pc:sldMk cId="2372082644" sldId="288"/>
            <ac:picMk id="11" creationId="{8546DBEF-F0FF-4C6D-B358-2C5DA9697AE9}"/>
          </ac:picMkLst>
        </pc:picChg>
      </pc:sldChg>
      <pc:sldChg chg="modSp mod">
        <pc:chgData name="William Grey" userId="37b73424-c081-4fc2-b1af-363f4f3fd4f3" providerId="ADAL" clId="{68AAF3FB-1A3E-4475-8F6A-7A3D008AB54A}" dt="2021-03-12T13:26:41.329" v="324" actId="255"/>
        <pc:sldMkLst>
          <pc:docMk/>
          <pc:sldMk cId="4266073456" sldId="289"/>
        </pc:sldMkLst>
        <pc:spChg chg="mod">
          <ac:chgData name="William Grey" userId="37b73424-c081-4fc2-b1af-363f4f3fd4f3" providerId="ADAL" clId="{68AAF3FB-1A3E-4475-8F6A-7A3D008AB54A}" dt="2021-03-12T13:26:41.329" v="324" actId="255"/>
          <ac:spMkLst>
            <pc:docMk/>
            <pc:sldMk cId="4266073456" sldId="289"/>
            <ac:spMk id="2" creationId="{00000000-0000-0000-0000-000000000000}"/>
          </ac:spMkLst>
        </pc:spChg>
      </pc:sldChg>
      <pc:sldChg chg="modSp mod">
        <pc:chgData name="William Grey" userId="37b73424-c081-4fc2-b1af-363f4f3fd4f3" providerId="ADAL" clId="{68AAF3FB-1A3E-4475-8F6A-7A3D008AB54A}" dt="2021-03-12T13:28:04.122" v="354" actId="255"/>
        <pc:sldMkLst>
          <pc:docMk/>
          <pc:sldMk cId="727817282" sldId="290"/>
        </pc:sldMkLst>
        <pc:spChg chg="mod">
          <ac:chgData name="William Grey" userId="37b73424-c081-4fc2-b1af-363f4f3fd4f3" providerId="ADAL" clId="{68AAF3FB-1A3E-4475-8F6A-7A3D008AB54A}" dt="2021-03-12T13:28:04.122" v="354" actId="255"/>
          <ac:spMkLst>
            <pc:docMk/>
            <pc:sldMk cId="727817282" sldId="290"/>
            <ac:spMk id="2" creationId="{00000000-0000-0000-0000-000000000000}"/>
          </ac:spMkLst>
        </pc:spChg>
        <pc:spChg chg="mod">
          <ac:chgData name="William Grey" userId="37b73424-c081-4fc2-b1af-363f4f3fd4f3" providerId="ADAL" clId="{68AAF3FB-1A3E-4475-8F6A-7A3D008AB54A}" dt="2021-03-12T13:26:20.628" v="321" actId="1076"/>
          <ac:spMkLst>
            <pc:docMk/>
            <pc:sldMk cId="727817282" sldId="290"/>
            <ac:spMk id="5" creationId="{6567B53B-5C13-4089-9CE8-7D50345EAABF}"/>
          </ac:spMkLst>
        </pc:spChg>
        <pc:graphicFrameChg chg="mod">
          <ac:chgData name="William Grey" userId="37b73424-c081-4fc2-b1af-363f4f3fd4f3" providerId="ADAL" clId="{68AAF3FB-1A3E-4475-8F6A-7A3D008AB54A}" dt="2021-03-12T13:26:18.380" v="320" actId="1076"/>
          <ac:graphicFrameMkLst>
            <pc:docMk/>
            <pc:sldMk cId="727817282" sldId="290"/>
            <ac:graphicFrameMk id="7" creationId="{00000000-0000-0000-0000-000000000000}"/>
          </ac:graphicFrameMkLst>
        </pc:graphicFrameChg>
        <pc:picChg chg="mod">
          <ac:chgData name="William Grey" userId="37b73424-c081-4fc2-b1af-363f4f3fd4f3" providerId="ADAL" clId="{68AAF3FB-1A3E-4475-8F6A-7A3D008AB54A}" dt="2021-03-12T13:26:16.220" v="319" actId="1076"/>
          <ac:picMkLst>
            <pc:docMk/>
            <pc:sldMk cId="727817282" sldId="290"/>
            <ac:picMk id="4" creationId="{00000000-0000-0000-0000-000000000000}"/>
          </ac:picMkLst>
        </pc:picChg>
      </pc:sldChg>
      <pc:sldChg chg="modSp mod">
        <pc:chgData name="William Grey" userId="37b73424-c081-4fc2-b1af-363f4f3fd4f3" providerId="ADAL" clId="{68AAF3FB-1A3E-4475-8F6A-7A3D008AB54A}" dt="2021-03-12T13:26:59.753" v="326" actId="255"/>
        <pc:sldMkLst>
          <pc:docMk/>
          <pc:sldMk cId="911219654" sldId="291"/>
        </pc:sldMkLst>
        <pc:spChg chg="mod">
          <ac:chgData name="William Grey" userId="37b73424-c081-4fc2-b1af-363f4f3fd4f3" providerId="ADAL" clId="{68AAF3FB-1A3E-4475-8F6A-7A3D008AB54A}" dt="2021-03-12T13:26:59.753" v="326" actId="255"/>
          <ac:spMkLst>
            <pc:docMk/>
            <pc:sldMk cId="911219654" sldId="291"/>
            <ac:spMk id="2" creationId="{00000000-0000-0000-0000-000000000000}"/>
          </ac:spMkLst>
        </pc:spChg>
      </pc:sldChg>
      <pc:sldChg chg="modSp mod">
        <pc:chgData name="William Grey" userId="37b73424-c081-4fc2-b1af-363f4f3fd4f3" providerId="ADAL" clId="{68AAF3FB-1A3E-4475-8F6A-7A3D008AB54A}" dt="2021-03-12T13:26:26.762" v="322" actId="255"/>
        <pc:sldMkLst>
          <pc:docMk/>
          <pc:sldMk cId="2907396908" sldId="292"/>
        </pc:sldMkLst>
        <pc:spChg chg="mod">
          <ac:chgData name="William Grey" userId="37b73424-c081-4fc2-b1af-363f4f3fd4f3" providerId="ADAL" clId="{68AAF3FB-1A3E-4475-8F6A-7A3D008AB54A}" dt="2021-03-12T13:26:26.762" v="322" actId="255"/>
          <ac:spMkLst>
            <pc:docMk/>
            <pc:sldMk cId="2907396908" sldId="292"/>
            <ac:spMk id="2" creationId="{00000000-0000-0000-0000-000000000000}"/>
          </ac:spMkLst>
        </pc:spChg>
      </pc:sldChg>
      <pc:sldChg chg="modSp mod">
        <pc:chgData name="William Grey" userId="37b73424-c081-4fc2-b1af-363f4f3fd4f3" providerId="ADAL" clId="{68AAF3FB-1A3E-4475-8F6A-7A3D008AB54A}" dt="2021-03-12T13:27:12.098" v="328" actId="255"/>
        <pc:sldMkLst>
          <pc:docMk/>
          <pc:sldMk cId="2579962516" sldId="293"/>
        </pc:sldMkLst>
        <pc:spChg chg="mod">
          <ac:chgData name="William Grey" userId="37b73424-c081-4fc2-b1af-363f4f3fd4f3" providerId="ADAL" clId="{68AAF3FB-1A3E-4475-8F6A-7A3D008AB54A}" dt="2021-03-12T13:27:12.098" v="328" actId="255"/>
          <ac:spMkLst>
            <pc:docMk/>
            <pc:sldMk cId="2579962516" sldId="293"/>
            <ac:spMk id="2" creationId="{00000000-0000-0000-0000-000000000000}"/>
          </ac:spMkLst>
        </pc:spChg>
      </pc:sldChg>
      <pc:sldChg chg="modSp mod">
        <pc:chgData name="William Grey" userId="37b73424-c081-4fc2-b1af-363f4f3fd4f3" providerId="ADAL" clId="{68AAF3FB-1A3E-4475-8F6A-7A3D008AB54A}" dt="2021-03-12T13:25:43.578" v="316" actId="20577"/>
        <pc:sldMkLst>
          <pc:docMk/>
          <pc:sldMk cId="4184636677" sldId="294"/>
        </pc:sldMkLst>
        <pc:spChg chg="mod">
          <ac:chgData name="William Grey" userId="37b73424-c081-4fc2-b1af-363f4f3fd4f3" providerId="ADAL" clId="{68AAF3FB-1A3E-4475-8F6A-7A3D008AB54A}" dt="2021-03-12T13:25:43.578" v="316" actId="20577"/>
          <ac:spMkLst>
            <pc:docMk/>
            <pc:sldMk cId="4184636677" sldId="294"/>
            <ac:spMk id="3" creationId="{00000000-0000-0000-0000-000000000000}"/>
          </ac:spMkLst>
        </pc:spChg>
      </pc:sldChg>
      <pc:sldChg chg="modSp mod">
        <pc:chgData name="William Grey" userId="37b73424-c081-4fc2-b1af-363f4f3fd4f3" providerId="ADAL" clId="{68AAF3FB-1A3E-4475-8F6A-7A3D008AB54A}" dt="2021-03-12T13:32:44.331" v="452" actId="255"/>
        <pc:sldMkLst>
          <pc:docMk/>
          <pc:sldMk cId="1467038138" sldId="296"/>
        </pc:sldMkLst>
        <pc:spChg chg="mod">
          <ac:chgData name="William Grey" userId="37b73424-c081-4fc2-b1af-363f4f3fd4f3" providerId="ADAL" clId="{68AAF3FB-1A3E-4475-8F6A-7A3D008AB54A}" dt="2021-03-12T13:32:44.331" v="452" actId="255"/>
          <ac:spMkLst>
            <pc:docMk/>
            <pc:sldMk cId="1467038138" sldId="296"/>
            <ac:spMk id="2" creationId="{00000000-0000-0000-0000-000000000000}"/>
          </ac:spMkLst>
        </pc:spChg>
      </pc:sldChg>
      <pc:sldChg chg="addSp delSp modSp mod">
        <pc:chgData name="William Grey" userId="37b73424-c081-4fc2-b1af-363f4f3fd4f3" providerId="ADAL" clId="{68AAF3FB-1A3E-4475-8F6A-7A3D008AB54A}" dt="2021-03-12T13:35:16.765" v="474" actId="1076"/>
        <pc:sldMkLst>
          <pc:docMk/>
          <pc:sldMk cId="1981475980" sldId="297"/>
        </pc:sldMkLst>
        <pc:spChg chg="mod">
          <ac:chgData name="William Grey" userId="37b73424-c081-4fc2-b1af-363f4f3fd4f3" providerId="ADAL" clId="{68AAF3FB-1A3E-4475-8F6A-7A3D008AB54A}" dt="2021-03-12T13:32:11.132" v="444" actId="1076"/>
          <ac:spMkLst>
            <pc:docMk/>
            <pc:sldMk cId="1981475980" sldId="297"/>
            <ac:spMk id="2" creationId="{00000000-0000-0000-0000-000000000000}"/>
          </ac:spMkLst>
        </pc:spChg>
        <pc:spChg chg="add mod">
          <ac:chgData name="William Grey" userId="37b73424-c081-4fc2-b1af-363f4f3fd4f3" providerId="ADAL" clId="{68AAF3FB-1A3E-4475-8F6A-7A3D008AB54A}" dt="2021-03-12T13:35:16.765" v="474" actId="1076"/>
          <ac:spMkLst>
            <pc:docMk/>
            <pc:sldMk cId="1981475980" sldId="297"/>
            <ac:spMk id="3" creationId="{D75817B3-9CC4-40F7-AB76-85D528FF8F4B}"/>
          </ac:spMkLst>
        </pc:spChg>
        <pc:spChg chg="del">
          <ac:chgData name="William Grey" userId="37b73424-c081-4fc2-b1af-363f4f3fd4f3" providerId="ADAL" clId="{68AAF3FB-1A3E-4475-8F6A-7A3D008AB54A}" dt="2021-03-12T13:34:12.665" v="467" actId="478"/>
          <ac:spMkLst>
            <pc:docMk/>
            <pc:sldMk cId="1981475980" sldId="297"/>
            <ac:spMk id="12" creationId="{00000000-0000-0000-0000-000000000000}"/>
          </ac:spMkLst>
        </pc:spChg>
        <pc:spChg chg="mod">
          <ac:chgData name="William Grey" userId="37b73424-c081-4fc2-b1af-363f4f3fd4f3" providerId="ADAL" clId="{68AAF3FB-1A3E-4475-8F6A-7A3D008AB54A}" dt="2021-03-12T13:34:25.028" v="469" actId="1076"/>
          <ac:spMkLst>
            <pc:docMk/>
            <pc:sldMk cId="1981475980" sldId="297"/>
            <ac:spMk id="13" creationId="{00000000-0000-0000-0000-000000000000}"/>
          </ac:spMkLst>
        </pc:spChg>
        <pc:spChg chg="mod">
          <ac:chgData name="William Grey" userId="37b73424-c081-4fc2-b1af-363f4f3fd4f3" providerId="ADAL" clId="{68AAF3FB-1A3E-4475-8F6A-7A3D008AB54A}" dt="2021-03-12T13:34:18.228" v="468" actId="1076"/>
          <ac:spMkLst>
            <pc:docMk/>
            <pc:sldMk cId="1981475980" sldId="297"/>
            <ac:spMk id="14" creationId="{00000000-0000-0000-0000-000000000000}"/>
          </ac:spMkLst>
        </pc:spChg>
        <pc:spChg chg="mod">
          <ac:chgData name="William Grey" userId="37b73424-c081-4fc2-b1af-363f4f3fd4f3" providerId="ADAL" clId="{68AAF3FB-1A3E-4475-8F6A-7A3D008AB54A}" dt="2021-03-12T13:34:30.356" v="470" actId="1076"/>
          <ac:spMkLst>
            <pc:docMk/>
            <pc:sldMk cId="1981475980" sldId="297"/>
            <ac:spMk id="19" creationId="{00000000-0000-0000-0000-000000000000}"/>
          </ac:spMkLst>
        </pc:spChg>
        <pc:cxnChg chg="mod">
          <ac:chgData name="William Grey" userId="37b73424-c081-4fc2-b1af-363f4f3fd4f3" providerId="ADAL" clId="{68AAF3FB-1A3E-4475-8F6A-7A3D008AB54A}" dt="2021-03-12T13:34:18.228" v="468" actId="1076"/>
          <ac:cxnSpMkLst>
            <pc:docMk/>
            <pc:sldMk cId="1981475980" sldId="297"/>
            <ac:cxnSpMk id="15" creationId="{00000000-0000-0000-0000-000000000000}"/>
          </ac:cxnSpMkLst>
        </pc:cxnChg>
        <pc:cxnChg chg="mod">
          <ac:chgData name="William Grey" userId="37b73424-c081-4fc2-b1af-363f4f3fd4f3" providerId="ADAL" clId="{68AAF3FB-1A3E-4475-8F6A-7A3D008AB54A}" dt="2021-03-12T13:34:18.228" v="468" actId="1076"/>
          <ac:cxnSpMkLst>
            <pc:docMk/>
            <pc:sldMk cId="1981475980" sldId="297"/>
            <ac:cxnSpMk id="16" creationId="{00000000-0000-0000-0000-000000000000}"/>
          </ac:cxnSpMkLst>
        </pc:cxnChg>
        <pc:cxnChg chg="mod">
          <ac:chgData name="William Grey" userId="37b73424-c081-4fc2-b1af-363f4f3fd4f3" providerId="ADAL" clId="{68AAF3FB-1A3E-4475-8F6A-7A3D008AB54A}" dt="2021-03-12T13:34:18.228" v="468" actId="1076"/>
          <ac:cxnSpMkLst>
            <pc:docMk/>
            <pc:sldMk cId="1981475980" sldId="297"/>
            <ac:cxnSpMk id="18" creationId="{00000000-0000-0000-0000-000000000000}"/>
          </ac:cxnSpMkLst>
        </pc:cxnChg>
      </pc:sldChg>
      <pc:sldChg chg="modSp mod">
        <pc:chgData name="William Grey" userId="37b73424-c081-4fc2-b1af-363f4f3fd4f3" providerId="ADAL" clId="{68AAF3FB-1A3E-4475-8F6A-7A3D008AB54A}" dt="2021-03-12T13:32:33.708" v="450" actId="1076"/>
        <pc:sldMkLst>
          <pc:docMk/>
          <pc:sldMk cId="4042895153" sldId="298"/>
        </pc:sldMkLst>
        <pc:spChg chg="mod">
          <ac:chgData name="William Grey" userId="37b73424-c081-4fc2-b1af-363f4f3fd4f3" providerId="ADAL" clId="{68AAF3FB-1A3E-4475-8F6A-7A3D008AB54A}" dt="2021-03-12T13:32:33.708" v="450" actId="1076"/>
          <ac:spMkLst>
            <pc:docMk/>
            <pc:sldMk cId="4042895153" sldId="298"/>
            <ac:spMk id="2" creationId="{00000000-0000-0000-0000-000000000000}"/>
          </ac:spMkLst>
        </pc:spChg>
      </pc:sldChg>
      <pc:sldChg chg="modSp mod">
        <pc:chgData name="William Grey" userId="37b73424-c081-4fc2-b1af-363f4f3fd4f3" providerId="ADAL" clId="{68AAF3FB-1A3E-4475-8F6A-7A3D008AB54A}" dt="2021-03-12T12:59:37.362" v="81" actId="1076"/>
        <pc:sldMkLst>
          <pc:docMk/>
          <pc:sldMk cId="2754537606" sldId="299"/>
        </pc:sldMkLst>
        <pc:spChg chg="mod">
          <ac:chgData name="William Grey" userId="37b73424-c081-4fc2-b1af-363f4f3fd4f3" providerId="ADAL" clId="{68AAF3FB-1A3E-4475-8F6A-7A3D008AB54A}" dt="2021-03-12T12:59:37.362" v="81" actId="1076"/>
          <ac:spMkLst>
            <pc:docMk/>
            <pc:sldMk cId="2754537606" sldId="299"/>
            <ac:spMk id="3" creationId="{00000000-0000-0000-0000-000000000000}"/>
          </ac:spMkLst>
        </pc:spChg>
      </pc:sldChg>
      <pc:sldChg chg="modSp mod">
        <pc:chgData name="William Grey" userId="37b73424-c081-4fc2-b1af-363f4f3fd4f3" providerId="ADAL" clId="{68AAF3FB-1A3E-4475-8F6A-7A3D008AB54A}" dt="2021-03-12T13:00:01.489" v="83" actId="1076"/>
        <pc:sldMkLst>
          <pc:docMk/>
          <pc:sldMk cId="4074024363" sldId="300"/>
        </pc:sldMkLst>
        <pc:spChg chg="mod">
          <ac:chgData name="William Grey" userId="37b73424-c081-4fc2-b1af-363f4f3fd4f3" providerId="ADAL" clId="{68AAF3FB-1A3E-4475-8F6A-7A3D008AB54A}" dt="2021-03-12T13:00:01.489" v="83" actId="1076"/>
          <ac:spMkLst>
            <pc:docMk/>
            <pc:sldMk cId="4074024363" sldId="300"/>
            <ac:spMk id="3" creationId="{00000000-0000-0000-0000-000000000000}"/>
          </ac:spMkLst>
        </pc:spChg>
      </pc:sldChg>
      <pc:sldChg chg="modSp mod">
        <pc:chgData name="William Grey" userId="37b73424-c081-4fc2-b1af-363f4f3fd4f3" providerId="ADAL" clId="{68AAF3FB-1A3E-4475-8F6A-7A3D008AB54A}" dt="2021-03-12T13:24:56.074" v="306" actId="20577"/>
        <pc:sldMkLst>
          <pc:docMk/>
          <pc:sldMk cId="3754442642" sldId="301"/>
        </pc:sldMkLst>
        <pc:spChg chg="mod">
          <ac:chgData name="William Grey" userId="37b73424-c081-4fc2-b1af-363f4f3fd4f3" providerId="ADAL" clId="{68AAF3FB-1A3E-4475-8F6A-7A3D008AB54A}" dt="2021-03-12T13:24:56.074" v="306" actId="20577"/>
          <ac:spMkLst>
            <pc:docMk/>
            <pc:sldMk cId="3754442642" sldId="301"/>
            <ac:spMk id="2" creationId="{00000000-0000-0000-0000-000000000000}"/>
          </ac:spMkLst>
        </pc:spChg>
        <pc:spChg chg="mod">
          <ac:chgData name="William Grey" userId="37b73424-c081-4fc2-b1af-363f4f3fd4f3" providerId="ADAL" clId="{68AAF3FB-1A3E-4475-8F6A-7A3D008AB54A}" dt="2021-03-12T13:01:34.576" v="124" actId="27636"/>
          <ac:spMkLst>
            <pc:docMk/>
            <pc:sldMk cId="3754442642" sldId="301"/>
            <ac:spMk id="3" creationId="{00000000-0000-0000-0000-000000000000}"/>
          </ac:spMkLst>
        </pc:spChg>
      </pc:sldChg>
      <pc:sldChg chg="modSp mod">
        <pc:chgData name="William Grey" userId="37b73424-c081-4fc2-b1af-363f4f3fd4f3" providerId="ADAL" clId="{68AAF3FB-1A3E-4475-8F6A-7A3D008AB54A}" dt="2021-03-12T13:24:47.169" v="299" actId="20577"/>
        <pc:sldMkLst>
          <pc:docMk/>
          <pc:sldMk cId="3850216250" sldId="302"/>
        </pc:sldMkLst>
        <pc:spChg chg="mod">
          <ac:chgData name="William Grey" userId="37b73424-c081-4fc2-b1af-363f4f3fd4f3" providerId="ADAL" clId="{68AAF3FB-1A3E-4475-8F6A-7A3D008AB54A}" dt="2021-03-12T13:24:47.169" v="299" actId="20577"/>
          <ac:spMkLst>
            <pc:docMk/>
            <pc:sldMk cId="3850216250" sldId="302"/>
            <ac:spMk id="2" creationId="{00000000-0000-0000-0000-000000000000}"/>
          </ac:spMkLst>
        </pc:spChg>
        <pc:spChg chg="mod">
          <ac:chgData name="William Grey" userId="37b73424-c081-4fc2-b1af-363f4f3fd4f3" providerId="ADAL" clId="{68AAF3FB-1A3E-4475-8F6A-7A3D008AB54A}" dt="2021-03-12T13:00:55.815" v="94" actId="113"/>
          <ac:spMkLst>
            <pc:docMk/>
            <pc:sldMk cId="3850216250" sldId="302"/>
            <ac:spMk id="3" creationId="{00000000-0000-0000-0000-000000000000}"/>
          </ac:spMkLst>
        </pc:spChg>
      </pc:sldChg>
      <pc:sldChg chg="modSp mod">
        <pc:chgData name="William Grey" userId="37b73424-c081-4fc2-b1af-363f4f3fd4f3" providerId="ADAL" clId="{68AAF3FB-1A3E-4475-8F6A-7A3D008AB54A}" dt="2021-03-12T13:01:47.569" v="148" actId="1076"/>
        <pc:sldMkLst>
          <pc:docMk/>
          <pc:sldMk cId="1906022838" sldId="306"/>
        </pc:sldMkLst>
        <pc:spChg chg="mod">
          <ac:chgData name="William Grey" userId="37b73424-c081-4fc2-b1af-363f4f3fd4f3" providerId="ADAL" clId="{68AAF3FB-1A3E-4475-8F6A-7A3D008AB54A}" dt="2021-03-12T13:01:41.926" v="146" actId="20577"/>
          <ac:spMkLst>
            <pc:docMk/>
            <pc:sldMk cId="1906022838" sldId="306"/>
            <ac:spMk id="2" creationId="{00000000-0000-0000-0000-000000000000}"/>
          </ac:spMkLst>
        </pc:spChg>
        <pc:picChg chg="mod">
          <ac:chgData name="William Grey" userId="37b73424-c081-4fc2-b1af-363f4f3fd4f3" providerId="ADAL" clId="{68AAF3FB-1A3E-4475-8F6A-7A3D008AB54A}" dt="2021-03-12T13:01:47.569" v="148" actId="1076"/>
          <ac:picMkLst>
            <pc:docMk/>
            <pc:sldMk cId="1906022838" sldId="306"/>
            <ac:picMk id="4" creationId="{00000000-0000-0000-0000-000000000000}"/>
          </ac:picMkLst>
        </pc:picChg>
      </pc:sldChg>
      <pc:sldChg chg="modSp mod">
        <pc:chgData name="William Grey" userId="37b73424-c081-4fc2-b1af-363f4f3fd4f3" providerId="ADAL" clId="{68AAF3FB-1A3E-4475-8F6A-7A3D008AB54A}" dt="2021-03-12T13:01:13.734" v="117" actId="20577"/>
        <pc:sldMkLst>
          <pc:docMk/>
          <pc:sldMk cId="3731185911" sldId="307"/>
        </pc:sldMkLst>
        <pc:spChg chg="mod">
          <ac:chgData name="William Grey" userId="37b73424-c081-4fc2-b1af-363f4f3fd4f3" providerId="ADAL" clId="{68AAF3FB-1A3E-4475-8F6A-7A3D008AB54A}" dt="2021-03-12T13:01:13.734" v="117" actId="20577"/>
          <ac:spMkLst>
            <pc:docMk/>
            <pc:sldMk cId="3731185911" sldId="307"/>
            <ac:spMk id="2" creationId="{00000000-0000-0000-0000-000000000000}"/>
          </ac:spMkLst>
        </pc:spChg>
        <pc:picChg chg="mod">
          <ac:chgData name="William Grey" userId="37b73424-c081-4fc2-b1af-363f4f3fd4f3" providerId="ADAL" clId="{68AAF3FB-1A3E-4475-8F6A-7A3D008AB54A}" dt="2021-03-12T13:01:03.873" v="95" actId="1076"/>
          <ac:picMkLst>
            <pc:docMk/>
            <pc:sldMk cId="3731185911" sldId="307"/>
            <ac:picMk id="4" creationId="{00000000-0000-0000-0000-000000000000}"/>
          </ac:picMkLst>
        </pc:picChg>
      </pc:sldChg>
      <pc:sldChg chg="modSp mod">
        <pc:chgData name="William Grey" userId="37b73424-c081-4fc2-b1af-363f4f3fd4f3" providerId="ADAL" clId="{68AAF3FB-1A3E-4475-8F6A-7A3D008AB54A}" dt="2021-03-12T12:56:00.293" v="5" actId="20577"/>
        <pc:sldMkLst>
          <pc:docMk/>
          <pc:sldMk cId="2895725456" sldId="308"/>
        </pc:sldMkLst>
        <pc:spChg chg="mod">
          <ac:chgData name="William Grey" userId="37b73424-c081-4fc2-b1af-363f4f3fd4f3" providerId="ADAL" clId="{68AAF3FB-1A3E-4475-8F6A-7A3D008AB54A}" dt="2021-03-12T12:56:00.293" v="5" actId="20577"/>
          <ac:spMkLst>
            <pc:docMk/>
            <pc:sldMk cId="2895725456" sldId="308"/>
            <ac:spMk id="3" creationId="{00000000-0000-0000-0000-000000000000}"/>
          </ac:spMkLst>
        </pc:spChg>
      </pc:sldChg>
      <pc:sldChg chg="modSp mod">
        <pc:chgData name="William Grey" userId="37b73424-c081-4fc2-b1af-363f4f3fd4f3" providerId="ADAL" clId="{68AAF3FB-1A3E-4475-8F6A-7A3D008AB54A}" dt="2021-03-12T13:01:25.897" v="121" actId="1076"/>
        <pc:sldMkLst>
          <pc:docMk/>
          <pc:sldMk cId="359073413" sldId="309"/>
        </pc:sldMkLst>
        <pc:spChg chg="mod">
          <ac:chgData name="William Grey" userId="37b73424-c081-4fc2-b1af-363f4f3fd4f3" providerId="ADAL" clId="{68AAF3FB-1A3E-4475-8F6A-7A3D008AB54A}" dt="2021-03-12T13:01:25.897" v="121" actId="1076"/>
          <ac:spMkLst>
            <pc:docMk/>
            <pc:sldMk cId="359073413" sldId="309"/>
            <ac:spMk id="4" creationId="{26A4C519-CB8D-4E7B-AF69-28ACE86D4730}"/>
          </ac:spMkLst>
        </pc:spChg>
        <pc:spChg chg="mod">
          <ac:chgData name="William Grey" userId="37b73424-c081-4fc2-b1af-363f4f3fd4f3" providerId="ADAL" clId="{68AAF3FB-1A3E-4475-8F6A-7A3D008AB54A}" dt="2021-03-12T13:01:23.393" v="120" actId="1076"/>
          <ac:spMkLst>
            <pc:docMk/>
            <pc:sldMk cId="359073413" sldId="309"/>
            <ac:spMk id="6" creationId="{00000000-0000-0000-0000-000000000000}"/>
          </ac:spMkLst>
        </pc:spChg>
        <pc:graphicFrameChg chg="mod">
          <ac:chgData name="William Grey" userId="37b73424-c081-4fc2-b1af-363f4f3fd4f3" providerId="ADAL" clId="{68AAF3FB-1A3E-4475-8F6A-7A3D008AB54A}" dt="2021-03-12T13:01:18.529" v="118" actId="1076"/>
          <ac:graphicFrameMkLst>
            <pc:docMk/>
            <pc:sldMk cId="359073413" sldId="309"/>
            <ac:graphicFrameMk id="5" creationId="{00000000-0000-0000-0000-000000000000}"/>
          </ac:graphicFrameMkLst>
        </pc:graphicFrameChg>
        <pc:picChg chg="mod">
          <ac:chgData name="William Grey" userId="37b73424-c081-4fc2-b1af-363f4f3fd4f3" providerId="ADAL" clId="{68AAF3FB-1A3E-4475-8F6A-7A3D008AB54A}" dt="2021-03-12T13:01:21.001" v="119" actId="1076"/>
          <ac:picMkLst>
            <pc:docMk/>
            <pc:sldMk cId="359073413" sldId="309"/>
            <ac:picMk id="3" creationId="{00000000-0000-0000-0000-000000000000}"/>
          </ac:picMkLst>
        </pc:picChg>
      </pc:sldChg>
      <pc:sldChg chg="addSp delSp modSp mod">
        <pc:chgData name="William Grey" userId="37b73424-c081-4fc2-b1af-363f4f3fd4f3" providerId="ADAL" clId="{68AAF3FB-1A3E-4475-8F6A-7A3D008AB54A}" dt="2021-03-12T13:02:25.999" v="154" actId="21"/>
        <pc:sldMkLst>
          <pc:docMk/>
          <pc:sldMk cId="3309001529" sldId="310"/>
        </pc:sldMkLst>
        <pc:spChg chg="mod">
          <ac:chgData name="William Grey" userId="37b73424-c081-4fc2-b1af-363f4f3fd4f3" providerId="ADAL" clId="{68AAF3FB-1A3E-4475-8F6A-7A3D008AB54A}" dt="2021-03-12T13:02:19.898" v="152" actId="14100"/>
          <ac:spMkLst>
            <pc:docMk/>
            <pc:sldMk cId="3309001529" sldId="310"/>
            <ac:spMk id="6" creationId="{00000000-0000-0000-0000-000000000000}"/>
          </ac:spMkLst>
        </pc:spChg>
        <pc:spChg chg="add del">
          <ac:chgData name="William Grey" userId="37b73424-c081-4fc2-b1af-363f4f3fd4f3" providerId="ADAL" clId="{68AAF3FB-1A3E-4475-8F6A-7A3D008AB54A}" dt="2021-03-12T13:02:25.999" v="154" actId="21"/>
          <ac:spMkLst>
            <pc:docMk/>
            <pc:sldMk cId="3309001529" sldId="310"/>
            <ac:spMk id="9" creationId="{D4AA73C7-AC25-4696-87E9-B388DFA02427}"/>
          </ac:spMkLst>
        </pc:spChg>
        <pc:graphicFrameChg chg="mod modGraphic">
          <ac:chgData name="William Grey" userId="37b73424-c081-4fc2-b1af-363f4f3fd4f3" providerId="ADAL" clId="{68AAF3FB-1A3E-4475-8F6A-7A3D008AB54A}" dt="2021-03-12T13:01:55.114" v="150" actId="1076"/>
          <ac:graphicFrameMkLst>
            <pc:docMk/>
            <pc:sldMk cId="3309001529" sldId="310"/>
            <ac:graphicFrameMk id="5" creationId="{00000000-0000-0000-0000-000000000000}"/>
          </ac:graphicFrameMkLst>
        </pc:graphicFrameChg>
      </pc:sldChg>
      <pc:sldChg chg="modSp mod">
        <pc:chgData name="William Grey" userId="37b73424-c081-4fc2-b1af-363f4f3fd4f3" providerId="ADAL" clId="{68AAF3FB-1A3E-4475-8F6A-7A3D008AB54A}" dt="2021-03-12T13:24:30.089" v="294" actId="20577"/>
        <pc:sldMkLst>
          <pc:docMk/>
          <pc:sldMk cId="2920406207" sldId="311"/>
        </pc:sldMkLst>
        <pc:spChg chg="mod">
          <ac:chgData name="William Grey" userId="37b73424-c081-4fc2-b1af-363f4f3fd4f3" providerId="ADAL" clId="{68AAF3FB-1A3E-4475-8F6A-7A3D008AB54A}" dt="2021-03-12T13:24:30.089" v="294" actId="20577"/>
          <ac:spMkLst>
            <pc:docMk/>
            <pc:sldMk cId="2920406207" sldId="311"/>
            <ac:spMk id="2" creationId="{00000000-0000-0000-0000-000000000000}"/>
          </ac:spMkLst>
        </pc:spChg>
        <pc:spChg chg="mod">
          <ac:chgData name="William Grey" userId="37b73424-c081-4fc2-b1af-363f4f3fd4f3" providerId="ADAL" clId="{68AAF3FB-1A3E-4475-8F6A-7A3D008AB54A}" dt="2021-03-12T13:00:10.647" v="85" actId="20577"/>
          <ac:spMkLst>
            <pc:docMk/>
            <pc:sldMk cId="2920406207" sldId="311"/>
            <ac:spMk id="3" creationId="{00000000-0000-0000-0000-000000000000}"/>
          </ac:spMkLst>
        </pc:spChg>
      </pc:sldChg>
      <pc:sldChg chg="del">
        <pc:chgData name="William Grey" userId="37b73424-c081-4fc2-b1af-363f4f3fd4f3" providerId="ADAL" clId="{68AAF3FB-1A3E-4475-8F6A-7A3D008AB54A}" dt="2021-03-12T13:00:14.117" v="86" actId="47"/>
        <pc:sldMkLst>
          <pc:docMk/>
          <pc:sldMk cId="1050153558" sldId="312"/>
        </pc:sldMkLst>
      </pc:sldChg>
      <pc:sldChg chg="modSp mod">
        <pc:chgData name="William Grey" userId="37b73424-c081-4fc2-b1af-363f4f3fd4f3" providerId="ADAL" clId="{68AAF3FB-1A3E-4475-8F6A-7A3D008AB54A}" dt="2021-03-12T13:00:21.578" v="89" actId="1076"/>
        <pc:sldMkLst>
          <pc:docMk/>
          <pc:sldMk cId="3059451670" sldId="313"/>
        </pc:sldMkLst>
        <pc:spChg chg="mod">
          <ac:chgData name="William Grey" userId="37b73424-c081-4fc2-b1af-363f4f3fd4f3" providerId="ADAL" clId="{68AAF3FB-1A3E-4475-8F6A-7A3D008AB54A}" dt="2021-03-12T13:00:21.578" v="89" actId="1076"/>
          <ac:spMkLst>
            <pc:docMk/>
            <pc:sldMk cId="3059451670" sldId="313"/>
            <ac:spMk id="8" creationId="{00000000-0000-0000-0000-000000000000}"/>
          </ac:spMkLst>
        </pc:spChg>
        <pc:graphicFrameChg chg="mod">
          <ac:chgData name="William Grey" userId="37b73424-c081-4fc2-b1af-363f4f3fd4f3" providerId="ADAL" clId="{68AAF3FB-1A3E-4475-8F6A-7A3D008AB54A}" dt="2021-03-12T13:00:17.057" v="87" actId="1076"/>
          <ac:graphicFrameMkLst>
            <pc:docMk/>
            <pc:sldMk cId="3059451670" sldId="313"/>
            <ac:graphicFrameMk id="5" creationId="{00000000-0000-0000-0000-000000000000}"/>
          </ac:graphicFrameMkLst>
        </pc:graphicFrameChg>
        <pc:picChg chg="mod">
          <ac:chgData name="William Grey" userId="37b73424-c081-4fc2-b1af-363f4f3fd4f3" providerId="ADAL" clId="{68AAF3FB-1A3E-4475-8F6A-7A3D008AB54A}" dt="2021-03-12T13:00:19.177" v="88" actId="1076"/>
          <ac:picMkLst>
            <pc:docMk/>
            <pc:sldMk cId="3059451670" sldId="313"/>
            <ac:picMk id="6" creationId="{00000000-0000-0000-0000-000000000000}"/>
          </ac:picMkLst>
        </pc:picChg>
      </pc:sldChg>
      <pc:sldChg chg="modSp mod">
        <pc:chgData name="William Grey" userId="37b73424-c081-4fc2-b1af-363f4f3fd4f3" providerId="ADAL" clId="{68AAF3FB-1A3E-4475-8F6A-7A3D008AB54A}" dt="2021-03-12T13:24:14.590" v="289" actId="12"/>
        <pc:sldMkLst>
          <pc:docMk/>
          <pc:sldMk cId="133722517" sldId="314"/>
        </pc:sldMkLst>
        <pc:spChg chg="mod">
          <ac:chgData name="William Grey" userId="37b73424-c081-4fc2-b1af-363f4f3fd4f3" providerId="ADAL" clId="{68AAF3FB-1A3E-4475-8F6A-7A3D008AB54A}" dt="2021-03-12T13:24:14.590" v="289" actId="12"/>
          <ac:spMkLst>
            <pc:docMk/>
            <pc:sldMk cId="133722517" sldId="314"/>
            <ac:spMk id="3" creationId="{00000000-0000-0000-0000-000000000000}"/>
          </ac:spMkLst>
        </pc:spChg>
      </pc:sldChg>
      <pc:sldChg chg="modSp mod">
        <pc:chgData name="William Grey" userId="37b73424-c081-4fc2-b1af-363f4f3fd4f3" providerId="ADAL" clId="{68AAF3FB-1A3E-4475-8F6A-7A3D008AB54A}" dt="2021-03-12T13:29:05.658" v="389" actId="20577"/>
        <pc:sldMkLst>
          <pc:docMk/>
          <pc:sldMk cId="2045466679" sldId="315"/>
        </pc:sldMkLst>
        <pc:spChg chg="mod">
          <ac:chgData name="William Grey" userId="37b73424-c081-4fc2-b1af-363f4f3fd4f3" providerId="ADAL" clId="{68AAF3FB-1A3E-4475-8F6A-7A3D008AB54A}" dt="2021-03-12T13:29:05.658" v="389" actId="20577"/>
          <ac:spMkLst>
            <pc:docMk/>
            <pc:sldMk cId="2045466679" sldId="315"/>
            <ac:spMk id="2" creationId="{00000000-0000-0000-0000-000000000000}"/>
          </ac:spMkLst>
        </pc:spChg>
      </pc:sldChg>
      <pc:sldChg chg="modSp del mod">
        <pc:chgData name="William Grey" userId="37b73424-c081-4fc2-b1af-363f4f3fd4f3" providerId="ADAL" clId="{68AAF3FB-1A3E-4475-8F6A-7A3D008AB54A}" dt="2021-03-12T13:35:26.804" v="475" actId="47"/>
        <pc:sldMkLst>
          <pc:docMk/>
          <pc:sldMk cId="557702944" sldId="316"/>
        </pc:sldMkLst>
        <pc:spChg chg="mod">
          <ac:chgData name="William Grey" userId="37b73424-c081-4fc2-b1af-363f4f3fd4f3" providerId="ADAL" clId="{68AAF3FB-1A3E-4475-8F6A-7A3D008AB54A}" dt="2021-03-12T13:32:22.580" v="447" actId="1076"/>
          <ac:spMkLst>
            <pc:docMk/>
            <pc:sldMk cId="557702944" sldId="316"/>
            <ac:spMk id="2" creationId="{00000000-0000-0000-0000-000000000000}"/>
          </ac:spMkLst>
        </pc:spChg>
        <pc:spChg chg="mod">
          <ac:chgData name="William Grey" userId="37b73424-c081-4fc2-b1af-363f4f3fd4f3" providerId="ADAL" clId="{68AAF3FB-1A3E-4475-8F6A-7A3D008AB54A}" dt="2021-03-12T13:34:39.017" v="471" actId="5793"/>
          <ac:spMkLst>
            <pc:docMk/>
            <pc:sldMk cId="557702944" sldId="316"/>
            <ac:spMk id="12" creationId="{00000000-0000-0000-0000-000000000000}"/>
          </ac:spMkLst>
        </pc:spChg>
      </pc:sldChg>
      <pc:sldChg chg="addSp delSp modSp mod">
        <pc:chgData name="William Grey" userId="37b73424-c081-4fc2-b1af-363f4f3fd4f3" providerId="ADAL" clId="{68AAF3FB-1A3E-4475-8F6A-7A3D008AB54A}" dt="2021-03-12T13:32:01.924" v="442" actId="1076"/>
        <pc:sldMkLst>
          <pc:docMk/>
          <pc:sldMk cId="1015013544" sldId="317"/>
        </pc:sldMkLst>
        <pc:spChg chg="mod">
          <ac:chgData name="William Grey" userId="37b73424-c081-4fc2-b1af-363f4f3fd4f3" providerId="ADAL" clId="{68AAF3FB-1A3E-4475-8F6A-7A3D008AB54A}" dt="2021-03-12T13:32:01.924" v="442" actId="1076"/>
          <ac:spMkLst>
            <pc:docMk/>
            <pc:sldMk cId="1015013544" sldId="317"/>
            <ac:spMk id="2" creationId="{00000000-0000-0000-0000-000000000000}"/>
          </ac:spMkLst>
        </pc:spChg>
        <pc:spChg chg="add del mod">
          <ac:chgData name="William Grey" userId="37b73424-c081-4fc2-b1af-363f4f3fd4f3" providerId="ADAL" clId="{68AAF3FB-1A3E-4475-8F6A-7A3D008AB54A}" dt="2021-03-12T13:30:36.220" v="400"/>
          <ac:spMkLst>
            <pc:docMk/>
            <pc:sldMk cId="1015013544" sldId="317"/>
            <ac:spMk id="6" creationId="{4F779BFE-EC44-46BF-93E1-FE092EFA5C4A}"/>
          </ac:spMkLst>
        </pc:spChg>
        <pc:spChg chg="add del mod">
          <ac:chgData name="William Grey" userId="37b73424-c081-4fc2-b1af-363f4f3fd4f3" providerId="ADAL" clId="{68AAF3FB-1A3E-4475-8F6A-7A3D008AB54A}" dt="2021-03-12T13:30:39.443" v="404"/>
          <ac:spMkLst>
            <pc:docMk/>
            <pc:sldMk cId="1015013544" sldId="317"/>
            <ac:spMk id="7" creationId="{18B65EF9-7F12-44BD-9A09-07650054D54F}"/>
          </ac:spMkLst>
        </pc:spChg>
        <pc:spChg chg="mod">
          <ac:chgData name="William Grey" userId="37b73424-c081-4fc2-b1af-363f4f3fd4f3" providerId="ADAL" clId="{68AAF3FB-1A3E-4475-8F6A-7A3D008AB54A}" dt="2021-03-12T13:31:57.070" v="441" actId="27636"/>
          <ac:spMkLst>
            <pc:docMk/>
            <pc:sldMk cId="1015013544" sldId="317"/>
            <ac:spMk id="12" creationId="{00000000-0000-0000-0000-000000000000}"/>
          </ac:spMkLst>
        </pc:spChg>
        <pc:graphicFrameChg chg="mod">
          <ac:chgData name="William Grey" userId="37b73424-c081-4fc2-b1af-363f4f3fd4f3" providerId="ADAL" clId="{68AAF3FB-1A3E-4475-8F6A-7A3D008AB54A}" dt="2021-03-12T13:31:33.940" v="418" actId="1076"/>
          <ac:graphicFrameMkLst>
            <pc:docMk/>
            <pc:sldMk cId="1015013544" sldId="317"/>
            <ac:graphicFrameMk id="3" creationId="{86AD6278-4003-4C43-8108-12AACF9FB87A}"/>
          </ac:graphicFrameMkLst>
        </pc:graphicFrameChg>
        <pc:graphicFrameChg chg="mod">
          <ac:chgData name="William Grey" userId="37b73424-c081-4fc2-b1af-363f4f3fd4f3" providerId="ADAL" clId="{68AAF3FB-1A3E-4475-8F6A-7A3D008AB54A}" dt="2021-03-12T13:31:36.868" v="419" actId="1076"/>
          <ac:graphicFrameMkLst>
            <pc:docMk/>
            <pc:sldMk cId="1015013544" sldId="317"/>
            <ac:graphicFrameMk id="20" creationId="{00000000-0000-0000-0000-000000000000}"/>
          </ac:graphicFrameMkLst>
        </pc:graphicFrameChg>
      </pc:sldChg>
      <pc:sldChg chg="modSp mod">
        <pc:chgData name="William Grey" userId="37b73424-c081-4fc2-b1af-363f4f3fd4f3" providerId="ADAL" clId="{68AAF3FB-1A3E-4475-8F6A-7A3D008AB54A}" dt="2021-03-12T13:28:57.548" v="388" actId="255"/>
        <pc:sldMkLst>
          <pc:docMk/>
          <pc:sldMk cId="3557408604" sldId="319"/>
        </pc:sldMkLst>
        <pc:spChg chg="mod">
          <ac:chgData name="William Grey" userId="37b73424-c081-4fc2-b1af-363f4f3fd4f3" providerId="ADAL" clId="{68AAF3FB-1A3E-4475-8F6A-7A3D008AB54A}" dt="2021-03-12T13:28:57.548" v="388" actId="255"/>
          <ac:spMkLst>
            <pc:docMk/>
            <pc:sldMk cId="3557408604" sldId="319"/>
            <ac:spMk id="2" creationId="{00000000-0000-0000-0000-000000000000}"/>
          </ac:spMkLst>
        </pc:spChg>
      </pc:sldChg>
      <pc:sldChg chg="modSp mod">
        <pc:chgData name="William Grey" userId="37b73424-c081-4fc2-b1af-363f4f3fd4f3" providerId="ADAL" clId="{68AAF3FB-1A3E-4475-8F6A-7A3D008AB54A}" dt="2021-03-12T13:28:40.783" v="376" actId="255"/>
        <pc:sldMkLst>
          <pc:docMk/>
          <pc:sldMk cId="4140692887" sldId="320"/>
        </pc:sldMkLst>
        <pc:spChg chg="mod">
          <ac:chgData name="William Grey" userId="37b73424-c081-4fc2-b1af-363f4f3fd4f3" providerId="ADAL" clId="{68AAF3FB-1A3E-4475-8F6A-7A3D008AB54A}" dt="2021-03-12T13:28:40.783" v="376" actId="255"/>
          <ac:spMkLst>
            <pc:docMk/>
            <pc:sldMk cId="4140692887" sldId="320"/>
            <ac:spMk id="2" creationId="{00000000-0000-0000-0000-000000000000}"/>
          </ac:spMkLst>
        </pc:spChg>
      </pc:sldChg>
      <pc:sldChg chg="modSp mod">
        <pc:chgData name="William Grey" userId="37b73424-c081-4fc2-b1af-363f4f3fd4f3" providerId="ADAL" clId="{68AAF3FB-1A3E-4475-8F6A-7A3D008AB54A}" dt="2021-03-12T13:28:23.722" v="364" actId="255"/>
        <pc:sldMkLst>
          <pc:docMk/>
          <pc:sldMk cId="2997345067" sldId="321"/>
        </pc:sldMkLst>
        <pc:spChg chg="mod">
          <ac:chgData name="William Grey" userId="37b73424-c081-4fc2-b1af-363f4f3fd4f3" providerId="ADAL" clId="{68AAF3FB-1A3E-4475-8F6A-7A3D008AB54A}" dt="2021-03-12T13:28:23.722" v="364" actId="255"/>
          <ac:spMkLst>
            <pc:docMk/>
            <pc:sldMk cId="2997345067" sldId="321"/>
            <ac:spMk id="2" creationId="{00000000-0000-0000-0000-000000000000}"/>
          </ac:spMkLst>
        </pc:spChg>
      </pc:sldChg>
      <pc:sldChg chg="modSp mod">
        <pc:chgData name="William Grey" userId="37b73424-c081-4fc2-b1af-363f4f3fd4f3" providerId="ADAL" clId="{68AAF3FB-1A3E-4475-8F6A-7A3D008AB54A}" dt="2021-03-12T13:25:56.762" v="317" actId="255"/>
        <pc:sldMkLst>
          <pc:docMk/>
          <pc:sldMk cId="99304837" sldId="322"/>
        </pc:sldMkLst>
        <pc:spChg chg="mod">
          <ac:chgData name="William Grey" userId="37b73424-c081-4fc2-b1af-363f4f3fd4f3" providerId="ADAL" clId="{68AAF3FB-1A3E-4475-8F6A-7A3D008AB54A}" dt="2021-03-12T13:25:56.762" v="317" actId="255"/>
          <ac:spMkLst>
            <pc:docMk/>
            <pc:sldMk cId="99304837" sldId="322"/>
            <ac:spMk id="2" creationId="{00000000-0000-0000-0000-000000000000}"/>
          </ac:spMkLst>
        </pc:spChg>
      </pc:sldChg>
      <pc:sldChg chg="modSp mod">
        <pc:chgData name="William Grey" userId="37b73424-c081-4fc2-b1af-363f4f3fd4f3" providerId="ADAL" clId="{68AAF3FB-1A3E-4475-8F6A-7A3D008AB54A}" dt="2021-03-12T13:25:22.832" v="313" actId="113"/>
        <pc:sldMkLst>
          <pc:docMk/>
          <pc:sldMk cId="272270817" sldId="330"/>
        </pc:sldMkLst>
        <pc:spChg chg="mod">
          <ac:chgData name="William Grey" userId="37b73424-c081-4fc2-b1af-363f4f3fd4f3" providerId="ADAL" clId="{68AAF3FB-1A3E-4475-8F6A-7A3D008AB54A}" dt="2021-03-12T13:25:07.474" v="311" actId="20577"/>
          <ac:spMkLst>
            <pc:docMk/>
            <pc:sldMk cId="272270817" sldId="330"/>
            <ac:spMk id="2" creationId="{00000000-0000-0000-0000-000000000000}"/>
          </ac:spMkLst>
        </pc:spChg>
        <pc:spChg chg="mod">
          <ac:chgData name="William Grey" userId="37b73424-c081-4fc2-b1af-363f4f3fd4f3" providerId="ADAL" clId="{68AAF3FB-1A3E-4475-8F6A-7A3D008AB54A}" dt="2021-03-12T13:25:22.832" v="313" actId="113"/>
          <ac:spMkLst>
            <pc:docMk/>
            <pc:sldMk cId="272270817" sldId="330"/>
            <ac:spMk id="3" creationId="{00000000-0000-0000-0000-000000000000}"/>
          </ac:spMkLst>
        </pc:spChg>
      </pc:sldChg>
      <pc:sldChg chg="del">
        <pc:chgData name="William Grey" userId="37b73424-c081-4fc2-b1af-363f4f3fd4f3" providerId="ADAL" clId="{68AAF3FB-1A3E-4475-8F6A-7A3D008AB54A}" dt="2021-03-12T13:02:40.968" v="155" actId="47"/>
        <pc:sldMkLst>
          <pc:docMk/>
          <pc:sldMk cId="3770867120" sldId="331"/>
        </pc:sldMkLst>
      </pc:sldChg>
      <pc:sldChg chg="modSp mod">
        <pc:chgData name="William Grey" userId="37b73424-c081-4fc2-b1af-363f4f3fd4f3" providerId="ADAL" clId="{68AAF3FB-1A3E-4475-8F6A-7A3D008AB54A}" dt="2021-03-12T13:02:50.905" v="158" actId="1076"/>
        <pc:sldMkLst>
          <pc:docMk/>
          <pc:sldMk cId="1726432465" sldId="332"/>
        </pc:sldMkLst>
        <pc:spChg chg="mod">
          <ac:chgData name="William Grey" userId="37b73424-c081-4fc2-b1af-363f4f3fd4f3" providerId="ADAL" clId="{68AAF3FB-1A3E-4475-8F6A-7A3D008AB54A}" dt="2021-03-12T13:02:50.905" v="158" actId="1076"/>
          <ac:spMkLst>
            <pc:docMk/>
            <pc:sldMk cId="1726432465" sldId="332"/>
            <ac:spMk id="6" creationId="{00000000-0000-0000-0000-000000000000}"/>
          </ac:spMkLst>
        </pc:spChg>
        <pc:graphicFrameChg chg="mod">
          <ac:chgData name="William Grey" userId="37b73424-c081-4fc2-b1af-363f4f3fd4f3" providerId="ADAL" clId="{68AAF3FB-1A3E-4475-8F6A-7A3D008AB54A}" dt="2021-03-12T13:02:46.418" v="156" actId="1076"/>
          <ac:graphicFrameMkLst>
            <pc:docMk/>
            <pc:sldMk cId="1726432465" sldId="332"/>
            <ac:graphicFrameMk id="5" creationId="{00000000-0000-0000-0000-000000000000}"/>
          </ac:graphicFrameMkLst>
        </pc:graphicFrameChg>
        <pc:picChg chg="mod">
          <ac:chgData name="William Grey" userId="37b73424-c081-4fc2-b1af-363f4f3fd4f3" providerId="ADAL" clId="{68AAF3FB-1A3E-4475-8F6A-7A3D008AB54A}" dt="2021-03-12T13:02:48.650" v="157" actId="1076"/>
          <ac:picMkLst>
            <pc:docMk/>
            <pc:sldMk cId="1726432465" sldId="332"/>
            <ac:picMk id="4" creationId="{2219FADD-0D3A-4EAE-BD18-D56B57C4A7B7}"/>
          </ac:picMkLst>
        </pc:picChg>
      </pc:sldChg>
      <pc:sldChg chg="modSp mod">
        <pc:chgData name="William Grey" userId="37b73424-c081-4fc2-b1af-363f4f3fd4f3" providerId="ADAL" clId="{68AAF3FB-1A3E-4475-8F6A-7A3D008AB54A}" dt="2021-03-12T13:29:44.588" v="392" actId="14100"/>
        <pc:sldMkLst>
          <pc:docMk/>
          <pc:sldMk cId="3932450005" sldId="333"/>
        </pc:sldMkLst>
        <pc:spChg chg="mod">
          <ac:chgData name="William Grey" userId="37b73424-c081-4fc2-b1af-363f4f3fd4f3" providerId="ADAL" clId="{68AAF3FB-1A3E-4475-8F6A-7A3D008AB54A}" dt="2021-03-12T13:29:44.588" v="392" actId="14100"/>
          <ac:spMkLst>
            <pc:docMk/>
            <pc:sldMk cId="3932450005" sldId="333"/>
            <ac:spMk id="2" creationId="{0484CFF6-C292-4EA7-9AEC-B8073209FDA8}"/>
          </ac:spMkLst>
        </pc:spChg>
      </pc:sldChg>
      <pc:sldChg chg="modSp mod">
        <pc:chgData name="William Grey" userId="37b73424-c081-4fc2-b1af-363f4f3fd4f3" providerId="ADAL" clId="{68AAF3FB-1A3E-4475-8F6A-7A3D008AB54A}" dt="2021-03-12T13:29:18.045" v="390" actId="12"/>
        <pc:sldMkLst>
          <pc:docMk/>
          <pc:sldMk cId="4030489324" sldId="334"/>
        </pc:sldMkLst>
        <pc:spChg chg="mod">
          <ac:chgData name="William Grey" userId="37b73424-c081-4fc2-b1af-363f4f3fd4f3" providerId="ADAL" clId="{68AAF3FB-1A3E-4475-8F6A-7A3D008AB54A}" dt="2021-03-12T13:29:18.045" v="390" actId="12"/>
          <ac:spMkLst>
            <pc:docMk/>
            <pc:sldMk cId="4030489324" sldId="334"/>
            <ac:spMk id="3" creationId="{8F997A7F-A3B2-4E2F-BC05-2A9EC704FF74}"/>
          </ac:spMkLst>
        </pc:spChg>
      </pc:sldChg>
      <pc:sldChg chg="modSp mod">
        <pc:chgData name="William Grey" userId="37b73424-c081-4fc2-b1af-363f4f3fd4f3" providerId="ADAL" clId="{68AAF3FB-1A3E-4475-8F6A-7A3D008AB54A}" dt="2021-03-12T13:22:05.538" v="199" actId="20577"/>
        <pc:sldMkLst>
          <pc:docMk/>
          <pc:sldMk cId="3009024445" sldId="335"/>
        </pc:sldMkLst>
        <pc:spChg chg="mod">
          <ac:chgData name="William Grey" userId="37b73424-c081-4fc2-b1af-363f4f3fd4f3" providerId="ADAL" clId="{68AAF3FB-1A3E-4475-8F6A-7A3D008AB54A}" dt="2021-03-12T13:22:05.538" v="199" actId="20577"/>
          <ac:spMkLst>
            <pc:docMk/>
            <pc:sldMk cId="3009024445" sldId="335"/>
            <ac:spMk id="6" creationId="{49F91DD6-747C-48EA-A12F-A04DD4413CB3}"/>
          </ac:spMkLst>
        </pc:spChg>
      </pc:sldChg>
      <pc:sldChg chg="modSp mod">
        <pc:chgData name="William Grey" userId="37b73424-c081-4fc2-b1af-363f4f3fd4f3" providerId="ADAL" clId="{68AAF3FB-1A3E-4475-8F6A-7A3D008AB54A}" dt="2021-03-12T13:04:31.272" v="194" actId="20577"/>
        <pc:sldMkLst>
          <pc:docMk/>
          <pc:sldMk cId="3366270793" sldId="336"/>
        </pc:sldMkLst>
        <pc:spChg chg="mod">
          <ac:chgData name="William Grey" userId="37b73424-c081-4fc2-b1af-363f4f3fd4f3" providerId="ADAL" clId="{68AAF3FB-1A3E-4475-8F6A-7A3D008AB54A}" dt="2021-03-12T13:04:31.272" v="194" actId="20577"/>
          <ac:spMkLst>
            <pc:docMk/>
            <pc:sldMk cId="3366270793" sldId="336"/>
            <ac:spMk id="2" creationId="{6BFBEBD0-9CFD-4D70-A1ED-DBA600AC3B76}"/>
          </ac:spMkLst>
        </pc:spChg>
        <pc:spChg chg="mod">
          <ac:chgData name="William Grey" userId="37b73424-c081-4fc2-b1af-363f4f3fd4f3" providerId="ADAL" clId="{68AAF3FB-1A3E-4475-8F6A-7A3D008AB54A}" dt="2021-03-12T13:04:03.921" v="180" actId="1076"/>
          <ac:spMkLst>
            <pc:docMk/>
            <pc:sldMk cId="3366270793" sldId="336"/>
            <ac:spMk id="6" creationId="{49F91DD6-747C-48EA-A12F-A04DD4413CB3}"/>
          </ac:spMkLst>
        </pc:spChg>
        <pc:graphicFrameChg chg="mod modGraphic">
          <ac:chgData name="William Grey" userId="37b73424-c081-4fc2-b1af-363f4f3fd4f3" providerId="ADAL" clId="{68AAF3FB-1A3E-4475-8F6A-7A3D008AB54A}" dt="2021-03-12T13:04:18.586" v="184" actId="14734"/>
          <ac:graphicFrameMkLst>
            <pc:docMk/>
            <pc:sldMk cId="3366270793" sldId="336"/>
            <ac:graphicFrameMk id="4" creationId="{40FD5F44-98F2-4194-AA27-C383A97FCF7E}"/>
          </ac:graphicFrameMkLst>
        </pc:graphicFrameChg>
      </pc:sldChg>
      <pc:sldChg chg="modSp new del mod">
        <pc:chgData name="William Grey" userId="37b73424-c081-4fc2-b1af-363f4f3fd4f3" providerId="ADAL" clId="{68AAF3FB-1A3E-4475-8F6A-7A3D008AB54A}" dt="2021-03-12T13:44:11.540" v="528" actId="47"/>
        <pc:sldMkLst>
          <pc:docMk/>
          <pc:sldMk cId="1192669046" sldId="337"/>
        </pc:sldMkLst>
        <pc:spChg chg="mod">
          <ac:chgData name="William Grey" userId="37b73424-c081-4fc2-b1af-363f4f3fd4f3" providerId="ADAL" clId="{68AAF3FB-1A3E-4475-8F6A-7A3D008AB54A}" dt="2021-03-12T13:22:31.579" v="244" actId="20577"/>
          <ac:spMkLst>
            <pc:docMk/>
            <pc:sldMk cId="1192669046" sldId="337"/>
            <ac:spMk id="2" creationId="{83ADC61B-6CCD-455D-BE88-60A67C34B774}"/>
          </ac:spMkLst>
        </pc:spChg>
        <pc:spChg chg="mod">
          <ac:chgData name="William Grey" userId="37b73424-c081-4fc2-b1af-363f4f3fd4f3" providerId="ADAL" clId="{68AAF3FB-1A3E-4475-8F6A-7A3D008AB54A}" dt="2021-03-12T13:22:43.289" v="288" actId="20577"/>
          <ac:spMkLst>
            <pc:docMk/>
            <pc:sldMk cId="1192669046" sldId="337"/>
            <ac:spMk id="3" creationId="{B562A335-742F-4243-9BAE-21C5D6ABE691}"/>
          </ac:spMkLst>
        </pc:spChg>
      </pc:sldChg>
      <pc:sldChg chg="add del">
        <pc:chgData name="William Grey" userId="37b73424-c081-4fc2-b1af-363f4f3fd4f3" providerId="ADAL" clId="{68AAF3FB-1A3E-4475-8F6A-7A3D008AB54A}" dt="2021-03-12T13:35:28.547" v="476" actId="47"/>
        <pc:sldMkLst>
          <pc:docMk/>
          <pc:sldMk cId="3679740631" sldId="338"/>
        </pc:sldMkLst>
      </pc:sldChg>
      <pc:sldChg chg="addSp delSp modSp add mod">
        <pc:chgData name="William Grey" userId="37b73424-c081-4fc2-b1af-363f4f3fd4f3" providerId="ADAL" clId="{68AAF3FB-1A3E-4475-8F6A-7A3D008AB54A}" dt="2021-03-12T13:35:55" v="482" actId="478"/>
        <pc:sldMkLst>
          <pc:docMk/>
          <pc:sldMk cId="3907090287" sldId="338"/>
        </pc:sldMkLst>
        <pc:spChg chg="del">
          <ac:chgData name="William Grey" userId="37b73424-c081-4fc2-b1af-363f4f3fd4f3" providerId="ADAL" clId="{68AAF3FB-1A3E-4475-8F6A-7A3D008AB54A}" dt="2021-03-12T13:35:51.969" v="480" actId="478"/>
          <ac:spMkLst>
            <pc:docMk/>
            <pc:sldMk cId="3907090287" sldId="338"/>
            <ac:spMk id="4" creationId="{AB4269A8-2FEE-4493-A7E4-2393ABCE663A}"/>
          </ac:spMkLst>
        </pc:spChg>
        <pc:spChg chg="add del mod">
          <ac:chgData name="William Grey" userId="37b73424-c081-4fc2-b1af-363f4f3fd4f3" providerId="ADAL" clId="{68AAF3FB-1A3E-4475-8F6A-7A3D008AB54A}" dt="2021-03-12T13:35:55" v="482" actId="478"/>
          <ac:spMkLst>
            <pc:docMk/>
            <pc:sldMk cId="3907090287" sldId="338"/>
            <ac:spMk id="6" creationId="{2000C932-C2E7-4BCA-A77F-1275F073A0DA}"/>
          </ac:spMkLst>
        </pc:spChg>
        <pc:graphicFrameChg chg="del">
          <ac:chgData name="William Grey" userId="37b73424-c081-4fc2-b1af-363f4f3fd4f3" providerId="ADAL" clId="{68AAF3FB-1A3E-4475-8F6A-7A3D008AB54A}" dt="2021-03-12T13:35:42.006" v="478" actId="478"/>
          <ac:graphicFrameMkLst>
            <pc:docMk/>
            <pc:sldMk cId="3907090287" sldId="338"/>
            <ac:graphicFrameMk id="3" creationId="{DC918CDC-331C-4CD7-8F63-16E980327813}"/>
          </ac:graphicFrameMkLst>
        </pc:graphicFrameChg>
      </pc:sldChg>
      <pc:sldChg chg="addSp delSp modSp add mod ord">
        <pc:chgData name="William Grey" userId="37b73424-c081-4fc2-b1af-363f4f3fd4f3" providerId="ADAL" clId="{68AAF3FB-1A3E-4475-8F6A-7A3D008AB54A}" dt="2021-03-12T13:36:42.454" v="488"/>
        <pc:sldMkLst>
          <pc:docMk/>
          <pc:sldMk cId="935395606" sldId="339"/>
        </pc:sldMkLst>
        <pc:spChg chg="del">
          <ac:chgData name="William Grey" userId="37b73424-c081-4fc2-b1af-363f4f3fd4f3" providerId="ADAL" clId="{68AAF3FB-1A3E-4475-8F6A-7A3D008AB54A}" dt="2021-03-12T13:36:09.561" v="484" actId="478"/>
          <ac:spMkLst>
            <pc:docMk/>
            <pc:sldMk cId="935395606" sldId="339"/>
            <ac:spMk id="4" creationId="{F4CF7AB8-78E1-4EA3-99E9-D1F074437EB9}"/>
          </ac:spMkLst>
        </pc:spChg>
        <pc:spChg chg="add del mod">
          <ac:chgData name="William Grey" userId="37b73424-c081-4fc2-b1af-363f4f3fd4f3" providerId="ADAL" clId="{68AAF3FB-1A3E-4475-8F6A-7A3D008AB54A}" dt="2021-03-12T13:36:13.289" v="486" actId="478"/>
          <ac:spMkLst>
            <pc:docMk/>
            <pc:sldMk cId="935395606" sldId="339"/>
            <ac:spMk id="6" creationId="{94256D2E-C281-42C0-BF5D-1F4A8312E1EC}"/>
          </ac:spMkLst>
        </pc:spChg>
        <pc:graphicFrameChg chg="del">
          <ac:chgData name="William Grey" userId="37b73424-c081-4fc2-b1af-363f4f3fd4f3" providerId="ADAL" clId="{68AAF3FB-1A3E-4475-8F6A-7A3D008AB54A}" dt="2021-03-12T13:36:10.981" v="485" actId="478"/>
          <ac:graphicFrameMkLst>
            <pc:docMk/>
            <pc:sldMk cId="935395606" sldId="339"/>
            <ac:graphicFrameMk id="3" creationId="{9F9ACA3F-F5DC-4F84-9D9B-E6E6BF25E864}"/>
          </ac:graphicFrameMkLst>
        </pc:graphicFrameChg>
      </pc:sldChg>
    </pc:docChg>
  </pc:docChgLst>
  <pc:docChgLst>
    <pc:chgData name="William Grey" userId="37b73424-c081-4fc2-b1af-363f4f3fd4f3" providerId="ADAL" clId="{32106255-3EC4-4AEF-A112-350B4B1EAFE1}"/>
    <pc:docChg chg="custSel addSld modSld">
      <pc:chgData name="William Grey" userId="37b73424-c081-4fc2-b1af-363f4f3fd4f3" providerId="ADAL" clId="{32106255-3EC4-4AEF-A112-350B4B1EAFE1}" dt="2021-03-13T22:56:38.552" v="138" actId="20577"/>
      <pc:docMkLst>
        <pc:docMk/>
      </pc:docMkLst>
      <pc:sldChg chg="modSp mod">
        <pc:chgData name="William Grey" userId="37b73424-c081-4fc2-b1af-363f4f3fd4f3" providerId="ADAL" clId="{32106255-3EC4-4AEF-A112-350B4B1EAFE1}" dt="2021-03-07T21:12:59.551" v="1" actId="27636"/>
        <pc:sldMkLst>
          <pc:docMk/>
          <pc:sldMk cId="4130398258" sldId="282"/>
        </pc:sldMkLst>
        <pc:spChg chg="mod">
          <ac:chgData name="William Grey" userId="37b73424-c081-4fc2-b1af-363f4f3fd4f3" providerId="ADAL" clId="{32106255-3EC4-4AEF-A112-350B4B1EAFE1}" dt="2021-03-07T21:12:59.551" v="1" actId="27636"/>
          <ac:spMkLst>
            <pc:docMk/>
            <pc:sldMk cId="4130398258" sldId="282"/>
            <ac:spMk id="2" creationId="{00000000-0000-0000-0000-000000000000}"/>
          </ac:spMkLst>
        </pc:spChg>
      </pc:sldChg>
      <pc:sldChg chg="modSp mod">
        <pc:chgData name="William Grey" userId="37b73424-c081-4fc2-b1af-363f4f3fd4f3" providerId="ADAL" clId="{32106255-3EC4-4AEF-A112-350B4B1EAFE1}" dt="2021-03-07T21:12:59.617" v="3" actId="27636"/>
        <pc:sldMkLst>
          <pc:docMk/>
          <pc:sldMk cId="3322686772" sldId="283"/>
        </pc:sldMkLst>
        <pc:spChg chg="mod">
          <ac:chgData name="William Grey" userId="37b73424-c081-4fc2-b1af-363f4f3fd4f3" providerId="ADAL" clId="{32106255-3EC4-4AEF-A112-350B4B1EAFE1}" dt="2021-03-07T21:12:59.617" v="3" actId="27636"/>
          <ac:spMkLst>
            <pc:docMk/>
            <pc:sldMk cId="3322686772" sldId="283"/>
            <ac:spMk id="2" creationId="{00000000-0000-0000-0000-000000000000}"/>
          </ac:spMkLst>
        </pc:spChg>
      </pc:sldChg>
      <pc:sldChg chg="modSp mod">
        <pc:chgData name="William Grey" userId="37b73424-c081-4fc2-b1af-363f4f3fd4f3" providerId="ADAL" clId="{32106255-3EC4-4AEF-A112-350B4B1EAFE1}" dt="2021-03-07T21:13:00.722" v="33" actId="27636"/>
        <pc:sldMkLst>
          <pc:docMk/>
          <pc:sldMk cId="2372082644" sldId="288"/>
        </pc:sldMkLst>
        <pc:spChg chg="mod">
          <ac:chgData name="William Grey" userId="37b73424-c081-4fc2-b1af-363f4f3fd4f3" providerId="ADAL" clId="{32106255-3EC4-4AEF-A112-350B4B1EAFE1}" dt="2021-03-07T21:13:00.722" v="33" actId="27636"/>
          <ac:spMkLst>
            <pc:docMk/>
            <pc:sldMk cId="2372082644" sldId="288"/>
            <ac:spMk id="2" creationId="{00000000-0000-0000-0000-000000000000}"/>
          </ac:spMkLst>
        </pc:spChg>
      </pc:sldChg>
      <pc:sldChg chg="modSp mod">
        <pc:chgData name="William Grey" userId="37b73424-c081-4fc2-b1af-363f4f3fd4f3" providerId="ADAL" clId="{32106255-3EC4-4AEF-A112-350B4B1EAFE1}" dt="2021-03-07T21:13:00.437" v="25" actId="27636"/>
        <pc:sldMkLst>
          <pc:docMk/>
          <pc:sldMk cId="4266073456" sldId="289"/>
        </pc:sldMkLst>
        <pc:spChg chg="mod">
          <ac:chgData name="William Grey" userId="37b73424-c081-4fc2-b1af-363f4f3fd4f3" providerId="ADAL" clId="{32106255-3EC4-4AEF-A112-350B4B1EAFE1}" dt="2021-03-07T21:13:00.437" v="25" actId="27636"/>
          <ac:spMkLst>
            <pc:docMk/>
            <pc:sldMk cId="4266073456" sldId="289"/>
            <ac:spMk id="2" creationId="{00000000-0000-0000-0000-000000000000}"/>
          </ac:spMkLst>
        </pc:spChg>
      </pc:sldChg>
      <pc:sldChg chg="modSp mod">
        <pc:chgData name="William Grey" userId="37b73424-c081-4fc2-b1af-363f4f3fd4f3" providerId="ADAL" clId="{32106255-3EC4-4AEF-A112-350B4B1EAFE1}" dt="2021-03-07T21:13:00.324" v="22" actId="27636"/>
        <pc:sldMkLst>
          <pc:docMk/>
          <pc:sldMk cId="727817282" sldId="290"/>
        </pc:sldMkLst>
        <pc:spChg chg="mod">
          <ac:chgData name="William Grey" userId="37b73424-c081-4fc2-b1af-363f4f3fd4f3" providerId="ADAL" clId="{32106255-3EC4-4AEF-A112-350B4B1EAFE1}" dt="2021-03-07T21:13:00.324" v="22" actId="27636"/>
          <ac:spMkLst>
            <pc:docMk/>
            <pc:sldMk cId="727817282" sldId="290"/>
            <ac:spMk id="2" creationId="{00000000-0000-0000-0000-000000000000}"/>
          </ac:spMkLst>
        </pc:spChg>
      </pc:sldChg>
      <pc:sldChg chg="modSp mod">
        <pc:chgData name="William Grey" userId="37b73424-c081-4fc2-b1af-363f4f3fd4f3" providerId="ADAL" clId="{32106255-3EC4-4AEF-A112-350B4B1EAFE1}" dt="2021-03-07T21:13:00.503" v="27" actId="27636"/>
        <pc:sldMkLst>
          <pc:docMk/>
          <pc:sldMk cId="911219654" sldId="291"/>
        </pc:sldMkLst>
        <pc:spChg chg="mod">
          <ac:chgData name="William Grey" userId="37b73424-c081-4fc2-b1af-363f4f3fd4f3" providerId="ADAL" clId="{32106255-3EC4-4AEF-A112-350B4B1EAFE1}" dt="2021-03-07T21:13:00.503" v="27" actId="27636"/>
          <ac:spMkLst>
            <pc:docMk/>
            <pc:sldMk cId="911219654" sldId="291"/>
            <ac:spMk id="2" creationId="{00000000-0000-0000-0000-000000000000}"/>
          </ac:spMkLst>
        </pc:spChg>
      </pc:sldChg>
      <pc:sldChg chg="modSp mod">
        <pc:chgData name="William Grey" userId="37b73424-c081-4fc2-b1af-363f4f3fd4f3" providerId="ADAL" clId="{32106255-3EC4-4AEF-A112-350B4B1EAFE1}" dt="2021-03-07T21:13:00.368" v="23" actId="27636"/>
        <pc:sldMkLst>
          <pc:docMk/>
          <pc:sldMk cId="2907396908" sldId="292"/>
        </pc:sldMkLst>
        <pc:spChg chg="mod">
          <ac:chgData name="William Grey" userId="37b73424-c081-4fc2-b1af-363f4f3fd4f3" providerId="ADAL" clId="{32106255-3EC4-4AEF-A112-350B4B1EAFE1}" dt="2021-03-07T21:13:00.368" v="23" actId="27636"/>
          <ac:spMkLst>
            <pc:docMk/>
            <pc:sldMk cId="2907396908" sldId="292"/>
            <ac:spMk id="2" creationId="{00000000-0000-0000-0000-000000000000}"/>
          </ac:spMkLst>
        </pc:spChg>
      </pc:sldChg>
      <pc:sldChg chg="modSp mod">
        <pc:chgData name="William Grey" userId="37b73424-c081-4fc2-b1af-363f4f3fd4f3" providerId="ADAL" clId="{32106255-3EC4-4AEF-A112-350B4B1EAFE1}" dt="2021-03-07T21:13:00.571" v="29" actId="27636"/>
        <pc:sldMkLst>
          <pc:docMk/>
          <pc:sldMk cId="2579962516" sldId="293"/>
        </pc:sldMkLst>
        <pc:spChg chg="mod">
          <ac:chgData name="William Grey" userId="37b73424-c081-4fc2-b1af-363f4f3fd4f3" providerId="ADAL" clId="{32106255-3EC4-4AEF-A112-350B4B1EAFE1}" dt="2021-03-07T21:13:00.571" v="29" actId="27636"/>
          <ac:spMkLst>
            <pc:docMk/>
            <pc:sldMk cId="2579962516" sldId="293"/>
            <ac:spMk id="2" creationId="{00000000-0000-0000-0000-000000000000}"/>
          </ac:spMkLst>
        </pc:spChg>
      </pc:sldChg>
      <pc:sldChg chg="modSp mod">
        <pc:chgData name="William Grey" userId="37b73424-c081-4fc2-b1af-363f4f3fd4f3" providerId="ADAL" clId="{32106255-3EC4-4AEF-A112-350B4B1EAFE1}" dt="2021-03-07T21:13:00.243" v="20" actId="27636"/>
        <pc:sldMkLst>
          <pc:docMk/>
          <pc:sldMk cId="4184636677" sldId="294"/>
        </pc:sldMkLst>
        <pc:spChg chg="mod">
          <ac:chgData name="William Grey" userId="37b73424-c081-4fc2-b1af-363f4f3fd4f3" providerId="ADAL" clId="{32106255-3EC4-4AEF-A112-350B4B1EAFE1}" dt="2021-03-07T21:13:00.243" v="20" actId="27636"/>
          <ac:spMkLst>
            <pc:docMk/>
            <pc:sldMk cId="4184636677" sldId="294"/>
            <ac:spMk id="2" creationId="{00000000-0000-0000-0000-000000000000}"/>
          </ac:spMkLst>
        </pc:spChg>
      </pc:sldChg>
      <pc:sldChg chg="modSp mod">
        <pc:chgData name="William Grey" userId="37b73424-c081-4fc2-b1af-363f4f3fd4f3" providerId="ADAL" clId="{32106255-3EC4-4AEF-A112-350B4B1EAFE1}" dt="2021-03-07T21:12:59.584" v="2" actId="27636"/>
        <pc:sldMkLst>
          <pc:docMk/>
          <pc:sldMk cId="2754537606" sldId="299"/>
        </pc:sldMkLst>
        <pc:spChg chg="mod">
          <ac:chgData name="William Grey" userId="37b73424-c081-4fc2-b1af-363f4f3fd4f3" providerId="ADAL" clId="{32106255-3EC4-4AEF-A112-350B4B1EAFE1}" dt="2021-03-07T21:12:59.584" v="2" actId="27636"/>
          <ac:spMkLst>
            <pc:docMk/>
            <pc:sldMk cId="2754537606" sldId="299"/>
            <ac:spMk id="2" creationId="{00000000-0000-0000-0000-000000000000}"/>
          </ac:spMkLst>
        </pc:spChg>
      </pc:sldChg>
      <pc:sldChg chg="modSp mod">
        <pc:chgData name="William Grey" userId="37b73424-c081-4fc2-b1af-363f4f3fd4f3" providerId="ADAL" clId="{32106255-3EC4-4AEF-A112-350B4B1EAFE1}" dt="2021-03-07T21:12:59.648" v="4" actId="27636"/>
        <pc:sldMkLst>
          <pc:docMk/>
          <pc:sldMk cId="4074024363" sldId="300"/>
        </pc:sldMkLst>
        <pc:spChg chg="mod">
          <ac:chgData name="William Grey" userId="37b73424-c081-4fc2-b1af-363f4f3fd4f3" providerId="ADAL" clId="{32106255-3EC4-4AEF-A112-350B4B1EAFE1}" dt="2021-03-07T21:12:59.648" v="4" actId="27636"/>
          <ac:spMkLst>
            <pc:docMk/>
            <pc:sldMk cId="4074024363" sldId="300"/>
            <ac:spMk id="2" creationId="{00000000-0000-0000-0000-000000000000}"/>
          </ac:spMkLst>
        </pc:spChg>
      </pc:sldChg>
      <pc:sldChg chg="modSp mod">
        <pc:chgData name="William Grey" userId="37b73424-c081-4fc2-b1af-363f4f3fd4f3" providerId="ADAL" clId="{32106255-3EC4-4AEF-A112-350B4B1EAFE1}" dt="2021-03-07T21:12:59.899" v="11" actId="27636"/>
        <pc:sldMkLst>
          <pc:docMk/>
          <pc:sldMk cId="3754442642" sldId="301"/>
        </pc:sldMkLst>
        <pc:spChg chg="mod">
          <ac:chgData name="William Grey" userId="37b73424-c081-4fc2-b1af-363f4f3fd4f3" providerId="ADAL" clId="{32106255-3EC4-4AEF-A112-350B4B1EAFE1}" dt="2021-03-07T21:12:59.899" v="11" actId="27636"/>
          <ac:spMkLst>
            <pc:docMk/>
            <pc:sldMk cId="3754442642" sldId="301"/>
            <ac:spMk id="2" creationId="{00000000-0000-0000-0000-000000000000}"/>
          </ac:spMkLst>
        </pc:spChg>
      </pc:sldChg>
      <pc:sldChg chg="modSp mod">
        <pc:chgData name="William Grey" userId="37b73424-c081-4fc2-b1af-363f4f3fd4f3" providerId="ADAL" clId="{32106255-3EC4-4AEF-A112-350B4B1EAFE1}" dt="2021-03-07T21:12:59.803" v="8" actId="27636"/>
        <pc:sldMkLst>
          <pc:docMk/>
          <pc:sldMk cId="3850216250" sldId="302"/>
        </pc:sldMkLst>
        <pc:spChg chg="mod">
          <ac:chgData name="William Grey" userId="37b73424-c081-4fc2-b1af-363f4f3fd4f3" providerId="ADAL" clId="{32106255-3EC4-4AEF-A112-350B4B1EAFE1}" dt="2021-03-07T21:12:59.803" v="8" actId="27636"/>
          <ac:spMkLst>
            <pc:docMk/>
            <pc:sldMk cId="3850216250" sldId="302"/>
            <ac:spMk id="2" creationId="{00000000-0000-0000-0000-000000000000}"/>
          </ac:spMkLst>
        </pc:spChg>
      </pc:sldChg>
      <pc:sldChg chg="modSp mod">
        <pc:chgData name="William Grey" userId="37b73424-c081-4fc2-b1af-363f4f3fd4f3" providerId="ADAL" clId="{32106255-3EC4-4AEF-A112-350B4B1EAFE1}" dt="2021-03-07T21:12:59.932" v="12" actId="27636"/>
        <pc:sldMkLst>
          <pc:docMk/>
          <pc:sldMk cId="1906022838" sldId="306"/>
        </pc:sldMkLst>
        <pc:spChg chg="mod">
          <ac:chgData name="William Grey" userId="37b73424-c081-4fc2-b1af-363f4f3fd4f3" providerId="ADAL" clId="{32106255-3EC4-4AEF-A112-350B4B1EAFE1}" dt="2021-03-07T21:12:59.932" v="12" actId="27636"/>
          <ac:spMkLst>
            <pc:docMk/>
            <pc:sldMk cId="1906022838" sldId="306"/>
            <ac:spMk id="2" creationId="{00000000-0000-0000-0000-000000000000}"/>
          </ac:spMkLst>
        </pc:spChg>
      </pc:sldChg>
      <pc:sldChg chg="modSp mod">
        <pc:chgData name="William Grey" userId="37b73424-c081-4fc2-b1af-363f4f3fd4f3" providerId="ADAL" clId="{32106255-3EC4-4AEF-A112-350B4B1EAFE1}" dt="2021-03-07T21:12:59.833" v="9" actId="27636"/>
        <pc:sldMkLst>
          <pc:docMk/>
          <pc:sldMk cId="3731185911" sldId="307"/>
        </pc:sldMkLst>
        <pc:spChg chg="mod">
          <ac:chgData name="William Grey" userId="37b73424-c081-4fc2-b1af-363f4f3fd4f3" providerId="ADAL" clId="{32106255-3EC4-4AEF-A112-350B4B1EAFE1}" dt="2021-03-07T21:12:59.833" v="9" actId="27636"/>
          <ac:spMkLst>
            <pc:docMk/>
            <pc:sldMk cId="3731185911" sldId="307"/>
            <ac:spMk id="2" creationId="{00000000-0000-0000-0000-000000000000}"/>
          </ac:spMkLst>
        </pc:spChg>
      </pc:sldChg>
      <pc:sldChg chg="modSp mod">
        <pc:chgData name="William Grey" userId="37b73424-c081-4fc2-b1af-363f4f3fd4f3" providerId="ADAL" clId="{32106255-3EC4-4AEF-A112-350B4B1EAFE1}" dt="2021-03-07T21:12:59.511" v="0" actId="27636"/>
        <pc:sldMkLst>
          <pc:docMk/>
          <pc:sldMk cId="2895725456" sldId="308"/>
        </pc:sldMkLst>
        <pc:spChg chg="mod">
          <ac:chgData name="William Grey" userId="37b73424-c081-4fc2-b1af-363f4f3fd4f3" providerId="ADAL" clId="{32106255-3EC4-4AEF-A112-350B4B1EAFE1}" dt="2021-03-07T21:12:59.511" v="0" actId="27636"/>
          <ac:spMkLst>
            <pc:docMk/>
            <pc:sldMk cId="2895725456" sldId="308"/>
            <ac:spMk id="2" creationId="{00000000-0000-0000-0000-000000000000}"/>
          </ac:spMkLst>
        </pc:spChg>
      </pc:sldChg>
      <pc:sldChg chg="modSp mod">
        <pc:chgData name="William Grey" userId="37b73424-c081-4fc2-b1af-363f4f3fd4f3" providerId="ADAL" clId="{32106255-3EC4-4AEF-A112-350B4B1EAFE1}" dt="2021-03-07T21:12:59.864" v="10" actId="27636"/>
        <pc:sldMkLst>
          <pc:docMk/>
          <pc:sldMk cId="359073413" sldId="309"/>
        </pc:sldMkLst>
        <pc:spChg chg="mod">
          <ac:chgData name="William Grey" userId="37b73424-c081-4fc2-b1af-363f4f3fd4f3" providerId="ADAL" clId="{32106255-3EC4-4AEF-A112-350B4B1EAFE1}" dt="2021-03-07T21:12:59.864" v="10" actId="27636"/>
          <ac:spMkLst>
            <pc:docMk/>
            <pc:sldMk cId="359073413" sldId="309"/>
            <ac:spMk id="2" creationId="{00000000-0000-0000-0000-000000000000}"/>
          </ac:spMkLst>
        </pc:spChg>
      </pc:sldChg>
      <pc:sldChg chg="modSp mod">
        <pc:chgData name="William Grey" userId="37b73424-c081-4fc2-b1af-363f4f3fd4f3" providerId="ADAL" clId="{32106255-3EC4-4AEF-A112-350B4B1EAFE1}" dt="2021-03-07T21:12:59.965" v="13" actId="27636"/>
        <pc:sldMkLst>
          <pc:docMk/>
          <pc:sldMk cId="3309001529" sldId="310"/>
        </pc:sldMkLst>
        <pc:spChg chg="mod">
          <ac:chgData name="William Grey" userId="37b73424-c081-4fc2-b1af-363f4f3fd4f3" providerId="ADAL" clId="{32106255-3EC4-4AEF-A112-350B4B1EAFE1}" dt="2021-03-07T21:12:59.965" v="13" actId="27636"/>
          <ac:spMkLst>
            <pc:docMk/>
            <pc:sldMk cId="3309001529" sldId="310"/>
            <ac:spMk id="2" creationId="{00000000-0000-0000-0000-000000000000}"/>
          </ac:spMkLst>
        </pc:spChg>
      </pc:sldChg>
      <pc:sldChg chg="modSp mod">
        <pc:chgData name="William Grey" userId="37b73424-c081-4fc2-b1af-363f4f3fd4f3" providerId="ADAL" clId="{32106255-3EC4-4AEF-A112-350B4B1EAFE1}" dt="2021-03-07T21:12:59.682" v="5" actId="27636"/>
        <pc:sldMkLst>
          <pc:docMk/>
          <pc:sldMk cId="2920406207" sldId="311"/>
        </pc:sldMkLst>
        <pc:spChg chg="mod">
          <ac:chgData name="William Grey" userId="37b73424-c081-4fc2-b1af-363f4f3fd4f3" providerId="ADAL" clId="{32106255-3EC4-4AEF-A112-350B4B1EAFE1}" dt="2021-03-07T21:12:59.682" v="5" actId="27636"/>
          <ac:spMkLst>
            <pc:docMk/>
            <pc:sldMk cId="2920406207" sldId="311"/>
            <ac:spMk id="2" creationId="{00000000-0000-0000-0000-000000000000}"/>
          </ac:spMkLst>
        </pc:spChg>
      </pc:sldChg>
      <pc:sldChg chg="modSp mod">
        <pc:chgData name="William Grey" userId="37b73424-c081-4fc2-b1af-363f4f3fd4f3" providerId="ADAL" clId="{32106255-3EC4-4AEF-A112-350B4B1EAFE1}" dt="2021-03-07T21:12:59.715" v="6" actId="27636"/>
        <pc:sldMkLst>
          <pc:docMk/>
          <pc:sldMk cId="1050153558" sldId="312"/>
        </pc:sldMkLst>
        <pc:spChg chg="mod">
          <ac:chgData name="William Grey" userId="37b73424-c081-4fc2-b1af-363f4f3fd4f3" providerId="ADAL" clId="{32106255-3EC4-4AEF-A112-350B4B1EAFE1}" dt="2021-03-07T21:12:59.715" v="6" actId="27636"/>
          <ac:spMkLst>
            <pc:docMk/>
            <pc:sldMk cId="1050153558" sldId="312"/>
            <ac:spMk id="2" creationId="{00000000-0000-0000-0000-000000000000}"/>
          </ac:spMkLst>
        </pc:spChg>
      </pc:sldChg>
      <pc:sldChg chg="modSp mod">
        <pc:chgData name="William Grey" userId="37b73424-c081-4fc2-b1af-363f4f3fd4f3" providerId="ADAL" clId="{32106255-3EC4-4AEF-A112-350B4B1EAFE1}" dt="2021-03-07T21:12:59.754" v="7" actId="27636"/>
        <pc:sldMkLst>
          <pc:docMk/>
          <pc:sldMk cId="3059451670" sldId="313"/>
        </pc:sldMkLst>
        <pc:spChg chg="mod">
          <ac:chgData name="William Grey" userId="37b73424-c081-4fc2-b1af-363f4f3fd4f3" providerId="ADAL" clId="{32106255-3EC4-4AEF-A112-350B4B1EAFE1}" dt="2021-03-07T21:12:59.754" v="7" actId="27636"/>
          <ac:spMkLst>
            <pc:docMk/>
            <pc:sldMk cId="3059451670" sldId="313"/>
            <ac:spMk id="2" creationId="{00000000-0000-0000-0000-000000000000}"/>
          </ac:spMkLst>
        </pc:spChg>
      </pc:sldChg>
      <pc:sldChg chg="modSp mod">
        <pc:chgData name="William Grey" userId="37b73424-c081-4fc2-b1af-363f4f3fd4f3" providerId="ADAL" clId="{32106255-3EC4-4AEF-A112-350B4B1EAFE1}" dt="2021-03-07T21:13:00.204" v="19" actId="27636"/>
        <pc:sldMkLst>
          <pc:docMk/>
          <pc:sldMk cId="133722517" sldId="314"/>
        </pc:sldMkLst>
        <pc:spChg chg="mod">
          <ac:chgData name="William Grey" userId="37b73424-c081-4fc2-b1af-363f4f3fd4f3" providerId="ADAL" clId="{32106255-3EC4-4AEF-A112-350B4B1EAFE1}" dt="2021-03-07T21:13:00.204" v="19" actId="27636"/>
          <ac:spMkLst>
            <pc:docMk/>
            <pc:sldMk cId="133722517" sldId="314"/>
            <ac:spMk id="2" creationId="{00000000-0000-0000-0000-000000000000}"/>
          </ac:spMkLst>
        </pc:spChg>
      </pc:sldChg>
      <pc:sldChg chg="modSp mod">
        <pc:chgData name="William Grey" userId="37b73424-c081-4fc2-b1af-363f4f3fd4f3" providerId="ADAL" clId="{32106255-3EC4-4AEF-A112-350B4B1EAFE1}" dt="2021-03-07T21:13:00.608" v="30" actId="27636"/>
        <pc:sldMkLst>
          <pc:docMk/>
          <pc:sldMk cId="2045466679" sldId="315"/>
        </pc:sldMkLst>
        <pc:spChg chg="mod">
          <ac:chgData name="William Grey" userId="37b73424-c081-4fc2-b1af-363f4f3fd4f3" providerId="ADAL" clId="{32106255-3EC4-4AEF-A112-350B4B1EAFE1}" dt="2021-03-07T21:13:00.608" v="30" actId="27636"/>
          <ac:spMkLst>
            <pc:docMk/>
            <pc:sldMk cId="2045466679" sldId="315"/>
            <ac:spMk id="2" creationId="{00000000-0000-0000-0000-000000000000}"/>
          </ac:spMkLst>
        </pc:spChg>
      </pc:sldChg>
      <pc:sldChg chg="modSp mod">
        <pc:chgData name="William Grey" userId="37b73424-c081-4fc2-b1af-363f4f3fd4f3" providerId="ADAL" clId="{32106255-3EC4-4AEF-A112-350B4B1EAFE1}" dt="2021-03-07T21:13:00.753" v="34" actId="27636"/>
        <pc:sldMkLst>
          <pc:docMk/>
          <pc:sldMk cId="3942568146" sldId="318"/>
        </pc:sldMkLst>
        <pc:spChg chg="mod">
          <ac:chgData name="William Grey" userId="37b73424-c081-4fc2-b1af-363f4f3fd4f3" providerId="ADAL" clId="{32106255-3EC4-4AEF-A112-350B4B1EAFE1}" dt="2021-03-07T21:13:00.753" v="34" actId="27636"/>
          <ac:spMkLst>
            <pc:docMk/>
            <pc:sldMk cId="3942568146" sldId="318"/>
            <ac:spMk id="2" creationId="{00000000-0000-0000-0000-000000000000}"/>
          </ac:spMkLst>
        </pc:spChg>
      </pc:sldChg>
      <pc:sldChg chg="modSp mod">
        <pc:chgData name="William Grey" userId="37b73424-c081-4fc2-b1af-363f4f3fd4f3" providerId="ADAL" clId="{32106255-3EC4-4AEF-A112-350B4B1EAFE1}" dt="2021-03-07T21:13:00.538" v="28" actId="27636"/>
        <pc:sldMkLst>
          <pc:docMk/>
          <pc:sldMk cId="3557408604" sldId="319"/>
        </pc:sldMkLst>
        <pc:spChg chg="mod">
          <ac:chgData name="William Grey" userId="37b73424-c081-4fc2-b1af-363f4f3fd4f3" providerId="ADAL" clId="{32106255-3EC4-4AEF-A112-350B4B1EAFE1}" dt="2021-03-07T21:13:00.538" v="28" actId="27636"/>
          <ac:spMkLst>
            <pc:docMk/>
            <pc:sldMk cId="3557408604" sldId="319"/>
            <ac:spMk id="2" creationId="{00000000-0000-0000-0000-000000000000}"/>
          </ac:spMkLst>
        </pc:spChg>
      </pc:sldChg>
      <pc:sldChg chg="modSp mod">
        <pc:chgData name="William Grey" userId="37b73424-c081-4fc2-b1af-363f4f3fd4f3" providerId="ADAL" clId="{32106255-3EC4-4AEF-A112-350B4B1EAFE1}" dt="2021-03-07T21:13:00.467" v="26" actId="27636"/>
        <pc:sldMkLst>
          <pc:docMk/>
          <pc:sldMk cId="4140692887" sldId="320"/>
        </pc:sldMkLst>
        <pc:spChg chg="mod">
          <ac:chgData name="William Grey" userId="37b73424-c081-4fc2-b1af-363f4f3fd4f3" providerId="ADAL" clId="{32106255-3EC4-4AEF-A112-350B4B1EAFE1}" dt="2021-03-07T21:13:00.467" v="26" actId="27636"/>
          <ac:spMkLst>
            <pc:docMk/>
            <pc:sldMk cId="4140692887" sldId="320"/>
            <ac:spMk id="2" creationId="{00000000-0000-0000-0000-000000000000}"/>
          </ac:spMkLst>
        </pc:spChg>
      </pc:sldChg>
      <pc:sldChg chg="modSp mod">
        <pc:chgData name="William Grey" userId="37b73424-c081-4fc2-b1af-363f4f3fd4f3" providerId="ADAL" clId="{32106255-3EC4-4AEF-A112-350B4B1EAFE1}" dt="2021-03-07T21:13:00.403" v="24" actId="27636"/>
        <pc:sldMkLst>
          <pc:docMk/>
          <pc:sldMk cId="2997345067" sldId="321"/>
        </pc:sldMkLst>
        <pc:spChg chg="mod">
          <ac:chgData name="William Grey" userId="37b73424-c081-4fc2-b1af-363f4f3fd4f3" providerId="ADAL" clId="{32106255-3EC4-4AEF-A112-350B4B1EAFE1}" dt="2021-03-07T21:13:00.403" v="24" actId="27636"/>
          <ac:spMkLst>
            <pc:docMk/>
            <pc:sldMk cId="2997345067" sldId="321"/>
            <ac:spMk id="2" creationId="{00000000-0000-0000-0000-000000000000}"/>
          </ac:spMkLst>
        </pc:spChg>
      </pc:sldChg>
      <pc:sldChg chg="modSp mod">
        <pc:chgData name="William Grey" userId="37b73424-c081-4fc2-b1af-363f4f3fd4f3" providerId="ADAL" clId="{32106255-3EC4-4AEF-A112-350B4B1EAFE1}" dt="2021-03-07T21:13:00.285" v="21" actId="27636"/>
        <pc:sldMkLst>
          <pc:docMk/>
          <pc:sldMk cId="99304837" sldId="322"/>
        </pc:sldMkLst>
        <pc:spChg chg="mod">
          <ac:chgData name="William Grey" userId="37b73424-c081-4fc2-b1af-363f4f3fd4f3" providerId="ADAL" clId="{32106255-3EC4-4AEF-A112-350B4B1EAFE1}" dt="2021-03-07T21:13:00.285" v="21" actId="27636"/>
          <ac:spMkLst>
            <pc:docMk/>
            <pc:sldMk cId="99304837" sldId="322"/>
            <ac:spMk id="2" creationId="{00000000-0000-0000-0000-000000000000}"/>
          </ac:spMkLst>
        </pc:spChg>
      </pc:sldChg>
      <pc:sldChg chg="modSp mod">
        <pc:chgData name="William Grey" userId="37b73424-c081-4fc2-b1af-363f4f3fd4f3" providerId="ADAL" clId="{32106255-3EC4-4AEF-A112-350B4B1EAFE1}" dt="2021-03-07T21:12:59.999" v="14" actId="27636"/>
        <pc:sldMkLst>
          <pc:docMk/>
          <pc:sldMk cId="272270817" sldId="330"/>
        </pc:sldMkLst>
        <pc:spChg chg="mod">
          <ac:chgData name="William Grey" userId="37b73424-c081-4fc2-b1af-363f4f3fd4f3" providerId="ADAL" clId="{32106255-3EC4-4AEF-A112-350B4B1EAFE1}" dt="2021-03-07T21:12:59.999" v="14" actId="27636"/>
          <ac:spMkLst>
            <pc:docMk/>
            <pc:sldMk cId="272270817" sldId="330"/>
            <ac:spMk id="2" creationId="{00000000-0000-0000-0000-000000000000}"/>
          </ac:spMkLst>
        </pc:spChg>
      </pc:sldChg>
      <pc:sldChg chg="modSp mod">
        <pc:chgData name="William Grey" userId="37b73424-c081-4fc2-b1af-363f4f3fd4f3" providerId="ADAL" clId="{32106255-3EC4-4AEF-A112-350B4B1EAFE1}" dt="2021-03-07T21:13:00.040" v="15" actId="27636"/>
        <pc:sldMkLst>
          <pc:docMk/>
          <pc:sldMk cId="3770867120" sldId="331"/>
        </pc:sldMkLst>
        <pc:spChg chg="mod">
          <ac:chgData name="William Grey" userId="37b73424-c081-4fc2-b1af-363f4f3fd4f3" providerId="ADAL" clId="{32106255-3EC4-4AEF-A112-350B4B1EAFE1}" dt="2021-03-07T21:13:00.040" v="15" actId="27636"/>
          <ac:spMkLst>
            <pc:docMk/>
            <pc:sldMk cId="3770867120" sldId="331"/>
            <ac:spMk id="2" creationId="{00000000-0000-0000-0000-000000000000}"/>
          </ac:spMkLst>
        </pc:spChg>
      </pc:sldChg>
      <pc:sldChg chg="modSp mod">
        <pc:chgData name="William Grey" userId="37b73424-c081-4fc2-b1af-363f4f3fd4f3" providerId="ADAL" clId="{32106255-3EC4-4AEF-A112-350B4B1EAFE1}" dt="2021-03-07T21:13:00.072" v="16" actId="27636"/>
        <pc:sldMkLst>
          <pc:docMk/>
          <pc:sldMk cId="1726432465" sldId="332"/>
        </pc:sldMkLst>
        <pc:spChg chg="mod">
          <ac:chgData name="William Grey" userId="37b73424-c081-4fc2-b1af-363f4f3fd4f3" providerId="ADAL" clId="{32106255-3EC4-4AEF-A112-350B4B1EAFE1}" dt="2021-03-07T21:13:00.072" v="16" actId="27636"/>
          <ac:spMkLst>
            <pc:docMk/>
            <pc:sldMk cId="1726432465" sldId="332"/>
            <ac:spMk id="2" creationId="{00000000-0000-0000-0000-000000000000}"/>
          </ac:spMkLst>
        </pc:spChg>
      </pc:sldChg>
      <pc:sldChg chg="addSp delSp modSp mod">
        <pc:chgData name="William Grey" userId="37b73424-c081-4fc2-b1af-363f4f3fd4f3" providerId="ADAL" clId="{32106255-3EC4-4AEF-A112-350B4B1EAFE1}" dt="2021-03-13T22:56:38.552" v="138" actId="20577"/>
        <pc:sldMkLst>
          <pc:docMk/>
          <pc:sldMk cId="3932450005" sldId="333"/>
        </pc:sldMkLst>
        <pc:spChg chg="mod">
          <ac:chgData name="William Grey" userId="37b73424-c081-4fc2-b1af-363f4f3fd4f3" providerId="ADAL" clId="{32106255-3EC4-4AEF-A112-350B4B1EAFE1}" dt="2021-03-07T21:13:00.667" v="32" actId="27636"/>
          <ac:spMkLst>
            <pc:docMk/>
            <pc:sldMk cId="3932450005" sldId="333"/>
            <ac:spMk id="2" creationId="{0484CFF6-C292-4EA7-9AEC-B8073209FDA8}"/>
          </ac:spMkLst>
        </pc:spChg>
        <pc:spChg chg="mod">
          <ac:chgData name="William Grey" userId="37b73424-c081-4fc2-b1af-363f4f3fd4f3" providerId="ADAL" clId="{32106255-3EC4-4AEF-A112-350B4B1EAFE1}" dt="2021-03-13T22:56:38.552" v="138" actId="20577"/>
          <ac:spMkLst>
            <pc:docMk/>
            <pc:sldMk cId="3932450005" sldId="333"/>
            <ac:spMk id="3" creationId="{65B39E09-F457-4548-9E90-FE4C7D2549BD}"/>
          </ac:spMkLst>
        </pc:spChg>
        <pc:graphicFrameChg chg="add del">
          <ac:chgData name="William Grey" userId="37b73424-c081-4fc2-b1af-363f4f3fd4f3" providerId="ADAL" clId="{32106255-3EC4-4AEF-A112-350B4B1EAFE1}" dt="2021-03-13T22:56:16.191" v="122"/>
          <ac:graphicFrameMkLst>
            <pc:docMk/>
            <pc:sldMk cId="3932450005" sldId="333"/>
            <ac:graphicFrameMk id="4" creationId="{31875A6B-DA14-4004-BF26-20BC08035973}"/>
          </ac:graphicFrameMkLst>
        </pc:graphicFrameChg>
      </pc:sldChg>
      <pc:sldChg chg="modSp mod">
        <pc:chgData name="William Grey" userId="37b73424-c081-4fc2-b1af-363f4f3fd4f3" providerId="ADAL" clId="{32106255-3EC4-4AEF-A112-350B4B1EAFE1}" dt="2021-03-07T21:13:00.642" v="31" actId="27636"/>
        <pc:sldMkLst>
          <pc:docMk/>
          <pc:sldMk cId="4030489324" sldId="334"/>
        </pc:sldMkLst>
        <pc:spChg chg="mod">
          <ac:chgData name="William Grey" userId="37b73424-c081-4fc2-b1af-363f4f3fd4f3" providerId="ADAL" clId="{32106255-3EC4-4AEF-A112-350B4B1EAFE1}" dt="2021-03-07T21:13:00.642" v="31" actId="27636"/>
          <ac:spMkLst>
            <pc:docMk/>
            <pc:sldMk cId="4030489324" sldId="334"/>
            <ac:spMk id="2" creationId="{A9A64055-CE99-4A4A-B558-7488BDCCD7F5}"/>
          </ac:spMkLst>
        </pc:spChg>
      </pc:sldChg>
      <pc:sldChg chg="modSp mod">
        <pc:chgData name="William Grey" userId="37b73424-c081-4fc2-b1af-363f4f3fd4f3" providerId="ADAL" clId="{32106255-3EC4-4AEF-A112-350B4B1EAFE1}" dt="2021-03-07T21:13:00.100" v="17" actId="27636"/>
        <pc:sldMkLst>
          <pc:docMk/>
          <pc:sldMk cId="3009024445" sldId="335"/>
        </pc:sldMkLst>
        <pc:spChg chg="mod">
          <ac:chgData name="William Grey" userId="37b73424-c081-4fc2-b1af-363f4f3fd4f3" providerId="ADAL" clId="{32106255-3EC4-4AEF-A112-350B4B1EAFE1}" dt="2021-03-07T21:13:00.100" v="17" actId="27636"/>
          <ac:spMkLst>
            <pc:docMk/>
            <pc:sldMk cId="3009024445" sldId="335"/>
            <ac:spMk id="2" creationId="{6BFBEBD0-9CFD-4D70-A1ED-DBA600AC3B76}"/>
          </ac:spMkLst>
        </pc:spChg>
      </pc:sldChg>
      <pc:sldChg chg="modSp mod">
        <pc:chgData name="William Grey" userId="37b73424-c081-4fc2-b1af-363f4f3fd4f3" providerId="ADAL" clId="{32106255-3EC4-4AEF-A112-350B4B1EAFE1}" dt="2021-03-07T21:13:00.133" v="18" actId="27636"/>
        <pc:sldMkLst>
          <pc:docMk/>
          <pc:sldMk cId="3366270793" sldId="336"/>
        </pc:sldMkLst>
        <pc:spChg chg="mod">
          <ac:chgData name="William Grey" userId="37b73424-c081-4fc2-b1af-363f4f3fd4f3" providerId="ADAL" clId="{32106255-3EC4-4AEF-A112-350B4B1EAFE1}" dt="2021-03-07T21:13:00.133" v="18" actId="27636"/>
          <ac:spMkLst>
            <pc:docMk/>
            <pc:sldMk cId="3366270793" sldId="336"/>
            <ac:spMk id="2" creationId="{6BFBEBD0-9CFD-4D70-A1ED-DBA600AC3B76}"/>
          </ac:spMkLst>
        </pc:spChg>
      </pc:sldChg>
      <pc:sldChg chg="modSp new mod">
        <pc:chgData name="William Grey" userId="37b73424-c081-4fc2-b1af-363f4f3fd4f3" providerId="ADAL" clId="{32106255-3EC4-4AEF-A112-350B4B1EAFE1}" dt="2021-03-13T22:36:07.100" v="120" actId="114"/>
        <pc:sldMkLst>
          <pc:docMk/>
          <pc:sldMk cId="1271810101" sldId="340"/>
        </pc:sldMkLst>
        <pc:spChg chg="mod">
          <ac:chgData name="William Grey" userId="37b73424-c081-4fc2-b1af-363f4f3fd4f3" providerId="ADAL" clId="{32106255-3EC4-4AEF-A112-350B4B1EAFE1}" dt="2021-03-13T22:35:30.744" v="44" actId="20577"/>
          <ac:spMkLst>
            <pc:docMk/>
            <pc:sldMk cId="1271810101" sldId="340"/>
            <ac:spMk id="2" creationId="{678BEC5D-ABB0-4032-93D8-D324A90B8C8F}"/>
          </ac:spMkLst>
        </pc:spChg>
        <pc:spChg chg="mod">
          <ac:chgData name="William Grey" userId="37b73424-c081-4fc2-b1af-363f4f3fd4f3" providerId="ADAL" clId="{32106255-3EC4-4AEF-A112-350B4B1EAFE1}" dt="2021-03-13T22:36:07.100" v="120" actId="114"/>
          <ac:spMkLst>
            <pc:docMk/>
            <pc:sldMk cId="1271810101" sldId="340"/>
            <ac:spMk id="3" creationId="{095EDD95-E485-4DC0-B5B7-83C0F098EA5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79022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669790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535709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63487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085782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443446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34381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656584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543864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961991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117313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AE2AC85F-435D-A279-63C5-9446E30FA112}"/>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124772EB-AA72-6A3A-FD0D-EDD1B06FB7D3}"/>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8080FFAF-6CCF-560E-757C-2ABF94E6EC54}"/>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4DAEF8B7-3C75-EEC4-A80C-429572EED94A}"/>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9529408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1.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TRUE or FALSE</a:t>
            </a:r>
          </a:p>
        </p:txBody>
      </p:sp>
      <p:sp>
        <p:nvSpPr>
          <p:cNvPr id="3" name="Content Placeholder 2"/>
          <p:cNvSpPr>
            <a:spLocks noGrp="1"/>
          </p:cNvSpPr>
          <p:nvPr>
            <p:ph idx="1"/>
          </p:nvPr>
        </p:nvSpPr>
        <p:spPr>
          <a:xfrm>
            <a:off x="732322" y="1253331"/>
            <a:ext cx="10515600" cy="4351338"/>
          </a:xfrm>
        </p:spPr>
        <p:txBody>
          <a:bodyPr>
            <a:normAutofit fontScale="92500" lnSpcReduction="20000"/>
          </a:bodyPr>
          <a:lstStyle/>
          <a:p>
            <a:pPr marL="514350" indent="-514350">
              <a:buFont typeface="+mj-lt"/>
              <a:buAutoNum type="arabicPeriod"/>
            </a:pPr>
            <a:r>
              <a:rPr lang="en-GB" dirty="0"/>
              <a:t>Elephants are mammals</a:t>
            </a:r>
          </a:p>
          <a:p>
            <a:pPr marL="514350" indent="-514350">
              <a:buFont typeface="+mj-lt"/>
              <a:buAutoNum type="arabicPeriod"/>
            </a:pPr>
            <a:r>
              <a:rPr lang="en-GB" dirty="0"/>
              <a:t>Money does NOT grow on trees</a:t>
            </a:r>
          </a:p>
          <a:p>
            <a:pPr marL="514350" indent="-514350">
              <a:buFont typeface="+mj-lt"/>
              <a:buAutoNum type="arabicPeriod"/>
            </a:pPr>
            <a:r>
              <a:rPr lang="en-GB" dirty="0"/>
              <a:t>Money doesn’t NOT grow on trees</a:t>
            </a:r>
          </a:p>
          <a:p>
            <a:pPr marL="514350" indent="-514350">
              <a:buFont typeface="+mj-lt"/>
              <a:buAutoNum type="arabicPeriod"/>
            </a:pPr>
            <a:r>
              <a:rPr lang="en-GB" dirty="0"/>
              <a:t>Carrots grow on trees</a:t>
            </a:r>
          </a:p>
          <a:p>
            <a:pPr marL="514350" indent="-514350">
              <a:buFont typeface="+mj-lt"/>
              <a:buAutoNum type="arabicPeriod"/>
            </a:pPr>
            <a:r>
              <a:rPr lang="en-GB" dirty="0"/>
              <a:t>Coconuts grow on trees</a:t>
            </a:r>
          </a:p>
          <a:p>
            <a:pPr marL="514350" indent="-514350">
              <a:buFont typeface="+mj-lt"/>
              <a:buAutoNum type="arabicPeriod"/>
            </a:pPr>
            <a:r>
              <a:rPr lang="en-GB" dirty="0"/>
              <a:t>Paris is the capital of France AND London is the capital of the UK</a:t>
            </a:r>
          </a:p>
          <a:p>
            <a:pPr marL="514350" indent="-514350">
              <a:buFont typeface="+mj-lt"/>
              <a:buAutoNum type="arabicPeriod"/>
            </a:pPr>
            <a:r>
              <a:rPr lang="en-GB" dirty="0"/>
              <a:t>Washington is the capital of the US AND Caracas is the capital of Germany</a:t>
            </a:r>
          </a:p>
          <a:p>
            <a:pPr marL="514350" indent="-514350">
              <a:buFont typeface="+mj-lt"/>
              <a:buAutoNum type="arabicPeriod"/>
            </a:pPr>
            <a:r>
              <a:rPr lang="en-GB" dirty="0"/>
              <a:t>Caracas is the capital of Venezuela OR New York is the capital of the US </a:t>
            </a:r>
          </a:p>
          <a:p>
            <a:pPr marL="514350" indent="-514350">
              <a:buFont typeface="+mj-lt"/>
              <a:buAutoNum type="arabicPeriod"/>
            </a:pPr>
            <a:r>
              <a:rPr lang="en-GB" dirty="0"/>
              <a:t>Paris is the capital of France OR London is the capital of the UK</a:t>
            </a:r>
          </a:p>
          <a:p>
            <a:pPr marL="514350" indent="-514350">
              <a:buFont typeface="+mj-lt"/>
              <a:buAutoNum type="arabicPeriod"/>
            </a:pPr>
            <a:r>
              <a:rPr lang="en-GB" dirty="0"/>
              <a:t>New York is the capital of the US OR Paris is the capital of Germany</a:t>
            </a:r>
          </a:p>
          <a:p>
            <a:pPr marL="514350" indent="-514350">
              <a:buFont typeface="+mj-lt"/>
              <a:buAutoNum type="arabicPeriod"/>
            </a:pPr>
            <a:endParaRPr lang="en-GB" dirty="0"/>
          </a:p>
          <a:p>
            <a:pPr marL="514350" indent="-514350">
              <a:buFont typeface="+mj-lt"/>
              <a:buAutoNum type="arabicPeriod"/>
            </a:pPr>
            <a:endParaRPr lang="en-GB" dirty="0"/>
          </a:p>
        </p:txBody>
      </p:sp>
    </p:spTree>
    <p:extLst>
      <p:ext uri="{BB962C8B-B14F-4D97-AF65-F5344CB8AC3E}">
        <p14:creationId xmlns:p14="http://schemas.microsoft.com/office/powerpoint/2010/main" val="2895725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AND gate as switches in series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5049" y="1100240"/>
            <a:ext cx="5668944" cy="5668944"/>
          </a:xfrm>
        </p:spPr>
      </p:pic>
    </p:spTree>
    <p:extLst>
      <p:ext uri="{BB962C8B-B14F-4D97-AF65-F5344CB8AC3E}">
        <p14:creationId xmlns:p14="http://schemas.microsoft.com/office/powerpoint/2010/main" val="3731185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AND truth table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90009798"/>
              </p:ext>
            </p:extLst>
          </p:nvPr>
        </p:nvGraphicFramePr>
        <p:xfrm>
          <a:off x="253556" y="1219200"/>
          <a:ext cx="6330408" cy="2895600"/>
        </p:xfrm>
        <a:graphic>
          <a:graphicData uri="http://schemas.openxmlformats.org/drawingml/2006/table">
            <a:tbl>
              <a:tblPr firstRow="1" bandRow="1">
                <a:tableStyleId>{10A1B5D5-9B99-4C35-A422-299274C87663}</a:tableStyleId>
              </a:tblPr>
              <a:tblGrid>
                <a:gridCol w="1967509">
                  <a:extLst>
                    <a:ext uri="{9D8B030D-6E8A-4147-A177-3AD203B41FA5}">
                      <a16:colId xmlns:a16="http://schemas.microsoft.com/office/drawing/2014/main" val="20000"/>
                    </a:ext>
                  </a:extLst>
                </a:gridCol>
                <a:gridCol w="1984325">
                  <a:extLst>
                    <a:ext uri="{9D8B030D-6E8A-4147-A177-3AD203B41FA5}">
                      <a16:colId xmlns:a16="http://schemas.microsoft.com/office/drawing/2014/main" val="20001"/>
                    </a:ext>
                  </a:extLst>
                </a:gridCol>
                <a:gridCol w="2378574">
                  <a:extLst>
                    <a:ext uri="{9D8B030D-6E8A-4147-A177-3AD203B41FA5}">
                      <a16:colId xmlns:a16="http://schemas.microsoft.com/office/drawing/2014/main" val="20002"/>
                    </a:ext>
                  </a:extLst>
                </a:gridCol>
              </a:tblGrid>
              <a:tr h="370840">
                <a:tc>
                  <a:txBody>
                    <a:bodyPr/>
                    <a:lstStyle/>
                    <a:p>
                      <a:r>
                        <a:rPr lang="en-GB" sz="3200" dirty="0"/>
                        <a:t>Input A</a:t>
                      </a:r>
                    </a:p>
                  </a:txBody>
                  <a:tcPr/>
                </a:tc>
                <a:tc>
                  <a:txBody>
                    <a:bodyPr/>
                    <a:lstStyle/>
                    <a:p>
                      <a:r>
                        <a:rPr lang="en-GB" sz="3200" dirty="0"/>
                        <a:t>Input B</a:t>
                      </a:r>
                    </a:p>
                  </a:txBody>
                  <a:tcPr/>
                </a:tc>
                <a:tc>
                  <a:txBody>
                    <a:bodyPr/>
                    <a:lstStyle/>
                    <a:p>
                      <a:r>
                        <a:rPr lang="en-GB" sz="3200" dirty="0"/>
                        <a:t>Output Q</a:t>
                      </a:r>
                    </a:p>
                  </a:txBody>
                  <a:tcPr/>
                </a:tc>
                <a:extLst>
                  <a:ext uri="{0D108BD9-81ED-4DB2-BD59-A6C34878D82A}">
                    <a16:rowId xmlns:a16="http://schemas.microsoft.com/office/drawing/2014/main" val="10000"/>
                  </a:ext>
                </a:extLst>
              </a:tr>
              <a:tr h="370840">
                <a:tc>
                  <a:txBody>
                    <a:bodyPr/>
                    <a:lstStyle/>
                    <a:p>
                      <a:r>
                        <a:rPr lang="en-GB" sz="3200" dirty="0"/>
                        <a:t>0</a:t>
                      </a:r>
                    </a:p>
                  </a:txBody>
                  <a:tcPr/>
                </a:tc>
                <a:tc>
                  <a:txBody>
                    <a:bodyPr/>
                    <a:lstStyle/>
                    <a:p>
                      <a:r>
                        <a:rPr lang="en-GB" sz="3200" dirty="0"/>
                        <a:t>0</a:t>
                      </a:r>
                    </a:p>
                  </a:txBody>
                  <a:tcPr/>
                </a:tc>
                <a:tc>
                  <a:txBody>
                    <a:bodyPr/>
                    <a:lstStyle/>
                    <a:p>
                      <a:r>
                        <a:rPr lang="en-GB" sz="3200" dirty="0"/>
                        <a:t>0</a:t>
                      </a:r>
                    </a:p>
                  </a:txBody>
                  <a:tcPr/>
                </a:tc>
                <a:extLst>
                  <a:ext uri="{0D108BD9-81ED-4DB2-BD59-A6C34878D82A}">
                    <a16:rowId xmlns:a16="http://schemas.microsoft.com/office/drawing/2014/main" val="10001"/>
                  </a:ext>
                </a:extLst>
              </a:tr>
              <a:tr h="370840">
                <a:tc>
                  <a:txBody>
                    <a:bodyPr/>
                    <a:lstStyle/>
                    <a:p>
                      <a:r>
                        <a:rPr lang="en-GB" sz="3200" dirty="0"/>
                        <a:t>0</a:t>
                      </a:r>
                    </a:p>
                  </a:txBody>
                  <a:tcPr/>
                </a:tc>
                <a:tc>
                  <a:txBody>
                    <a:bodyPr/>
                    <a:lstStyle/>
                    <a:p>
                      <a:r>
                        <a:rPr lang="en-GB" sz="3200" dirty="0"/>
                        <a:t>1</a:t>
                      </a:r>
                    </a:p>
                  </a:txBody>
                  <a:tcPr/>
                </a:tc>
                <a:tc>
                  <a:txBody>
                    <a:bodyPr/>
                    <a:lstStyle/>
                    <a:p>
                      <a:r>
                        <a:rPr lang="en-GB" sz="3200" dirty="0"/>
                        <a:t>0</a:t>
                      </a:r>
                    </a:p>
                  </a:txBody>
                  <a:tcPr/>
                </a:tc>
                <a:extLst>
                  <a:ext uri="{0D108BD9-81ED-4DB2-BD59-A6C34878D82A}">
                    <a16:rowId xmlns:a16="http://schemas.microsoft.com/office/drawing/2014/main" val="10002"/>
                  </a:ext>
                </a:extLst>
              </a:tr>
              <a:tr h="370840">
                <a:tc>
                  <a:txBody>
                    <a:bodyPr/>
                    <a:lstStyle/>
                    <a:p>
                      <a:r>
                        <a:rPr lang="en-GB" sz="3200" dirty="0"/>
                        <a:t>1</a:t>
                      </a:r>
                    </a:p>
                  </a:txBody>
                  <a:tcPr/>
                </a:tc>
                <a:tc>
                  <a:txBody>
                    <a:bodyPr/>
                    <a:lstStyle/>
                    <a:p>
                      <a:r>
                        <a:rPr lang="en-GB" sz="3200" dirty="0"/>
                        <a:t>0</a:t>
                      </a:r>
                    </a:p>
                  </a:txBody>
                  <a:tcPr/>
                </a:tc>
                <a:tc>
                  <a:txBody>
                    <a:bodyPr/>
                    <a:lstStyle/>
                    <a:p>
                      <a:r>
                        <a:rPr lang="en-GB" sz="3200" dirty="0"/>
                        <a:t>0</a:t>
                      </a:r>
                    </a:p>
                  </a:txBody>
                  <a:tcPr/>
                </a:tc>
                <a:extLst>
                  <a:ext uri="{0D108BD9-81ED-4DB2-BD59-A6C34878D82A}">
                    <a16:rowId xmlns:a16="http://schemas.microsoft.com/office/drawing/2014/main" val="10003"/>
                  </a:ext>
                </a:extLst>
              </a:tr>
              <a:tr h="370840">
                <a:tc>
                  <a:txBody>
                    <a:bodyPr/>
                    <a:lstStyle/>
                    <a:p>
                      <a:r>
                        <a:rPr lang="en-GB" sz="3200" dirty="0"/>
                        <a:t>1</a:t>
                      </a:r>
                    </a:p>
                  </a:txBody>
                  <a:tcPr/>
                </a:tc>
                <a:tc>
                  <a:txBody>
                    <a:bodyPr/>
                    <a:lstStyle/>
                    <a:p>
                      <a:r>
                        <a:rPr lang="en-GB" sz="3200" dirty="0"/>
                        <a:t>1</a:t>
                      </a:r>
                    </a:p>
                  </a:txBody>
                  <a:tcPr/>
                </a:tc>
                <a:tc>
                  <a:txBody>
                    <a:bodyPr/>
                    <a:lstStyle/>
                    <a:p>
                      <a:r>
                        <a:rPr lang="en-GB" sz="3200" dirty="0"/>
                        <a:t>1</a:t>
                      </a:r>
                    </a:p>
                  </a:txBody>
                  <a:tcPr/>
                </a:tc>
                <a:extLst>
                  <a:ext uri="{0D108BD9-81ED-4DB2-BD59-A6C34878D82A}">
                    <a16:rowId xmlns:a16="http://schemas.microsoft.com/office/drawing/2014/main" val="10004"/>
                  </a:ext>
                </a:extLst>
              </a:tr>
            </a:tbl>
          </a:graphicData>
        </a:graphic>
      </p:graphicFrame>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9889" y="1653071"/>
            <a:ext cx="4895298" cy="1169027"/>
          </a:xfrm>
          <a:prstGeom prst="rect">
            <a:avLst/>
          </a:prstGeom>
        </p:spPr>
      </p:pic>
      <p:sp>
        <p:nvSpPr>
          <p:cNvPr id="6" name="Content Placeholder 2"/>
          <p:cNvSpPr txBox="1">
            <a:spLocks/>
          </p:cNvSpPr>
          <p:nvPr/>
        </p:nvSpPr>
        <p:spPr>
          <a:xfrm>
            <a:off x="315179" y="4506220"/>
            <a:ext cx="6781573" cy="16787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The AND gate has two inputs and an output.  Both input A and B need to be 1 for the output to be 1.</a:t>
            </a:r>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26A4C519-CB8D-4E7B-AF69-28ACE86D4730}"/>
                  </a:ext>
                </a:extLst>
              </p:cNvPr>
              <p:cNvSpPr/>
              <p:nvPr/>
            </p:nvSpPr>
            <p:spPr>
              <a:xfrm>
                <a:off x="8193645" y="4282578"/>
                <a:ext cx="2447786" cy="13849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800" i="1" dirty="0" smtClean="0">
                          <a:latin typeface="Cambria Math" panose="02040503050406030204" pitchFamily="18" charset="0"/>
                        </a:rPr>
                        <m:t>𝑄</m:t>
                      </m:r>
                      <m:r>
                        <a:rPr lang="en-GB" sz="2800" i="1" dirty="0" smtClean="0">
                          <a:latin typeface="Cambria Math" panose="02040503050406030204" pitchFamily="18" charset="0"/>
                        </a:rPr>
                        <m:t>= </m:t>
                      </m:r>
                      <m:r>
                        <a:rPr lang="en-GB" sz="2800" i="1" dirty="0" smtClean="0">
                          <a:latin typeface="Cambria Math" panose="02040503050406030204" pitchFamily="18" charset="0"/>
                        </a:rPr>
                        <m:t>𝐴</m:t>
                      </m:r>
                      <m:r>
                        <a:rPr lang="en-GB" sz="2800" i="1" dirty="0" smtClean="0">
                          <a:latin typeface="Cambria Math" panose="02040503050406030204" pitchFamily="18" charset="0"/>
                        </a:rPr>
                        <m:t> </m:t>
                      </m:r>
                      <m:r>
                        <a:rPr lang="en-GB" sz="2800" i="1" dirty="0" smtClean="0">
                          <a:latin typeface="Cambria Math" panose="02040503050406030204" pitchFamily="18" charset="0"/>
                        </a:rPr>
                        <m:t>𝐴𝑁𝐷</m:t>
                      </m:r>
                      <m:r>
                        <a:rPr lang="en-GB" sz="2800" i="1" dirty="0" smtClean="0">
                          <a:latin typeface="Cambria Math" panose="02040503050406030204" pitchFamily="18" charset="0"/>
                        </a:rPr>
                        <m:t> </m:t>
                      </m:r>
                      <m:r>
                        <a:rPr lang="en-GB" sz="2800" i="1" dirty="0" smtClean="0">
                          <a:latin typeface="Cambria Math" panose="02040503050406030204" pitchFamily="18" charset="0"/>
                        </a:rPr>
                        <m:t>𝐵</m:t>
                      </m:r>
                    </m:oMath>
                  </m:oMathPara>
                </a14:m>
                <a:endParaRPr lang="en-GB" sz="2800" dirty="0"/>
              </a:p>
              <a:p>
                <a:endParaRPr lang="en-GB" sz="2800" dirty="0"/>
              </a:p>
              <a:p>
                <a:pPr/>
                <a14:m>
                  <m:oMathPara xmlns:m="http://schemas.openxmlformats.org/officeDocument/2006/math">
                    <m:oMathParaPr>
                      <m:jc m:val="centerGroup"/>
                    </m:oMathParaPr>
                    <m:oMath xmlns:m="http://schemas.openxmlformats.org/officeDocument/2006/math">
                      <m:r>
                        <a:rPr lang="en-GB" sz="2800" i="1" dirty="0" smtClean="0">
                          <a:latin typeface="Cambria Math" panose="02040503050406030204" pitchFamily="18" charset="0"/>
                        </a:rPr>
                        <m:t>𝑄</m:t>
                      </m:r>
                      <m:r>
                        <a:rPr lang="en-GB" sz="2800" i="1" dirty="0" smtClean="0">
                          <a:latin typeface="Cambria Math" panose="02040503050406030204" pitchFamily="18" charset="0"/>
                        </a:rPr>
                        <m:t> = </m:t>
                      </m:r>
                      <m:r>
                        <a:rPr lang="en-GB" sz="2800" i="1" dirty="0" smtClean="0">
                          <a:latin typeface="Cambria Math" panose="02040503050406030204" pitchFamily="18" charset="0"/>
                        </a:rPr>
                        <m:t>𝐴</m:t>
                      </m:r>
                      <m:r>
                        <a:rPr lang="en-GB" sz="2800" i="1" dirty="0" smtClean="0">
                          <a:latin typeface="Cambria Math" panose="02040503050406030204" pitchFamily="18" charset="0"/>
                        </a:rPr>
                        <m:t>.</m:t>
                      </m:r>
                      <m:r>
                        <a:rPr lang="en-GB" sz="2800" i="1" dirty="0" smtClean="0">
                          <a:latin typeface="Cambria Math" panose="02040503050406030204" pitchFamily="18" charset="0"/>
                        </a:rPr>
                        <m:t>𝐵</m:t>
                      </m:r>
                    </m:oMath>
                  </m:oMathPara>
                </a14:m>
                <a:endParaRPr lang="en-GB" sz="2800" dirty="0"/>
              </a:p>
            </p:txBody>
          </p:sp>
        </mc:Choice>
        <mc:Fallback xmlns="">
          <p:sp>
            <p:nvSpPr>
              <p:cNvPr id="4" name="Rectangle 3">
                <a:extLst>
                  <a:ext uri="{FF2B5EF4-FFF2-40B4-BE49-F238E27FC236}">
                    <a16:creationId xmlns:a16="http://schemas.microsoft.com/office/drawing/2014/main" id="{26A4C519-CB8D-4E7B-AF69-28ACE86D4730}"/>
                  </a:ext>
                </a:extLst>
              </p:cNvPr>
              <p:cNvSpPr>
                <a:spLocks noRot="1" noChangeAspect="1" noMove="1" noResize="1" noEditPoints="1" noAdjustHandles="1" noChangeArrowheads="1" noChangeShapeType="1" noTextEdit="1"/>
              </p:cNvSpPr>
              <p:nvPr/>
            </p:nvSpPr>
            <p:spPr>
              <a:xfrm>
                <a:off x="8193645" y="4282578"/>
                <a:ext cx="2447786" cy="1384995"/>
              </a:xfrm>
              <a:prstGeom prst="rect">
                <a:avLst/>
              </a:prstGeom>
              <a:blipFill>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59073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NAND</a:t>
            </a:r>
          </a:p>
        </p:txBody>
      </p:sp>
      <p:sp>
        <p:nvSpPr>
          <p:cNvPr id="3" name="Content Placeholder 2"/>
          <p:cNvSpPr>
            <a:spLocks noGrp="1"/>
          </p:cNvSpPr>
          <p:nvPr>
            <p:ph idx="1"/>
          </p:nvPr>
        </p:nvSpPr>
        <p:spPr>
          <a:xfrm>
            <a:off x="838200" y="1825625"/>
            <a:ext cx="10515600" cy="4351338"/>
          </a:xfrm>
        </p:spPr>
        <p:txBody>
          <a:bodyPr>
            <a:normAutofit/>
          </a:bodyPr>
          <a:lstStyle/>
          <a:p>
            <a:pPr marL="0" indent="0">
              <a:buNone/>
            </a:pPr>
            <a:r>
              <a:rPr lang="en-GB" dirty="0"/>
              <a:t>A NAND gate is a combined AND and NOT gate, so the output of a NAND gate is the opposite of an AND gate. NAND gate has two inputs and will have a False output if both of two inputs are True otherwise the output will be True</a:t>
            </a:r>
          </a:p>
          <a:p>
            <a:pPr marL="0" indent="0">
              <a:buNone/>
            </a:pPr>
            <a:endParaRPr lang="en-GB" dirty="0"/>
          </a:p>
        </p:txBody>
      </p:sp>
    </p:spTree>
    <p:extLst>
      <p:ext uri="{BB962C8B-B14F-4D97-AF65-F5344CB8AC3E}">
        <p14:creationId xmlns:p14="http://schemas.microsoft.com/office/powerpoint/2010/main" val="3610868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NAND truth table</a:t>
            </a:r>
          </a:p>
        </p:txBody>
      </p:sp>
      <p:graphicFrame>
        <p:nvGraphicFramePr>
          <p:cNvPr id="5" name="Content Placeholder 4"/>
          <p:cNvGraphicFramePr>
            <a:graphicFrameLocks noGrp="1"/>
          </p:cNvGraphicFramePr>
          <p:nvPr>
            <p:ph idx="1"/>
          </p:nvPr>
        </p:nvGraphicFramePr>
        <p:xfrm>
          <a:off x="329184" y="2008505"/>
          <a:ext cx="6364913" cy="2895600"/>
        </p:xfrm>
        <a:graphic>
          <a:graphicData uri="http://schemas.openxmlformats.org/drawingml/2006/table">
            <a:tbl>
              <a:tblPr firstRow="1" bandRow="1">
                <a:tableStyleId>{10A1B5D5-9B99-4C35-A422-299274C87663}</a:tableStyleId>
              </a:tblPr>
              <a:tblGrid>
                <a:gridCol w="1978233">
                  <a:extLst>
                    <a:ext uri="{9D8B030D-6E8A-4147-A177-3AD203B41FA5}">
                      <a16:colId xmlns:a16="http://schemas.microsoft.com/office/drawing/2014/main" val="20000"/>
                    </a:ext>
                  </a:extLst>
                </a:gridCol>
                <a:gridCol w="1995141">
                  <a:extLst>
                    <a:ext uri="{9D8B030D-6E8A-4147-A177-3AD203B41FA5}">
                      <a16:colId xmlns:a16="http://schemas.microsoft.com/office/drawing/2014/main" val="20001"/>
                    </a:ext>
                  </a:extLst>
                </a:gridCol>
                <a:gridCol w="2391539">
                  <a:extLst>
                    <a:ext uri="{9D8B030D-6E8A-4147-A177-3AD203B41FA5}">
                      <a16:colId xmlns:a16="http://schemas.microsoft.com/office/drawing/2014/main" val="20002"/>
                    </a:ext>
                  </a:extLst>
                </a:gridCol>
              </a:tblGrid>
              <a:tr h="370840">
                <a:tc>
                  <a:txBody>
                    <a:bodyPr/>
                    <a:lstStyle/>
                    <a:p>
                      <a:r>
                        <a:rPr lang="en-GB" sz="3200" dirty="0"/>
                        <a:t>Input A</a:t>
                      </a:r>
                    </a:p>
                  </a:txBody>
                  <a:tcPr/>
                </a:tc>
                <a:tc>
                  <a:txBody>
                    <a:bodyPr/>
                    <a:lstStyle/>
                    <a:p>
                      <a:r>
                        <a:rPr lang="en-GB" sz="3200" dirty="0"/>
                        <a:t>Input B</a:t>
                      </a:r>
                    </a:p>
                  </a:txBody>
                  <a:tcPr/>
                </a:tc>
                <a:tc>
                  <a:txBody>
                    <a:bodyPr/>
                    <a:lstStyle/>
                    <a:p>
                      <a:r>
                        <a:rPr lang="en-GB" sz="3200" dirty="0"/>
                        <a:t>Output Q</a:t>
                      </a:r>
                    </a:p>
                  </a:txBody>
                  <a:tcPr/>
                </a:tc>
                <a:extLst>
                  <a:ext uri="{0D108BD9-81ED-4DB2-BD59-A6C34878D82A}">
                    <a16:rowId xmlns:a16="http://schemas.microsoft.com/office/drawing/2014/main" val="10000"/>
                  </a:ext>
                </a:extLst>
              </a:tr>
              <a:tr h="370840">
                <a:tc>
                  <a:txBody>
                    <a:bodyPr/>
                    <a:lstStyle/>
                    <a:p>
                      <a:r>
                        <a:rPr lang="en-GB" sz="3200" dirty="0"/>
                        <a:t>0</a:t>
                      </a:r>
                    </a:p>
                  </a:txBody>
                  <a:tcPr/>
                </a:tc>
                <a:tc>
                  <a:txBody>
                    <a:bodyPr/>
                    <a:lstStyle/>
                    <a:p>
                      <a:r>
                        <a:rPr lang="en-GB" sz="3200" dirty="0"/>
                        <a:t>0</a:t>
                      </a:r>
                    </a:p>
                  </a:txBody>
                  <a:tcPr/>
                </a:tc>
                <a:tc>
                  <a:txBody>
                    <a:bodyPr/>
                    <a:lstStyle/>
                    <a:p>
                      <a:r>
                        <a:rPr lang="en-GB" sz="3200" dirty="0"/>
                        <a:t>1</a:t>
                      </a:r>
                    </a:p>
                  </a:txBody>
                  <a:tcPr/>
                </a:tc>
                <a:extLst>
                  <a:ext uri="{0D108BD9-81ED-4DB2-BD59-A6C34878D82A}">
                    <a16:rowId xmlns:a16="http://schemas.microsoft.com/office/drawing/2014/main" val="10001"/>
                  </a:ext>
                </a:extLst>
              </a:tr>
              <a:tr h="370840">
                <a:tc>
                  <a:txBody>
                    <a:bodyPr/>
                    <a:lstStyle/>
                    <a:p>
                      <a:r>
                        <a:rPr lang="en-GB" sz="3200" dirty="0"/>
                        <a:t>0</a:t>
                      </a:r>
                    </a:p>
                  </a:txBody>
                  <a:tcPr/>
                </a:tc>
                <a:tc>
                  <a:txBody>
                    <a:bodyPr/>
                    <a:lstStyle/>
                    <a:p>
                      <a:r>
                        <a:rPr lang="en-GB" sz="3200" dirty="0"/>
                        <a:t>1</a:t>
                      </a:r>
                    </a:p>
                  </a:txBody>
                  <a:tcPr/>
                </a:tc>
                <a:tc>
                  <a:txBody>
                    <a:bodyPr/>
                    <a:lstStyle/>
                    <a:p>
                      <a:r>
                        <a:rPr lang="en-GB" sz="3200" dirty="0"/>
                        <a:t>1</a:t>
                      </a:r>
                    </a:p>
                  </a:txBody>
                  <a:tcPr/>
                </a:tc>
                <a:extLst>
                  <a:ext uri="{0D108BD9-81ED-4DB2-BD59-A6C34878D82A}">
                    <a16:rowId xmlns:a16="http://schemas.microsoft.com/office/drawing/2014/main" val="10002"/>
                  </a:ext>
                </a:extLst>
              </a:tr>
              <a:tr h="370840">
                <a:tc>
                  <a:txBody>
                    <a:bodyPr/>
                    <a:lstStyle/>
                    <a:p>
                      <a:r>
                        <a:rPr lang="en-GB" sz="3200" dirty="0"/>
                        <a:t>1</a:t>
                      </a:r>
                    </a:p>
                  </a:txBody>
                  <a:tcPr/>
                </a:tc>
                <a:tc>
                  <a:txBody>
                    <a:bodyPr/>
                    <a:lstStyle/>
                    <a:p>
                      <a:r>
                        <a:rPr lang="en-GB" sz="3200" dirty="0"/>
                        <a:t>0</a:t>
                      </a:r>
                    </a:p>
                  </a:txBody>
                  <a:tcPr/>
                </a:tc>
                <a:tc>
                  <a:txBody>
                    <a:bodyPr/>
                    <a:lstStyle/>
                    <a:p>
                      <a:r>
                        <a:rPr lang="en-GB" sz="3200" dirty="0"/>
                        <a:t>1</a:t>
                      </a:r>
                    </a:p>
                  </a:txBody>
                  <a:tcPr/>
                </a:tc>
                <a:extLst>
                  <a:ext uri="{0D108BD9-81ED-4DB2-BD59-A6C34878D82A}">
                    <a16:rowId xmlns:a16="http://schemas.microsoft.com/office/drawing/2014/main" val="10003"/>
                  </a:ext>
                </a:extLst>
              </a:tr>
              <a:tr h="370840">
                <a:tc>
                  <a:txBody>
                    <a:bodyPr/>
                    <a:lstStyle/>
                    <a:p>
                      <a:r>
                        <a:rPr lang="en-GB" sz="3200" dirty="0"/>
                        <a:t>1</a:t>
                      </a:r>
                    </a:p>
                  </a:txBody>
                  <a:tcPr/>
                </a:tc>
                <a:tc>
                  <a:txBody>
                    <a:bodyPr/>
                    <a:lstStyle/>
                    <a:p>
                      <a:r>
                        <a:rPr lang="en-GB" sz="3200" dirty="0"/>
                        <a:t>1</a:t>
                      </a:r>
                    </a:p>
                  </a:txBody>
                  <a:tcPr/>
                </a:tc>
                <a:tc>
                  <a:txBody>
                    <a:bodyPr/>
                    <a:lstStyle/>
                    <a:p>
                      <a:r>
                        <a:rPr lang="en-GB" sz="3200" dirty="0"/>
                        <a:t>0</a:t>
                      </a:r>
                    </a:p>
                  </a:txBody>
                  <a:tcPr/>
                </a:tc>
                <a:extLst>
                  <a:ext uri="{0D108BD9-81ED-4DB2-BD59-A6C34878D82A}">
                    <a16:rowId xmlns:a16="http://schemas.microsoft.com/office/drawing/2014/main" val="10004"/>
                  </a:ext>
                </a:extLst>
              </a:tr>
            </a:tbl>
          </a:graphicData>
        </a:graphic>
      </p:graphicFrame>
      <p:sp>
        <p:nvSpPr>
          <p:cNvPr id="6" name="Content Placeholder 2"/>
          <p:cNvSpPr txBox="1">
            <a:spLocks/>
          </p:cNvSpPr>
          <p:nvPr/>
        </p:nvSpPr>
        <p:spPr>
          <a:xfrm>
            <a:off x="7244978" y="3456305"/>
            <a:ext cx="4730496" cy="9233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The NAND gate has two inputs and an output.  </a:t>
            </a:r>
          </a:p>
        </p:txBody>
      </p:sp>
      <p:pic>
        <p:nvPicPr>
          <p:cNvPr id="7" name="Picture 6">
            <a:extLst>
              <a:ext uri="{FF2B5EF4-FFF2-40B4-BE49-F238E27FC236}">
                <a16:creationId xmlns:a16="http://schemas.microsoft.com/office/drawing/2014/main" id="{05779BBC-44DC-4D69-A2EC-FB6D796579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4978" y="2117662"/>
            <a:ext cx="3834911" cy="915800"/>
          </a:xfrm>
          <a:prstGeom prst="rect">
            <a:avLst/>
          </a:prstGeom>
        </p:spPr>
      </p:pic>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C5F07236-3F30-43D6-B171-A92337B5BAE2}"/>
                  </a:ext>
                </a:extLst>
              </p:cNvPr>
              <p:cNvSpPr/>
              <p:nvPr/>
            </p:nvSpPr>
            <p:spPr>
              <a:xfrm>
                <a:off x="8001165" y="4799079"/>
                <a:ext cx="3550524" cy="166289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800" i="1" dirty="0" smtClean="0">
                          <a:latin typeface="Cambria Math" panose="02040503050406030204" pitchFamily="18" charset="0"/>
                        </a:rPr>
                        <m:t>𝑄</m:t>
                      </m:r>
                      <m:r>
                        <a:rPr lang="en-GB" sz="2800" i="1" dirty="0" smtClean="0">
                          <a:latin typeface="Cambria Math" panose="02040503050406030204" pitchFamily="18" charset="0"/>
                        </a:rPr>
                        <m:t> = </m:t>
                      </m:r>
                      <m:r>
                        <a:rPr lang="en-GB" sz="2800" i="1" dirty="0">
                          <a:latin typeface="Cambria Math" panose="02040503050406030204" pitchFamily="18" charset="0"/>
                        </a:rPr>
                        <m:t>𝑁𝑂𝑇</m:t>
                      </m:r>
                      <m:r>
                        <a:rPr lang="en-GB" sz="2800" i="1" dirty="0">
                          <a:latin typeface="Cambria Math" panose="02040503050406030204" pitchFamily="18" charset="0"/>
                        </a:rPr>
                        <m:t>(</m:t>
                      </m:r>
                      <m:r>
                        <a:rPr lang="en-GB" sz="2800" i="1" dirty="0">
                          <a:latin typeface="Cambria Math" panose="02040503050406030204" pitchFamily="18" charset="0"/>
                        </a:rPr>
                        <m:t>𝐴</m:t>
                      </m:r>
                      <m:r>
                        <a:rPr lang="en-GB" sz="2800" i="1" dirty="0">
                          <a:latin typeface="Cambria Math" panose="02040503050406030204" pitchFamily="18" charset="0"/>
                        </a:rPr>
                        <m:t> </m:t>
                      </m:r>
                      <m:r>
                        <a:rPr lang="en-GB" sz="2800" i="1" dirty="0" smtClean="0">
                          <a:latin typeface="Cambria Math" panose="02040503050406030204" pitchFamily="18" charset="0"/>
                        </a:rPr>
                        <m:t>𝐴𝑁</m:t>
                      </m:r>
                      <m:r>
                        <a:rPr lang="en-GB" sz="2800" i="1" dirty="0">
                          <a:latin typeface="Cambria Math" panose="02040503050406030204" pitchFamily="18" charset="0"/>
                        </a:rPr>
                        <m:t>𝐷</m:t>
                      </m:r>
                      <m:r>
                        <a:rPr lang="en-GB" sz="2800" i="1" dirty="0" smtClean="0">
                          <a:latin typeface="Cambria Math" panose="02040503050406030204" pitchFamily="18" charset="0"/>
                        </a:rPr>
                        <m:t> </m:t>
                      </m:r>
                      <m:r>
                        <a:rPr lang="en-GB" sz="2800" i="1" dirty="0">
                          <a:latin typeface="Cambria Math" panose="02040503050406030204" pitchFamily="18" charset="0"/>
                        </a:rPr>
                        <m:t>𝐵</m:t>
                      </m:r>
                      <m:r>
                        <a:rPr lang="en-GB" sz="2800" i="1" dirty="0">
                          <a:latin typeface="Cambria Math" panose="02040503050406030204" pitchFamily="18" charset="0"/>
                        </a:rPr>
                        <m:t>)</m:t>
                      </m:r>
                    </m:oMath>
                  </m:oMathPara>
                </a14:m>
                <a:endParaRPr lang="en-GB" sz="2800" dirty="0"/>
              </a:p>
              <a:p>
                <a:endParaRPr lang="en-GB" sz="2800" dirty="0"/>
              </a:p>
              <a:p>
                <a:pPr/>
                <a14:m>
                  <m:oMathPara xmlns:m="http://schemas.openxmlformats.org/officeDocument/2006/math">
                    <m:oMathParaPr>
                      <m:jc m:val="centerGroup"/>
                    </m:oMathParaPr>
                    <m:oMath xmlns:m="http://schemas.openxmlformats.org/officeDocument/2006/math">
                      <m:r>
                        <a:rPr lang="en-GB" sz="2800" i="1" dirty="0">
                          <a:latin typeface="Cambria Math" panose="02040503050406030204" pitchFamily="18" charset="0"/>
                        </a:rPr>
                        <m:t>𝑄</m:t>
                      </m:r>
                      <m:r>
                        <a:rPr lang="en-GB" sz="2800" i="1" dirty="0">
                          <a:latin typeface="Cambria Math" panose="02040503050406030204" pitchFamily="18" charset="0"/>
                        </a:rPr>
                        <m:t> = </m:t>
                      </m:r>
                      <m:acc>
                        <m:accPr>
                          <m:chr m:val="̅"/>
                          <m:ctrlPr>
                            <a:rPr lang="en-GB" sz="2800" i="1" dirty="0">
                              <a:latin typeface="Cambria Math" panose="02040503050406030204" pitchFamily="18" charset="0"/>
                            </a:rPr>
                          </m:ctrlPr>
                        </m:accPr>
                        <m:e>
                          <m:r>
                            <a:rPr lang="en-GB" sz="2800" i="1" dirty="0">
                              <a:latin typeface="Cambria Math" panose="02040503050406030204" pitchFamily="18" charset="0"/>
                            </a:rPr>
                            <m:t>𝐴</m:t>
                          </m:r>
                          <m:r>
                            <a:rPr lang="en-GB" sz="2800" b="0" i="1" dirty="0" smtClean="0">
                              <a:latin typeface="Cambria Math" panose="02040503050406030204" pitchFamily="18" charset="0"/>
                            </a:rPr>
                            <m:t>.</m:t>
                          </m:r>
                          <m:r>
                            <a:rPr lang="en-GB" sz="2800" b="0" i="1" dirty="0" smtClean="0">
                              <a:latin typeface="Cambria Math" panose="02040503050406030204" pitchFamily="18" charset="0"/>
                            </a:rPr>
                            <m:t>𝐵</m:t>
                          </m:r>
                        </m:e>
                      </m:acc>
                    </m:oMath>
                  </m:oMathPara>
                </a14:m>
                <a:endParaRPr lang="en-GB" sz="2800" dirty="0"/>
              </a:p>
              <a:p>
                <a:endParaRPr lang="en-GB" dirty="0"/>
              </a:p>
            </p:txBody>
          </p:sp>
        </mc:Choice>
        <mc:Fallback xmlns="">
          <p:sp>
            <p:nvSpPr>
              <p:cNvPr id="8" name="Rectangle 7">
                <a:extLst>
                  <a:ext uri="{FF2B5EF4-FFF2-40B4-BE49-F238E27FC236}">
                    <a16:creationId xmlns:a16="http://schemas.microsoft.com/office/drawing/2014/main" id="{C5F07236-3F30-43D6-B171-A92337B5BAE2}"/>
                  </a:ext>
                </a:extLst>
              </p:cNvPr>
              <p:cNvSpPr>
                <a:spLocks noRot="1" noChangeAspect="1" noMove="1" noResize="1" noEditPoints="1" noAdjustHandles="1" noChangeArrowheads="1" noChangeShapeType="1" noTextEdit="1"/>
              </p:cNvSpPr>
              <p:nvPr/>
            </p:nvSpPr>
            <p:spPr>
              <a:xfrm>
                <a:off x="8001165" y="4799079"/>
                <a:ext cx="3550524" cy="1662891"/>
              </a:xfrm>
              <a:prstGeom prst="rect">
                <a:avLst/>
              </a:prstGeom>
              <a:blipFill>
                <a:blip r:embed="rId3"/>
                <a:stretch>
                  <a:fillRect/>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576A8DC5-E545-4918-BBE6-E234CFE588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7654" y="5385041"/>
            <a:ext cx="4055006" cy="926859"/>
          </a:xfrm>
          <a:prstGeom prst="rect">
            <a:avLst/>
          </a:prstGeom>
        </p:spPr>
      </p:pic>
    </p:spTree>
    <p:extLst>
      <p:ext uri="{BB962C8B-B14F-4D97-AF65-F5344CB8AC3E}">
        <p14:creationId xmlns:p14="http://schemas.microsoft.com/office/powerpoint/2010/main" val="2821503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OR Gate</a:t>
            </a:r>
          </a:p>
        </p:txBody>
      </p:sp>
      <p:sp>
        <p:nvSpPr>
          <p:cNvPr id="3" name="Content Placeholder 2"/>
          <p:cNvSpPr>
            <a:spLocks noGrp="1"/>
          </p:cNvSpPr>
          <p:nvPr>
            <p:ph idx="1"/>
          </p:nvPr>
        </p:nvSpPr>
        <p:spPr>
          <a:xfrm>
            <a:off x="587943" y="1353987"/>
            <a:ext cx="10515600" cy="4351338"/>
          </a:xfrm>
        </p:spPr>
        <p:txBody>
          <a:bodyPr>
            <a:normAutofit lnSpcReduction="10000"/>
          </a:bodyPr>
          <a:lstStyle/>
          <a:p>
            <a:pPr marL="0" indent="0">
              <a:buNone/>
            </a:pPr>
            <a:r>
              <a:rPr lang="en-GB" dirty="0"/>
              <a:t>OR gate has 2 inputs and will have a true output  if either or both of the inputs are true</a:t>
            </a:r>
          </a:p>
          <a:p>
            <a:pPr marL="0" indent="0">
              <a:buNone/>
            </a:pPr>
            <a:r>
              <a:rPr lang="en-GB" dirty="0"/>
              <a:t>It will be sunny tomorrow or it will rain.</a:t>
            </a:r>
          </a:p>
          <a:p>
            <a:pPr marL="0" indent="0">
              <a:buNone/>
            </a:pPr>
            <a:r>
              <a:rPr lang="en-GB" dirty="0"/>
              <a:t>It will be sunny tomorrow </a:t>
            </a:r>
          </a:p>
          <a:p>
            <a:pPr marL="0" indent="0">
              <a:buNone/>
            </a:pPr>
            <a:r>
              <a:rPr lang="en-GB" b="1" dirty="0"/>
              <a:t>or</a:t>
            </a:r>
            <a:r>
              <a:rPr lang="en-GB" dirty="0"/>
              <a:t> </a:t>
            </a:r>
          </a:p>
          <a:p>
            <a:pPr marL="0" indent="0">
              <a:buNone/>
            </a:pPr>
            <a:r>
              <a:rPr lang="en-GB" dirty="0"/>
              <a:t>it will rain.</a:t>
            </a:r>
          </a:p>
          <a:p>
            <a:pPr marL="0" indent="0">
              <a:buNone/>
            </a:pPr>
            <a:endParaRPr lang="en-GB" dirty="0"/>
          </a:p>
          <a:p>
            <a:pPr marL="0" indent="0">
              <a:buNone/>
            </a:pPr>
            <a:r>
              <a:rPr lang="en-GB" dirty="0"/>
              <a:t>This will be true if it either sunny or rainy.  It will be also true if it will be sunny and rainy.  It will be false if there is any other type of weather </a:t>
            </a:r>
            <a:r>
              <a:rPr lang="en-GB" dirty="0" err="1"/>
              <a:t>eg</a:t>
            </a:r>
            <a:r>
              <a:rPr lang="en-GB" dirty="0"/>
              <a:t>. Snow.</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3754442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OR Gate as switches in series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66892" y="896499"/>
            <a:ext cx="4258215" cy="5961501"/>
          </a:xfrm>
        </p:spPr>
      </p:pic>
    </p:spTree>
    <p:extLst>
      <p:ext uri="{BB962C8B-B14F-4D97-AF65-F5344CB8AC3E}">
        <p14:creationId xmlns:p14="http://schemas.microsoft.com/office/powerpoint/2010/main" val="1906022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OR truth table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99955564"/>
              </p:ext>
            </p:extLst>
          </p:nvPr>
        </p:nvGraphicFramePr>
        <p:xfrm>
          <a:off x="299722" y="1527937"/>
          <a:ext cx="6000320" cy="2895600"/>
        </p:xfrm>
        <a:graphic>
          <a:graphicData uri="http://schemas.openxmlformats.org/drawingml/2006/table">
            <a:tbl>
              <a:tblPr firstRow="1" bandRow="1">
                <a:tableStyleId>{10A1B5D5-9B99-4C35-A422-299274C87663}</a:tableStyleId>
              </a:tblPr>
              <a:tblGrid>
                <a:gridCol w="2029010">
                  <a:extLst>
                    <a:ext uri="{9D8B030D-6E8A-4147-A177-3AD203B41FA5}">
                      <a16:colId xmlns:a16="http://schemas.microsoft.com/office/drawing/2014/main" val="20000"/>
                    </a:ext>
                  </a:extLst>
                </a:gridCol>
                <a:gridCol w="2046352">
                  <a:extLst>
                    <a:ext uri="{9D8B030D-6E8A-4147-A177-3AD203B41FA5}">
                      <a16:colId xmlns:a16="http://schemas.microsoft.com/office/drawing/2014/main" val="20001"/>
                    </a:ext>
                  </a:extLst>
                </a:gridCol>
                <a:gridCol w="1924958">
                  <a:extLst>
                    <a:ext uri="{9D8B030D-6E8A-4147-A177-3AD203B41FA5}">
                      <a16:colId xmlns:a16="http://schemas.microsoft.com/office/drawing/2014/main" val="20002"/>
                    </a:ext>
                  </a:extLst>
                </a:gridCol>
              </a:tblGrid>
              <a:tr h="370840">
                <a:tc>
                  <a:txBody>
                    <a:bodyPr/>
                    <a:lstStyle/>
                    <a:p>
                      <a:r>
                        <a:rPr lang="en-GB" sz="3200" dirty="0"/>
                        <a:t>Input 1</a:t>
                      </a:r>
                    </a:p>
                  </a:txBody>
                  <a:tcPr/>
                </a:tc>
                <a:tc>
                  <a:txBody>
                    <a:bodyPr/>
                    <a:lstStyle/>
                    <a:p>
                      <a:r>
                        <a:rPr lang="en-GB" sz="3200" dirty="0"/>
                        <a:t>Input 2</a:t>
                      </a:r>
                    </a:p>
                  </a:txBody>
                  <a:tcPr/>
                </a:tc>
                <a:tc>
                  <a:txBody>
                    <a:bodyPr/>
                    <a:lstStyle/>
                    <a:p>
                      <a:r>
                        <a:rPr lang="en-GB" sz="3200" dirty="0"/>
                        <a:t>Output</a:t>
                      </a:r>
                    </a:p>
                  </a:txBody>
                  <a:tcPr/>
                </a:tc>
                <a:extLst>
                  <a:ext uri="{0D108BD9-81ED-4DB2-BD59-A6C34878D82A}">
                    <a16:rowId xmlns:a16="http://schemas.microsoft.com/office/drawing/2014/main" val="10000"/>
                  </a:ext>
                </a:extLst>
              </a:tr>
              <a:tr h="370840">
                <a:tc>
                  <a:txBody>
                    <a:bodyPr/>
                    <a:lstStyle/>
                    <a:p>
                      <a:r>
                        <a:rPr lang="en-GB" sz="3200" dirty="0"/>
                        <a:t>0</a:t>
                      </a:r>
                    </a:p>
                  </a:txBody>
                  <a:tcPr/>
                </a:tc>
                <a:tc>
                  <a:txBody>
                    <a:bodyPr/>
                    <a:lstStyle/>
                    <a:p>
                      <a:r>
                        <a:rPr lang="en-GB" sz="3200" dirty="0"/>
                        <a:t>0</a:t>
                      </a:r>
                    </a:p>
                  </a:txBody>
                  <a:tcPr/>
                </a:tc>
                <a:tc>
                  <a:txBody>
                    <a:bodyPr/>
                    <a:lstStyle/>
                    <a:p>
                      <a:r>
                        <a:rPr lang="en-GB" sz="3200" dirty="0"/>
                        <a:t>0</a:t>
                      </a:r>
                    </a:p>
                  </a:txBody>
                  <a:tcPr/>
                </a:tc>
                <a:extLst>
                  <a:ext uri="{0D108BD9-81ED-4DB2-BD59-A6C34878D82A}">
                    <a16:rowId xmlns:a16="http://schemas.microsoft.com/office/drawing/2014/main" val="10001"/>
                  </a:ext>
                </a:extLst>
              </a:tr>
              <a:tr h="269100">
                <a:tc>
                  <a:txBody>
                    <a:bodyPr/>
                    <a:lstStyle/>
                    <a:p>
                      <a:r>
                        <a:rPr lang="en-GB" sz="3200" dirty="0"/>
                        <a:t>0</a:t>
                      </a:r>
                    </a:p>
                  </a:txBody>
                  <a:tcPr/>
                </a:tc>
                <a:tc>
                  <a:txBody>
                    <a:bodyPr/>
                    <a:lstStyle/>
                    <a:p>
                      <a:r>
                        <a:rPr lang="en-GB" sz="3200" dirty="0"/>
                        <a:t>1</a:t>
                      </a:r>
                    </a:p>
                  </a:txBody>
                  <a:tcPr/>
                </a:tc>
                <a:tc>
                  <a:txBody>
                    <a:bodyPr/>
                    <a:lstStyle/>
                    <a:p>
                      <a:r>
                        <a:rPr lang="en-GB" sz="3200" dirty="0"/>
                        <a:t>1</a:t>
                      </a:r>
                    </a:p>
                  </a:txBody>
                  <a:tcPr/>
                </a:tc>
                <a:extLst>
                  <a:ext uri="{0D108BD9-81ED-4DB2-BD59-A6C34878D82A}">
                    <a16:rowId xmlns:a16="http://schemas.microsoft.com/office/drawing/2014/main" val="10002"/>
                  </a:ext>
                </a:extLst>
              </a:tr>
              <a:tr h="370840">
                <a:tc>
                  <a:txBody>
                    <a:bodyPr/>
                    <a:lstStyle/>
                    <a:p>
                      <a:r>
                        <a:rPr lang="en-GB" sz="3200" dirty="0"/>
                        <a:t>1</a:t>
                      </a:r>
                    </a:p>
                  </a:txBody>
                  <a:tcPr/>
                </a:tc>
                <a:tc>
                  <a:txBody>
                    <a:bodyPr/>
                    <a:lstStyle/>
                    <a:p>
                      <a:r>
                        <a:rPr lang="en-GB" sz="3200" dirty="0"/>
                        <a:t>0</a:t>
                      </a:r>
                    </a:p>
                  </a:txBody>
                  <a:tcPr/>
                </a:tc>
                <a:tc>
                  <a:txBody>
                    <a:bodyPr/>
                    <a:lstStyle/>
                    <a:p>
                      <a:r>
                        <a:rPr lang="en-GB" sz="3200" dirty="0"/>
                        <a:t>1</a:t>
                      </a:r>
                    </a:p>
                  </a:txBody>
                  <a:tcPr/>
                </a:tc>
                <a:extLst>
                  <a:ext uri="{0D108BD9-81ED-4DB2-BD59-A6C34878D82A}">
                    <a16:rowId xmlns:a16="http://schemas.microsoft.com/office/drawing/2014/main" val="10003"/>
                  </a:ext>
                </a:extLst>
              </a:tr>
              <a:tr h="370840">
                <a:tc>
                  <a:txBody>
                    <a:bodyPr/>
                    <a:lstStyle/>
                    <a:p>
                      <a:r>
                        <a:rPr lang="en-GB" sz="3200" dirty="0"/>
                        <a:t>1</a:t>
                      </a:r>
                    </a:p>
                  </a:txBody>
                  <a:tcPr/>
                </a:tc>
                <a:tc>
                  <a:txBody>
                    <a:bodyPr/>
                    <a:lstStyle/>
                    <a:p>
                      <a:r>
                        <a:rPr lang="en-GB" sz="3200" dirty="0"/>
                        <a:t>1</a:t>
                      </a:r>
                    </a:p>
                  </a:txBody>
                  <a:tcPr/>
                </a:tc>
                <a:tc>
                  <a:txBody>
                    <a:bodyPr/>
                    <a:lstStyle/>
                    <a:p>
                      <a:r>
                        <a:rPr lang="en-GB" sz="3200" dirty="0"/>
                        <a:t>1</a:t>
                      </a:r>
                    </a:p>
                  </a:txBody>
                  <a:tcPr/>
                </a:tc>
                <a:extLst>
                  <a:ext uri="{0D108BD9-81ED-4DB2-BD59-A6C34878D82A}">
                    <a16:rowId xmlns:a16="http://schemas.microsoft.com/office/drawing/2014/main" val="10004"/>
                  </a:ext>
                </a:extLst>
              </a:tr>
            </a:tbl>
          </a:graphicData>
        </a:graphic>
      </p:graphicFrame>
      <p:sp>
        <p:nvSpPr>
          <p:cNvPr id="6" name="Content Placeholder 2"/>
          <p:cNvSpPr txBox="1">
            <a:spLocks/>
          </p:cNvSpPr>
          <p:nvPr/>
        </p:nvSpPr>
        <p:spPr>
          <a:xfrm>
            <a:off x="299722" y="4689823"/>
            <a:ext cx="5796278" cy="16787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The OR gate has two inputs and an output.  Only one of the inputs needs to be 1 for the output to be one.</a:t>
            </a:r>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544496A1-233C-4782-899A-CF3F90D42377}"/>
                  </a:ext>
                </a:extLst>
              </p:cNvPr>
              <p:cNvSpPr/>
              <p:nvPr/>
            </p:nvSpPr>
            <p:spPr>
              <a:xfrm>
                <a:off x="8153888" y="4877781"/>
                <a:ext cx="2255554" cy="13849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800" i="1" dirty="0" smtClean="0">
                          <a:latin typeface="Cambria Math" panose="02040503050406030204" pitchFamily="18" charset="0"/>
                        </a:rPr>
                        <m:t>𝑄</m:t>
                      </m:r>
                      <m:r>
                        <a:rPr lang="en-GB" sz="2800" i="1" dirty="0" smtClean="0">
                          <a:latin typeface="Cambria Math" panose="02040503050406030204" pitchFamily="18" charset="0"/>
                        </a:rPr>
                        <m:t>= </m:t>
                      </m:r>
                      <m:r>
                        <a:rPr lang="en-GB" sz="2800" i="1" dirty="0" smtClean="0">
                          <a:latin typeface="Cambria Math" panose="02040503050406030204" pitchFamily="18" charset="0"/>
                        </a:rPr>
                        <m:t>𝐴</m:t>
                      </m:r>
                      <m:r>
                        <a:rPr lang="en-GB" sz="2800" i="1" dirty="0" smtClean="0">
                          <a:latin typeface="Cambria Math" panose="02040503050406030204" pitchFamily="18" charset="0"/>
                        </a:rPr>
                        <m:t> </m:t>
                      </m:r>
                      <m:r>
                        <a:rPr lang="en-GB" sz="2800" i="1" dirty="0" smtClean="0">
                          <a:latin typeface="Cambria Math" panose="02040503050406030204" pitchFamily="18" charset="0"/>
                        </a:rPr>
                        <m:t>𝑂𝑅</m:t>
                      </m:r>
                      <m:r>
                        <a:rPr lang="en-GB" sz="2800" i="1" dirty="0" smtClean="0">
                          <a:latin typeface="Cambria Math" panose="02040503050406030204" pitchFamily="18" charset="0"/>
                        </a:rPr>
                        <m:t> </m:t>
                      </m:r>
                      <m:r>
                        <a:rPr lang="en-GB" sz="2800" i="1" dirty="0" smtClean="0">
                          <a:latin typeface="Cambria Math" panose="02040503050406030204" pitchFamily="18" charset="0"/>
                        </a:rPr>
                        <m:t>𝐵</m:t>
                      </m:r>
                    </m:oMath>
                  </m:oMathPara>
                </a14:m>
                <a:endParaRPr lang="en-GB" sz="2800" dirty="0"/>
              </a:p>
              <a:p>
                <a:endParaRPr lang="en-GB" sz="2800" dirty="0"/>
              </a:p>
              <a:p>
                <a:pPr/>
                <a14:m>
                  <m:oMathPara xmlns:m="http://schemas.openxmlformats.org/officeDocument/2006/math">
                    <m:oMathParaPr>
                      <m:jc m:val="centerGroup"/>
                    </m:oMathParaPr>
                    <m:oMath xmlns:m="http://schemas.openxmlformats.org/officeDocument/2006/math">
                      <m:r>
                        <a:rPr lang="en-GB" sz="2800" i="1" dirty="0" smtClean="0">
                          <a:latin typeface="Cambria Math" panose="02040503050406030204" pitchFamily="18" charset="0"/>
                        </a:rPr>
                        <m:t>𝑄</m:t>
                      </m:r>
                      <m:r>
                        <a:rPr lang="en-GB" sz="2800" i="1" dirty="0" smtClean="0">
                          <a:latin typeface="Cambria Math" panose="02040503050406030204" pitchFamily="18" charset="0"/>
                        </a:rPr>
                        <m:t> = </m:t>
                      </m:r>
                      <m:r>
                        <a:rPr lang="en-GB" sz="2800" i="1" dirty="0" smtClean="0">
                          <a:latin typeface="Cambria Math" panose="02040503050406030204" pitchFamily="18" charset="0"/>
                        </a:rPr>
                        <m:t>𝐴</m:t>
                      </m:r>
                      <m:r>
                        <a:rPr lang="en-GB" sz="2800" b="0" i="1" dirty="0" smtClean="0">
                          <a:latin typeface="Cambria Math" panose="02040503050406030204" pitchFamily="18" charset="0"/>
                        </a:rPr>
                        <m:t>+</m:t>
                      </m:r>
                      <m:r>
                        <a:rPr lang="en-GB" sz="2800" i="1" dirty="0" smtClean="0">
                          <a:latin typeface="Cambria Math" panose="02040503050406030204" pitchFamily="18" charset="0"/>
                        </a:rPr>
                        <m:t>𝐵</m:t>
                      </m:r>
                    </m:oMath>
                  </m:oMathPara>
                </a14:m>
                <a:endParaRPr lang="en-GB" sz="2800" dirty="0"/>
              </a:p>
            </p:txBody>
          </p:sp>
        </mc:Choice>
        <mc:Fallback xmlns="">
          <p:sp>
            <p:nvSpPr>
              <p:cNvPr id="7" name="Rectangle 6">
                <a:extLst>
                  <a:ext uri="{FF2B5EF4-FFF2-40B4-BE49-F238E27FC236}">
                    <a16:creationId xmlns:a16="http://schemas.microsoft.com/office/drawing/2014/main" id="{544496A1-233C-4782-899A-CF3F90D42377}"/>
                  </a:ext>
                </a:extLst>
              </p:cNvPr>
              <p:cNvSpPr>
                <a:spLocks noRot="1" noChangeAspect="1" noMove="1" noResize="1" noEditPoints="1" noAdjustHandles="1" noChangeArrowheads="1" noChangeShapeType="1" noTextEdit="1"/>
              </p:cNvSpPr>
              <p:nvPr/>
            </p:nvSpPr>
            <p:spPr>
              <a:xfrm>
                <a:off x="8153888" y="4877781"/>
                <a:ext cx="2255554" cy="1384995"/>
              </a:xfrm>
              <a:prstGeom prst="rect">
                <a:avLst/>
              </a:prstGeom>
              <a:blipFill>
                <a:blip r:embed="rId3"/>
                <a:stretch>
                  <a:fillRect/>
                </a:stretch>
              </a:blipFill>
            </p:spPr>
            <p:txBody>
              <a:bodyPr/>
              <a:lstStyle/>
              <a:p>
                <a:r>
                  <a:rPr lang="en-GB">
                    <a:noFill/>
                  </a:rPr>
                  <a:t> </a:t>
                </a:r>
              </a:p>
            </p:txBody>
          </p:sp>
        </mc:Fallback>
      </mc:AlternateContent>
      <p:sp>
        <p:nvSpPr>
          <p:cNvPr id="9" name="Rectangle 8">
            <a:extLst>
              <a:ext uri="{FF2B5EF4-FFF2-40B4-BE49-F238E27FC236}">
                <a16:creationId xmlns:a16="http://schemas.microsoft.com/office/drawing/2014/main" id="{D4AA73C7-AC25-4696-87E9-B388DFA02427}"/>
              </a:ext>
            </a:extLst>
          </p:cNvPr>
          <p:cNvSpPr/>
          <p:nvPr/>
        </p:nvSpPr>
        <p:spPr>
          <a:xfrm>
            <a:off x="6952076" y="1855932"/>
            <a:ext cx="4282454" cy="15180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Freeform: Shape 9">
            <a:extLst>
              <a:ext uri="{FF2B5EF4-FFF2-40B4-BE49-F238E27FC236}">
                <a16:creationId xmlns:a16="http://schemas.microsoft.com/office/drawing/2014/main" id="{15BA806C-F5FC-4BE8-AEBD-A72C96C87949}"/>
              </a:ext>
            </a:extLst>
          </p:cNvPr>
          <p:cNvSpPr/>
          <p:nvPr/>
        </p:nvSpPr>
        <p:spPr>
          <a:xfrm>
            <a:off x="8560903" y="2191860"/>
            <a:ext cx="846042" cy="373176"/>
          </a:xfrm>
          <a:custGeom>
            <a:avLst/>
            <a:gdLst>
              <a:gd name="connsiteX0" fmla="*/ 0 w 1285461"/>
              <a:gd name="connsiteY0" fmla="*/ 0 h 463826"/>
              <a:gd name="connsiteX1" fmla="*/ 808383 w 1285461"/>
              <a:gd name="connsiteY1" fmla="*/ 92765 h 463826"/>
              <a:gd name="connsiteX2" fmla="*/ 1285461 w 1285461"/>
              <a:gd name="connsiteY2" fmla="*/ 463826 h 463826"/>
            </a:gdLst>
            <a:ahLst/>
            <a:cxnLst>
              <a:cxn ang="0">
                <a:pos x="connsiteX0" y="connsiteY0"/>
              </a:cxn>
              <a:cxn ang="0">
                <a:pos x="connsiteX1" y="connsiteY1"/>
              </a:cxn>
              <a:cxn ang="0">
                <a:pos x="connsiteX2" y="connsiteY2"/>
              </a:cxn>
            </a:cxnLst>
            <a:rect l="l" t="t" r="r" b="b"/>
            <a:pathLst>
              <a:path w="1285461" h="463826">
                <a:moveTo>
                  <a:pt x="0" y="0"/>
                </a:moveTo>
                <a:cubicBezTo>
                  <a:pt x="297070" y="7730"/>
                  <a:pt x="594140" y="15461"/>
                  <a:pt x="808383" y="92765"/>
                </a:cubicBezTo>
                <a:cubicBezTo>
                  <a:pt x="1022626" y="170069"/>
                  <a:pt x="1154043" y="316947"/>
                  <a:pt x="1285461" y="463826"/>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dirty="0"/>
          </a:p>
        </p:txBody>
      </p:sp>
      <p:sp>
        <p:nvSpPr>
          <p:cNvPr id="11" name="Freeform: Shape 10">
            <a:extLst>
              <a:ext uri="{FF2B5EF4-FFF2-40B4-BE49-F238E27FC236}">
                <a16:creationId xmlns:a16="http://schemas.microsoft.com/office/drawing/2014/main" id="{E6F24B9D-03B4-4F12-BD0B-DD4D99CBD013}"/>
              </a:ext>
            </a:extLst>
          </p:cNvPr>
          <p:cNvSpPr/>
          <p:nvPr/>
        </p:nvSpPr>
        <p:spPr>
          <a:xfrm flipV="1">
            <a:off x="8560903" y="2548192"/>
            <a:ext cx="846042" cy="427545"/>
          </a:xfrm>
          <a:custGeom>
            <a:avLst/>
            <a:gdLst>
              <a:gd name="connsiteX0" fmla="*/ 0 w 1285461"/>
              <a:gd name="connsiteY0" fmla="*/ 0 h 463826"/>
              <a:gd name="connsiteX1" fmla="*/ 808383 w 1285461"/>
              <a:gd name="connsiteY1" fmla="*/ 92765 h 463826"/>
              <a:gd name="connsiteX2" fmla="*/ 1285461 w 1285461"/>
              <a:gd name="connsiteY2" fmla="*/ 463826 h 463826"/>
            </a:gdLst>
            <a:ahLst/>
            <a:cxnLst>
              <a:cxn ang="0">
                <a:pos x="connsiteX0" y="connsiteY0"/>
              </a:cxn>
              <a:cxn ang="0">
                <a:pos x="connsiteX1" y="connsiteY1"/>
              </a:cxn>
              <a:cxn ang="0">
                <a:pos x="connsiteX2" y="connsiteY2"/>
              </a:cxn>
            </a:cxnLst>
            <a:rect l="l" t="t" r="r" b="b"/>
            <a:pathLst>
              <a:path w="1285461" h="463826">
                <a:moveTo>
                  <a:pt x="0" y="0"/>
                </a:moveTo>
                <a:cubicBezTo>
                  <a:pt x="297070" y="7730"/>
                  <a:pt x="594140" y="15461"/>
                  <a:pt x="808383" y="92765"/>
                </a:cubicBezTo>
                <a:cubicBezTo>
                  <a:pt x="1022626" y="170069"/>
                  <a:pt x="1154043" y="316947"/>
                  <a:pt x="1285461" y="463826"/>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2" name="Freeform: Shape 11">
            <a:extLst>
              <a:ext uri="{FF2B5EF4-FFF2-40B4-BE49-F238E27FC236}">
                <a16:creationId xmlns:a16="http://schemas.microsoft.com/office/drawing/2014/main" id="{B4F56D1F-3348-4ACF-8B9A-BF7B5A0F7357}"/>
              </a:ext>
            </a:extLst>
          </p:cNvPr>
          <p:cNvSpPr/>
          <p:nvPr/>
        </p:nvSpPr>
        <p:spPr>
          <a:xfrm>
            <a:off x="8560902" y="2180723"/>
            <a:ext cx="132654" cy="811857"/>
          </a:xfrm>
          <a:custGeom>
            <a:avLst/>
            <a:gdLst>
              <a:gd name="connsiteX0" fmla="*/ 0 w 132651"/>
              <a:gd name="connsiteY0" fmla="*/ 0 h 843821"/>
              <a:gd name="connsiteX1" fmla="*/ 132522 w 132651"/>
              <a:gd name="connsiteY1" fmla="*/ 397565 h 843821"/>
              <a:gd name="connsiteX2" fmla="*/ 26505 w 132651"/>
              <a:gd name="connsiteY2" fmla="*/ 808382 h 843821"/>
              <a:gd name="connsiteX3" fmla="*/ 26505 w 132651"/>
              <a:gd name="connsiteY3" fmla="*/ 795130 h 843821"/>
            </a:gdLst>
            <a:ahLst/>
            <a:cxnLst>
              <a:cxn ang="0">
                <a:pos x="connsiteX0" y="connsiteY0"/>
              </a:cxn>
              <a:cxn ang="0">
                <a:pos x="connsiteX1" y="connsiteY1"/>
              </a:cxn>
              <a:cxn ang="0">
                <a:pos x="connsiteX2" y="connsiteY2"/>
              </a:cxn>
              <a:cxn ang="0">
                <a:pos x="connsiteX3" y="connsiteY3"/>
              </a:cxn>
            </a:cxnLst>
            <a:rect l="l" t="t" r="r" b="b"/>
            <a:pathLst>
              <a:path w="132651" h="843821">
                <a:moveTo>
                  <a:pt x="0" y="0"/>
                </a:moveTo>
                <a:cubicBezTo>
                  <a:pt x="64052" y="131417"/>
                  <a:pt x="128104" y="262835"/>
                  <a:pt x="132522" y="397565"/>
                </a:cubicBezTo>
                <a:cubicBezTo>
                  <a:pt x="136940" y="532295"/>
                  <a:pt x="26505" y="808382"/>
                  <a:pt x="26505" y="808382"/>
                </a:cubicBezTo>
                <a:cubicBezTo>
                  <a:pt x="8836" y="874643"/>
                  <a:pt x="17670" y="834886"/>
                  <a:pt x="26505" y="795130"/>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59ADBE96-B35D-4604-9DD8-747D178CD739}"/>
              </a:ext>
            </a:extLst>
          </p:cNvPr>
          <p:cNvCxnSpPr>
            <a:cxnSpLocks/>
          </p:cNvCxnSpPr>
          <p:nvPr/>
        </p:nvCxnSpPr>
        <p:spPr>
          <a:xfrm flipH="1">
            <a:off x="8388624" y="2364139"/>
            <a:ext cx="278359"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4CBA9E93-15A2-4B9A-B479-B36235635718}"/>
              </a:ext>
            </a:extLst>
          </p:cNvPr>
          <p:cNvCxnSpPr>
            <a:cxnSpLocks/>
          </p:cNvCxnSpPr>
          <p:nvPr/>
        </p:nvCxnSpPr>
        <p:spPr>
          <a:xfrm flipH="1">
            <a:off x="8368746" y="2778807"/>
            <a:ext cx="278359"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417D83ED-C921-4BC3-8068-74FE70DE8AFB}"/>
              </a:ext>
            </a:extLst>
          </p:cNvPr>
          <p:cNvCxnSpPr>
            <a:cxnSpLocks/>
          </p:cNvCxnSpPr>
          <p:nvPr/>
        </p:nvCxnSpPr>
        <p:spPr>
          <a:xfrm flipH="1">
            <a:off x="9406945" y="2548192"/>
            <a:ext cx="278359" cy="0"/>
          </a:xfrm>
          <a:prstGeom prst="line">
            <a:avLst/>
          </a:prstGeom>
          <a:ln w="28575"/>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4D6D827B-67C0-4421-9382-8B5BA7B317AE}"/>
              </a:ext>
            </a:extLst>
          </p:cNvPr>
          <p:cNvSpPr txBox="1"/>
          <p:nvPr/>
        </p:nvSpPr>
        <p:spPr>
          <a:xfrm>
            <a:off x="9685304" y="2378448"/>
            <a:ext cx="1345945" cy="369332"/>
          </a:xfrm>
          <a:prstGeom prst="rect">
            <a:avLst/>
          </a:prstGeom>
          <a:noFill/>
        </p:spPr>
        <p:txBody>
          <a:bodyPr wrap="square" rtlCol="0">
            <a:spAutoFit/>
          </a:bodyPr>
          <a:lstStyle/>
          <a:p>
            <a:r>
              <a:rPr lang="en-GB" dirty="0"/>
              <a:t>Output Q</a:t>
            </a:r>
          </a:p>
        </p:txBody>
      </p:sp>
      <p:sp>
        <p:nvSpPr>
          <p:cNvPr id="17" name="TextBox 16">
            <a:extLst>
              <a:ext uri="{FF2B5EF4-FFF2-40B4-BE49-F238E27FC236}">
                <a16:creationId xmlns:a16="http://schemas.microsoft.com/office/drawing/2014/main" id="{66F14309-B8AC-4A10-8DDD-E7F7A628F7FA}"/>
              </a:ext>
            </a:extLst>
          </p:cNvPr>
          <p:cNvSpPr txBox="1"/>
          <p:nvPr/>
        </p:nvSpPr>
        <p:spPr>
          <a:xfrm>
            <a:off x="7272465" y="2203375"/>
            <a:ext cx="1345945" cy="369332"/>
          </a:xfrm>
          <a:prstGeom prst="rect">
            <a:avLst/>
          </a:prstGeom>
          <a:noFill/>
        </p:spPr>
        <p:txBody>
          <a:bodyPr wrap="square" rtlCol="0">
            <a:spAutoFit/>
          </a:bodyPr>
          <a:lstStyle/>
          <a:p>
            <a:r>
              <a:rPr lang="en-GB" dirty="0"/>
              <a:t>Input A</a:t>
            </a:r>
          </a:p>
        </p:txBody>
      </p:sp>
      <p:sp>
        <p:nvSpPr>
          <p:cNvPr id="18" name="TextBox 17">
            <a:extLst>
              <a:ext uri="{FF2B5EF4-FFF2-40B4-BE49-F238E27FC236}">
                <a16:creationId xmlns:a16="http://schemas.microsoft.com/office/drawing/2014/main" id="{DF17999D-1ABA-482B-8BC7-862E405539B6}"/>
              </a:ext>
            </a:extLst>
          </p:cNvPr>
          <p:cNvSpPr txBox="1"/>
          <p:nvPr/>
        </p:nvSpPr>
        <p:spPr>
          <a:xfrm>
            <a:off x="7281284" y="2580224"/>
            <a:ext cx="1345945" cy="369332"/>
          </a:xfrm>
          <a:prstGeom prst="rect">
            <a:avLst/>
          </a:prstGeom>
          <a:noFill/>
        </p:spPr>
        <p:txBody>
          <a:bodyPr wrap="square" rtlCol="0">
            <a:spAutoFit/>
          </a:bodyPr>
          <a:lstStyle/>
          <a:p>
            <a:r>
              <a:rPr lang="en-GB" dirty="0"/>
              <a:t>Input B</a:t>
            </a:r>
          </a:p>
        </p:txBody>
      </p:sp>
    </p:spTree>
    <p:extLst>
      <p:ext uri="{BB962C8B-B14F-4D97-AF65-F5344CB8AC3E}">
        <p14:creationId xmlns:p14="http://schemas.microsoft.com/office/powerpoint/2010/main" val="33090015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NOR</a:t>
            </a:r>
          </a:p>
        </p:txBody>
      </p:sp>
      <p:sp>
        <p:nvSpPr>
          <p:cNvPr id="3" name="Content Placeholder 2"/>
          <p:cNvSpPr>
            <a:spLocks noGrp="1"/>
          </p:cNvSpPr>
          <p:nvPr>
            <p:ph idx="1"/>
          </p:nvPr>
        </p:nvSpPr>
        <p:spPr/>
        <p:txBody>
          <a:bodyPr>
            <a:normAutofit/>
          </a:bodyPr>
          <a:lstStyle/>
          <a:p>
            <a:pPr marL="0" indent="0">
              <a:buNone/>
            </a:pPr>
            <a:r>
              <a:rPr lang="en-GB" dirty="0"/>
              <a:t>A NOR gate is a combined OR and NOT gate, so the output of a NOR gate is the opposite of an OR gate. NOR gate has 2 inputs and will have a true output  if both of the inputs are false otherwise the output will be false.</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193330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NOR truth table</a:t>
            </a:r>
          </a:p>
        </p:txBody>
      </p:sp>
      <p:graphicFrame>
        <p:nvGraphicFramePr>
          <p:cNvPr id="5" name="Content Placeholder 4"/>
          <p:cNvGraphicFramePr>
            <a:graphicFrameLocks noGrp="1"/>
          </p:cNvGraphicFramePr>
          <p:nvPr>
            <p:ph idx="1"/>
          </p:nvPr>
        </p:nvGraphicFramePr>
        <p:xfrm>
          <a:off x="150872" y="1981200"/>
          <a:ext cx="5945128" cy="2895600"/>
        </p:xfrm>
        <a:graphic>
          <a:graphicData uri="http://schemas.openxmlformats.org/drawingml/2006/table">
            <a:tbl>
              <a:tblPr firstRow="1" bandRow="1">
                <a:tableStyleId>{10A1B5D5-9B99-4C35-A422-299274C87663}</a:tableStyleId>
              </a:tblPr>
              <a:tblGrid>
                <a:gridCol w="2010347">
                  <a:extLst>
                    <a:ext uri="{9D8B030D-6E8A-4147-A177-3AD203B41FA5}">
                      <a16:colId xmlns:a16="http://schemas.microsoft.com/office/drawing/2014/main" val="20000"/>
                    </a:ext>
                  </a:extLst>
                </a:gridCol>
                <a:gridCol w="2027529">
                  <a:extLst>
                    <a:ext uri="{9D8B030D-6E8A-4147-A177-3AD203B41FA5}">
                      <a16:colId xmlns:a16="http://schemas.microsoft.com/office/drawing/2014/main" val="20001"/>
                    </a:ext>
                  </a:extLst>
                </a:gridCol>
                <a:gridCol w="1907252">
                  <a:extLst>
                    <a:ext uri="{9D8B030D-6E8A-4147-A177-3AD203B41FA5}">
                      <a16:colId xmlns:a16="http://schemas.microsoft.com/office/drawing/2014/main" val="20002"/>
                    </a:ext>
                  </a:extLst>
                </a:gridCol>
              </a:tblGrid>
              <a:tr h="370840">
                <a:tc>
                  <a:txBody>
                    <a:bodyPr/>
                    <a:lstStyle/>
                    <a:p>
                      <a:r>
                        <a:rPr lang="en-GB" sz="3200" dirty="0"/>
                        <a:t>Input 1</a:t>
                      </a:r>
                    </a:p>
                  </a:txBody>
                  <a:tcPr/>
                </a:tc>
                <a:tc>
                  <a:txBody>
                    <a:bodyPr/>
                    <a:lstStyle/>
                    <a:p>
                      <a:r>
                        <a:rPr lang="en-GB" sz="3200" dirty="0"/>
                        <a:t>Input 2</a:t>
                      </a:r>
                    </a:p>
                  </a:txBody>
                  <a:tcPr/>
                </a:tc>
                <a:tc>
                  <a:txBody>
                    <a:bodyPr/>
                    <a:lstStyle/>
                    <a:p>
                      <a:r>
                        <a:rPr lang="en-GB" sz="3200" dirty="0"/>
                        <a:t>Output</a:t>
                      </a:r>
                    </a:p>
                  </a:txBody>
                  <a:tcPr/>
                </a:tc>
                <a:extLst>
                  <a:ext uri="{0D108BD9-81ED-4DB2-BD59-A6C34878D82A}">
                    <a16:rowId xmlns:a16="http://schemas.microsoft.com/office/drawing/2014/main" val="10000"/>
                  </a:ext>
                </a:extLst>
              </a:tr>
              <a:tr h="370840">
                <a:tc>
                  <a:txBody>
                    <a:bodyPr/>
                    <a:lstStyle/>
                    <a:p>
                      <a:r>
                        <a:rPr lang="en-GB" sz="3200" dirty="0"/>
                        <a:t>0</a:t>
                      </a:r>
                    </a:p>
                  </a:txBody>
                  <a:tcPr/>
                </a:tc>
                <a:tc>
                  <a:txBody>
                    <a:bodyPr/>
                    <a:lstStyle/>
                    <a:p>
                      <a:r>
                        <a:rPr lang="en-GB" sz="3200" dirty="0"/>
                        <a:t>0</a:t>
                      </a:r>
                    </a:p>
                  </a:txBody>
                  <a:tcPr/>
                </a:tc>
                <a:tc>
                  <a:txBody>
                    <a:bodyPr/>
                    <a:lstStyle/>
                    <a:p>
                      <a:r>
                        <a:rPr lang="en-GB" sz="3200" dirty="0"/>
                        <a:t>1</a:t>
                      </a:r>
                    </a:p>
                  </a:txBody>
                  <a:tcPr/>
                </a:tc>
                <a:extLst>
                  <a:ext uri="{0D108BD9-81ED-4DB2-BD59-A6C34878D82A}">
                    <a16:rowId xmlns:a16="http://schemas.microsoft.com/office/drawing/2014/main" val="10001"/>
                  </a:ext>
                </a:extLst>
              </a:tr>
              <a:tr h="370840">
                <a:tc>
                  <a:txBody>
                    <a:bodyPr/>
                    <a:lstStyle/>
                    <a:p>
                      <a:r>
                        <a:rPr lang="en-GB" sz="3200" dirty="0"/>
                        <a:t>0</a:t>
                      </a:r>
                    </a:p>
                  </a:txBody>
                  <a:tcPr/>
                </a:tc>
                <a:tc>
                  <a:txBody>
                    <a:bodyPr/>
                    <a:lstStyle/>
                    <a:p>
                      <a:r>
                        <a:rPr lang="en-GB" sz="3200" dirty="0"/>
                        <a:t>1</a:t>
                      </a:r>
                    </a:p>
                  </a:txBody>
                  <a:tcPr/>
                </a:tc>
                <a:tc>
                  <a:txBody>
                    <a:bodyPr/>
                    <a:lstStyle/>
                    <a:p>
                      <a:r>
                        <a:rPr lang="en-GB" sz="3200" dirty="0"/>
                        <a:t>0</a:t>
                      </a:r>
                    </a:p>
                  </a:txBody>
                  <a:tcPr/>
                </a:tc>
                <a:extLst>
                  <a:ext uri="{0D108BD9-81ED-4DB2-BD59-A6C34878D82A}">
                    <a16:rowId xmlns:a16="http://schemas.microsoft.com/office/drawing/2014/main" val="10002"/>
                  </a:ext>
                </a:extLst>
              </a:tr>
              <a:tr h="370840">
                <a:tc>
                  <a:txBody>
                    <a:bodyPr/>
                    <a:lstStyle/>
                    <a:p>
                      <a:r>
                        <a:rPr lang="en-GB" sz="3200" dirty="0"/>
                        <a:t>1</a:t>
                      </a:r>
                    </a:p>
                  </a:txBody>
                  <a:tcPr/>
                </a:tc>
                <a:tc>
                  <a:txBody>
                    <a:bodyPr/>
                    <a:lstStyle/>
                    <a:p>
                      <a:r>
                        <a:rPr lang="en-GB" sz="3200" dirty="0"/>
                        <a:t>0</a:t>
                      </a:r>
                    </a:p>
                  </a:txBody>
                  <a:tcPr/>
                </a:tc>
                <a:tc>
                  <a:txBody>
                    <a:bodyPr/>
                    <a:lstStyle/>
                    <a:p>
                      <a:r>
                        <a:rPr lang="en-GB" sz="3200" dirty="0"/>
                        <a:t>0</a:t>
                      </a:r>
                    </a:p>
                  </a:txBody>
                  <a:tcPr/>
                </a:tc>
                <a:extLst>
                  <a:ext uri="{0D108BD9-81ED-4DB2-BD59-A6C34878D82A}">
                    <a16:rowId xmlns:a16="http://schemas.microsoft.com/office/drawing/2014/main" val="10003"/>
                  </a:ext>
                </a:extLst>
              </a:tr>
              <a:tr h="370840">
                <a:tc>
                  <a:txBody>
                    <a:bodyPr/>
                    <a:lstStyle/>
                    <a:p>
                      <a:r>
                        <a:rPr lang="en-GB" sz="3200" dirty="0"/>
                        <a:t>1</a:t>
                      </a:r>
                    </a:p>
                  </a:txBody>
                  <a:tcPr/>
                </a:tc>
                <a:tc>
                  <a:txBody>
                    <a:bodyPr/>
                    <a:lstStyle/>
                    <a:p>
                      <a:r>
                        <a:rPr lang="en-GB" sz="3200" dirty="0"/>
                        <a:t>1</a:t>
                      </a:r>
                    </a:p>
                  </a:txBody>
                  <a:tcPr/>
                </a:tc>
                <a:tc>
                  <a:txBody>
                    <a:bodyPr/>
                    <a:lstStyle/>
                    <a:p>
                      <a:r>
                        <a:rPr lang="en-GB" sz="3200" dirty="0"/>
                        <a:t>0</a:t>
                      </a:r>
                    </a:p>
                  </a:txBody>
                  <a:tcPr/>
                </a:tc>
                <a:extLst>
                  <a:ext uri="{0D108BD9-81ED-4DB2-BD59-A6C34878D82A}">
                    <a16:rowId xmlns:a16="http://schemas.microsoft.com/office/drawing/2014/main" val="10004"/>
                  </a:ext>
                </a:extLst>
              </a:tr>
            </a:tbl>
          </a:graphicData>
        </a:graphic>
      </p:graphicFrame>
      <p:sp>
        <p:nvSpPr>
          <p:cNvPr id="6" name="Content Placeholder 2"/>
          <p:cNvSpPr txBox="1">
            <a:spLocks/>
          </p:cNvSpPr>
          <p:nvPr/>
        </p:nvSpPr>
        <p:spPr>
          <a:xfrm>
            <a:off x="7218474" y="3760809"/>
            <a:ext cx="4730496" cy="16787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The NOR gate has two inputs and an output.  </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98A7CD71-FCA4-45A0-B7B1-5322BEC72510}"/>
                  </a:ext>
                </a:extLst>
              </p:cNvPr>
              <p:cNvSpPr/>
              <p:nvPr/>
            </p:nvSpPr>
            <p:spPr>
              <a:xfrm>
                <a:off x="7903156" y="4829984"/>
                <a:ext cx="3282822" cy="166289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800" i="1" dirty="0" smtClean="0">
                          <a:latin typeface="Cambria Math" panose="02040503050406030204" pitchFamily="18" charset="0"/>
                        </a:rPr>
                        <m:t>𝑄</m:t>
                      </m:r>
                      <m:r>
                        <a:rPr lang="en-GB" sz="2800" i="1" dirty="0" smtClean="0">
                          <a:latin typeface="Cambria Math" panose="02040503050406030204" pitchFamily="18" charset="0"/>
                        </a:rPr>
                        <m:t> = </m:t>
                      </m:r>
                      <m:r>
                        <a:rPr lang="en-GB" sz="2800" i="1" dirty="0">
                          <a:latin typeface="Cambria Math" panose="02040503050406030204" pitchFamily="18" charset="0"/>
                        </a:rPr>
                        <m:t>𝑁𝑂𝑇</m:t>
                      </m:r>
                      <m:r>
                        <a:rPr lang="en-GB" sz="2800" i="1" dirty="0">
                          <a:latin typeface="Cambria Math" panose="02040503050406030204" pitchFamily="18" charset="0"/>
                        </a:rPr>
                        <m:t>(</m:t>
                      </m:r>
                      <m:r>
                        <a:rPr lang="en-GB" sz="2800" i="1" dirty="0">
                          <a:latin typeface="Cambria Math" panose="02040503050406030204" pitchFamily="18" charset="0"/>
                        </a:rPr>
                        <m:t>𝐴</m:t>
                      </m:r>
                      <m:r>
                        <a:rPr lang="en-GB" sz="2800" i="1" dirty="0">
                          <a:latin typeface="Cambria Math" panose="02040503050406030204" pitchFamily="18" charset="0"/>
                        </a:rPr>
                        <m:t> </m:t>
                      </m:r>
                      <m:r>
                        <a:rPr lang="en-GB" sz="2800" b="0" i="1" dirty="0" smtClean="0">
                          <a:latin typeface="Cambria Math" panose="02040503050406030204" pitchFamily="18" charset="0"/>
                        </a:rPr>
                        <m:t>𝑂𝑅</m:t>
                      </m:r>
                      <m:r>
                        <a:rPr lang="en-GB" sz="2800" i="1" dirty="0" smtClean="0">
                          <a:latin typeface="Cambria Math" panose="02040503050406030204" pitchFamily="18" charset="0"/>
                        </a:rPr>
                        <m:t> </m:t>
                      </m:r>
                      <m:r>
                        <a:rPr lang="en-GB" sz="2800" i="1" dirty="0">
                          <a:latin typeface="Cambria Math" panose="02040503050406030204" pitchFamily="18" charset="0"/>
                        </a:rPr>
                        <m:t>𝐵</m:t>
                      </m:r>
                      <m:r>
                        <a:rPr lang="en-GB" sz="2800" i="1" dirty="0">
                          <a:latin typeface="Cambria Math" panose="02040503050406030204" pitchFamily="18" charset="0"/>
                        </a:rPr>
                        <m:t>)</m:t>
                      </m:r>
                    </m:oMath>
                  </m:oMathPara>
                </a14:m>
                <a:endParaRPr lang="en-GB" sz="2800" dirty="0"/>
              </a:p>
              <a:p>
                <a:endParaRPr lang="en-GB" sz="2800" dirty="0"/>
              </a:p>
              <a:p>
                <a:pPr/>
                <a14:m>
                  <m:oMathPara xmlns:m="http://schemas.openxmlformats.org/officeDocument/2006/math">
                    <m:oMathParaPr>
                      <m:jc m:val="centerGroup"/>
                    </m:oMathParaPr>
                    <m:oMath xmlns:m="http://schemas.openxmlformats.org/officeDocument/2006/math">
                      <m:r>
                        <a:rPr lang="en-GB" sz="2800" i="1" dirty="0">
                          <a:latin typeface="Cambria Math" panose="02040503050406030204" pitchFamily="18" charset="0"/>
                        </a:rPr>
                        <m:t>𝑄</m:t>
                      </m:r>
                      <m:r>
                        <a:rPr lang="en-GB" sz="2800" i="1" dirty="0">
                          <a:latin typeface="Cambria Math" panose="02040503050406030204" pitchFamily="18" charset="0"/>
                        </a:rPr>
                        <m:t> = </m:t>
                      </m:r>
                      <m:acc>
                        <m:accPr>
                          <m:chr m:val="̅"/>
                          <m:ctrlPr>
                            <a:rPr lang="en-GB" sz="2800" i="1" dirty="0">
                              <a:latin typeface="Cambria Math" panose="02040503050406030204" pitchFamily="18" charset="0"/>
                            </a:rPr>
                          </m:ctrlPr>
                        </m:accPr>
                        <m:e>
                          <m:r>
                            <a:rPr lang="en-GB" sz="2800" i="1" dirty="0">
                              <a:latin typeface="Cambria Math" panose="02040503050406030204" pitchFamily="18" charset="0"/>
                            </a:rPr>
                            <m:t>𝐴</m:t>
                          </m:r>
                          <m:r>
                            <a:rPr lang="en-GB" sz="2800" b="0" i="1" dirty="0" smtClean="0">
                              <a:latin typeface="Cambria Math" panose="02040503050406030204" pitchFamily="18" charset="0"/>
                            </a:rPr>
                            <m:t>+</m:t>
                          </m:r>
                          <m:r>
                            <a:rPr lang="en-GB" sz="2800" b="0" i="1" dirty="0" smtClean="0">
                              <a:latin typeface="Cambria Math" panose="02040503050406030204" pitchFamily="18" charset="0"/>
                            </a:rPr>
                            <m:t>𝐵</m:t>
                          </m:r>
                        </m:e>
                      </m:acc>
                    </m:oMath>
                  </m:oMathPara>
                </a14:m>
                <a:endParaRPr lang="en-GB" sz="2800" dirty="0"/>
              </a:p>
              <a:p>
                <a:endParaRPr lang="en-GB" dirty="0"/>
              </a:p>
            </p:txBody>
          </p:sp>
        </mc:Choice>
        <mc:Fallback xmlns="">
          <p:sp>
            <p:nvSpPr>
              <p:cNvPr id="9" name="Rectangle 8">
                <a:extLst>
                  <a:ext uri="{FF2B5EF4-FFF2-40B4-BE49-F238E27FC236}">
                    <a16:creationId xmlns:a16="http://schemas.microsoft.com/office/drawing/2014/main" id="{98A7CD71-FCA4-45A0-B7B1-5322BEC72510}"/>
                  </a:ext>
                </a:extLst>
              </p:cNvPr>
              <p:cNvSpPr>
                <a:spLocks noRot="1" noChangeAspect="1" noMove="1" noResize="1" noEditPoints="1" noAdjustHandles="1" noChangeArrowheads="1" noChangeShapeType="1" noTextEdit="1"/>
              </p:cNvSpPr>
              <p:nvPr/>
            </p:nvSpPr>
            <p:spPr>
              <a:xfrm>
                <a:off x="7903156" y="4829984"/>
                <a:ext cx="3282822" cy="1662891"/>
              </a:xfrm>
              <a:prstGeom prst="rect">
                <a:avLst/>
              </a:prstGeom>
              <a:blipFill>
                <a:blip r:embed="rId3"/>
                <a:stretch>
                  <a:fillRect/>
                </a:stretch>
              </a:blipFill>
            </p:spPr>
            <p:txBody>
              <a:bodyPr/>
              <a:lstStyle/>
              <a:p>
                <a:r>
                  <a:rPr lang="en-GB">
                    <a:noFill/>
                  </a:rPr>
                  <a:t> </a:t>
                </a:r>
              </a:p>
            </p:txBody>
          </p:sp>
        </mc:Fallback>
      </mc:AlternateContent>
      <p:sp>
        <p:nvSpPr>
          <p:cNvPr id="11" name="Freeform: Shape 10">
            <a:extLst>
              <a:ext uri="{FF2B5EF4-FFF2-40B4-BE49-F238E27FC236}">
                <a16:creationId xmlns:a16="http://schemas.microsoft.com/office/drawing/2014/main" id="{E2975AF5-9176-48BB-B98A-BFE2597EFE1D}"/>
              </a:ext>
            </a:extLst>
          </p:cNvPr>
          <p:cNvSpPr/>
          <p:nvPr/>
        </p:nvSpPr>
        <p:spPr>
          <a:xfrm>
            <a:off x="8167772" y="1315321"/>
            <a:ext cx="846042" cy="373176"/>
          </a:xfrm>
          <a:custGeom>
            <a:avLst/>
            <a:gdLst>
              <a:gd name="connsiteX0" fmla="*/ 0 w 1285461"/>
              <a:gd name="connsiteY0" fmla="*/ 0 h 463826"/>
              <a:gd name="connsiteX1" fmla="*/ 808383 w 1285461"/>
              <a:gd name="connsiteY1" fmla="*/ 92765 h 463826"/>
              <a:gd name="connsiteX2" fmla="*/ 1285461 w 1285461"/>
              <a:gd name="connsiteY2" fmla="*/ 463826 h 463826"/>
            </a:gdLst>
            <a:ahLst/>
            <a:cxnLst>
              <a:cxn ang="0">
                <a:pos x="connsiteX0" y="connsiteY0"/>
              </a:cxn>
              <a:cxn ang="0">
                <a:pos x="connsiteX1" y="connsiteY1"/>
              </a:cxn>
              <a:cxn ang="0">
                <a:pos x="connsiteX2" y="connsiteY2"/>
              </a:cxn>
            </a:cxnLst>
            <a:rect l="l" t="t" r="r" b="b"/>
            <a:pathLst>
              <a:path w="1285461" h="463826">
                <a:moveTo>
                  <a:pt x="0" y="0"/>
                </a:moveTo>
                <a:cubicBezTo>
                  <a:pt x="297070" y="7730"/>
                  <a:pt x="594140" y="15461"/>
                  <a:pt x="808383" y="92765"/>
                </a:cubicBezTo>
                <a:cubicBezTo>
                  <a:pt x="1022626" y="170069"/>
                  <a:pt x="1154043" y="316947"/>
                  <a:pt x="1285461" y="463826"/>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dirty="0"/>
          </a:p>
        </p:txBody>
      </p:sp>
      <p:sp>
        <p:nvSpPr>
          <p:cNvPr id="12" name="Freeform: Shape 11">
            <a:extLst>
              <a:ext uri="{FF2B5EF4-FFF2-40B4-BE49-F238E27FC236}">
                <a16:creationId xmlns:a16="http://schemas.microsoft.com/office/drawing/2014/main" id="{C230EF88-739D-48FA-8F0D-522621602A71}"/>
              </a:ext>
            </a:extLst>
          </p:cNvPr>
          <p:cNvSpPr/>
          <p:nvPr/>
        </p:nvSpPr>
        <p:spPr>
          <a:xfrm flipV="1">
            <a:off x="8167772" y="1671653"/>
            <a:ext cx="846042" cy="427545"/>
          </a:xfrm>
          <a:custGeom>
            <a:avLst/>
            <a:gdLst>
              <a:gd name="connsiteX0" fmla="*/ 0 w 1285461"/>
              <a:gd name="connsiteY0" fmla="*/ 0 h 463826"/>
              <a:gd name="connsiteX1" fmla="*/ 808383 w 1285461"/>
              <a:gd name="connsiteY1" fmla="*/ 92765 h 463826"/>
              <a:gd name="connsiteX2" fmla="*/ 1285461 w 1285461"/>
              <a:gd name="connsiteY2" fmla="*/ 463826 h 463826"/>
            </a:gdLst>
            <a:ahLst/>
            <a:cxnLst>
              <a:cxn ang="0">
                <a:pos x="connsiteX0" y="connsiteY0"/>
              </a:cxn>
              <a:cxn ang="0">
                <a:pos x="connsiteX1" y="connsiteY1"/>
              </a:cxn>
              <a:cxn ang="0">
                <a:pos x="connsiteX2" y="connsiteY2"/>
              </a:cxn>
            </a:cxnLst>
            <a:rect l="l" t="t" r="r" b="b"/>
            <a:pathLst>
              <a:path w="1285461" h="463826">
                <a:moveTo>
                  <a:pt x="0" y="0"/>
                </a:moveTo>
                <a:cubicBezTo>
                  <a:pt x="297070" y="7730"/>
                  <a:pt x="594140" y="15461"/>
                  <a:pt x="808383" y="92765"/>
                </a:cubicBezTo>
                <a:cubicBezTo>
                  <a:pt x="1022626" y="170069"/>
                  <a:pt x="1154043" y="316947"/>
                  <a:pt x="1285461" y="463826"/>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3" name="Freeform: Shape 12">
            <a:extLst>
              <a:ext uri="{FF2B5EF4-FFF2-40B4-BE49-F238E27FC236}">
                <a16:creationId xmlns:a16="http://schemas.microsoft.com/office/drawing/2014/main" id="{68B12701-34BD-4ACD-8B81-EDD03123D613}"/>
              </a:ext>
            </a:extLst>
          </p:cNvPr>
          <p:cNvSpPr/>
          <p:nvPr/>
        </p:nvSpPr>
        <p:spPr>
          <a:xfrm>
            <a:off x="8167771" y="1304184"/>
            <a:ext cx="132654" cy="811857"/>
          </a:xfrm>
          <a:custGeom>
            <a:avLst/>
            <a:gdLst>
              <a:gd name="connsiteX0" fmla="*/ 0 w 132651"/>
              <a:gd name="connsiteY0" fmla="*/ 0 h 843821"/>
              <a:gd name="connsiteX1" fmla="*/ 132522 w 132651"/>
              <a:gd name="connsiteY1" fmla="*/ 397565 h 843821"/>
              <a:gd name="connsiteX2" fmla="*/ 26505 w 132651"/>
              <a:gd name="connsiteY2" fmla="*/ 808382 h 843821"/>
              <a:gd name="connsiteX3" fmla="*/ 26505 w 132651"/>
              <a:gd name="connsiteY3" fmla="*/ 795130 h 843821"/>
            </a:gdLst>
            <a:ahLst/>
            <a:cxnLst>
              <a:cxn ang="0">
                <a:pos x="connsiteX0" y="connsiteY0"/>
              </a:cxn>
              <a:cxn ang="0">
                <a:pos x="connsiteX1" y="connsiteY1"/>
              </a:cxn>
              <a:cxn ang="0">
                <a:pos x="connsiteX2" y="connsiteY2"/>
              </a:cxn>
              <a:cxn ang="0">
                <a:pos x="connsiteX3" y="connsiteY3"/>
              </a:cxn>
            </a:cxnLst>
            <a:rect l="l" t="t" r="r" b="b"/>
            <a:pathLst>
              <a:path w="132651" h="843821">
                <a:moveTo>
                  <a:pt x="0" y="0"/>
                </a:moveTo>
                <a:cubicBezTo>
                  <a:pt x="64052" y="131417"/>
                  <a:pt x="128104" y="262835"/>
                  <a:pt x="132522" y="397565"/>
                </a:cubicBezTo>
                <a:cubicBezTo>
                  <a:pt x="136940" y="532295"/>
                  <a:pt x="26505" y="808382"/>
                  <a:pt x="26505" y="808382"/>
                </a:cubicBezTo>
                <a:cubicBezTo>
                  <a:pt x="8836" y="874643"/>
                  <a:pt x="17670" y="834886"/>
                  <a:pt x="26505" y="795130"/>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2F50AB08-D84D-432B-A009-73172694AC3C}"/>
              </a:ext>
            </a:extLst>
          </p:cNvPr>
          <p:cNvCxnSpPr>
            <a:cxnSpLocks/>
          </p:cNvCxnSpPr>
          <p:nvPr/>
        </p:nvCxnSpPr>
        <p:spPr>
          <a:xfrm flipH="1">
            <a:off x="7995493" y="1487600"/>
            <a:ext cx="278359"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6A04ABD3-CF73-425F-AF3D-CBFABE015852}"/>
              </a:ext>
            </a:extLst>
          </p:cNvPr>
          <p:cNvCxnSpPr>
            <a:cxnSpLocks/>
          </p:cNvCxnSpPr>
          <p:nvPr/>
        </p:nvCxnSpPr>
        <p:spPr>
          <a:xfrm flipH="1">
            <a:off x="7975615" y="1902268"/>
            <a:ext cx="278359"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94B913F5-B6A9-4C13-BDC7-783546EC7D8D}"/>
              </a:ext>
            </a:extLst>
          </p:cNvPr>
          <p:cNvCxnSpPr>
            <a:cxnSpLocks/>
          </p:cNvCxnSpPr>
          <p:nvPr/>
        </p:nvCxnSpPr>
        <p:spPr>
          <a:xfrm flipH="1">
            <a:off x="9227053" y="1710830"/>
            <a:ext cx="278359" cy="0"/>
          </a:xfrm>
          <a:prstGeom prst="line">
            <a:avLst/>
          </a:prstGeom>
          <a:ln w="28575"/>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F4B82E60-F063-40BE-B7B3-8AFCD6CE5991}"/>
              </a:ext>
            </a:extLst>
          </p:cNvPr>
          <p:cNvSpPr txBox="1"/>
          <p:nvPr/>
        </p:nvSpPr>
        <p:spPr>
          <a:xfrm>
            <a:off x="9583722" y="1501909"/>
            <a:ext cx="1345945" cy="369332"/>
          </a:xfrm>
          <a:prstGeom prst="rect">
            <a:avLst/>
          </a:prstGeom>
          <a:noFill/>
        </p:spPr>
        <p:txBody>
          <a:bodyPr wrap="square" rtlCol="0">
            <a:spAutoFit/>
          </a:bodyPr>
          <a:lstStyle/>
          <a:p>
            <a:r>
              <a:rPr lang="en-GB" dirty="0"/>
              <a:t>Output Q</a:t>
            </a:r>
          </a:p>
        </p:txBody>
      </p:sp>
      <p:sp>
        <p:nvSpPr>
          <p:cNvPr id="18" name="TextBox 17">
            <a:extLst>
              <a:ext uri="{FF2B5EF4-FFF2-40B4-BE49-F238E27FC236}">
                <a16:creationId xmlns:a16="http://schemas.microsoft.com/office/drawing/2014/main" id="{4EF17C7C-E9CE-4C1C-92CB-B7C8A5D79FE9}"/>
              </a:ext>
            </a:extLst>
          </p:cNvPr>
          <p:cNvSpPr txBox="1"/>
          <p:nvPr/>
        </p:nvSpPr>
        <p:spPr>
          <a:xfrm>
            <a:off x="6879334" y="1326836"/>
            <a:ext cx="1345945" cy="369332"/>
          </a:xfrm>
          <a:prstGeom prst="rect">
            <a:avLst/>
          </a:prstGeom>
          <a:noFill/>
        </p:spPr>
        <p:txBody>
          <a:bodyPr wrap="square" rtlCol="0">
            <a:spAutoFit/>
          </a:bodyPr>
          <a:lstStyle/>
          <a:p>
            <a:r>
              <a:rPr lang="en-GB" dirty="0"/>
              <a:t>Input A</a:t>
            </a:r>
          </a:p>
        </p:txBody>
      </p:sp>
      <p:sp>
        <p:nvSpPr>
          <p:cNvPr id="19" name="TextBox 18">
            <a:extLst>
              <a:ext uri="{FF2B5EF4-FFF2-40B4-BE49-F238E27FC236}">
                <a16:creationId xmlns:a16="http://schemas.microsoft.com/office/drawing/2014/main" id="{3EC15772-4A8B-4B49-9F67-CC5C5E65CD4B}"/>
              </a:ext>
            </a:extLst>
          </p:cNvPr>
          <p:cNvSpPr txBox="1"/>
          <p:nvPr/>
        </p:nvSpPr>
        <p:spPr>
          <a:xfrm>
            <a:off x="6888153" y="1703685"/>
            <a:ext cx="1345945" cy="369332"/>
          </a:xfrm>
          <a:prstGeom prst="rect">
            <a:avLst/>
          </a:prstGeom>
          <a:noFill/>
        </p:spPr>
        <p:txBody>
          <a:bodyPr wrap="square" rtlCol="0">
            <a:spAutoFit/>
          </a:bodyPr>
          <a:lstStyle/>
          <a:p>
            <a:r>
              <a:rPr lang="en-GB" dirty="0"/>
              <a:t>Input B</a:t>
            </a:r>
          </a:p>
        </p:txBody>
      </p:sp>
      <p:sp>
        <p:nvSpPr>
          <p:cNvPr id="4" name="Oval 3">
            <a:extLst>
              <a:ext uri="{FF2B5EF4-FFF2-40B4-BE49-F238E27FC236}">
                <a16:creationId xmlns:a16="http://schemas.microsoft.com/office/drawing/2014/main" id="{B1CC63D9-4307-466C-86E7-864DEE660EA3}"/>
              </a:ext>
            </a:extLst>
          </p:cNvPr>
          <p:cNvSpPr/>
          <p:nvPr/>
        </p:nvSpPr>
        <p:spPr>
          <a:xfrm>
            <a:off x="9000832" y="1590700"/>
            <a:ext cx="226221" cy="223389"/>
          </a:xfrm>
          <a:prstGeom prst="ellipse">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1" name="Freeform: Shape 20">
            <a:extLst>
              <a:ext uri="{FF2B5EF4-FFF2-40B4-BE49-F238E27FC236}">
                <a16:creationId xmlns:a16="http://schemas.microsoft.com/office/drawing/2014/main" id="{890579FF-6FE9-42FC-8EB5-0AE223954F61}"/>
              </a:ext>
            </a:extLst>
          </p:cNvPr>
          <p:cNvSpPr/>
          <p:nvPr/>
        </p:nvSpPr>
        <p:spPr>
          <a:xfrm>
            <a:off x="2299900" y="5415399"/>
            <a:ext cx="846042" cy="373176"/>
          </a:xfrm>
          <a:custGeom>
            <a:avLst/>
            <a:gdLst>
              <a:gd name="connsiteX0" fmla="*/ 0 w 1285461"/>
              <a:gd name="connsiteY0" fmla="*/ 0 h 463826"/>
              <a:gd name="connsiteX1" fmla="*/ 808383 w 1285461"/>
              <a:gd name="connsiteY1" fmla="*/ 92765 h 463826"/>
              <a:gd name="connsiteX2" fmla="*/ 1285461 w 1285461"/>
              <a:gd name="connsiteY2" fmla="*/ 463826 h 463826"/>
            </a:gdLst>
            <a:ahLst/>
            <a:cxnLst>
              <a:cxn ang="0">
                <a:pos x="connsiteX0" y="connsiteY0"/>
              </a:cxn>
              <a:cxn ang="0">
                <a:pos x="connsiteX1" y="connsiteY1"/>
              </a:cxn>
              <a:cxn ang="0">
                <a:pos x="connsiteX2" y="connsiteY2"/>
              </a:cxn>
            </a:cxnLst>
            <a:rect l="l" t="t" r="r" b="b"/>
            <a:pathLst>
              <a:path w="1285461" h="463826">
                <a:moveTo>
                  <a:pt x="0" y="0"/>
                </a:moveTo>
                <a:cubicBezTo>
                  <a:pt x="297070" y="7730"/>
                  <a:pt x="594140" y="15461"/>
                  <a:pt x="808383" y="92765"/>
                </a:cubicBezTo>
                <a:cubicBezTo>
                  <a:pt x="1022626" y="170069"/>
                  <a:pt x="1154043" y="316947"/>
                  <a:pt x="1285461" y="463826"/>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dirty="0"/>
          </a:p>
        </p:txBody>
      </p:sp>
      <p:sp>
        <p:nvSpPr>
          <p:cNvPr id="22" name="Freeform: Shape 21">
            <a:extLst>
              <a:ext uri="{FF2B5EF4-FFF2-40B4-BE49-F238E27FC236}">
                <a16:creationId xmlns:a16="http://schemas.microsoft.com/office/drawing/2014/main" id="{4C53A89B-CB5B-43A7-88BE-5D586B403E23}"/>
              </a:ext>
            </a:extLst>
          </p:cNvPr>
          <p:cNvSpPr/>
          <p:nvPr/>
        </p:nvSpPr>
        <p:spPr>
          <a:xfrm flipV="1">
            <a:off x="2299900" y="5771731"/>
            <a:ext cx="846042" cy="427545"/>
          </a:xfrm>
          <a:custGeom>
            <a:avLst/>
            <a:gdLst>
              <a:gd name="connsiteX0" fmla="*/ 0 w 1285461"/>
              <a:gd name="connsiteY0" fmla="*/ 0 h 463826"/>
              <a:gd name="connsiteX1" fmla="*/ 808383 w 1285461"/>
              <a:gd name="connsiteY1" fmla="*/ 92765 h 463826"/>
              <a:gd name="connsiteX2" fmla="*/ 1285461 w 1285461"/>
              <a:gd name="connsiteY2" fmla="*/ 463826 h 463826"/>
            </a:gdLst>
            <a:ahLst/>
            <a:cxnLst>
              <a:cxn ang="0">
                <a:pos x="connsiteX0" y="connsiteY0"/>
              </a:cxn>
              <a:cxn ang="0">
                <a:pos x="connsiteX1" y="connsiteY1"/>
              </a:cxn>
              <a:cxn ang="0">
                <a:pos x="connsiteX2" y="connsiteY2"/>
              </a:cxn>
            </a:cxnLst>
            <a:rect l="l" t="t" r="r" b="b"/>
            <a:pathLst>
              <a:path w="1285461" h="463826">
                <a:moveTo>
                  <a:pt x="0" y="0"/>
                </a:moveTo>
                <a:cubicBezTo>
                  <a:pt x="297070" y="7730"/>
                  <a:pt x="594140" y="15461"/>
                  <a:pt x="808383" y="92765"/>
                </a:cubicBezTo>
                <a:cubicBezTo>
                  <a:pt x="1022626" y="170069"/>
                  <a:pt x="1154043" y="316947"/>
                  <a:pt x="1285461" y="463826"/>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23" name="Freeform: Shape 22">
            <a:extLst>
              <a:ext uri="{FF2B5EF4-FFF2-40B4-BE49-F238E27FC236}">
                <a16:creationId xmlns:a16="http://schemas.microsoft.com/office/drawing/2014/main" id="{BB01E1E5-0F8C-4FF5-9121-7ADDCF917DFD}"/>
              </a:ext>
            </a:extLst>
          </p:cNvPr>
          <p:cNvSpPr/>
          <p:nvPr/>
        </p:nvSpPr>
        <p:spPr>
          <a:xfrm>
            <a:off x="2299899" y="5404262"/>
            <a:ext cx="132654" cy="811857"/>
          </a:xfrm>
          <a:custGeom>
            <a:avLst/>
            <a:gdLst>
              <a:gd name="connsiteX0" fmla="*/ 0 w 132651"/>
              <a:gd name="connsiteY0" fmla="*/ 0 h 843821"/>
              <a:gd name="connsiteX1" fmla="*/ 132522 w 132651"/>
              <a:gd name="connsiteY1" fmla="*/ 397565 h 843821"/>
              <a:gd name="connsiteX2" fmla="*/ 26505 w 132651"/>
              <a:gd name="connsiteY2" fmla="*/ 808382 h 843821"/>
              <a:gd name="connsiteX3" fmla="*/ 26505 w 132651"/>
              <a:gd name="connsiteY3" fmla="*/ 795130 h 843821"/>
            </a:gdLst>
            <a:ahLst/>
            <a:cxnLst>
              <a:cxn ang="0">
                <a:pos x="connsiteX0" y="connsiteY0"/>
              </a:cxn>
              <a:cxn ang="0">
                <a:pos x="connsiteX1" y="connsiteY1"/>
              </a:cxn>
              <a:cxn ang="0">
                <a:pos x="connsiteX2" y="connsiteY2"/>
              </a:cxn>
              <a:cxn ang="0">
                <a:pos x="connsiteX3" y="connsiteY3"/>
              </a:cxn>
            </a:cxnLst>
            <a:rect l="l" t="t" r="r" b="b"/>
            <a:pathLst>
              <a:path w="132651" h="843821">
                <a:moveTo>
                  <a:pt x="0" y="0"/>
                </a:moveTo>
                <a:cubicBezTo>
                  <a:pt x="64052" y="131417"/>
                  <a:pt x="128104" y="262835"/>
                  <a:pt x="132522" y="397565"/>
                </a:cubicBezTo>
                <a:cubicBezTo>
                  <a:pt x="136940" y="532295"/>
                  <a:pt x="26505" y="808382"/>
                  <a:pt x="26505" y="808382"/>
                </a:cubicBezTo>
                <a:cubicBezTo>
                  <a:pt x="8836" y="874643"/>
                  <a:pt x="17670" y="834886"/>
                  <a:pt x="26505" y="795130"/>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cxnSp>
        <p:nvCxnSpPr>
          <p:cNvPr id="24" name="Straight Connector 23">
            <a:extLst>
              <a:ext uri="{FF2B5EF4-FFF2-40B4-BE49-F238E27FC236}">
                <a16:creationId xmlns:a16="http://schemas.microsoft.com/office/drawing/2014/main" id="{1A8524AA-01CD-4301-959A-21A348AA03B8}"/>
              </a:ext>
            </a:extLst>
          </p:cNvPr>
          <p:cNvCxnSpPr>
            <a:cxnSpLocks/>
          </p:cNvCxnSpPr>
          <p:nvPr/>
        </p:nvCxnSpPr>
        <p:spPr>
          <a:xfrm flipH="1">
            <a:off x="2127621" y="5587678"/>
            <a:ext cx="278359"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E1792B7-19D1-4248-9CC7-946A7D01BC6D}"/>
              </a:ext>
            </a:extLst>
          </p:cNvPr>
          <p:cNvCxnSpPr>
            <a:cxnSpLocks/>
          </p:cNvCxnSpPr>
          <p:nvPr/>
        </p:nvCxnSpPr>
        <p:spPr>
          <a:xfrm flipH="1">
            <a:off x="2107743" y="6002346"/>
            <a:ext cx="278359"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61AD6846-C6A5-472B-81C8-E5F8DDB13102}"/>
              </a:ext>
            </a:extLst>
          </p:cNvPr>
          <p:cNvCxnSpPr>
            <a:cxnSpLocks/>
          </p:cNvCxnSpPr>
          <p:nvPr/>
        </p:nvCxnSpPr>
        <p:spPr>
          <a:xfrm flipH="1">
            <a:off x="3145942" y="5771731"/>
            <a:ext cx="278359" cy="0"/>
          </a:xfrm>
          <a:prstGeom prst="line">
            <a:avLst/>
          </a:prstGeom>
          <a:ln w="28575"/>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00FD913D-8061-4E23-AE96-CA9561879782}"/>
              </a:ext>
            </a:extLst>
          </p:cNvPr>
          <p:cNvSpPr txBox="1"/>
          <p:nvPr/>
        </p:nvSpPr>
        <p:spPr>
          <a:xfrm>
            <a:off x="4392109" y="5634301"/>
            <a:ext cx="1345945" cy="369332"/>
          </a:xfrm>
          <a:prstGeom prst="rect">
            <a:avLst/>
          </a:prstGeom>
          <a:noFill/>
        </p:spPr>
        <p:txBody>
          <a:bodyPr wrap="square" rtlCol="0">
            <a:spAutoFit/>
          </a:bodyPr>
          <a:lstStyle/>
          <a:p>
            <a:r>
              <a:rPr lang="en-GB" dirty="0"/>
              <a:t>Output Q</a:t>
            </a:r>
          </a:p>
        </p:txBody>
      </p:sp>
      <p:sp>
        <p:nvSpPr>
          <p:cNvPr id="28" name="TextBox 27">
            <a:extLst>
              <a:ext uri="{FF2B5EF4-FFF2-40B4-BE49-F238E27FC236}">
                <a16:creationId xmlns:a16="http://schemas.microsoft.com/office/drawing/2014/main" id="{3DB89180-86F6-4251-937C-6358E8760D53}"/>
              </a:ext>
            </a:extLst>
          </p:cNvPr>
          <p:cNvSpPr txBox="1"/>
          <p:nvPr/>
        </p:nvSpPr>
        <p:spPr>
          <a:xfrm>
            <a:off x="1011462" y="5426914"/>
            <a:ext cx="1345945" cy="369332"/>
          </a:xfrm>
          <a:prstGeom prst="rect">
            <a:avLst/>
          </a:prstGeom>
          <a:noFill/>
        </p:spPr>
        <p:txBody>
          <a:bodyPr wrap="square" rtlCol="0">
            <a:spAutoFit/>
          </a:bodyPr>
          <a:lstStyle/>
          <a:p>
            <a:r>
              <a:rPr lang="en-GB" dirty="0"/>
              <a:t>Input A</a:t>
            </a:r>
          </a:p>
        </p:txBody>
      </p:sp>
      <p:sp>
        <p:nvSpPr>
          <p:cNvPr id="29" name="TextBox 28">
            <a:extLst>
              <a:ext uri="{FF2B5EF4-FFF2-40B4-BE49-F238E27FC236}">
                <a16:creationId xmlns:a16="http://schemas.microsoft.com/office/drawing/2014/main" id="{F29F29D3-FBD9-4EB7-A2FF-D614DF2ADE17}"/>
              </a:ext>
            </a:extLst>
          </p:cNvPr>
          <p:cNvSpPr txBox="1"/>
          <p:nvPr/>
        </p:nvSpPr>
        <p:spPr>
          <a:xfrm>
            <a:off x="1020281" y="5803763"/>
            <a:ext cx="1345945" cy="369332"/>
          </a:xfrm>
          <a:prstGeom prst="rect">
            <a:avLst/>
          </a:prstGeom>
          <a:noFill/>
        </p:spPr>
        <p:txBody>
          <a:bodyPr wrap="square" rtlCol="0">
            <a:spAutoFit/>
          </a:bodyPr>
          <a:lstStyle/>
          <a:p>
            <a:r>
              <a:rPr lang="en-GB" dirty="0"/>
              <a:t>Input B</a:t>
            </a:r>
          </a:p>
        </p:txBody>
      </p:sp>
      <p:cxnSp>
        <p:nvCxnSpPr>
          <p:cNvPr id="33" name="Straight Connector 32">
            <a:extLst>
              <a:ext uri="{FF2B5EF4-FFF2-40B4-BE49-F238E27FC236}">
                <a16:creationId xmlns:a16="http://schemas.microsoft.com/office/drawing/2014/main" id="{BB053410-6F4C-4183-89D8-9AD556E56272}"/>
              </a:ext>
            </a:extLst>
          </p:cNvPr>
          <p:cNvCxnSpPr>
            <a:cxnSpLocks/>
          </p:cNvCxnSpPr>
          <p:nvPr/>
        </p:nvCxnSpPr>
        <p:spPr>
          <a:xfrm flipH="1">
            <a:off x="4121545" y="5818206"/>
            <a:ext cx="278359" cy="0"/>
          </a:xfrm>
          <a:prstGeom prst="line">
            <a:avLst/>
          </a:prstGeom>
          <a:ln w="28575"/>
        </p:spPr>
        <p:style>
          <a:lnRef idx="1">
            <a:schemeClr val="dk1"/>
          </a:lnRef>
          <a:fillRef idx="0">
            <a:schemeClr val="dk1"/>
          </a:fillRef>
          <a:effectRef idx="0">
            <a:schemeClr val="dk1"/>
          </a:effectRef>
          <a:fontRef idx="minor">
            <a:schemeClr val="tx1"/>
          </a:fontRef>
        </p:style>
      </p:cxnSp>
      <p:sp>
        <p:nvSpPr>
          <p:cNvPr id="34" name="Oval 33">
            <a:extLst>
              <a:ext uri="{FF2B5EF4-FFF2-40B4-BE49-F238E27FC236}">
                <a16:creationId xmlns:a16="http://schemas.microsoft.com/office/drawing/2014/main" id="{05D0DA69-226A-46CC-90B3-42D2FBBD0937}"/>
              </a:ext>
            </a:extLst>
          </p:cNvPr>
          <p:cNvSpPr/>
          <p:nvPr/>
        </p:nvSpPr>
        <p:spPr>
          <a:xfrm>
            <a:off x="3895324" y="5699109"/>
            <a:ext cx="226221" cy="223389"/>
          </a:xfrm>
          <a:prstGeom prst="ellipse">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35" name="Isosceles Triangle 34">
            <a:extLst>
              <a:ext uri="{FF2B5EF4-FFF2-40B4-BE49-F238E27FC236}">
                <a16:creationId xmlns:a16="http://schemas.microsoft.com/office/drawing/2014/main" id="{F4037570-F703-4FF4-987C-E1A056F215A2}"/>
              </a:ext>
            </a:extLst>
          </p:cNvPr>
          <p:cNvSpPr/>
          <p:nvPr/>
        </p:nvSpPr>
        <p:spPr>
          <a:xfrm rot="5400000">
            <a:off x="3311584" y="5551504"/>
            <a:ext cx="691751" cy="489483"/>
          </a:xfrm>
          <a:prstGeom prst="triangle">
            <a:avLst>
              <a:gd name="adj" fmla="val 5760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373606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XOR Gate</a:t>
            </a:r>
          </a:p>
        </p:txBody>
      </p:sp>
      <p:sp>
        <p:nvSpPr>
          <p:cNvPr id="3" name="Content Placeholder 2"/>
          <p:cNvSpPr>
            <a:spLocks noGrp="1"/>
          </p:cNvSpPr>
          <p:nvPr>
            <p:ph idx="1"/>
          </p:nvPr>
        </p:nvSpPr>
        <p:spPr/>
        <p:txBody>
          <a:bodyPr>
            <a:normAutofit/>
          </a:bodyPr>
          <a:lstStyle/>
          <a:p>
            <a:pPr marL="0" indent="0">
              <a:buNone/>
            </a:pPr>
            <a:r>
              <a:rPr lang="en-GB" b="1" dirty="0"/>
              <a:t>Exclusive OR gate</a:t>
            </a:r>
            <a:r>
              <a:rPr lang="en-GB" dirty="0"/>
              <a:t> - XOR gate has 2 inputs and will have a true output if only if one of the inputs are true.</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72270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Boolean Logic</a:t>
            </a:r>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222047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XOR truth table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17508040"/>
              </p:ext>
            </p:extLst>
          </p:nvPr>
        </p:nvGraphicFramePr>
        <p:xfrm>
          <a:off x="347472" y="1414020"/>
          <a:ext cx="6327648" cy="2895600"/>
        </p:xfrm>
        <a:graphic>
          <a:graphicData uri="http://schemas.openxmlformats.org/drawingml/2006/table">
            <a:tbl>
              <a:tblPr firstRow="1" bandRow="1">
                <a:tableStyleId>{10A1B5D5-9B99-4C35-A422-299274C87663}</a:tableStyleId>
              </a:tblPr>
              <a:tblGrid>
                <a:gridCol w="2139696">
                  <a:extLst>
                    <a:ext uri="{9D8B030D-6E8A-4147-A177-3AD203B41FA5}">
                      <a16:colId xmlns:a16="http://schemas.microsoft.com/office/drawing/2014/main" val="20000"/>
                    </a:ext>
                  </a:extLst>
                </a:gridCol>
                <a:gridCol w="2157984">
                  <a:extLst>
                    <a:ext uri="{9D8B030D-6E8A-4147-A177-3AD203B41FA5}">
                      <a16:colId xmlns:a16="http://schemas.microsoft.com/office/drawing/2014/main" val="20001"/>
                    </a:ext>
                  </a:extLst>
                </a:gridCol>
                <a:gridCol w="2029968">
                  <a:extLst>
                    <a:ext uri="{9D8B030D-6E8A-4147-A177-3AD203B41FA5}">
                      <a16:colId xmlns:a16="http://schemas.microsoft.com/office/drawing/2014/main" val="20002"/>
                    </a:ext>
                  </a:extLst>
                </a:gridCol>
              </a:tblGrid>
              <a:tr h="370840">
                <a:tc>
                  <a:txBody>
                    <a:bodyPr/>
                    <a:lstStyle/>
                    <a:p>
                      <a:r>
                        <a:rPr lang="en-GB" sz="3200" dirty="0"/>
                        <a:t>Input 1</a:t>
                      </a:r>
                    </a:p>
                  </a:txBody>
                  <a:tcPr/>
                </a:tc>
                <a:tc>
                  <a:txBody>
                    <a:bodyPr/>
                    <a:lstStyle/>
                    <a:p>
                      <a:r>
                        <a:rPr lang="en-GB" sz="3200" dirty="0"/>
                        <a:t>Input 2</a:t>
                      </a:r>
                    </a:p>
                  </a:txBody>
                  <a:tcPr/>
                </a:tc>
                <a:tc>
                  <a:txBody>
                    <a:bodyPr/>
                    <a:lstStyle/>
                    <a:p>
                      <a:r>
                        <a:rPr lang="en-GB" sz="3200" dirty="0"/>
                        <a:t>Output</a:t>
                      </a:r>
                    </a:p>
                  </a:txBody>
                  <a:tcPr/>
                </a:tc>
                <a:extLst>
                  <a:ext uri="{0D108BD9-81ED-4DB2-BD59-A6C34878D82A}">
                    <a16:rowId xmlns:a16="http://schemas.microsoft.com/office/drawing/2014/main" val="10000"/>
                  </a:ext>
                </a:extLst>
              </a:tr>
              <a:tr h="370840">
                <a:tc>
                  <a:txBody>
                    <a:bodyPr/>
                    <a:lstStyle/>
                    <a:p>
                      <a:r>
                        <a:rPr lang="en-GB" sz="3200" dirty="0"/>
                        <a:t>0</a:t>
                      </a:r>
                    </a:p>
                  </a:txBody>
                  <a:tcPr/>
                </a:tc>
                <a:tc>
                  <a:txBody>
                    <a:bodyPr/>
                    <a:lstStyle/>
                    <a:p>
                      <a:r>
                        <a:rPr lang="en-GB" sz="3200" dirty="0"/>
                        <a:t>0</a:t>
                      </a:r>
                    </a:p>
                  </a:txBody>
                  <a:tcPr/>
                </a:tc>
                <a:tc>
                  <a:txBody>
                    <a:bodyPr/>
                    <a:lstStyle/>
                    <a:p>
                      <a:r>
                        <a:rPr lang="en-GB" sz="3200" dirty="0"/>
                        <a:t>0</a:t>
                      </a:r>
                    </a:p>
                  </a:txBody>
                  <a:tcPr/>
                </a:tc>
                <a:extLst>
                  <a:ext uri="{0D108BD9-81ED-4DB2-BD59-A6C34878D82A}">
                    <a16:rowId xmlns:a16="http://schemas.microsoft.com/office/drawing/2014/main" val="10001"/>
                  </a:ext>
                </a:extLst>
              </a:tr>
              <a:tr h="370840">
                <a:tc>
                  <a:txBody>
                    <a:bodyPr/>
                    <a:lstStyle/>
                    <a:p>
                      <a:r>
                        <a:rPr lang="en-GB" sz="3200" dirty="0"/>
                        <a:t>0</a:t>
                      </a:r>
                    </a:p>
                  </a:txBody>
                  <a:tcPr/>
                </a:tc>
                <a:tc>
                  <a:txBody>
                    <a:bodyPr/>
                    <a:lstStyle/>
                    <a:p>
                      <a:r>
                        <a:rPr lang="en-GB" sz="3200" dirty="0"/>
                        <a:t>1</a:t>
                      </a:r>
                    </a:p>
                  </a:txBody>
                  <a:tcPr/>
                </a:tc>
                <a:tc>
                  <a:txBody>
                    <a:bodyPr/>
                    <a:lstStyle/>
                    <a:p>
                      <a:r>
                        <a:rPr lang="en-GB" sz="3200" dirty="0"/>
                        <a:t>1</a:t>
                      </a:r>
                    </a:p>
                  </a:txBody>
                  <a:tcPr/>
                </a:tc>
                <a:extLst>
                  <a:ext uri="{0D108BD9-81ED-4DB2-BD59-A6C34878D82A}">
                    <a16:rowId xmlns:a16="http://schemas.microsoft.com/office/drawing/2014/main" val="10002"/>
                  </a:ext>
                </a:extLst>
              </a:tr>
              <a:tr h="370840">
                <a:tc>
                  <a:txBody>
                    <a:bodyPr/>
                    <a:lstStyle/>
                    <a:p>
                      <a:r>
                        <a:rPr lang="en-GB" sz="3200" dirty="0"/>
                        <a:t>1</a:t>
                      </a:r>
                    </a:p>
                  </a:txBody>
                  <a:tcPr/>
                </a:tc>
                <a:tc>
                  <a:txBody>
                    <a:bodyPr/>
                    <a:lstStyle/>
                    <a:p>
                      <a:r>
                        <a:rPr lang="en-GB" sz="3200" dirty="0"/>
                        <a:t>0</a:t>
                      </a:r>
                    </a:p>
                  </a:txBody>
                  <a:tcPr/>
                </a:tc>
                <a:tc>
                  <a:txBody>
                    <a:bodyPr/>
                    <a:lstStyle/>
                    <a:p>
                      <a:r>
                        <a:rPr lang="en-GB" sz="3200" dirty="0"/>
                        <a:t>1</a:t>
                      </a:r>
                    </a:p>
                  </a:txBody>
                  <a:tcPr/>
                </a:tc>
                <a:extLst>
                  <a:ext uri="{0D108BD9-81ED-4DB2-BD59-A6C34878D82A}">
                    <a16:rowId xmlns:a16="http://schemas.microsoft.com/office/drawing/2014/main" val="10003"/>
                  </a:ext>
                </a:extLst>
              </a:tr>
              <a:tr h="370840">
                <a:tc>
                  <a:txBody>
                    <a:bodyPr/>
                    <a:lstStyle/>
                    <a:p>
                      <a:r>
                        <a:rPr lang="en-GB" sz="3200" dirty="0"/>
                        <a:t>1</a:t>
                      </a:r>
                    </a:p>
                  </a:txBody>
                  <a:tcPr/>
                </a:tc>
                <a:tc>
                  <a:txBody>
                    <a:bodyPr/>
                    <a:lstStyle/>
                    <a:p>
                      <a:r>
                        <a:rPr lang="en-GB" sz="3200" dirty="0"/>
                        <a:t>1</a:t>
                      </a:r>
                    </a:p>
                  </a:txBody>
                  <a:tcPr/>
                </a:tc>
                <a:tc>
                  <a:txBody>
                    <a:bodyPr/>
                    <a:lstStyle/>
                    <a:p>
                      <a:r>
                        <a:rPr lang="en-GB" sz="3200" dirty="0"/>
                        <a:t>0</a:t>
                      </a:r>
                    </a:p>
                  </a:txBody>
                  <a:tcPr/>
                </a:tc>
                <a:extLst>
                  <a:ext uri="{0D108BD9-81ED-4DB2-BD59-A6C34878D82A}">
                    <a16:rowId xmlns:a16="http://schemas.microsoft.com/office/drawing/2014/main" val="10004"/>
                  </a:ext>
                </a:extLst>
              </a:tr>
            </a:tbl>
          </a:graphicData>
        </a:graphic>
      </p:graphicFrame>
      <p:sp>
        <p:nvSpPr>
          <p:cNvPr id="6" name="Content Placeholder 2"/>
          <p:cNvSpPr txBox="1">
            <a:spLocks/>
          </p:cNvSpPr>
          <p:nvPr/>
        </p:nvSpPr>
        <p:spPr>
          <a:xfrm>
            <a:off x="7237267" y="3429000"/>
            <a:ext cx="4730496" cy="16787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The XOR gate has two inputs and an output.  </a:t>
            </a: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B7072FBC-5095-407E-BB61-76EBA3CDD090}"/>
                  </a:ext>
                </a:extLst>
              </p:cNvPr>
              <p:cNvSpPr/>
              <p:nvPr/>
            </p:nvSpPr>
            <p:spPr>
              <a:xfrm>
                <a:off x="8619004" y="5013833"/>
                <a:ext cx="2568139" cy="166199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800" i="1" dirty="0" smtClean="0">
                          <a:latin typeface="Cambria Math" panose="02040503050406030204" pitchFamily="18" charset="0"/>
                        </a:rPr>
                        <m:t>𝑄</m:t>
                      </m:r>
                      <m:r>
                        <a:rPr lang="en-GB" sz="2800" i="1" dirty="0" smtClean="0">
                          <a:latin typeface="Cambria Math" panose="02040503050406030204" pitchFamily="18" charset="0"/>
                        </a:rPr>
                        <m:t> = </m:t>
                      </m:r>
                      <m:r>
                        <a:rPr lang="en-GB" sz="2800" i="1" dirty="0" smtClean="0">
                          <a:latin typeface="Cambria Math" panose="02040503050406030204" pitchFamily="18" charset="0"/>
                        </a:rPr>
                        <m:t>𝐴</m:t>
                      </m:r>
                      <m:r>
                        <a:rPr lang="en-GB" sz="2800" i="1" dirty="0" smtClean="0">
                          <a:latin typeface="Cambria Math" panose="02040503050406030204" pitchFamily="18" charset="0"/>
                        </a:rPr>
                        <m:t> </m:t>
                      </m:r>
                      <m:r>
                        <a:rPr lang="en-GB" sz="2800" i="1" dirty="0" smtClean="0">
                          <a:latin typeface="Cambria Math" panose="02040503050406030204" pitchFamily="18" charset="0"/>
                        </a:rPr>
                        <m:t>𝑋𝑂𝑅</m:t>
                      </m:r>
                      <m:r>
                        <a:rPr lang="en-GB" sz="2800" i="1" dirty="0" smtClean="0">
                          <a:latin typeface="Cambria Math" panose="02040503050406030204" pitchFamily="18" charset="0"/>
                        </a:rPr>
                        <m:t> </m:t>
                      </m:r>
                      <m:r>
                        <a:rPr lang="en-GB" sz="2800" i="1" dirty="0" smtClean="0">
                          <a:latin typeface="Cambria Math" panose="02040503050406030204" pitchFamily="18" charset="0"/>
                        </a:rPr>
                        <m:t>𝐵</m:t>
                      </m:r>
                    </m:oMath>
                  </m:oMathPara>
                </a14:m>
                <a:endParaRPr lang="en-GB" sz="2800" dirty="0"/>
              </a:p>
              <a:p>
                <a:endParaRPr lang="en-GB" sz="2800" dirty="0"/>
              </a:p>
              <a:p>
                <a:pPr/>
                <a14:m>
                  <m:oMathPara xmlns:m="http://schemas.openxmlformats.org/officeDocument/2006/math">
                    <m:oMathParaPr>
                      <m:jc m:val="centerGroup"/>
                    </m:oMathParaPr>
                    <m:oMath xmlns:m="http://schemas.openxmlformats.org/officeDocument/2006/math">
                      <m:r>
                        <a:rPr lang="en-GB" sz="2800" i="1" dirty="0">
                          <a:latin typeface="Cambria Math" panose="02040503050406030204" pitchFamily="18" charset="0"/>
                        </a:rPr>
                        <m:t>𝑄</m:t>
                      </m:r>
                      <m:r>
                        <a:rPr lang="en-GB" sz="2800" i="1" dirty="0">
                          <a:latin typeface="Cambria Math" panose="02040503050406030204" pitchFamily="18" charset="0"/>
                        </a:rPr>
                        <m:t> = </m:t>
                      </m:r>
                      <m:r>
                        <a:rPr lang="en-GB" sz="2800" i="1" dirty="0">
                          <a:latin typeface="Cambria Math" panose="02040503050406030204" pitchFamily="18" charset="0"/>
                        </a:rPr>
                        <m:t>𝐴</m:t>
                      </m:r>
                      <m:r>
                        <a:rPr lang="en-GB" sz="2800" i="1" dirty="0">
                          <a:latin typeface="Cambria Math" panose="02040503050406030204" pitchFamily="18" charset="0"/>
                        </a:rPr>
                        <m:t> ⊕ </m:t>
                      </m:r>
                      <m:r>
                        <a:rPr lang="en-GB" sz="2800" b="0" i="1" dirty="0" smtClean="0">
                          <a:latin typeface="Cambria Math" panose="02040503050406030204" pitchFamily="18" charset="0"/>
                          <a:sym typeface="Symbol" panose="05050102010706020507" pitchFamily="18" charset="2"/>
                        </a:rPr>
                        <m:t>𝐵</m:t>
                      </m:r>
                    </m:oMath>
                  </m:oMathPara>
                </a14:m>
                <a:endParaRPr lang="en-GB" sz="2800" dirty="0"/>
              </a:p>
              <a:p>
                <a:endParaRPr lang="en-GB" dirty="0"/>
              </a:p>
            </p:txBody>
          </p:sp>
        </mc:Choice>
        <mc:Fallback xmlns="">
          <p:sp>
            <p:nvSpPr>
              <p:cNvPr id="3" name="Rectangle 2">
                <a:extLst>
                  <a:ext uri="{FF2B5EF4-FFF2-40B4-BE49-F238E27FC236}">
                    <a16:creationId xmlns:a16="http://schemas.microsoft.com/office/drawing/2014/main" id="{B7072FBC-5095-407E-BB61-76EBA3CDD090}"/>
                  </a:ext>
                </a:extLst>
              </p:cNvPr>
              <p:cNvSpPr>
                <a:spLocks noRot="1" noChangeAspect="1" noMove="1" noResize="1" noEditPoints="1" noAdjustHandles="1" noChangeArrowheads="1" noChangeShapeType="1" noTextEdit="1"/>
              </p:cNvSpPr>
              <p:nvPr/>
            </p:nvSpPr>
            <p:spPr>
              <a:xfrm>
                <a:off x="8619004" y="5013833"/>
                <a:ext cx="2568139" cy="1661993"/>
              </a:xfrm>
              <a:prstGeom prst="rect">
                <a:avLst/>
              </a:prstGeom>
              <a:blipFill>
                <a:blip r:embed="rId2"/>
                <a:stretch>
                  <a:fillRect/>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2219FADD-0D3A-4EAE-BD18-D56B57C4A7B7}"/>
              </a:ext>
            </a:extLst>
          </p:cNvPr>
          <p:cNvPicPr>
            <a:picLocks noChangeAspect="1"/>
          </p:cNvPicPr>
          <p:nvPr/>
        </p:nvPicPr>
        <p:blipFill>
          <a:blip r:embed="rId3"/>
          <a:stretch>
            <a:fillRect/>
          </a:stretch>
        </p:blipFill>
        <p:spPr>
          <a:xfrm>
            <a:off x="6946308" y="1313164"/>
            <a:ext cx="4605960" cy="1575723"/>
          </a:xfrm>
          <a:prstGeom prst="rect">
            <a:avLst/>
          </a:prstGeom>
        </p:spPr>
      </p:pic>
      <p:sp>
        <p:nvSpPr>
          <p:cNvPr id="9" name="Rectangle 8">
            <a:extLst>
              <a:ext uri="{FF2B5EF4-FFF2-40B4-BE49-F238E27FC236}">
                <a16:creationId xmlns:a16="http://schemas.microsoft.com/office/drawing/2014/main" id="{F0BD1E24-9F67-4211-A17C-2BB92D3041A1}"/>
              </a:ext>
            </a:extLst>
          </p:cNvPr>
          <p:cNvSpPr/>
          <p:nvPr/>
        </p:nvSpPr>
        <p:spPr>
          <a:xfrm>
            <a:off x="579119" y="5709568"/>
            <a:ext cx="6815593" cy="646331"/>
          </a:xfrm>
          <a:prstGeom prst="rect">
            <a:avLst/>
          </a:prstGeom>
        </p:spPr>
        <p:txBody>
          <a:bodyPr wrap="square">
            <a:spAutoFit/>
          </a:bodyPr>
          <a:lstStyle/>
          <a:p>
            <a:r>
              <a:rPr lang="en-GB" dirty="0"/>
              <a:t>Exclusive OR gate -XOR gate has 2 inputs and will have a true output if only if one of the inputs are true.</a:t>
            </a:r>
          </a:p>
        </p:txBody>
      </p:sp>
    </p:spTree>
    <p:extLst>
      <p:ext uri="{BB962C8B-B14F-4D97-AF65-F5344CB8AC3E}">
        <p14:creationId xmlns:p14="http://schemas.microsoft.com/office/powerpoint/2010/main" val="17264324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BEBD0-9CFD-4D70-A1ED-DBA600AC3B76}"/>
              </a:ext>
            </a:extLst>
          </p:cNvPr>
          <p:cNvSpPr>
            <a:spLocks noGrp="1"/>
          </p:cNvSpPr>
          <p:nvPr>
            <p:ph type="title"/>
          </p:nvPr>
        </p:nvSpPr>
        <p:spPr/>
        <p:txBody>
          <a:bodyPr>
            <a:normAutofit fontScale="90000"/>
          </a:bodyPr>
          <a:lstStyle/>
          <a:p>
            <a:r>
              <a:rPr lang="en-GB" dirty="0"/>
              <a:t>Boolean Expression operators</a:t>
            </a:r>
          </a:p>
        </p:txBody>
      </p:sp>
      <mc:AlternateContent xmlns:mc="http://schemas.openxmlformats.org/markup-compatibility/2006" xmlns:a14="http://schemas.microsoft.com/office/drawing/2010/main">
        <mc:Choice Requires="a14">
          <p:graphicFrame>
            <p:nvGraphicFramePr>
              <p:cNvPr id="4" name="Table 4">
                <a:extLst>
                  <a:ext uri="{FF2B5EF4-FFF2-40B4-BE49-F238E27FC236}">
                    <a16:creationId xmlns:a16="http://schemas.microsoft.com/office/drawing/2014/main" id="{40FD5F44-98F2-4194-AA27-C383A97FCF7E}"/>
                  </a:ext>
                </a:extLst>
              </p:cNvPr>
              <p:cNvGraphicFramePr>
                <a:graphicFrameLocks noGrp="1"/>
              </p:cNvGraphicFramePr>
              <p:nvPr>
                <p:ph idx="1"/>
                <p:extLst>
                  <p:ext uri="{D42A27DB-BD31-4B8C-83A1-F6EECF244321}">
                    <p14:modId xmlns:p14="http://schemas.microsoft.com/office/powerpoint/2010/main" val="2885582368"/>
                  </p:ext>
                </p:extLst>
              </p:nvPr>
            </p:nvGraphicFramePr>
            <p:xfrm>
              <a:off x="838199" y="1825626"/>
              <a:ext cx="5045766" cy="2842216"/>
            </p:xfrm>
            <a:graphic>
              <a:graphicData uri="http://schemas.openxmlformats.org/drawingml/2006/table">
                <a:tbl>
                  <a:tblPr firstRow="1" bandRow="1">
                    <a:tableStyleId>{93296810-A885-4BE3-A3E7-6D5BEEA58F35}</a:tableStyleId>
                  </a:tblPr>
                  <a:tblGrid>
                    <a:gridCol w="866167">
                      <a:extLst>
                        <a:ext uri="{9D8B030D-6E8A-4147-A177-3AD203B41FA5}">
                          <a16:colId xmlns:a16="http://schemas.microsoft.com/office/drawing/2014/main" val="3651346253"/>
                        </a:ext>
                      </a:extLst>
                    </a:gridCol>
                    <a:gridCol w="423476">
                      <a:extLst>
                        <a:ext uri="{9D8B030D-6E8A-4147-A177-3AD203B41FA5}">
                          <a16:colId xmlns:a16="http://schemas.microsoft.com/office/drawing/2014/main" val="2952656777"/>
                        </a:ext>
                      </a:extLst>
                    </a:gridCol>
                    <a:gridCol w="1378059">
                      <a:extLst>
                        <a:ext uri="{9D8B030D-6E8A-4147-A177-3AD203B41FA5}">
                          <a16:colId xmlns:a16="http://schemas.microsoft.com/office/drawing/2014/main" val="1190906295"/>
                        </a:ext>
                      </a:extLst>
                    </a:gridCol>
                    <a:gridCol w="2378064">
                      <a:extLst>
                        <a:ext uri="{9D8B030D-6E8A-4147-A177-3AD203B41FA5}">
                          <a16:colId xmlns:a16="http://schemas.microsoft.com/office/drawing/2014/main" val="1171196665"/>
                        </a:ext>
                      </a:extLst>
                    </a:gridCol>
                  </a:tblGrid>
                  <a:tr h="322252">
                    <a:tc gridSpan="2">
                      <a:txBody>
                        <a:bodyPr/>
                        <a:lstStyle/>
                        <a:p>
                          <a:pPr algn="l"/>
                          <a:r>
                            <a:rPr lang="en-GB" dirty="0"/>
                            <a:t>Operator</a:t>
                          </a:r>
                        </a:p>
                      </a:txBody>
                      <a:tcPr/>
                    </a:tc>
                    <a:tc hMerge="1">
                      <a:txBody>
                        <a:bodyPr/>
                        <a:lstStyle/>
                        <a:p>
                          <a:pPr algn="l"/>
                          <a:endParaRPr lang="en-GB" dirty="0"/>
                        </a:p>
                      </a:txBody>
                      <a:tcPr/>
                    </a:tc>
                    <a:tc gridSpan="2">
                      <a:txBody>
                        <a:bodyPr/>
                        <a:lstStyle/>
                        <a:p>
                          <a:pPr algn="l"/>
                          <a:r>
                            <a:rPr lang="en-GB" dirty="0"/>
                            <a:t>Example</a:t>
                          </a:r>
                        </a:p>
                      </a:txBody>
                      <a:tcPr/>
                    </a:tc>
                    <a:tc hMerge="1">
                      <a:txBody>
                        <a:bodyPr/>
                        <a:lstStyle/>
                        <a:p>
                          <a:pPr algn="l"/>
                          <a:endParaRPr lang="en-GB" dirty="0"/>
                        </a:p>
                      </a:txBody>
                      <a:tcPr/>
                    </a:tc>
                    <a:extLst>
                      <a:ext uri="{0D108BD9-81ED-4DB2-BD59-A6C34878D82A}">
                        <a16:rowId xmlns:a16="http://schemas.microsoft.com/office/drawing/2014/main" val="3934288768"/>
                      </a:ext>
                    </a:extLst>
                  </a:tr>
                  <a:tr h="322252">
                    <a:tc>
                      <a:txBody>
                        <a:bodyPr/>
                        <a:lstStyle/>
                        <a:p>
                          <a:pPr algn="l"/>
                          <a:r>
                            <a:rPr lang="en-GB" dirty="0"/>
                            <a:t>AND</a:t>
                          </a:r>
                        </a:p>
                      </a:txBody>
                      <a:tcPr/>
                    </a:tc>
                    <a:tc>
                      <a:txBody>
                        <a:bodyPr/>
                        <a:lstStyle/>
                        <a:p>
                          <a:pPr algn="l"/>
                          <a:r>
                            <a:rPr lang="en-GB"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AND B</a:t>
                          </a:r>
                        </a:p>
                        <a:p>
                          <a:pPr algn="l"/>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 B</a:t>
                          </a:r>
                        </a:p>
                        <a:p>
                          <a:pPr algn="l"/>
                          <a:endParaRPr lang="en-GB" dirty="0"/>
                        </a:p>
                      </a:txBody>
                      <a:tcPr/>
                    </a:tc>
                    <a:extLst>
                      <a:ext uri="{0D108BD9-81ED-4DB2-BD59-A6C34878D82A}">
                        <a16:rowId xmlns:a16="http://schemas.microsoft.com/office/drawing/2014/main" val="1380972814"/>
                      </a:ext>
                    </a:extLst>
                  </a:tr>
                  <a:tr h="322252">
                    <a:tc>
                      <a:txBody>
                        <a:bodyPr/>
                        <a:lstStyle/>
                        <a:p>
                          <a:pPr algn="l"/>
                          <a:r>
                            <a:rPr lang="en-GB" dirty="0"/>
                            <a:t>OR</a:t>
                          </a:r>
                        </a:p>
                      </a:txBody>
                      <a:tcPr/>
                    </a:tc>
                    <a:tc>
                      <a:txBody>
                        <a:bodyPr/>
                        <a:lstStyle/>
                        <a:p>
                          <a:pPr algn="l"/>
                          <a:r>
                            <a:rPr lang="en-GB"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OR B</a:t>
                          </a:r>
                        </a:p>
                        <a:p>
                          <a:pPr algn="l"/>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 B</a:t>
                          </a:r>
                        </a:p>
                        <a:p>
                          <a:pPr algn="l"/>
                          <a:endParaRPr lang="en-GB" dirty="0"/>
                        </a:p>
                      </a:txBody>
                      <a:tcPr/>
                    </a:tc>
                    <a:extLst>
                      <a:ext uri="{0D108BD9-81ED-4DB2-BD59-A6C34878D82A}">
                        <a16:rowId xmlns:a16="http://schemas.microsoft.com/office/drawing/2014/main" val="550163378"/>
                      </a:ext>
                    </a:extLst>
                  </a:tr>
                  <a:tr h="322252">
                    <a:tc>
                      <a:txBody>
                        <a:bodyPr/>
                        <a:lstStyle/>
                        <a:p>
                          <a:pPr algn="l"/>
                          <a:r>
                            <a:rPr lang="en-GB" dirty="0"/>
                            <a:t>NOT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GB" sz="1800" i="1" dirty="0" smtClean="0">
                                    <a:latin typeface="Cambria Math" panose="02040503050406030204" pitchFamily="18" charset="0"/>
                                  </a:rPr>
                                  <m:t> </m:t>
                                </m:r>
                                <m:acc>
                                  <m:accPr>
                                    <m:chr m:val="̅"/>
                                    <m:ctrlPr>
                                      <a:rPr lang="en-GB" sz="1800" i="1" dirty="0">
                                        <a:latin typeface="Cambria Math" panose="02040503050406030204" pitchFamily="18" charset="0"/>
                                      </a:rPr>
                                    </m:ctrlPr>
                                  </m:accPr>
                                  <m:e>
                                    <m:r>
                                      <a:rPr lang="en-GB" sz="1800" b="0" i="1" dirty="0" smtClean="0">
                                        <a:latin typeface="Cambria Math" panose="02040503050406030204" pitchFamily="18" charset="0"/>
                                      </a:rPr>
                                      <m:t> </m:t>
                                    </m:r>
                                  </m:e>
                                </m:acc>
                              </m:oMath>
                            </m:oMathPara>
                          </a14:m>
                          <a:endParaRPr lang="en-GB" sz="1800" dirty="0"/>
                        </a:p>
                        <a:p>
                          <a:pPr algn="ctr"/>
                          <a:endParaRPr lang="en-GB" dirty="0"/>
                        </a:p>
                      </a:txBody>
                      <a:tcPr/>
                    </a:tc>
                    <a:tc>
                      <a:txBody>
                        <a:bodyPr/>
                        <a:lstStyle/>
                        <a:p>
                          <a:r>
                            <a:rPr lang="en-GB" sz="1800" dirty="0"/>
                            <a:t>Q = NOT A</a:t>
                          </a:r>
                        </a:p>
                        <a:p>
                          <a:pPr algn="l"/>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GB" sz="1800" i="1" dirty="0" smtClean="0">
                                    <a:latin typeface="Cambria Math" panose="02040503050406030204" pitchFamily="18" charset="0"/>
                                  </a:rPr>
                                  <m:t>𝑄</m:t>
                                </m:r>
                                <m:r>
                                  <a:rPr lang="en-GB" sz="1800" i="1" dirty="0" smtClean="0">
                                    <a:latin typeface="Cambria Math" panose="02040503050406030204" pitchFamily="18" charset="0"/>
                                  </a:rPr>
                                  <m:t> = </m:t>
                                </m:r>
                                <m:acc>
                                  <m:accPr>
                                    <m:chr m:val="̅"/>
                                    <m:ctrlPr>
                                      <a:rPr lang="en-GB" sz="1800" i="1" dirty="0">
                                        <a:latin typeface="Cambria Math" panose="02040503050406030204" pitchFamily="18" charset="0"/>
                                      </a:rPr>
                                    </m:ctrlPr>
                                  </m:accPr>
                                  <m:e>
                                    <m:r>
                                      <a:rPr lang="en-GB" sz="1800" i="1" dirty="0" smtClean="0">
                                        <a:latin typeface="Cambria Math" panose="02040503050406030204" pitchFamily="18" charset="0"/>
                                      </a:rPr>
                                      <m:t>𝐴</m:t>
                                    </m:r>
                                  </m:e>
                                </m:acc>
                              </m:oMath>
                            </m:oMathPara>
                          </a14:m>
                          <a:endParaRPr lang="en-GB" dirty="0"/>
                        </a:p>
                      </a:txBody>
                      <a:tcPr/>
                    </a:tc>
                    <a:extLst>
                      <a:ext uri="{0D108BD9-81ED-4DB2-BD59-A6C34878D82A}">
                        <a16:rowId xmlns:a16="http://schemas.microsoft.com/office/drawing/2014/main" val="3626972793"/>
                      </a:ext>
                    </a:extLst>
                  </a:tr>
                  <a:tr h="556216">
                    <a:tc>
                      <a:txBody>
                        <a:bodyPr/>
                        <a:lstStyle/>
                        <a:p>
                          <a:pPr algn="l"/>
                          <a:r>
                            <a:rPr lang="en-GB" dirty="0"/>
                            <a:t>XOR</a:t>
                          </a:r>
                        </a:p>
                      </a:txBody>
                      <a:tcPr/>
                    </a:tc>
                    <a:tc>
                      <a:txBody>
                        <a:bodyPr/>
                        <a:lstStyle/>
                        <a:p>
                          <a:pPr algn="ctr"/>
                          <a14:m>
                            <m:oMathPara xmlns:m="http://schemas.openxmlformats.org/officeDocument/2006/math">
                              <m:oMathParaPr>
                                <m:jc m:val="left"/>
                              </m:oMathParaPr>
                              <m:oMath xmlns:m="http://schemas.openxmlformats.org/officeDocument/2006/math">
                                <m:r>
                                  <a:rPr lang="en-GB" sz="1800" i="1" dirty="0" smtClean="0">
                                    <a:latin typeface="Cambria Math" panose="02040503050406030204" pitchFamily="18" charset="0"/>
                                    <a:sym typeface="Symbol" panose="05050102010706020507" pitchFamily="18" charset="2"/>
                                  </a:rPr>
                                  <m:t></m:t>
                                </m:r>
                              </m:oMath>
                            </m:oMathPara>
                          </a14:m>
                          <a:endParaRPr lang="en-GB" dirty="0"/>
                        </a:p>
                      </a:txBody>
                      <a:tcPr/>
                    </a:tc>
                    <a:tc>
                      <a:txBody>
                        <a:bodyPr/>
                        <a:lstStyle/>
                        <a:p>
                          <a:pPr algn="l"/>
                          <a:r>
                            <a:rPr lang="en-GB" dirty="0"/>
                            <a:t>Q = A XOR B</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GB" sz="1800" i="1" dirty="0" smtClean="0">
                                    <a:latin typeface="Cambria Math" panose="02040503050406030204" pitchFamily="18" charset="0"/>
                                  </a:rPr>
                                  <m:t>𝑄</m:t>
                                </m:r>
                                <m:r>
                                  <a:rPr lang="en-GB" sz="1800" i="1" dirty="0" smtClean="0">
                                    <a:latin typeface="Cambria Math" panose="02040503050406030204" pitchFamily="18" charset="0"/>
                                  </a:rPr>
                                  <m:t> = </m:t>
                                </m:r>
                                <m:r>
                                  <a:rPr lang="en-GB" sz="1800" i="1" dirty="0" smtClean="0">
                                    <a:latin typeface="Cambria Math" panose="02040503050406030204" pitchFamily="18" charset="0"/>
                                  </a:rPr>
                                  <m:t>𝐴</m:t>
                                </m:r>
                                <m:r>
                                  <a:rPr lang="en-GB" sz="1800" i="1" dirty="0" smtClean="0">
                                    <a:latin typeface="Cambria Math" panose="02040503050406030204" pitchFamily="18" charset="0"/>
                                  </a:rPr>
                                  <m:t>  </m:t>
                                </m:r>
                                <m:r>
                                  <a:rPr lang="en-GB" sz="1800" b="0" i="1" dirty="0" smtClean="0">
                                    <a:latin typeface="Cambria Math" panose="02040503050406030204" pitchFamily="18" charset="0"/>
                                    <a:sym typeface="Symbol" panose="05050102010706020507" pitchFamily="18" charset="2"/>
                                  </a:rPr>
                                  <m:t>𝐵</m:t>
                                </m:r>
                              </m:oMath>
                            </m:oMathPara>
                          </a14:m>
                          <a:endParaRPr lang="en-GB" sz="1800" dirty="0"/>
                        </a:p>
                      </a:txBody>
                      <a:tcPr/>
                    </a:tc>
                    <a:extLst>
                      <a:ext uri="{0D108BD9-81ED-4DB2-BD59-A6C34878D82A}">
                        <a16:rowId xmlns:a16="http://schemas.microsoft.com/office/drawing/2014/main" val="4062410087"/>
                      </a:ext>
                    </a:extLst>
                  </a:tr>
                </a:tbl>
              </a:graphicData>
            </a:graphic>
          </p:graphicFrame>
        </mc:Choice>
        <mc:Fallback xmlns="">
          <p:graphicFrame>
            <p:nvGraphicFramePr>
              <p:cNvPr id="4" name="Table 4">
                <a:extLst>
                  <a:ext uri="{FF2B5EF4-FFF2-40B4-BE49-F238E27FC236}">
                    <a16:creationId xmlns:a16="http://schemas.microsoft.com/office/drawing/2014/main" id="{40FD5F44-98F2-4194-AA27-C383A97FCF7E}"/>
                  </a:ext>
                </a:extLst>
              </p:cNvPr>
              <p:cNvGraphicFramePr>
                <a:graphicFrameLocks noGrp="1"/>
              </p:cNvGraphicFramePr>
              <p:nvPr>
                <p:ph idx="1"/>
                <p:extLst>
                  <p:ext uri="{D42A27DB-BD31-4B8C-83A1-F6EECF244321}">
                    <p14:modId xmlns:p14="http://schemas.microsoft.com/office/powerpoint/2010/main" val="2885582368"/>
                  </p:ext>
                </p:extLst>
              </p:nvPr>
            </p:nvGraphicFramePr>
            <p:xfrm>
              <a:off x="838199" y="1825626"/>
              <a:ext cx="5045766" cy="2842216"/>
            </p:xfrm>
            <a:graphic>
              <a:graphicData uri="http://schemas.openxmlformats.org/drawingml/2006/table">
                <a:tbl>
                  <a:tblPr firstRow="1" bandRow="1">
                    <a:tableStyleId>{93296810-A885-4BE3-A3E7-6D5BEEA58F35}</a:tableStyleId>
                  </a:tblPr>
                  <a:tblGrid>
                    <a:gridCol w="866167">
                      <a:extLst>
                        <a:ext uri="{9D8B030D-6E8A-4147-A177-3AD203B41FA5}">
                          <a16:colId xmlns:a16="http://schemas.microsoft.com/office/drawing/2014/main" val="3651346253"/>
                        </a:ext>
                      </a:extLst>
                    </a:gridCol>
                    <a:gridCol w="423476">
                      <a:extLst>
                        <a:ext uri="{9D8B030D-6E8A-4147-A177-3AD203B41FA5}">
                          <a16:colId xmlns:a16="http://schemas.microsoft.com/office/drawing/2014/main" val="2952656777"/>
                        </a:ext>
                      </a:extLst>
                    </a:gridCol>
                    <a:gridCol w="1378059">
                      <a:extLst>
                        <a:ext uri="{9D8B030D-6E8A-4147-A177-3AD203B41FA5}">
                          <a16:colId xmlns:a16="http://schemas.microsoft.com/office/drawing/2014/main" val="1190906295"/>
                        </a:ext>
                      </a:extLst>
                    </a:gridCol>
                    <a:gridCol w="2378064">
                      <a:extLst>
                        <a:ext uri="{9D8B030D-6E8A-4147-A177-3AD203B41FA5}">
                          <a16:colId xmlns:a16="http://schemas.microsoft.com/office/drawing/2014/main" val="1171196665"/>
                        </a:ext>
                      </a:extLst>
                    </a:gridCol>
                  </a:tblGrid>
                  <a:tr h="365760">
                    <a:tc gridSpan="2">
                      <a:txBody>
                        <a:bodyPr/>
                        <a:lstStyle/>
                        <a:p>
                          <a:pPr algn="l"/>
                          <a:r>
                            <a:rPr lang="en-GB" dirty="0"/>
                            <a:t>Operator</a:t>
                          </a:r>
                        </a:p>
                      </a:txBody>
                      <a:tcPr/>
                    </a:tc>
                    <a:tc hMerge="1">
                      <a:txBody>
                        <a:bodyPr/>
                        <a:lstStyle/>
                        <a:p>
                          <a:pPr algn="l"/>
                          <a:endParaRPr lang="en-GB" dirty="0"/>
                        </a:p>
                      </a:txBody>
                      <a:tcPr/>
                    </a:tc>
                    <a:tc gridSpan="2">
                      <a:txBody>
                        <a:bodyPr/>
                        <a:lstStyle/>
                        <a:p>
                          <a:pPr algn="l"/>
                          <a:r>
                            <a:rPr lang="en-GB" dirty="0"/>
                            <a:t>Example</a:t>
                          </a:r>
                        </a:p>
                      </a:txBody>
                      <a:tcPr/>
                    </a:tc>
                    <a:tc hMerge="1">
                      <a:txBody>
                        <a:bodyPr/>
                        <a:lstStyle/>
                        <a:p>
                          <a:pPr algn="l"/>
                          <a:endParaRPr lang="en-GB" dirty="0"/>
                        </a:p>
                      </a:txBody>
                      <a:tcPr/>
                    </a:tc>
                    <a:extLst>
                      <a:ext uri="{0D108BD9-81ED-4DB2-BD59-A6C34878D82A}">
                        <a16:rowId xmlns:a16="http://schemas.microsoft.com/office/drawing/2014/main" val="3934288768"/>
                      </a:ext>
                    </a:extLst>
                  </a:tr>
                  <a:tr h="640080">
                    <a:tc>
                      <a:txBody>
                        <a:bodyPr/>
                        <a:lstStyle/>
                        <a:p>
                          <a:pPr algn="l"/>
                          <a:r>
                            <a:rPr lang="en-GB" dirty="0"/>
                            <a:t>AND</a:t>
                          </a:r>
                        </a:p>
                      </a:txBody>
                      <a:tcPr/>
                    </a:tc>
                    <a:tc>
                      <a:txBody>
                        <a:bodyPr/>
                        <a:lstStyle/>
                        <a:p>
                          <a:pPr algn="l"/>
                          <a:r>
                            <a:rPr lang="en-GB"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AND B</a:t>
                          </a:r>
                        </a:p>
                        <a:p>
                          <a:pPr algn="l"/>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 B</a:t>
                          </a:r>
                        </a:p>
                        <a:p>
                          <a:pPr algn="l"/>
                          <a:endParaRPr lang="en-GB" dirty="0"/>
                        </a:p>
                      </a:txBody>
                      <a:tcPr/>
                    </a:tc>
                    <a:extLst>
                      <a:ext uri="{0D108BD9-81ED-4DB2-BD59-A6C34878D82A}">
                        <a16:rowId xmlns:a16="http://schemas.microsoft.com/office/drawing/2014/main" val="1380972814"/>
                      </a:ext>
                    </a:extLst>
                  </a:tr>
                  <a:tr h="640080">
                    <a:tc>
                      <a:txBody>
                        <a:bodyPr/>
                        <a:lstStyle/>
                        <a:p>
                          <a:pPr algn="l"/>
                          <a:r>
                            <a:rPr lang="en-GB" dirty="0"/>
                            <a:t>OR</a:t>
                          </a:r>
                        </a:p>
                      </a:txBody>
                      <a:tcPr/>
                    </a:tc>
                    <a:tc>
                      <a:txBody>
                        <a:bodyPr/>
                        <a:lstStyle/>
                        <a:p>
                          <a:pPr algn="l"/>
                          <a:r>
                            <a:rPr lang="en-GB"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OR B</a:t>
                          </a:r>
                        </a:p>
                        <a:p>
                          <a:pPr algn="l"/>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 B</a:t>
                          </a:r>
                        </a:p>
                        <a:p>
                          <a:pPr algn="l"/>
                          <a:endParaRPr lang="en-GB" dirty="0"/>
                        </a:p>
                      </a:txBody>
                      <a:tcPr/>
                    </a:tc>
                    <a:extLst>
                      <a:ext uri="{0D108BD9-81ED-4DB2-BD59-A6C34878D82A}">
                        <a16:rowId xmlns:a16="http://schemas.microsoft.com/office/drawing/2014/main" val="550163378"/>
                      </a:ext>
                    </a:extLst>
                  </a:tr>
                  <a:tr h="640080">
                    <a:tc>
                      <a:txBody>
                        <a:bodyPr/>
                        <a:lstStyle/>
                        <a:p>
                          <a:pPr algn="l"/>
                          <a:r>
                            <a:rPr lang="en-GB" dirty="0"/>
                            <a:t>NOT</a:t>
                          </a:r>
                        </a:p>
                      </a:txBody>
                      <a:tcPr/>
                    </a:tc>
                    <a:tc>
                      <a:txBody>
                        <a:bodyPr/>
                        <a:lstStyle/>
                        <a:p>
                          <a:endParaRPr lang="en-US"/>
                        </a:p>
                      </a:txBody>
                      <a:tcPr>
                        <a:blipFill>
                          <a:blip r:embed="rId2"/>
                          <a:stretch>
                            <a:fillRect l="-204286" t="-259434" r="-887143" b="-87736"/>
                          </a:stretch>
                        </a:blipFill>
                      </a:tcPr>
                    </a:tc>
                    <a:tc>
                      <a:txBody>
                        <a:bodyPr/>
                        <a:lstStyle/>
                        <a:p>
                          <a:pPr/>
                          <a:r>
                            <a:rPr lang="en-GB" sz="1800" dirty="0"/>
                            <a:t>Q = NOT A</a:t>
                          </a:r>
                        </a:p>
                        <a:p>
                          <a:pPr algn="l"/>
                          <a:endParaRPr lang="en-GB" dirty="0"/>
                        </a:p>
                      </a:txBody>
                      <a:tcPr/>
                    </a:tc>
                    <a:tc>
                      <a:txBody>
                        <a:bodyPr/>
                        <a:lstStyle/>
                        <a:p>
                          <a:endParaRPr lang="en-US"/>
                        </a:p>
                      </a:txBody>
                      <a:tcPr>
                        <a:blipFill>
                          <a:blip r:embed="rId2"/>
                          <a:stretch>
                            <a:fillRect l="-112276" t="-259434" r="-1023" b="-87736"/>
                          </a:stretch>
                        </a:blipFill>
                      </a:tcPr>
                    </a:tc>
                    <a:extLst>
                      <a:ext uri="{0D108BD9-81ED-4DB2-BD59-A6C34878D82A}">
                        <a16:rowId xmlns:a16="http://schemas.microsoft.com/office/drawing/2014/main" val="3626972793"/>
                      </a:ext>
                    </a:extLst>
                  </a:tr>
                  <a:tr h="556216">
                    <a:tc>
                      <a:txBody>
                        <a:bodyPr/>
                        <a:lstStyle/>
                        <a:p>
                          <a:pPr algn="l"/>
                          <a:r>
                            <a:rPr lang="en-GB" dirty="0"/>
                            <a:t>XOR</a:t>
                          </a:r>
                        </a:p>
                      </a:txBody>
                      <a:tcPr/>
                    </a:tc>
                    <a:tc>
                      <a:txBody>
                        <a:bodyPr/>
                        <a:lstStyle/>
                        <a:p>
                          <a:endParaRPr lang="en-US"/>
                        </a:p>
                      </a:txBody>
                      <a:tcPr>
                        <a:blipFill>
                          <a:blip r:embed="rId2"/>
                          <a:stretch>
                            <a:fillRect l="-204286" t="-418681" r="-887143" b="-2198"/>
                          </a:stretch>
                        </a:blipFill>
                      </a:tcPr>
                    </a:tc>
                    <a:tc>
                      <a:txBody>
                        <a:bodyPr/>
                        <a:lstStyle/>
                        <a:p>
                          <a:pPr algn="l"/>
                          <a:r>
                            <a:rPr lang="en-GB" dirty="0"/>
                            <a:t>Q = A XOR B</a:t>
                          </a:r>
                        </a:p>
                      </a:txBody>
                      <a:tcPr/>
                    </a:tc>
                    <a:tc>
                      <a:txBody>
                        <a:bodyPr/>
                        <a:lstStyle/>
                        <a:p>
                          <a:endParaRPr lang="en-US"/>
                        </a:p>
                      </a:txBody>
                      <a:tcPr>
                        <a:blipFill>
                          <a:blip r:embed="rId2"/>
                          <a:stretch>
                            <a:fillRect l="-112276" t="-418681" r="-1023" b="-2198"/>
                          </a:stretch>
                        </a:blipFill>
                      </a:tcPr>
                    </a:tc>
                    <a:extLst>
                      <a:ext uri="{0D108BD9-81ED-4DB2-BD59-A6C34878D82A}">
                        <a16:rowId xmlns:a16="http://schemas.microsoft.com/office/drawing/2014/main" val="4062410087"/>
                      </a:ext>
                    </a:extLst>
                  </a:tr>
                </a:tbl>
              </a:graphicData>
            </a:graphic>
          </p:graphicFrame>
        </mc:Fallback>
      </mc:AlternateContent>
      <p:sp>
        <p:nvSpPr>
          <p:cNvPr id="6" name="TextBox 5">
            <a:extLst>
              <a:ext uri="{FF2B5EF4-FFF2-40B4-BE49-F238E27FC236}">
                <a16:creationId xmlns:a16="http://schemas.microsoft.com/office/drawing/2014/main" id="{49F91DD6-747C-48EA-A12F-A04DD4413CB3}"/>
              </a:ext>
            </a:extLst>
          </p:cNvPr>
          <p:cNvSpPr txBox="1"/>
          <p:nvPr/>
        </p:nvSpPr>
        <p:spPr>
          <a:xfrm>
            <a:off x="7620000" y="2054087"/>
            <a:ext cx="3935896" cy="3139321"/>
          </a:xfrm>
          <a:prstGeom prst="rect">
            <a:avLst/>
          </a:prstGeom>
          <a:noFill/>
        </p:spPr>
        <p:txBody>
          <a:bodyPr wrap="square" rtlCol="0">
            <a:spAutoFit/>
          </a:bodyPr>
          <a:lstStyle/>
          <a:p>
            <a:r>
              <a:rPr lang="en-GB" dirty="0"/>
              <a:t>Convert the following into Boolean Expression operators</a:t>
            </a:r>
          </a:p>
          <a:p>
            <a:endParaRPr lang="en-GB" dirty="0"/>
          </a:p>
          <a:p>
            <a:pPr marL="342900" indent="-342900">
              <a:buFont typeface="+mj-lt"/>
              <a:buAutoNum type="arabicParenR"/>
            </a:pPr>
            <a:r>
              <a:rPr lang="en-GB" dirty="0"/>
              <a:t>(A OR B) XOR C</a:t>
            </a:r>
          </a:p>
          <a:p>
            <a:pPr marL="342900" indent="-342900">
              <a:buFont typeface="+mj-lt"/>
              <a:buAutoNum type="arabicParenR"/>
            </a:pPr>
            <a:r>
              <a:rPr lang="en-GB" dirty="0"/>
              <a:t>NOT (A XOR B)</a:t>
            </a:r>
          </a:p>
          <a:p>
            <a:pPr marL="342900" indent="-342900">
              <a:buFont typeface="+mj-lt"/>
              <a:buAutoNum type="arabicParenR"/>
            </a:pPr>
            <a:r>
              <a:rPr lang="en-GB" dirty="0"/>
              <a:t>NOT(A) AND NOT(B)</a:t>
            </a:r>
          </a:p>
          <a:p>
            <a:pPr marL="342900" indent="-342900">
              <a:buFont typeface="+mj-lt"/>
              <a:buAutoNum type="arabicParenR"/>
            </a:pPr>
            <a:r>
              <a:rPr lang="en-GB" dirty="0"/>
              <a:t>NOT(A) OR B</a:t>
            </a:r>
          </a:p>
          <a:p>
            <a:pPr marL="342900" indent="-342900">
              <a:buFont typeface="+mj-lt"/>
              <a:buAutoNum type="arabicParenR"/>
            </a:pPr>
            <a:r>
              <a:rPr lang="en-GB" dirty="0"/>
              <a:t>(A AND B) OR C</a:t>
            </a:r>
          </a:p>
          <a:p>
            <a:endParaRPr lang="en-GB" dirty="0"/>
          </a:p>
          <a:p>
            <a:endParaRPr lang="en-GB" dirty="0"/>
          </a:p>
          <a:p>
            <a:endParaRPr lang="en-GB" dirty="0"/>
          </a:p>
        </p:txBody>
      </p:sp>
    </p:spTree>
    <p:extLst>
      <p:ext uri="{BB962C8B-B14F-4D97-AF65-F5344CB8AC3E}">
        <p14:creationId xmlns:p14="http://schemas.microsoft.com/office/powerpoint/2010/main" val="30090244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BEBD0-9CFD-4D70-A1ED-DBA600AC3B76}"/>
              </a:ext>
            </a:extLst>
          </p:cNvPr>
          <p:cNvSpPr>
            <a:spLocks noGrp="1"/>
          </p:cNvSpPr>
          <p:nvPr>
            <p:ph type="title"/>
          </p:nvPr>
        </p:nvSpPr>
        <p:spPr/>
        <p:txBody>
          <a:bodyPr>
            <a:normAutofit fontScale="90000"/>
          </a:bodyPr>
          <a:lstStyle/>
          <a:p>
            <a:r>
              <a:rPr lang="en-GB" dirty="0"/>
              <a:t>Boolean Expression operators (Answers)</a:t>
            </a:r>
          </a:p>
        </p:txBody>
      </p:sp>
      <mc:AlternateContent xmlns:mc="http://schemas.openxmlformats.org/markup-compatibility/2006" xmlns:a14="http://schemas.microsoft.com/office/drawing/2010/main">
        <mc:Choice Requires="a14">
          <p:graphicFrame>
            <p:nvGraphicFramePr>
              <p:cNvPr id="4" name="Table 4">
                <a:extLst>
                  <a:ext uri="{FF2B5EF4-FFF2-40B4-BE49-F238E27FC236}">
                    <a16:creationId xmlns:a16="http://schemas.microsoft.com/office/drawing/2014/main" id="{40FD5F44-98F2-4194-AA27-C383A97FCF7E}"/>
                  </a:ext>
                </a:extLst>
              </p:cNvPr>
              <p:cNvGraphicFramePr>
                <a:graphicFrameLocks noGrp="1"/>
              </p:cNvGraphicFramePr>
              <p:nvPr>
                <p:ph idx="1"/>
                <p:extLst>
                  <p:ext uri="{D42A27DB-BD31-4B8C-83A1-F6EECF244321}">
                    <p14:modId xmlns:p14="http://schemas.microsoft.com/office/powerpoint/2010/main" val="4139538466"/>
                  </p:ext>
                </p:extLst>
              </p:nvPr>
            </p:nvGraphicFramePr>
            <p:xfrm>
              <a:off x="838199" y="1825626"/>
              <a:ext cx="5045766" cy="2842216"/>
            </p:xfrm>
            <a:graphic>
              <a:graphicData uri="http://schemas.openxmlformats.org/drawingml/2006/table">
                <a:tbl>
                  <a:tblPr firstRow="1" bandRow="1">
                    <a:tableStyleId>{93296810-A885-4BE3-A3E7-6D5BEEA58F35}</a:tableStyleId>
                  </a:tblPr>
                  <a:tblGrid>
                    <a:gridCol w="866167">
                      <a:extLst>
                        <a:ext uri="{9D8B030D-6E8A-4147-A177-3AD203B41FA5}">
                          <a16:colId xmlns:a16="http://schemas.microsoft.com/office/drawing/2014/main" val="3651346253"/>
                        </a:ext>
                      </a:extLst>
                    </a:gridCol>
                    <a:gridCol w="923331">
                      <a:extLst>
                        <a:ext uri="{9D8B030D-6E8A-4147-A177-3AD203B41FA5}">
                          <a16:colId xmlns:a16="http://schemas.microsoft.com/office/drawing/2014/main" val="2952656777"/>
                        </a:ext>
                      </a:extLst>
                    </a:gridCol>
                    <a:gridCol w="1665170">
                      <a:extLst>
                        <a:ext uri="{9D8B030D-6E8A-4147-A177-3AD203B41FA5}">
                          <a16:colId xmlns:a16="http://schemas.microsoft.com/office/drawing/2014/main" val="1190906295"/>
                        </a:ext>
                      </a:extLst>
                    </a:gridCol>
                    <a:gridCol w="1591098">
                      <a:extLst>
                        <a:ext uri="{9D8B030D-6E8A-4147-A177-3AD203B41FA5}">
                          <a16:colId xmlns:a16="http://schemas.microsoft.com/office/drawing/2014/main" val="1171196665"/>
                        </a:ext>
                      </a:extLst>
                    </a:gridCol>
                  </a:tblGrid>
                  <a:tr h="322252">
                    <a:tc gridSpan="2">
                      <a:txBody>
                        <a:bodyPr/>
                        <a:lstStyle/>
                        <a:p>
                          <a:pPr algn="l"/>
                          <a:r>
                            <a:rPr lang="en-GB" dirty="0"/>
                            <a:t>Operator</a:t>
                          </a:r>
                        </a:p>
                      </a:txBody>
                      <a:tcPr/>
                    </a:tc>
                    <a:tc hMerge="1">
                      <a:txBody>
                        <a:bodyPr/>
                        <a:lstStyle/>
                        <a:p>
                          <a:pPr algn="l"/>
                          <a:endParaRPr lang="en-GB" dirty="0"/>
                        </a:p>
                      </a:txBody>
                      <a:tcPr/>
                    </a:tc>
                    <a:tc gridSpan="2">
                      <a:txBody>
                        <a:bodyPr/>
                        <a:lstStyle/>
                        <a:p>
                          <a:pPr algn="l"/>
                          <a:r>
                            <a:rPr lang="en-GB" dirty="0"/>
                            <a:t>Example</a:t>
                          </a:r>
                        </a:p>
                      </a:txBody>
                      <a:tcPr/>
                    </a:tc>
                    <a:tc hMerge="1">
                      <a:txBody>
                        <a:bodyPr/>
                        <a:lstStyle/>
                        <a:p>
                          <a:pPr algn="l"/>
                          <a:endParaRPr lang="en-GB" dirty="0"/>
                        </a:p>
                      </a:txBody>
                      <a:tcPr/>
                    </a:tc>
                    <a:extLst>
                      <a:ext uri="{0D108BD9-81ED-4DB2-BD59-A6C34878D82A}">
                        <a16:rowId xmlns:a16="http://schemas.microsoft.com/office/drawing/2014/main" val="3934288768"/>
                      </a:ext>
                    </a:extLst>
                  </a:tr>
                  <a:tr h="322252">
                    <a:tc>
                      <a:txBody>
                        <a:bodyPr/>
                        <a:lstStyle/>
                        <a:p>
                          <a:pPr algn="l"/>
                          <a:r>
                            <a:rPr lang="en-GB" dirty="0"/>
                            <a:t>AND</a:t>
                          </a:r>
                        </a:p>
                      </a:txBody>
                      <a:tcPr/>
                    </a:tc>
                    <a:tc>
                      <a:txBody>
                        <a:bodyPr/>
                        <a:lstStyle/>
                        <a:p>
                          <a:pPr algn="l"/>
                          <a:r>
                            <a:rPr lang="en-GB"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AND B</a:t>
                          </a:r>
                        </a:p>
                        <a:p>
                          <a:pPr algn="l"/>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 B</a:t>
                          </a:r>
                        </a:p>
                        <a:p>
                          <a:pPr algn="l"/>
                          <a:endParaRPr lang="en-GB" dirty="0"/>
                        </a:p>
                      </a:txBody>
                      <a:tcPr/>
                    </a:tc>
                    <a:extLst>
                      <a:ext uri="{0D108BD9-81ED-4DB2-BD59-A6C34878D82A}">
                        <a16:rowId xmlns:a16="http://schemas.microsoft.com/office/drawing/2014/main" val="1380972814"/>
                      </a:ext>
                    </a:extLst>
                  </a:tr>
                  <a:tr h="322252">
                    <a:tc>
                      <a:txBody>
                        <a:bodyPr/>
                        <a:lstStyle/>
                        <a:p>
                          <a:pPr algn="l"/>
                          <a:r>
                            <a:rPr lang="en-GB" dirty="0"/>
                            <a:t>OR</a:t>
                          </a:r>
                        </a:p>
                      </a:txBody>
                      <a:tcPr/>
                    </a:tc>
                    <a:tc>
                      <a:txBody>
                        <a:bodyPr/>
                        <a:lstStyle/>
                        <a:p>
                          <a:pPr algn="l"/>
                          <a:r>
                            <a:rPr lang="en-GB"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OR B</a:t>
                          </a:r>
                        </a:p>
                        <a:p>
                          <a:pPr algn="l"/>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 B</a:t>
                          </a:r>
                        </a:p>
                        <a:p>
                          <a:pPr algn="l"/>
                          <a:endParaRPr lang="en-GB" dirty="0"/>
                        </a:p>
                      </a:txBody>
                      <a:tcPr/>
                    </a:tc>
                    <a:extLst>
                      <a:ext uri="{0D108BD9-81ED-4DB2-BD59-A6C34878D82A}">
                        <a16:rowId xmlns:a16="http://schemas.microsoft.com/office/drawing/2014/main" val="550163378"/>
                      </a:ext>
                    </a:extLst>
                  </a:tr>
                  <a:tr h="322252">
                    <a:tc>
                      <a:txBody>
                        <a:bodyPr/>
                        <a:lstStyle/>
                        <a:p>
                          <a:pPr algn="l"/>
                          <a:r>
                            <a:rPr lang="en-GB" dirty="0"/>
                            <a:t>NOT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GB" sz="1800" i="1" dirty="0" smtClean="0">
                                    <a:latin typeface="Cambria Math" panose="02040503050406030204" pitchFamily="18" charset="0"/>
                                  </a:rPr>
                                  <m:t> </m:t>
                                </m:r>
                                <m:acc>
                                  <m:accPr>
                                    <m:chr m:val="̅"/>
                                    <m:ctrlPr>
                                      <a:rPr lang="en-GB" sz="1800" i="1" dirty="0">
                                        <a:latin typeface="Cambria Math" panose="02040503050406030204" pitchFamily="18" charset="0"/>
                                      </a:rPr>
                                    </m:ctrlPr>
                                  </m:accPr>
                                  <m:e>
                                    <m:r>
                                      <a:rPr lang="en-GB" sz="1800" b="0" i="1" dirty="0" smtClean="0">
                                        <a:latin typeface="Cambria Math" panose="02040503050406030204" pitchFamily="18" charset="0"/>
                                      </a:rPr>
                                      <m:t> </m:t>
                                    </m:r>
                                  </m:e>
                                </m:acc>
                              </m:oMath>
                            </m:oMathPara>
                          </a14:m>
                          <a:endParaRPr lang="en-GB" sz="1800" dirty="0"/>
                        </a:p>
                        <a:p>
                          <a:pPr algn="ctr"/>
                          <a:endParaRPr lang="en-GB" dirty="0"/>
                        </a:p>
                      </a:txBody>
                      <a:tcPr/>
                    </a:tc>
                    <a:tc>
                      <a:txBody>
                        <a:bodyPr/>
                        <a:lstStyle/>
                        <a:p>
                          <a:r>
                            <a:rPr lang="en-GB" sz="1800" dirty="0"/>
                            <a:t>Q = NOT A</a:t>
                          </a:r>
                        </a:p>
                        <a:p>
                          <a:pPr algn="l"/>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GB" sz="1800" i="1" dirty="0" smtClean="0">
                                    <a:latin typeface="Cambria Math" panose="02040503050406030204" pitchFamily="18" charset="0"/>
                                  </a:rPr>
                                  <m:t>𝑄</m:t>
                                </m:r>
                                <m:r>
                                  <a:rPr lang="en-GB" sz="1800" i="1" dirty="0" smtClean="0">
                                    <a:latin typeface="Cambria Math" panose="02040503050406030204" pitchFamily="18" charset="0"/>
                                  </a:rPr>
                                  <m:t> = </m:t>
                                </m:r>
                                <m:acc>
                                  <m:accPr>
                                    <m:chr m:val="̅"/>
                                    <m:ctrlPr>
                                      <a:rPr lang="en-GB" sz="1800" i="1" dirty="0">
                                        <a:latin typeface="Cambria Math" panose="02040503050406030204" pitchFamily="18" charset="0"/>
                                      </a:rPr>
                                    </m:ctrlPr>
                                  </m:accPr>
                                  <m:e>
                                    <m:r>
                                      <a:rPr lang="en-GB" sz="1800" i="1" dirty="0" smtClean="0">
                                        <a:latin typeface="Cambria Math" panose="02040503050406030204" pitchFamily="18" charset="0"/>
                                      </a:rPr>
                                      <m:t>𝐴</m:t>
                                    </m:r>
                                  </m:e>
                                </m:acc>
                              </m:oMath>
                            </m:oMathPara>
                          </a14:m>
                          <a:endParaRPr lang="en-GB" dirty="0"/>
                        </a:p>
                      </a:txBody>
                      <a:tcPr/>
                    </a:tc>
                    <a:extLst>
                      <a:ext uri="{0D108BD9-81ED-4DB2-BD59-A6C34878D82A}">
                        <a16:rowId xmlns:a16="http://schemas.microsoft.com/office/drawing/2014/main" val="3626972793"/>
                      </a:ext>
                    </a:extLst>
                  </a:tr>
                  <a:tr h="556216">
                    <a:tc>
                      <a:txBody>
                        <a:bodyPr/>
                        <a:lstStyle/>
                        <a:p>
                          <a:pPr algn="l"/>
                          <a:r>
                            <a:rPr lang="en-GB" dirty="0"/>
                            <a:t>XOR</a:t>
                          </a:r>
                        </a:p>
                      </a:txBody>
                      <a:tcPr/>
                    </a:tc>
                    <a:tc>
                      <a:txBody>
                        <a:bodyPr/>
                        <a:lstStyle/>
                        <a:p>
                          <a:pPr algn="ctr"/>
                          <a14:m>
                            <m:oMathPara xmlns:m="http://schemas.openxmlformats.org/officeDocument/2006/math">
                              <m:oMathParaPr>
                                <m:jc m:val="left"/>
                              </m:oMathParaPr>
                              <m:oMath xmlns:m="http://schemas.openxmlformats.org/officeDocument/2006/math">
                                <m:r>
                                  <a:rPr lang="en-GB" sz="1800" i="1" dirty="0" smtClean="0">
                                    <a:latin typeface="Cambria Math" panose="02040503050406030204" pitchFamily="18" charset="0"/>
                                    <a:sym typeface="Symbol" panose="05050102010706020507" pitchFamily="18" charset="2"/>
                                  </a:rPr>
                                  <m:t></m:t>
                                </m:r>
                              </m:oMath>
                            </m:oMathPara>
                          </a14:m>
                          <a:endParaRPr lang="en-GB" dirty="0"/>
                        </a:p>
                      </a:txBody>
                      <a:tcPr/>
                    </a:tc>
                    <a:tc>
                      <a:txBody>
                        <a:bodyPr/>
                        <a:lstStyle/>
                        <a:p>
                          <a:pPr algn="l"/>
                          <a:r>
                            <a:rPr lang="en-GB" dirty="0"/>
                            <a:t>Q = A XOR B</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lang="en-GB" sz="1800" i="1" dirty="0" smtClean="0">
                                    <a:latin typeface="Cambria Math" panose="02040503050406030204" pitchFamily="18" charset="0"/>
                                  </a:rPr>
                                  <m:t>𝑄</m:t>
                                </m:r>
                                <m:r>
                                  <a:rPr lang="en-GB" sz="1800" i="1" dirty="0" smtClean="0">
                                    <a:latin typeface="Cambria Math" panose="02040503050406030204" pitchFamily="18" charset="0"/>
                                  </a:rPr>
                                  <m:t> = </m:t>
                                </m:r>
                                <m:r>
                                  <a:rPr lang="en-GB" sz="1800" i="1" dirty="0" smtClean="0">
                                    <a:latin typeface="Cambria Math" panose="02040503050406030204" pitchFamily="18" charset="0"/>
                                  </a:rPr>
                                  <m:t>𝐴</m:t>
                                </m:r>
                                <m:r>
                                  <a:rPr lang="en-GB" sz="1800" b="0" i="1" dirty="0" smtClean="0">
                                    <a:latin typeface="Cambria Math" panose="02040503050406030204" pitchFamily="18" charset="0"/>
                                  </a:rPr>
                                  <m:t> </m:t>
                                </m:r>
                                <m:r>
                                  <a:rPr lang="en-GB" sz="1800" i="1" dirty="0" smtClean="0">
                                    <a:latin typeface="Cambria Math" panose="02040503050406030204" pitchFamily="18" charset="0"/>
                                    <a:sym typeface="Symbol" panose="05050102010706020507" pitchFamily="18" charset="2"/>
                                  </a:rPr>
                                  <m:t></m:t>
                                </m:r>
                                <m:r>
                                  <a:rPr lang="en-GB" sz="1800" b="0" i="1" dirty="0" smtClean="0">
                                    <a:latin typeface="Cambria Math" panose="02040503050406030204" pitchFamily="18" charset="0"/>
                                    <a:sym typeface="Symbol" panose="05050102010706020507" pitchFamily="18" charset="2"/>
                                  </a:rPr>
                                  <m:t> </m:t>
                                </m:r>
                                <m:r>
                                  <a:rPr lang="en-GB" sz="1800" b="0" i="1" dirty="0" smtClean="0">
                                    <a:latin typeface="Cambria Math" panose="02040503050406030204" pitchFamily="18" charset="0"/>
                                    <a:sym typeface="Symbol" panose="05050102010706020507" pitchFamily="18" charset="2"/>
                                  </a:rPr>
                                  <m:t>𝐵</m:t>
                                </m:r>
                              </m:oMath>
                            </m:oMathPara>
                          </a14:m>
                          <a:endParaRPr lang="en-GB" sz="1800" dirty="0"/>
                        </a:p>
                      </a:txBody>
                      <a:tcPr/>
                    </a:tc>
                    <a:extLst>
                      <a:ext uri="{0D108BD9-81ED-4DB2-BD59-A6C34878D82A}">
                        <a16:rowId xmlns:a16="http://schemas.microsoft.com/office/drawing/2014/main" val="4062410087"/>
                      </a:ext>
                    </a:extLst>
                  </a:tr>
                </a:tbl>
              </a:graphicData>
            </a:graphic>
          </p:graphicFrame>
        </mc:Choice>
        <mc:Fallback xmlns="">
          <p:graphicFrame>
            <p:nvGraphicFramePr>
              <p:cNvPr id="4" name="Table 4">
                <a:extLst>
                  <a:ext uri="{FF2B5EF4-FFF2-40B4-BE49-F238E27FC236}">
                    <a16:creationId xmlns:a16="http://schemas.microsoft.com/office/drawing/2014/main" id="{40FD5F44-98F2-4194-AA27-C383A97FCF7E}"/>
                  </a:ext>
                </a:extLst>
              </p:cNvPr>
              <p:cNvGraphicFramePr>
                <a:graphicFrameLocks noGrp="1"/>
              </p:cNvGraphicFramePr>
              <p:nvPr>
                <p:ph idx="1"/>
                <p:extLst>
                  <p:ext uri="{D42A27DB-BD31-4B8C-83A1-F6EECF244321}">
                    <p14:modId xmlns:p14="http://schemas.microsoft.com/office/powerpoint/2010/main" val="4139538466"/>
                  </p:ext>
                </p:extLst>
              </p:nvPr>
            </p:nvGraphicFramePr>
            <p:xfrm>
              <a:off x="838199" y="1825626"/>
              <a:ext cx="5045766" cy="2842216"/>
            </p:xfrm>
            <a:graphic>
              <a:graphicData uri="http://schemas.openxmlformats.org/drawingml/2006/table">
                <a:tbl>
                  <a:tblPr firstRow="1" bandRow="1">
                    <a:tableStyleId>{93296810-A885-4BE3-A3E7-6D5BEEA58F35}</a:tableStyleId>
                  </a:tblPr>
                  <a:tblGrid>
                    <a:gridCol w="866167">
                      <a:extLst>
                        <a:ext uri="{9D8B030D-6E8A-4147-A177-3AD203B41FA5}">
                          <a16:colId xmlns:a16="http://schemas.microsoft.com/office/drawing/2014/main" val="3651346253"/>
                        </a:ext>
                      </a:extLst>
                    </a:gridCol>
                    <a:gridCol w="923331">
                      <a:extLst>
                        <a:ext uri="{9D8B030D-6E8A-4147-A177-3AD203B41FA5}">
                          <a16:colId xmlns:a16="http://schemas.microsoft.com/office/drawing/2014/main" val="2952656777"/>
                        </a:ext>
                      </a:extLst>
                    </a:gridCol>
                    <a:gridCol w="1665170">
                      <a:extLst>
                        <a:ext uri="{9D8B030D-6E8A-4147-A177-3AD203B41FA5}">
                          <a16:colId xmlns:a16="http://schemas.microsoft.com/office/drawing/2014/main" val="1190906295"/>
                        </a:ext>
                      </a:extLst>
                    </a:gridCol>
                    <a:gridCol w="1591098">
                      <a:extLst>
                        <a:ext uri="{9D8B030D-6E8A-4147-A177-3AD203B41FA5}">
                          <a16:colId xmlns:a16="http://schemas.microsoft.com/office/drawing/2014/main" val="1171196665"/>
                        </a:ext>
                      </a:extLst>
                    </a:gridCol>
                  </a:tblGrid>
                  <a:tr h="365760">
                    <a:tc gridSpan="2">
                      <a:txBody>
                        <a:bodyPr/>
                        <a:lstStyle/>
                        <a:p>
                          <a:pPr algn="l"/>
                          <a:r>
                            <a:rPr lang="en-GB" dirty="0"/>
                            <a:t>Operator</a:t>
                          </a:r>
                        </a:p>
                      </a:txBody>
                      <a:tcPr/>
                    </a:tc>
                    <a:tc hMerge="1">
                      <a:txBody>
                        <a:bodyPr/>
                        <a:lstStyle/>
                        <a:p>
                          <a:pPr algn="l"/>
                          <a:endParaRPr lang="en-GB" dirty="0"/>
                        </a:p>
                      </a:txBody>
                      <a:tcPr/>
                    </a:tc>
                    <a:tc gridSpan="2">
                      <a:txBody>
                        <a:bodyPr/>
                        <a:lstStyle/>
                        <a:p>
                          <a:pPr algn="l"/>
                          <a:r>
                            <a:rPr lang="en-GB" dirty="0"/>
                            <a:t>Example</a:t>
                          </a:r>
                        </a:p>
                      </a:txBody>
                      <a:tcPr/>
                    </a:tc>
                    <a:tc hMerge="1">
                      <a:txBody>
                        <a:bodyPr/>
                        <a:lstStyle/>
                        <a:p>
                          <a:pPr algn="l"/>
                          <a:endParaRPr lang="en-GB" dirty="0"/>
                        </a:p>
                      </a:txBody>
                      <a:tcPr/>
                    </a:tc>
                    <a:extLst>
                      <a:ext uri="{0D108BD9-81ED-4DB2-BD59-A6C34878D82A}">
                        <a16:rowId xmlns:a16="http://schemas.microsoft.com/office/drawing/2014/main" val="3934288768"/>
                      </a:ext>
                    </a:extLst>
                  </a:tr>
                  <a:tr h="640080">
                    <a:tc>
                      <a:txBody>
                        <a:bodyPr/>
                        <a:lstStyle/>
                        <a:p>
                          <a:pPr algn="l"/>
                          <a:r>
                            <a:rPr lang="en-GB" dirty="0"/>
                            <a:t>AND</a:t>
                          </a:r>
                        </a:p>
                      </a:txBody>
                      <a:tcPr/>
                    </a:tc>
                    <a:tc>
                      <a:txBody>
                        <a:bodyPr/>
                        <a:lstStyle/>
                        <a:p>
                          <a:pPr algn="l"/>
                          <a:r>
                            <a:rPr lang="en-GB"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AND B</a:t>
                          </a:r>
                        </a:p>
                        <a:p>
                          <a:pPr algn="l"/>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 B</a:t>
                          </a:r>
                        </a:p>
                        <a:p>
                          <a:pPr algn="l"/>
                          <a:endParaRPr lang="en-GB" dirty="0"/>
                        </a:p>
                      </a:txBody>
                      <a:tcPr/>
                    </a:tc>
                    <a:extLst>
                      <a:ext uri="{0D108BD9-81ED-4DB2-BD59-A6C34878D82A}">
                        <a16:rowId xmlns:a16="http://schemas.microsoft.com/office/drawing/2014/main" val="1380972814"/>
                      </a:ext>
                    </a:extLst>
                  </a:tr>
                  <a:tr h="640080">
                    <a:tc>
                      <a:txBody>
                        <a:bodyPr/>
                        <a:lstStyle/>
                        <a:p>
                          <a:pPr algn="l"/>
                          <a:r>
                            <a:rPr lang="en-GB" dirty="0"/>
                            <a:t>OR</a:t>
                          </a:r>
                        </a:p>
                      </a:txBody>
                      <a:tcPr/>
                    </a:tc>
                    <a:tc>
                      <a:txBody>
                        <a:bodyPr/>
                        <a:lstStyle/>
                        <a:p>
                          <a:pPr algn="l"/>
                          <a:r>
                            <a:rPr lang="en-GB"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OR B</a:t>
                          </a:r>
                        </a:p>
                        <a:p>
                          <a:pPr algn="l"/>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 = A + B</a:t>
                          </a:r>
                        </a:p>
                        <a:p>
                          <a:pPr algn="l"/>
                          <a:endParaRPr lang="en-GB" dirty="0"/>
                        </a:p>
                      </a:txBody>
                      <a:tcPr/>
                    </a:tc>
                    <a:extLst>
                      <a:ext uri="{0D108BD9-81ED-4DB2-BD59-A6C34878D82A}">
                        <a16:rowId xmlns:a16="http://schemas.microsoft.com/office/drawing/2014/main" val="550163378"/>
                      </a:ext>
                    </a:extLst>
                  </a:tr>
                  <a:tr h="640080">
                    <a:tc>
                      <a:txBody>
                        <a:bodyPr/>
                        <a:lstStyle/>
                        <a:p>
                          <a:pPr algn="l"/>
                          <a:r>
                            <a:rPr lang="en-GB" dirty="0"/>
                            <a:t>NOT</a:t>
                          </a:r>
                        </a:p>
                      </a:txBody>
                      <a:tcPr/>
                    </a:tc>
                    <a:tc>
                      <a:txBody>
                        <a:bodyPr/>
                        <a:lstStyle/>
                        <a:p>
                          <a:endParaRPr lang="en-US"/>
                        </a:p>
                      </a:txBody>
                      <a:tcPr>
                        <a:blipFill>
                          <a:blip r:embed="rId2"/>
                          <a:stretch>
                            <a:fillRect l="-94079" t="-259434" r="-354605" b="-87736"/>
                          </a:stretch>
                        </a:blipFill>
                      </a:tcPr>
                    </a:tc>
                    <a:tc>
                      <a:txBody>
                        <a:bodyPr/>
                        <a:lstStyle/>
                        <a:p>
                          <a:r>
                            <a:rPr lang="en-GB" sz="1800" dirty="0"/>
                            <a:t>Q = NOT A</a:t>
                          </a:r>
                        </a:p>
                        <a:p>
                          <a:pPr algn="l"/>
                          <a:endParaRPr lang="en-GB" dirty="0"/>
                        </a:p>
                      </a:txBody>
                      <a:tcPr/>
                    </a:tc>
                    <a:tc>
                      <a:txBody>
                        <a:bodyPr/>
                        <a:lstStyle/>
                        <a:p>
                          <a:endParaRPr lang="en-US"/>
                        </a:p>
                      </a:txBody>
                      <a:tcPr>
                        <a:blipFill>
                          <a:blip r:embed="rId2"/>
                          <a:stretch>
                            <a:fillRect l="-218008" t="-259434" r="-1533" b="-87736"/>
                          </a:stretch>
                        </a:blipFill>
                      </a:tcPr>
                    </a:tc>
                    <a:extLst>
                      <a:ext uri="{0D108BD9-81ED-4DB2-BD59-A6C34878D82A}">
                        <a16:rowId xmlns:a16="http://schemas.microsoft.com/office/drawing/2014/main" val="3626972793"/>
                      </a:ext>
                    </a:extLst>
                  </a:tr>
                  <a:tr h="556216">
                    <a:tc>
                      <a:txBody>
                        <a:bodyPr/>
                        <a:lstStyle/>
                        <a:p>
                          <a:pPr algn="l"/>
                          <a:r>
                            <a:rPr lang="en-GB" dirty="0"/>
                            <a:t>XOR</a:t>
                          </a:r>
                        </a:p>
                      </a:txBody>
                      <a:tcPr/>
                    </a:tc>
                    <a:tc>
                      <a:txBody>
                        <a:bodyPr/>
                        <a:lstStyle/>
                        <a:p>
                          <a:endParaRPr lang="en-US"/>
                        </a:p>
                      </a:txBody>
                      <a:tcPr>
                        <a:blipFill>
                          <a:blip r:embed="rId2"/>
                          <a:stretch>
                            <a:fillRect l="-94079" t="-418681" r="-354605" b="-2198"/>
                          </a:stretch>
                        </a:blipFill>
                      </a:tcPr>
                    </a:tc>
                    <a:tc>
                      <a:txBody>
                        <a:bodyPr/>
                        <a:lstStyle/>
                        <a:p>
                          <a:pPr algn="l"/>
                          <a:r>
                            <a:rPr lang="en-GB" dirty="0"/>
                            <a:t>Q = A XOR B</a:t>
                          </a:r>
                        </a:p>
                      </a:txBody>
                      <a:tcPr/>
                    </a:tc>
                    <a:tc>
                      <a:txBody>
                        <a:bodyPr/>
                        <a:lstStyle/>
                        <a:p>
                          <a:endParaRPr lang="en-US"/>
                        </a:p>
                      </a:txBody>
                      <a:tcPr>
                        <a:blipFill>
                          <a:blip r:embed="rId2"/>
                          <a:stretch>
                            <a:fillRect l="-218008" t="-418681" r="-1533" b="-2198"/>
                          </a:stretch>
                        </a:blipFill>
                      </a:tcPr>
                    </a:tc>
                    <a:extLst>
                      <a:ext uri="{0D108BD9-81ED-4DB2-BD59-A6C34878D82A}">
                        <a16:rowId xmlns:a16="http://schemas.microsoft.com/office/drawing/2014/main" val="4062410087"/>
                      </a:ext>
                    </a:extLst>
                  </a:tr>
                </a:tbl>
              </a:graphicData>
            </a:graphic>
          </p:graphicFrame>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9F91DD6-747C-48EA-A12F-A04DD4413CB3}"/>
                  </a:ext>
                </a:extLst>
              </p:cNvPr>
              <p:cNvSpPr txBox="1"/>
              <p:nvPr/>
            </p:nvSpPr>
            <p:spPr>
              <a:xfrm>
                <a:off x="7292741" y="1412188"/>
                <a:ext cx="3935896" cy="5080686"/>
              </a:xfrm>
              <a:prstGeom prst="rect">
                <a:avLst/>
              </a:prstGeom>
              <a:noFill/>
            </p:spPr>
            <p:txBody>
              <a:bodyPr wrap="square" rtlCol="0">
                <a:spAutoFit/>
              </a:bodyPr>
              <a:lstStyle/>
              <a:p>
                <a:r>
                  <a:rPr lang="en-GB" dirty="0"/>
                  <a:t>Convert the following into Boolean Expression operators</a:t>
                </a:r>
              </a:p>
              <a:p>
                <a:endParaRPr lang="en-GB" dirty="0"/>
              </a:p>
              <a:p>
                <a:pPr marL="342900" indent="-342900">
                  <a:buFont typeface="+mj-lt"/>
                  <a:buAutoNum type="arabicParenR"/>
                </a:pPr>
                <a:r>
                  <a:rPr lang="en-GB" dirty="0"/>
                  <a:t>(A OR B) XOR C</a:t>
                </a:r>
              </a:p>
              <a:p>
                <a:pPr marL="342900" indent="-342900">
                  <a:buFont typeface="+mj-lt"/>
                  <a:buAutoNum type="arabicParenR"/>
                </a:pPr>
                <a:r>
                  <a:rPr lang="en-GB" dirty="0"/>
                  <a:t>NOT (A XOR B)</a:t>
                </a:r>
              </a:p>
              <a:p>
                <a:pPr marL="342900" indent="-342900">
                  <a:buFont typeface="+mj-lt"/>
                  <a:buAutoNum type="arabicParenR"/>
                </a:pPr>
                <a:r>
                  <a:rPr lang="en-GB" dirty="0"/>
                  <a:t>NOT(A) AND NOT(B)</a:t>
                </a:r>
              </a:p>
              <a:p>
                <a:pPr marL="342900" indent="-342900">
                  <a:buFont typeface="+mj-lt"/>
                  <a:buAutoNum type="arabicParenR"/>
                </a:pPr>
                <a:r>
                  <a:rPr lang="en-GB" dirty="0"/>
                  <a:t>NOT(A) OR B</a:t>
                </a:r>
              </a:p>
              <a:p>
                <a:pPr marL="342900" indent="-342900">
                  <a:buFont typeface="+mj-lt"/>
                  <a:buAutoNum type="arabicParenR"/>
                </a:pPr>
                <a:r>
                  <a:rPr lang="en-GB" dirty="0"/>
                  <a:t>(A AND B) OR C</a:t>
                </a:r>
              </a:p>
              <a:p>
                <a:endParaRPr lang="en-GB" dirty="0"/>
              </a:p>
              <a:p>
                <a:r>
                  <a:rPr lang="en-GB" dirty="0"/>
                  <a:t>Answers:</a:t>
                </a:r>
              </a:p>
              <a:p>
                <a:pPr marL="342900" indent="-342900">
                  <a:buFont typeface="+mj-lt"/>
                  <a:buAutoNum type="arabicParenR"/>
                </a:pPr>
                <a:r>
                  <a:rPr lang="en-GB" i="1" dirty="0"/>
                  <a:t>(A+B) </a:t>
                </a:r>
                <a14:m>
                  <m:oMath xmlns:m="http://schemas.openxmlformats.org/officeDocument/2006/math">
                    <m:r>
                      <a:rPr lang="en-GB" i="1" dirty="0">
                        <a:latin typeface="Cambria Math" panose="02040503050406030204" pitchFamily="18" charset="0"/>
                        <a:sym typeface="Symbol" panose="05050102010706020507" pitchFamily="18" charset="2"/>
                      </a:rPr>
                      <m:t></m:t>
                    </m:r>
                  </m:oMath>
                </a14:m>
                <a:r>
                  <a:rPr lang="en-GB" i="1" dirty="0"/>
                  <a:t> C</a:t>
                </a:r>
              </a:p>
              <a:p>
                <a:pPr marL="342900" indent="-342900">
                  <a:buFont typeface="+mj-lt"/>
                  <a:buAutoNum type="arabicParenR"/>
                </a:pPr>
                <a14:m>
                  <m:oMath xmlns:m="http://schemas.openxmlformats.org/officeDocument/2006/math">
                    <m:acc>
                      <m:accPr>
                        <m:chr m:val="̅"/>
                        <m:ctrlPr>
                          <a:rPr lang="en-GB" i="1" dirty="0">
                            <a:latin typeface="Cambria Math" panose="02040503050406030204" pitchFamily="18" charset="0"/>
                          </a:rPr>
                        </m:ctrlPr>
                      </m:accPr>
                      <m:e>
                        <m:r>
                          <a:rPr lang="en-GB" i="1" dirty="0">
                            <a:latin typeface="Cambria Math" panose="02040503050406030204" pitchFamily="18" charset="0"/>
                          </a:rPr>
                          <m:t>𝐴</m:t>
                        </m:r>
                        <m:r>
                          <a:rPr lang="en-GB" i="1" dirty="0">
                            <a:latin typeface="Cambria Math" panose="02040503050406030204" pitchFamily="18" charset="0"/>
                            <a:sym typeface="Symbol" panose="05050102010706020507" pitchFamily="18" charset="2"/>
                          </a:rPr>
                          <m:t></m:t>
                        </m:r>
                        <m:r>
                          <a:rPr lang="en-GB" b="0" i="1" dirty="0" smtClean="0">
                            <a:latin typeface="Cambria Math" panose="02040503050406030204" pitchFamily="18" charset="0"/>
                            <a:sym typeface="Symbol" panose="05050102010706020507" pitchFamily="18" charset="2"/>
                          </a:rPr>
                          <m:t>𝐵</m:t>
                        </m:r>
                      </m:e>
                    </m:acc>
                  </m:oMath>
                </a14:m>
                <a:endParaRPr lang="en-GB" i="1" dirty="0"/>
              </a:p>
              <a:p>
                <a:pPr marL="342900" indent="-342900">
                  <a:buFont typeface="+mj-lt"/>
                  <a:buAutoNum type="arabicParenR"/>
                </a:pPr>
                <a14:m>
                  <m:oMath xmlns:m="http://schemas.openxmlformats.org/officeDocument/2006/math">
                    <m:acc>
                      <m:accPr>
                        <m:chr m:val="̅"/>
                        <m:ctrlPr>
                          <a:rPr lang="en-GB" i="1" dirty="0" smtClean="0">
                            <a:latin typeface="Cambria Math" panose="02040503050406030204" pitchFamily="18" charset="0"/>
                          </a:rPr>
                        </m:ctrlPr>
                      </m:accPr>
                      <m:e>
                        <m:r>
                          <a:rPr lang="en-GB" i="1" dirty="0">
                            <a:latin typeface="Cambria Math" panose="02040503050406030204" pitchFamily="18" charset="0"/>
                          </a:rPr>
                          <m:t>𝐴</m:t>
                        </m:r>
                      </m:e>
                    </m:acc>
                    <m:r>
                      <a:rPr lang="en-GB" b="0" i="1" dirty="0" smtClean="0">
                        <a:latin typeface="Cambria Math" panose="02040503050406030204" pitchFamily="18" charset="0"/>
                        <a:sym typeface="Symbol" panose="05050102010706020507" pitchFamily="18" charset="2"/>
                      </a:rPr>
                      <m:t>.</m:t>
                    </m:r>
                    <m:acc>
                      <m:accPr>
                        <m:chr m:val="̅"/>
                        <m:ctrlPr>
                          <a:rPr lang="en-GB" i="1" dirty="0">
                            <a:latin typeface="Cambria Math" panose="02040503050406030204" pitchFamily="18" charset="0"/>
                          </a:rPr>
                        </m:ctrlPr>
                      </m:accPr>
                      <m:e>
                        <m:r>
                          <a:rPr lang="en-GB" i="1" dirty="0">
                            <a:latin typeface="Cambria Math" panose="02040503050406030204" pitchFamily="18" charset="0"/>
                            <a:sym typeface="Symbol" panose="05050102010706020507" pitchFamily="18" charset="2"/>
                          </a:rPr>
                          <m:t>𝐵</m:t>
                        </m:r>
                      </m:e>
                    </m:acc>
                  </m:oMath>
                </a14:m>
                <a:endParaRPr lang="en-GB" i="1" dirty="0"/>
              </a:p>
              <a:p>
                <a:pPr marL="342900" indent="-342900">
                  <a:buFont typeface="+mj-lt"/>
                  <a:buAutoNum type="arabicParenR"/>
                </a:pPr>
                <a14:m>
                  <m:oMath xmlns:m="http://schemas.openxmlformats.org/officeDocument/2006/math">
                    <m:acc>
                      <m:accPr>
                        <m:chr m:val="̅"/>
                        <m:ctrlPr>
                          <a:rPr lang="en-GB" i="1" dirty="0">
                            <a:latin typeface="Cambria Math" panose="02040503050406030204" pitchFamily="18" charset="0"/>
                          </a:rPr>
                        </m:ctrlPr>
                      </m:accPr>
                      <m:e>
                        <m:r>
                          <a:rPr lang="en-GB" i="1" dirty="0">
                            <a:latin typeface="Cambria Math" panose="02040503050406030204" pitchFamily="18" charset="0"/>
                          </a:rPr>
                          <m:t>𝐴</m:t>
                        </m:r>
                      </m:e>
                    </m:acc>
                  </m:oMath>
                </a14:m>
                <a:r>
                  <a:rPr lang="en-GB" i="1" dirty="0"/>
                  <a:t> + B</a:t>
                </a:r>
              </a:p>
              <a:p>
                <a:pPr marL="342900" indent="-342900">
                  <a:buFont typeface="+mj-lt"/>
                  <a:buAutoNum type="arabicParenR"/>
                </a:pPr>
                <a:r>
                  <a:rPr lang="en-GB" i="1" dirty="0"/>
                  <a:t>(A.B) + C</a:t>
                </a:r>
              </a:p>
              <a:p>
                <a:endParaRPr lang="en-GB" dirty="0"/>
              </a:p>
              <a:p>
                <a:endParaRPr lang="en-GB" dirty="0"/>
              </a:p>
              <a:p>
                <a:endParaRPr lang="en-GB" dirty="0"/>
              </a:p>
            </p:txBody>
          </p:sp>
        </mc:Choice>
        <mc:Fallback xmlns="">
          <p:sp>
            <p:nvSpPr>
              <p:cNvPr id="6" name="TextBox 5">
                <a:extLst>
                  <a:ext uri="{FF2B5EF4-FFF2-40B4-BE49-F238E27FC236}">
                    <a16:creationId xmlns:a16="http://schemas.microsoft.com/office/drawing/2014/main" id="{49F91DD6-747C-48EA-A12F-A04DD4413CB3}"/>
                  </a:ext>
                </a:extLst>
              </p:cNvPr>
              <p:cNvSpPr txBox="1">
                <a:spLocks noRot="1" noChangeAspect="1" noMove="1" noResize="1" noEditPoints="1" noAdjustHandles="1" noChangeArrowheads="1" noChangeShapeType="1" noTextEdit="1"/>
              </p:cNvSpPr>
              <p:nvPr/>
            </p:nvSpPr>
            <p:spPr>
              <a:xfrm>
                <a:off x="7292741" y="1412188"/>
                <a:ext cx="3935896" cy="5080686"/>
              </a:xfrm>
              <a:prstGeom prst="rect">
                <a:avLst/>
              </a:prstGeom>
              <a:blipFill>
                <a:blip r:embed="rId3"/>
                <a:stretch>
                  <a:fillRect l="-1238" t="-720"/>
                </a:stretch>
              </a:blipFill>
            </p:spPr>
            <p:txBody>
              <a:bodyPr/>
              <a:lstStyle/>
              <a:p>
                <a:r>
                  <a:rPr lang="en-GB">
                    <a:noFill/>
                  </a:rPr>
                  <a:t> </a:t>
                </a:r>
              </a:p>
            </p:txBody>
          </p:sp>
        </mc:Fallback>
      </mc:AlternateContent>
    </p:spTree>
    <p:extLst>
      <p:ext uri="{BB962C8B-B14F-4D97-AF65-F5344CB8AC3E}">
        <p14:creationId xmlns:p14="http://schemas.microsoft.com/office/powerpoint/2010/main" val="33662707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603505"/>
          </a:xfrm>
        </p:spPr>
        <p:txBody>
          <a:bodyPr>
            <a:normAutofit/>
          </a:bodyPr>
          <a:lstStyle/>
          <a:p>
            <a:r>
              <a:rPr lang="en-GB" sz="3200" dirty="0"/>
              <a:t>Plenary - Complete the following truth tables </a:t>
            </a:r>
          </a:p>
        </p:txBody>
      </p:sp>
      <p:graphicFrame>
        <p:nvGraphicFramePr>
          <p:cNvPr id="4" name="Content Placeholder 4"/>
          <p:cNvGraphicFramePr>
            <a:graphicFrameLocks/>
          </p:cNvGraphicFramePr>
          <p:nvPr/>
        </p:nvGraphicFramePr>
        <p:xfrm>
          <a:off x="9183756" y="1088197"/>
          <a:ext cx="2717490" cy="2103120"/>
        </p:xfrm>
        <a:graphic>
          <a:graphicData uri="http://schemas.openxmlformats.org/drawingml/2006/table">
            <a:tbl>
              <a:tblPr firstRow="1" bandRow="1">
                <a:tableStyleId>{5940675A-B579-460E-94D1-54222C63F5DA}</a:tableStyleId>
              </a:tblPr>
              <a:tblGrid>
                <a:gridCol w="1328840">
                  <a:extLst>
                    <a:ext uri="{9D8B030D-6E8A-4147-A177-3AD203B41FA5}">
                      <a16:colId xmlns:a16="http://schemas.microsoft.com/office/drawing/2014/main" val="20000"/>
                    </a:ext>
                  </a:extLst>
                </a:gridCol>
                <a:gridCol w="1388650">
                  <a:extLst>
                    <a:ext uri="{9D8B030D-6E8A-4147-A177-3AD203B41FA5}">
                      <a16:colId xmlns:a16="http://schemas.microsoft.com/office/drawing/2014/main" val="20001"/>
                    </a:ext>
                  </a:extLst>
                </a:gridCol>
              </a:tblGrid>
              <a:tr h="370840">
                <a:tc>
                  <a:txBody>
                    <a:bodyPr/>
                    <a:lstStyle/>
                    <a:p>
                      <a:r>
                        <a:rPr lang="en-GB" sz="2400" dirty="0"/>
                        <a:t>Input</a:t>
                      </a:r>
                    </a:p>
                  </a:txBody>
                  <a:tcPr/>
                </a:tc>
                <a:tc>
                  <a:txBody>
                    <a:bodyPr/>
                    <a:lstStyle/>
                    <a:p>
                      <a:r>
                        <a:rPr lang="en-GB" sz="2400" dirty="0"/>
                        <a:t>NOT</a:t>
                      </a:r>
                    </a:p>
                  </a:txBody>
                  <a:tcPr/>
                </a:tc>
                <a:extLst>
                  <a:ext uri="{0D108BD9-81ED-4DB2-BD59-A6C34878D82A}">
                    <a16:rowId xmlns:a16="http://schemas.microsoft.com/office/drawing/2014/main" val="10000"/>
                  </a:ext>
                </a:extLst>
              </a:tr>
              <a:tr h="370840">
                <a:tc>
                  <a:txBody>
                    <a:bodyPr/>
                    <a:lstStyle/>
                    <a:p>
                      <a:r>
                        <a:rPr lang="en-GB" sz="2400" dirty="0"/>
                        <a:t>0</a:t>
                      </a:r>
                    </a:p>
                  </a:txBody>
                  <a:tcPr/>
                </a:tc>
                <a:tc>
                  <a:txBody>
                    <a:bodyPr/>
                    <a:lstStyle/>
                    <a:p>
                      <a:endParaRPr lang="en-GB" sz="2400" dirty="0"/>
                    </a:p>
                    <a:p>
                      <a:endParaRPr lang="en-GB" sz="2400" dirty="0"/>
                    </a:p>
                  </a:txBody>
                  <a:tcPr/>
                </a:tc>
                <a:extLst>
                  <a:ext uri="{0D108BD9-81ED-4DB2-BD59-A6C34878D82A}">
                    <a16:rowId xmlns:a16="http://schemas.microsoft.com/office/drawing/2014/main" val="10001"/>
                  </a:ext>
                </a:extLst>
              </a:tr>
              <a:tr h="370840">
                <a:tc>
                  <a:txBody>
                    <a:bodyPr/>
                    <a:lstStyle/>
                    <a:p>
                      <a:r>
                        <a:rPr lang="en-GB" sz="2400" dirty="0"/>
                        <a:t>1</a:t>
                      </a:r>
                    </a:p>
                  </a:txBody>
                  <a:tcPr/>
                </a:tc>
                <a:tc>
                  <a:txBody>
                    <a:bodyPr/>
                    <a:lstStyle/>
                    <a:p>
                      <a:endParaRPr lang="en-GB" sz="2400" dirty="0"/>
                    </a:p>
                    <a:p>
                      <a:endParaRPr lang="en-GB" sz="2400" dirty="0"/>
                    </a:p>
                  </a:txBody>
                  <a:tcPr/>
                </a:tc>
                <a:extLst>
                  <a:ext uri="{0D108BD9-81ED-4DB2-BD59-A6C34878D82A}">
                    <a16:rowId xmlns:a16="http://schemas.microsoft.com/office/drawing/2014/main" val="10002"/>
                  </a:ext>
                </a:extLst>
              </a:tr>
            </a:tbl>
          </a:graphicData>
        </a:graphic>
      </p:graphicFrame>
      <p:graphicFrame>
        <p:nvGraphicFramePr>
          <p:cNvPr id="9" name="Content Placeholder 4"/>
          <p:cNvGraphicFramePr>
            <a:graphicFrameLocks/>
          </p:cNvGraphicFramePr>
          <p:nvPr/>
        </p:nvGraphicFramePr>
        <p:xfrm>
          <a:off x="418378" y="1088197"/>
          <a:ext cx="8430230" cy="3749040"/>
        </p:xfrm>
        <a:graphic>
          <a:graphicData uri="http://schemas.openxmlformats.org/drawingml/2006/table">
            <a:tbl>
              <a:tblPr firstRow="1" bandRow="1">
                <a:tableStyleId>{5940675A-B579-460E-94D1-54222C63F5DA}</a:tableStyleId>
              </a:tblPr>
              <a:tblGrid>
                <a:gridCol w="1145464">
                  <a:extLst>
                    <a:ext uri="{9D8B030D-6E8A-4147-A177-3AD203B41FA5}">
                      <a16:colId xmlns:a16="http://schemas.microsoft.com/office/drawing/2014/main" val="20000"/>
                    </a:ext>
                  </a:extLst>
                </a:gridCol>
                <a:gridCol w="1283586">
                  <a:extLst>
                    <a:ext uri="{9D8B030D-6E8A-4147-A177-3AD203B41FA5}">
                      <a16:colId xmlns:a16="http://schemas.microsoft.com/office/drawing/2014/main" val="20001"/>
                    </a:ext>
                  </a:extLst>
                </a:gridCol>
                <a:gridCol w="1200236">
                  <a:extLst>
                    <a:ext uri="{9D8B030D-6E8A-4147-A177-3AD203B41FA5}">
                      <a16:colId xmlns:a16="http://schemas.microsoft.com/office/drawing/2014/main" val="20002"/>
                    </a:ext>
                  </a:extLst>
                </a:gridCol>
                <a:gridCol w="1200236">
                  <a:extLst>
                    <a:ext uri="{9D8B030D-6E8A-4147-A177-3AD203B41FA5}">
                      <a16:colId xmlns:a16="http://schemas.microsoft.com/office/drawing/2014/main" val="1463356914"/>
                    </a:ext>
                  </a:extLst>
                </a:gridCol>
                <a:gridCol w="1200236">
                  <a:extLst>
                    <a:ext uri="{9D8B030D-6E8A-4147-A177-3AD203B41FA5}">
                      <a16:colId xmlns:a16="http://schemas.microsoft.com/office/drawing/2014/main" val="1536254040"/>
                    </a:ext>
                  </a:extLst>
                </a:gridCol>
                <a:gridCol w="1200236">
                  <a:extLst>
                    <a:ext uri="{9D8B030D-6E8A-4147-A177-3AD203B41FA5}">
                      <a16:colId xmlns:a16="http://schemas.microsoft.com/office/drawing/2014/main" val="3891825117"/>
                    </a:ext>
                  </a:extLst>
                </a:gridCol>
                <a:gridCol w="1200236">
                  <a:extLst>
                    <a:ext uri="{9D8B030D-6E8A-4147-A177-3AD203B41FA5}">
                      <a16:colId xmlns:a16="http://schemas.microsoft.com/office/drawing/2014/main" val="4195716305"/>
                    </a:ext>
                  </a:extLst>
                </a:gridCol>
              </a:tblGrid>
              <a:tr h="370840">
                <a:tc>
                  <a:txBody>
                    <a:bodyPr/>
                    <a:lstStyle/>
                    <a:p>
                      <a:r>
                        <a:rPr lang="en-GB" sz="2400" b="1" dirty="0"/>
                        <a:t>Input A</a:t>
                      </a:r>
                    </a:p>
                  </a:txBody>
                  <a:tcPr/>
                </a:tc>
                <a:tc>
                  <a:txBody>
                    <a:bodyPr/>
                    <a:lstStyle/>
                    <a:p>
                      <a:r>
                        <a:rPr lang="en-GB" sz="2400" b="1" dirty="0"/>
                        <a:t>Input B</a:t>
                      </a:r>
                    </a:p>
                  </a:txBody>
                  <a:tcPr/>
                </a:tc>
                <a:tc>
                  <a:txBody>
                    <a:bodyPr/>
                    <a:lstStyle/>
                    <a:p>
                      <a:r>
                        <a:rPr lang="en-GB" sz="2400" b="1" dirty="0"/>
                        <a:t>XOR</a:t>
                      </a:r>
                    </a:p>
                  </a:txBody>
                  <a:tcPr/>
                </a:tc>
                <a:tc>
                  <a:txBody>
                    <a:bodyPr/>
                    <a:lstStyle/>
                    <a:p>
                      <a:r>
                        <a:rPr lang="en-GB" sz="2400" b="1" dirty="0"/>
                        <a:t>OR</a:t>
                      </a:r>
                    </a:p>
                  </a:txBody>
                  <a:tcPr/>
                </a:tc>
                <a:tc>
                  <a:txBody>
                    <a:bodyPr/>
                    <a:lstStyle/>
                    <a:p>
                      <a:r>
                        <a:rPr lang="en-GB" sz="2400" b="1" dirty="0"/>
                        <a:t>NOR</a:t>
                      </a:r>
                    </a:p>
                  </a:txBody>
                  <a:tcPr/>
                </a:tc>
                <a:tc>
                  <a:txBody>
                    <a:bodyPr/>
                    <a:lstStyle/>
                    <a:p>
                      <a:r>
                        <a:rPr lang="en-GB" sz="2400" b="1" dirty="0"/>
                        <a:t>AND</a:t>
                      </a:r>
                    </a:p>
                  </a:txBody>
                  <a:tcPr/>
                </a:tc>
                <a:tc>
                  <a:txBody>
                    <a:bodyPr/>
                    <a:lstStyle/>
                    <a:p>
                      <a:r>
                        <a:rPr lang="en-GB" sz="2400" b="1" dirty="0"/>
                        <a:t>NAND</a:t>
                      </a:r>
                    </a:p>
                  </a:txBody>
                  <a:tcPr/>
                </a:tc>
                <a:extLst>
                  <a:ext uri="{0D108BD9-81ED-4DB2-BD59-A6C34878D82A}">
                    <a16:rowId xmlns:a16="http://schemas.microsoft.com/office/drawing/2014/main" val="10000"/>
                  </a:ext>
                </a:extLst>
              </a:tr>
              <a:tr h="370840">
                <a:tc>
                  <a:txBody>
                    <a:bodyPr/>
                    <a:lstStyle/>
                    <a:p>
                      <a:r>
                        <a:rPr lang="en-GB" sz="2400" dirty="0"/>
                        <a:t>0</a:t>
                      </a:r>
                    </a:p>
                  </a:txBody>
                  <a:tcPr/>
                </a:tc>
                <a:tc>
                  <a:txBody>
                    <a:bodyPr/>
                    <a:lstStyle/>
                    <a:p>
                      <a:r>
                        <a:rPr lang="en-GB" sz="2400" dirty="0"/>
                        <a:t>0</a:t>
                      </a:r>
                    </a:p>
                  </a:txBody>
                  <a:tcPr/>
                </a:tc>
                <a:tc>
                  <a:txBody>
                    <a:bodyPr/>
                    <a:lstStyle/>
                    <a:p>
                      <a:endParaRPr lang="en-GB" sz="2400" dirty="0"/>
                    </a:p>
                  </a:txBody>
                  <a:tcPr/>
                </a:tc>
                <a:tc>
                  <a:txBody>
                    <a:bodyPr/>
                    <a:lstStyle/>
                    <a:p>
                      <a:endParaRPr lang="en-GB" sz="2400" dirty="0"/>
                    </a:p>
                  </a:txBody>
                  <a:tcPr/>
                </a:tc>
                <a:tc>
                  <a:txBody>
                    <a:bodyPr/>
                    <a:lstStyle/>
                    <a:p>
                      <a:endParaRPr lang="en-GB" sz="2400" dirty="0"/>
                    </a:p>
                  </a:txBody>
                  <a:tcPr/>
                </a:tc>
                <a:tc>
                  <a:txBody>
                    <a:bodyPr/>
                    <a:lstStyle/>
                    <a:p>
                      <a:endParaRPr lang="en-GB" sz="2400" dirty="0"/>
                    </a:p>
                  </a:txBody>
                  <a:tcPr/>
                </a:tc>
                <a:tc>
                  <a:txBody>
                    <a:bodyPr/>
                    <a:lstStyle/>
                    <a:p>
                      <a:endParaRPr lang="en-GB" sz="2400" dirty="0"/>
                    </a:p>
                    <a:p>
                      <a:endParaRPr lang="en-GB" sz="2400" dirty="0"/>
                    </a:p>
                  </a:txBody>
                  <a:tcPr/>
                </a:tc>
                <a:extLst>
                  <a:ext uri="{0D108BD9-81ED-4DB2-BD59-A6C34878D82A}">
                    <a16:rowId xmlns:a16="http://schemas.microsoft.com/office/drawing/2014/main" val="10001"/>
                  </a:ext>
                </a:extLst>
              </a:tr>
              <a:tr h="370840">
                <a:tc>
                  <a:txBody>
                    <a:bodyPr/>
                    <a:lstStyle/>
                    <a:p>
                      <a:r>
                        <a:rPr lang="en-GB" sz="2400" dirty="0"/>
                        <a:t>0</a:t>
                      </a:r>
                    </a:p>
                  </a:txBody>
                  <a:tcPr/>
                </a:tc>
                <a:tc>
                  <a:txBody>
                    <a:bodyPr/>
                    <a:lstStyle/>
                    <a:p>
                      <a:r>
                        <a:rPr lang="en-GB" sz="2400" dirty="0"/>
                        <a:t>1</a:t>
                      </a:r>
                    </a:p>
                  </a:txBody>
                  <a:tcPr/>
                </a:tc>
                <a:tc>
                  <a:txBody>
                    <a:bodyPr/>
                    <a:lstStyle/>
                    <a:p>
                      <a:endParaRPr lang="en-GB" sz="2400" dirty="0"/>
                    </a:p>
                  </a:txBody>
                  <a:tcPr/>
                </a:tc>
                <a:tc>
                  <a:txBody>
                    <a:bodyPr/>
                    <a:lstStyle/>
                    <a:p>
                      <a:endParaRPr lang="en-GB" sz="2400" dirty="0"/>
                    </a:p>
                  </a:txBody>
                  <a:tcPr/>
                </a:tc>
                <a:tc>
                  <a:txBody>
                    <a:bodyPr/>
                    <a:lstStyle/>
                    <a:p>
                      <a:endParaRPr lang="en-GB" sz="2400" dirty="0"/>
                    </a:p>
                  </a:txBody>
                  <a:tcPr/>
                </a:tc>
                <a:tc>
                  <a:txBody>
                    <a:bodyPr/>
                    <a:lstStyle/>
                    <a:p>
                      <a:endParaRPr lang="en-GB" sz="2400" dirty="0"/>
                    </a:p>
                  </a:txBody>
                  <a:tcPr/>
                </a:tc>
                <a:tc>
                  <a:txBody>
                    <a:bodyPr/>
                    <a:lstStyle/>
                    <a:p>
                      <a:endParaRPr lang="en-GB" sz="2400" dirty="0"/>
                    </a:p>
                    <a:p>
                      <a:endParaRPr lang="en-GB" sz="2400" dirty="0"/>
                    </a:p>
                  </a:txBody>
                  <a:tcPr/>
                </a:tc>
                <a:extLst>
                  <a:ext uri="{0D108BD9-81ED-4DB2-BD59-A6C34878D82A}">
                    <a16:rowId xmlns:a16="http://schemas.microsoft.com/office/drawing/2014/main" val="10002"/>
                  </a:ext>
                </a:extLst>
              </a:tr>
              <a:tr h="370840">
                <a:tc>
                  <a:txBody>
                    <a:bodyPr/>
                    <a:lstStyle/>
                    <a:p>
                      <a:r>
                        <a:rPr lang="en-GB" sz="2400" dirty="0"/>
                        <a:t>1</a:t>
                      </a:r>
                    </a:p>
                  </a:txBody>
                  <a:tcPr/>
                </a:tc>
                <a:tc>
                  <a:txBody>
                    <a:bodyPr/>
                    <a:lstStyle/>
                    <a:p>
                      <a:r>
                        <a:rPr lang="en-GB" sz="2400" dirty="0"/>
                        <a:t>0</a:t>
                      </a:r>
                    </a:p>
                  </a:txBody>
                  <a:tcPr/>
                </a:tc>
                <a:tc>
                  <a:txBody>
                    <a:bodyPr/>
                    <a:lstStyle/>
                    <a:p>
                      <a:endParaRPr lang="en-GB" sz="2400" dirty="0"/>
                    </a:p>
                  </a:txBody>
                  <a:tcPr/>
                </a:tc>
                <a:tc>
                  <a:txBody>
                    <a:bodyPr/>
                    <a:lstStyle/>
                    <a:p>
                      <a:endParaRPr lang="en-GB" sz="2400" dirty="0"/>
                    </a:p>
                  </a:txBody>
                  <a:tcPr/>
                </a:tc>
                <a:tc>
                  <a:txBody>
                    <a:bodyPr/>
                    <a:lstStyle/>
                    <a:p>
                      <a:endParaRPr lang="en-GB" sz="2400" dirty="0"/>
                    </a:p>
                  </a:txBody>
                  <a:tcPr/>
                </a:tc>
                <a:tc>
                  <a:txBody>
                    <a:bodyPr/>
                    <a:lstStyle/>
                    <a:p>
                      <a:endParaRPr lang="en-GB" sz="2400" dirty="0"/>
                    </a:p>
                  </a:txBody>
                  <a:tcPr/>
                </a:tc>
                <a:tc>
                  <a:txBody>
                    <a:bodyPr/>
                    <a:lstStyle/>
                    <a:p>
                      <a:endParaRPr lang="en-GB" sz="2400" dirty="0"/>
                    </a:p>
                    <a:p>
                      <a:endParaRPr lang="en-GB" sz="2400" dirty="0"/>
                    </a:p>
                  </a:txBody>
                  <a:tcPr/>
                </a:tc>
                <a:extLst>
                  <a:ext uri="{0D108BD9-81ED-4DB2-BD59-A6C34878D82A}">
                    <a16:rowId xmlns:a16="http://schemas.microsoft.com/office/drawing/2014/main" val="10003"/>
                  </a:ext>
                </a:extLst>
              </a:tr>
              <a:tr h="370840">
                <a:tc>
                  <a:txBody>
                    <a:bodyPr/>
                    <a:lstStyle/>
                    <a:p>
                      <a:r>
                        <a:rPr lang="en-GB" sz="2400" dirty="0"/>
                        <a:t>1</a:t>
                      </a:r>
                    </a:p>
                  </a:txBody>
                  <a:tcPr/>
                </a:tc>
                <a:tc>
                  <a:txBody>
                    <a:bodyPr/>
                    <a:lstStyle/>
                    <a:p>
                      <a:r>
                        <a:rPr lang="en-GB" sz="2400" dirty="0"/>
                        <a:t>1</a:t>
                      </a:r>
                    </a:p>
                  </a:txBody>
                  <a:tcPr/>
                </a:tc>
                <a:tc>
                  <a:txBody>
                    <a:bodyPr/>
                    <a:lstStyle/>
                    <a:p>
                      <a:endParaRPr lang="en-GB" sz="2400" dirty="0"/>
                    </a:p>
                  </a:txBody>
                  <a:tcPr/>
                </a:tc>
                <a:tc>
                  <a:txBody>
                    <a:bodyPr/>
                    <a:lstStyle/>
                    <a:p>
                      <a:endParaRPr lang="en-GB" sz="2400" dirty="0"/>
                    </a:p>
                  </a:txBody>
                  <a:tcPr/>
                </a:tc>
                <a:tc>
                  <a:txBody>
                    <a:bodyPr/>
                    <a:lstStyle/>
                    <a:p>
                      <a:endParaRPr lang="en-GB" sz="2400" dirty="0"/>
                    </a:p>
                  </a:txBody>
                  <a:tcPr/>
                </a:tc>
                <a:tc>
                  <a:txBody>
                    <a:bodyPr/>
                    <a:lstStyle/>
                    <a:p>
                      <a:endParaRPr lang="en-GB" sz="2400" dirty="0"/>
                    </a:p>
                  </a:txBody>
                  <a:tcPr/>
                </a:tc>
                <a:tc>
                  <a:txBody>
                    <a:bodyPr/>
                    <a:lstStyle/>
                    <a:p>
                      <a:endParaRPr lang="en-GB" sz="2400" dirty="0"/>
                    </a:p>
                    <a:p>
                      <a:endParaRPr lang="en-GB" sz="24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747330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Plenary identify the following gates</a:t>
            </a:r>
          </a:p>
        </p:txBody>
      </p:sp>
      <p:sp>
        <p:nvSpPr>
          <p:cNvPr id="3" name="Content Placeholder 2"/>
          <p:cNvSpPr>
            <a:spLocks noGrp="1"/>
          </p:cNvSpPr>
          <p:nvPr>
            <p:ph idx="1"/>
          </p:nvPr>
        </p:nvSpPr>
        <p:spPr>
          <a:xfrm>
            <a:off x="487480" y="1922741"/>
            <a:ext cx="1027176" cy="741616"/>
          </a:xfrm>
        </p:spPr>
        <p:txBody>
          <a:bodyPr/>
          <a:lstStyle/>
          <a:p>
            <a:pPr marL="0" indent="0">
              <a:buNone/>
            </a:pPr>
            <a:r>
              <a:rPr lang="en-GB" dirty="0"/>
              <a:t>a)</a:t>
            </a:r>
          </a:p>
        </p:txBody>
      </p:sp>
      <p:sp>
        <p:nvSpPr>
          <p:cNvPr id="4" name="Content Placeholder 2"/>
          <p:cNvSpPr txBox="1">
            <a:spLocks/>
          </p:cNvSpPr>
          <p:nvPr/>
        </p:nvSpPr>
        <p:spPr>
          <a:xfrm>
            <a:off x="8769007" y="1834204"/>
            <a:ext cx="1027176" cy="7416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c)</a:t>
            </a:r>
          </a:p>
        </p:txBody>
      </p:sp>
      <p:sp>
        <p:nvSpPr>
          <p:cNvPr id="5" name="Content Placeholder 2"/>
          <p:cNvSpPr txBox="1">
            <a:spLocks/>
          </p:cNvSpPr>
          <p:nvPr/>
        </p:nvSpPr>
        <p:spPr>
          <a:xfrm>
            <a:off x="4741576" y="1886007"/>
            <a:ext cx="1027176" cy="7416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b)</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4300" y="1910918"/>
            <a:ext cx="2592609" cy="1192004"/>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5328" y="1972437"/>
            <a:ext cx="2685484" cy="1206767"/>
          </a:xfrm>
          <a:prstGeom prst="rect">
            <a:avLst/>
          </a:prstGeom>
        </p:spPr>
      </p:pic>
      <p:pic>
        <p:nvPicPr>
          <p:cNvPr id="9" name="Picture 8">
            <a:extLst>
              <a:ext uri="{FF2B5EF4-FFF2-40B4-BE49-F238E27FC236}">
                <a16:creationId xmlns:a16="http://schemas.microsoft.com/office/drawing/2014/main" id="{8AB28B3A-06CE-43CA-8618-3BD406FF7DF4}"/>
              </a:ext>
            </a:extLst>
          </p:cNvPr>
          <p:cNvPicPr>
            <a:picLocks noChangeAspect="1"/>
          </p:cNvPicPr>
          <p:nvPr/>
        </p:nvPicPr>
        <p:blipFill rotWithShape="1">
          <a:blip r:embed="rId4"/>
          <a:srcRect l="27811" t="12855" r="37684" b="18608"/>
          <a:stretch/>
        </p:blipFill>
        <p:spPr>
          <a:xfrm>
            <a:off x="9148868" y="1790637"/>
            <a:ext cx="2488033" cy="1898635"/>
          </a:xfrm>
          <a:prstGeom prst="rect">
            <a:avLst/>
          </a:prstGeom>
        </p:spPr>
      </p:pic>
      <p:sp>
        <p:nvSpPr>
          <p:cNvPr id="10" name="Content Placeholder 2">
            <a:extLst>
              <a:ext uri="{FF2B5EF4-FFF2-40B4-BE49-F238E27FC236}">
                <a16:creationId xmlns:a16="http://schemas.microsoft.com/office/drawing/2014/main" id="{938D3939-9465-4C9B-81BC-FCE2F04ACC7E}"/>
              </a:ext>
            </a:extLst>
          </p:cNvPr>
          <p:cNvSpPr txBox="1">
            <a:spLocks/>
          </p:cNvSpPr>
          <p:nvPr/>
        </p:nvSpPr>
        <p:spPr>
          <a:xfrm>
            <a:off x="487479" y="3689272"/>
            <a:ext cx="10515599" cy="7416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d)                                                 e)                                               f)</a:t>
            </a:r>
          </a:p>
        </p:txBody>
      </p:sp>
      <p:pic>
        <p:nvPicPr>
          <p:cNvPr id="11" name="Picture 10">
            <a:extLst>
              <a:ext uri="{FF2B5EF4-FFF2-40B4-BE49-F238E27FC236}">
                <a16:creationId xmlns:a16="http://schemas.microsoft.com/office/drawing/2014/main" id="{8546DBEF-F0FF-4C6D-B358-2C5DA9697AE9}"/>
              </a:ext>
            </a:extLst>
          </p:cNvPr>
          <p:cNvPicPr>
            <a:picLocks noChangeAspect="1"/>
          </p:cNvPicPr>
          <p:nvPr/>
        </p:nvPicPr>
        <p:blipFill rotWithShape="1">
          <a:blip r:embed="rId5"/>
          <a:srcRect l="27259" r="31158"/>
          <a:stretch/>
        </p:blipFill>
        <p:spPr>
          <a:xfrm>
            <a:off x="1049510" y="3689272"/>
            <a:ext cx="2847399" cy="2342566"/>
          </a:xfrm>
          <a:prstGeom prst="rect">
            <a:avLst/>
          </a:prstGeom>
        </p:spPr>
      </p:pic>
      <p:grpSp>
        <p:nvGrpSpPr>
          <p:cNvPr id="15" name="Group 14">
            <a:extLst>
              <a:ext uri="{FF2B5EF4-FFF2-40B4-BE49-F238E27FC236}">
                <a16:creationId xmlns:a16="http://schemas.microsoft.com/office/drawing/2014/main" id="{55EB6F78-C395-4EC4-81FA-589C01A46487}"/>
              </a:ext>
            </a:extLst>
          </p:cNvPr>
          <p:cNvGrpSpPr/>
          <p:nvPr/>
        </p:nvGrpSpPr>
        <p:grpSpPr>
          <a:xfrm>
            <a:off x="5484207" y="4401947"/>
            <a:ext cx="2361080" cy="1336244"/>
            <a:chOff x="7975615" y="1304184"/>
            <a:chExt cx="1529797" cy="829415"/>
          </a:xfrm>
        </p:grpSpPr>
        <p:sp>
          <p:nvSpPr>
            <p:cNvPr id="16" name="Freeform: Shape 15">
              <a:extLst>
                <a:ext uri="{FF2B5EF4-FFF2-40B4-BE49-F238E27FC236}">
                  <a16:creationId xmlns:a16="http://schemas.microsoft.com/office/drawing/2014/main" id="{3E04E0ED-D5E8-48BC-9EB9-3929FD2F6708}"/>
                </a:ext>
              </a:extLst>
            </p:cNvPr>
            <p:cNvSpPr/>
            <p:nvPr/>
          </p:nvSpPr>
          <p:spPr>
            <a:xfrm>
              <a:off x="8167772" y="1315321"/>
              <a:ext cx="846042" cy="373176"/>
            </a:xfrm>
            <a:custGeom>
              <a:avLst/>
              <a:gdLst>
                <a:gd name="connsiteX0" fmla="*/ 0 w 1285461"/>
                <a:gd name="connsiteY0" fmla="*/ 0 h 463826"/>
                <a:gd name="connsiteX1" fmla="*/ 808383 w 1285461"/>
                <a:gd name="connsiteY1" fmla="*/ 92765 h 463826"/>
                <a:gd name="connsiteX2" fmla="*/ 1285461 w 1285461"/>
                <a:gd name="connsiteY2" fmla="*/ 463826 h 463826"/>
              </a:gdLst>
              <a:ahLst/>
              <a:cxnLst>
                <a:cxn ang="0">
                  <a:pos x="connsiteX0" y="connsiteY0"/>
                </a:cxn>
                <a:cxn ang="0">
                  <a:pos x="connsiteX1" y="connsiteY1"/>
                </a:cxn>
                <a:cxn ang="0">
                  <a:pos x="connsiteX2" y="connsiteY2"/>
                </a:cxn>
              </a:cxnLst>
              <a:rect l="l" t="t" r="r" b="b"/>
              <a:pathLst>
                <a:path w="1285461" h="463826">
                  <a:moveTo>
                    <a:pt x="0" y="0"/>
                  </a:moveTo>
                  <a:cubicBezTo>
                    <a:pt x="297070" y="7730"/>
                    <a:pt x="594140" y="15461"/>
                    <a:pt x="808383" y="92765"/>
                  </a:cubicBezTo>
                  <a:cubicBezTo>
                    <a:pt x="1022626" y="170069"/>
                    <a:pt x="1154043" y="316947"/>
                    <a:pt x="1285461" y="463826"/>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dirty="0"/>
            </a:p>
          </p:txBody>
        </p:sp>
        <p:sp>
          <p:nvSpPr>
            <p:cNvPr id="17" name="Freeform: Shape 16">
              <a:extLst>
                <a:ext uri="{FF2B5EF4-FFF2-40B4-BE49-F238E27FC236}">
                  <a16:creationId xmlns:a16="http://schemas.microsoft.com/office/drawing/2014/main" id="{F71805D2-1CEE-4205-BF2A-C4A80A94C596}"/>
                </a:ext>
              </a:extLst>
            </p:cNvPr>
            <p:cNvSpPr/>
            <p:nvPr/>
          </p:nvSpPr>
          <p:spPr>
            <a:xfrm flipV="1">
              <a:off x="8136835" y="1671652"/>
              <a:ext cx="876979" cy="461947"/>
            </a:xfrm>
            <a:custGeom>
              <a:avLst/>
              <a:gdLst>
                <a:gd name="connsiteX0" fmla="*/ 0 w 1285461"/>
                <a:gd name="connsiteY0" fmla="*/ 0 h 463826"/>
                <a:gd name="connsiteX1" fmla="*/ 808383 w 1285461"/>
                <a:gd name="connsiteY1" fmla="*/ 92765 h 463826"/>
                <a:gd name="connsiteX2" fmla="*/ 1285461 w 1285461"/>
                <a:gd name="connsiteY2" fmla="*/ 463826 h 463826"/>
              </a:gdLst>
              <a:ahLst/>
              <a:cxnLst>
                <a:cxn ang="0">
                  <a:pos x="connsiteX0" y="connsiteY0"/>
                </a:cxn>
                <a:cxn ang="0">
                  <a:pos x="connsiteX1" y="connsiteY1"/>
                </a:cxn>
                <a:cxn ang="0">
                  <a:pos x="connsiteX2" y="connsiteY2"/>
                </a:cxn>
              </a:cxnLst>
              <a:rect l="l" t="t" r="r" b="b"/>
              <a:pathLst>
                <a:path w="1285461" h="463826">
                  <a:moveTo>
                    <a:pt x="0" y="0"/>
                  </a:moveTo>
                  <a:cubicBezTo>
                    <a:pt x="297070" y="7730"/>
                    <a:pt x="594140" y="15461"/>
                    <a:pt x="808383" y="92765"/>
                  </a:cubicBezTo>
                  <a:cubicBezTo>
                    <a:pt x="1022626" y="170069"/>
                    <a:pt x="1154043" y="316947"/>
                    <a:pt x="1285461" y="463826"/>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8" name="Freeform: Shape 17">
              <a:extLst>
                <a:ext uri="{FF2B5EF4-FFF2-40B4-BE49-F238E27FC236}">
                  <a16:creationId xmlns:a16="http://schemas.microsoft.com/office/drawing/2014/main" id="{5BB4AC52-F0C1-4DA1-9C48-F8F7D10606D0}"/>
                </a:ext>
              </a:extLst>
            </p:cNvPr>
            <p:cNvSpPr/>
            <p:nvPr/>
          </p:nvSpPr>
          <p:spPr>
            <a:xfrm>
              <a:off x="8167771" y="1304184"/>
              <a:ext cx="132654" cy="811857"/>
            </a:xfrm>
            <a:custGeom>
              <a:avLst/>
              <a:gdLst>
                <a:gd name="connsiteX0" fmla="*/ 0 w 132651"/>
                <a:gd name="connsiteY0" fmla="*/ 0 h 843821"/>
                <a:gd name="connsiteX1" fmla="*/ 132522 w 132651"/>
                <a:gd name="connsiteY1" fmla="*/ 397565 h 843821"/>
                <a:gd name="connsiteX2" fmla="*/ 26505 w 132651"/>
                <a:gd name="connsiteY2" fmla="*/ 808382 h 843821"/>
                <a:gd name="connsiteX3" fmla="*/ 26505 w 132651"/>
                <a:gd name="connsiteY3" fmla="*/ 795130 h 843821"/>
              </a:gdLst>
              <a:ahLst/>
              <a:cxnLst>
                <a:cxn ang="0">
                  <a:pos x="connsiteX0" y="connsiteY0"/>
                </a:cxn>
                <a:cxn ang="0">
                  <a:pos x="connsiteX1" y="connsiteY1"/>
                </a:cxn>
                <a:cxn ang="0">
                  <a:pos x="connsiteX2" y="connsiteY2"/>
                </a:cxn>
                <a:cxn ang="0">
                  <a:pos x="connsiteX3" y="connsiteY3"/>
                </a:cxn>
              </a:cxnLst>
              <a:rect l="l" t="t" r="r" b="b"/>
              <a:pathLst>
                <a:path w="132651" h="843821">
                  <a:moveTo>
                    <a:pt x="0" y="0"/>
                  </a:moveTo>
                  <a:cubicBezTo>
                    <a:pt x="64052" y="131417"/>
                    <a:pt x="128104" y="262835"/>
                    <a:pt x="132522" y="397565"/>
                  </a:cubicBezTo>
                  <a:cubicBezTo>
                    <a:pt x="136940" y="532295"/>
                    <a:pt x="26505" y="808382"/>
                    <a:pt x="26505" y="808382"/>
                  </a:cubicBezTo>
                  <a:cubicBezTo>
                    <a:pt x="8836" y="874643"/>
                    <a:pt x="17670" y="834886"/>
                    <a:pt x="26505" y="795130"/>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cxnSp>
          <p:nvCxnSpPr>
            <p:cNvPr id="19" name="Straight Connector 18">
              <a:extLst>
                <a:ext uri="{FF2B5EF4-FFF2-40B4-BE49-F238E27FC236}">
                  <a16:creationId xmlns:a16="http://schemas.microsoft.com/office/drawing/2014/main" id="{87D0CCA9-51A3-4C08-9340-EDCD0AAADEB5}"/>
                </a:ext>
              </a:extLst>
            </p:cNvPr>
            <p:cNvCxnSpPr>
              <a:cxnSpLocks/>
            </p:cNvCxnSpPr>
            <p:nvPr/>
          </p:nvCxnSpPr>
          <p:spPr>
            <a:xfrm flipH="1">
              <a:off x="7995493" y="1487600"/>
              <a:ext cx="278359"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EF2EA836-912F-46BB-A52F-0B79238491D4}"/>
                </a:ext>
              </a:extLst>
            </p:cNvPr>
            <p:cNvCxnSpPr>
              <a:cxnSpLocks/>
            </p:cNvCxnSpPr>
            <p:nvPr/>
          </p:nvCxnSpPr>
          <p:spPr>
            <a:xfrm flipH="1">
              <a:off x="7975615" y="1902268"/>
              <a:ext cx="278359"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7927801B-990B-4CCF-A261-631A94A8D960}"/>
                </a:ext>
              </a:extLst>
            </p:cNvPr>
            <p:cNvCxnSpPr>
              <a:cxnSpLocks/>
            </p:cNvCxnSpPr>
            <p:nvPr/>
          </p:nvCxnSpPr>
          <p:spPr>
            <a:xfrm flipH="1">
              <a:off x="9227053" y="1710830"/>
              <a:ext cx="278359" cy="0"/>
            </a:xfrm>
            <a:prstGeom prst="line">
              <a:avLst/>
            </a:prstGeom>
            <a:ln w="28575"/>
          </p:spPr>
          <p:style>
            <a:lnRef idx="1">
              <a:schemeClr val="dk1"/>
            </a:lnRef>
            <a:fillRef idx="0">
              <a:schemeClr val="dk1"/>
            </a:fillRef>
            <a:effectRef idx="0">
              <a:schemeClr val="dk1"/>
            </a:effectRef>
            <a:fontRef idx="minor">
              <a:schemeClr val="tx1"/>
            </a:fontRef>
          </p:style>
        </p:cxnSp>
        <p:sp>
          <p:nvSpPr>
            <p:cNvPr id="22" name="Oval 21">
              <a:extLst>
                <a:ext uri="{FF2B5EF4-FFF2-40B4-BE49-F238E27FC236}">
                  <a16:creationId xmlns:a16="http://schemas.microsoft.com/office/drawing/2014/main" id="{C33D001E-4FCC-480C-89EA-37FCCC21A55D}"/>
                </a:ext>
              </a:extLst>
            </p:cNvPr>
            <p:cNvSpPr/>
            <p:nvPr/>
          </p:nvSpPr>
          <p:spPr>
            <a:xfrm>
              <a:off x="9000832" y="1590700"/>
              <a:ext cx="226221" cy="223389"/>
            </a:xfrm>
            <a:prstGeom prst="ellipse">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grpSp>
      <p:pic>
        <p:nvPicPr>
          <p:cNvPr id="23" name="Picture 22">
            <a:extLst>
              <a:ext uri="{FF2B5EF4-FFF2-40B4-BE49-F238E27FC236}">
                <a16:creationId xmlns:a16="http://schemas.microsoft.com/office/drawing/2014/main" id="{E9911035-AB9F-4364-86A7-A349D17B138D}"/>
              </a:ext>
            </a:extLst>
          </p:cNvPr>
          <p:cNvPicPr>
            <a:picLocks noChangeAspect="1"/>
          </p:cNvPicPr>
          <p:nvPr/>
        </p:nvPicPr>
        <p:blipFill rotWithShape="1">
          <a:blip r:embed="rId6">
            <a:extLst>
              <a:ext uri="{28A0092B-C50C-407E-A947-70E740481C1C}">
                <a14:useLocalDpi xmlns:a14="http://schemas.microsoft.com/office/drawing/2010/main" val="0"/>
              </a:ext>
            </a:extLst>
          </a:blip>
          <a:srcRect l="20553" r="24156"/>
          <a:stretch/>
        </p:blipFill>
        <p:spPr>
          <a:xfrm>
            <a:off x="8769006" y="4556050"/>
            <a:ext cx="2555265" cy="1103645"/>
          </a:xfrm>
          <a:prstGeom prst="rect">
            <a:avLst/>
          </a:prstGeom>
        </p:spPr>
      </p:pic>
    </p:spTree>
    <p:extLst>
      <p:ext uri="{BB962C8B-B14F-4D97-AF65-F5344CB8AC3E}">
        <p14:creationId xmlns:p14="http://schemas.microsoft.com/office/powerpoint/2010/main" val="39921045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Extension: Logic gate program</a:t>
            </a:r>
            <a:endParaRPr lang="en-US" dirty="0"/>
          </a:p>
        </p:txBody>
      </p:sp>
      <p:sp>
        <p:nvSpPr>
          <p:cNvPr id="3" name="Content Placeholder 2"/>
          <p:cNvSpPr>
            <a:spLocks noGrp="1"/>
          </p:cNvSpPr>
          <p:nvPr>
            <p:ph idx="1"/>
          </p:nvPr>
        </p:nvSpPr>
        <p:spPr/>
        <p:txBody>
          <a:bodyPr/>
          <a:lstStyle/>
          <a:p>
            <a:pPr marL="0" indent="0">
              <a:buNone/>
            </a:pPr>
            <a:r>
              <a:rPr lang="en-GB" dirty="0"/>
              <a:t>Write a program that takes in the input to logic gates and outputs the correct value.  Do this for each of the gates (AND, NAND, OR, XOR, NOR and NOT).</a:t>
            </a:r>
            <a:endParaRPr lang="en-US" dirty="0"/>
          </a:p>
        </p:txBody>
      </p:sp>
    </p:spTree>
    <p:extLst>
      <p:ext uri="{BB962C8B-B14F-4D97-AF65-F5344CB8AC3E}">
        <p14:creationId xmlns:p14="http://schemas.microsoft.com/office/powerpoint/2010/main" val="3942568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a:xfrm>
            <a:off x="626444" y="1488741"/>
            <a:ext cx="10515600" cy="4351338"/>
          </a:xfrm>
        </p:spPr>
        <p:txBody>
          <a:bodyPr/>
          <a:lstStyle/>
          <a:p>
            <a:pPr>
              <a:buFont typeface="Wingdings" panose="05000000000000000000" pitchFamily="2" charset="2"/>
              <a:buChar char="ü"/>
            </a:pPr>
            <a:r>
              <a:rPr lang="en-GB" dirty="0"/>
              <a:t>Explain Boolean logic</a:t>
            </a:r>
          </a:p>
          <a:p>
            <a:pPr>
              <a:buFont typeface="Wingdings" panose="05000000000000000000" pitchFamily="2" charset="2"/>
              <a:buChar char="ü"/>
            </a:pPr>
            <a:r>
              <a:rPr lang="en-GB" dirty="0"/>
              <a:t>Create truth tables for the NOT, AND, OR, NAND, NOR, XOR logic gates.</a:t>
            </a:r>
          </a:p>
          <a:p>
            <a:pPr marL="0" indent="0">
              <a:buNone/>
            </a:pPr>
            <a:endParaRPr lang="en-GB" dirty="0"/>
          </a:p>
        </p:txBody>
      </p:sp>
    </p:spTree>
    <p:extLst>
      <p:ext uri="{BB962C8B-B14F-4D97-AF65-F5344CB8AC3E}">
        <p14:creationId xmlns:p14="http://schemas.microsoft.com/office/powerpoint/2010/main" val="4130398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Boolean logic</a:t>
            </a:r>
          </a:p>
        </p:txBody>
      </p:sp>
      <p:sp>
        <p:nvSpPr>
          <p:cNvPr id="3" name="Content Placeholder 2"/>
          <p:cNvSpPr>
            <a:spLocks noGrp="1"/>
          </p:cNvSpPr>
          <p:nvPr>
            <p:ph idx="1"/>
          </p:nvPr>
        </p:nvSpPr>
        <p:spPr>
          <a:xfrm>
            <a:off x="703447" y="1392488"/>
            <a:ext cx="10515600" cy="4351338"/>
          </a:xfrm>
        </p:spPr>
        <p:txBody>
          <a:bodyPr/>
          <a:lstStyle/>
          <a:p>
            <a:pPr>
              <a:buFont typeface="Wingdings" panose="05000000000000000000" pitchFamily="2" charset="2"/>
              <a:buChar char="ü"/>
            </a:pPr>
            <a:r>
              <a:rPr lang="en-GB" dirty="0"/>
              <a:t>Boolean variables are a data type that hold one of two values (true or false).</a:t>
            </a:r>
          </a:p>
          <a:p>
            <a:pPr>
              <a:buFont typeface="Wingdings" panose="05000000000000000000" pitchFamily="2" charset="2"/>
              <a:buChar char="ü"/>
            </a:pPr>
            <a:r>
              <a:rPr lang="en-GB" dirty="0"/>
              <a:t>As we know, digital devices use binary with two states 0 and 1.  Thus two state Boolean logic is clearly applicable in computers because the states 0 and 1 can represent true and false.</a:t>
            </a:r>
          </a:p>
          <a:p>
            <a:pPr>
              <a:buFont typeface="Wingdings" panose="05000000000000000000" pitchFamily="2" charset="2"/>
              <a:buChar char="ü"/>
            </a:pPr>
            <a:r>
              <a:rPr lang="en-GB" dirty="0"/>
              <a:t>Boolean logic allows us to consider whether a statement is </a:t>
            </a:r>
            <a:r>
              <a:rPr lang="en-GB" b="1" dirty="0"/>
              <a:t>true</a:t>
            </a:r>
            <a:r>
              <a:rPr lang="en-GB" dirty="0"/>
              <a:t> or </a:t>
            </a:r>
            <a:r>
              <a:rPr lang="en-GB" b="1" dirty="0"/>
              <a:t>false</a:t>
            </a:r>
            <a:r>
              <a:rPr lang="en-GB" dirty="0"/>
              <a:t>.  </a:t>
            </a:r>
          </a:p>
          <a:p>
            <a:pPr>
              <a:buFont typeface="Wingdings" panose="05000000000000000000" pitchFamily="2" charset="2"/>
              <a:buChar char="ü"/>
            </a:pPr>
            <a:r>
              <a:rPr lang="en-GB" dirty="0"/>
              <a:t>For instance “Tomorrow is Saturday”. If today is Friday then the statement is </a:t>
            </a:r>
            <a:r>
              <a:rPr lang="en-GB" b="1" dirty="0"/>
              <a:t>true</a:t>
            </a:r>
            <a:r>
              <a:rPr lang="en-GB" dirty="0"/>
              <a:t>, otherwise it is </a:t>
            </a:r>
            <a:r>
              <a:rPr lang="en-GB" b="1" dirty="0"/>
              <a:t>false</a:t>
            </a:r>
          </a:p>
          <a:p>
            <a:endParaRPr lang="en-GB" b="1" dirty="0"/>
          </a:p>
        </p:txBody>
      </p:sp>
    </p:spTree>
    <p:extLst>
      <p:ext uri="{BB962C8B-B14F-4D97-AF65-F5344CB8AC3E}">
        <p14:creationId xmlns:p14="http://schemas.microsoft.com/office/powerpoint/2010/main" val="2754537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Why Boolean logic</a:t>
            </a:r>
          </a:p>
        </p:txBody>
      </p:sp>
      <p:sp>
        <p:nvSpPr>
          <p:cNvPr id="3" name="Content Placeholder 2"/>
          <p:cNvSpPr>
            <a:spLocks noGrp="1"/>
          </p:cNvSpPr>
          <p:nvPr>
            <p:ph idx="1"/>
          </p:nvPr>
        </p:nvSpPr>
        <p:spPr>
          <a:xfrm>
            <a:off x="645695" y="1253331"/>
            <a:ext cx="10515600" cy="4351338"/>
          </a:xfrm>
        </p:spPr>
        <p:txBody>
          <a:bodyPr/>
          <a:lstStyle/>
          <a:p>
            <a:pPr marL="0" indent="0">
              <a:buNone/>
            </a:pPr>
            <a:r>
              <a:rPr lang="en-GB" dirty="0"/>
              <a:t>The fundamental components of computers are billions of tiny transistors that control the flow of electrons around a circuit.  Transistors make up logic gates, of which the output depend on whether there is a flow of electrons or not.  We are aware that computers that the presence or absence of the flow of electrons are encoded in binary values 0 and 1.</a:t>
            </a:r>
          </a:p>
        </p:txBody>
      </p:sp>
    </p:spTree>
    <p:extLst>
      <p:ext uri="{BB962C8B-B14F-4D97-AF65-F5344CB8AC3E}">
        <p14:creationId xmlns:p14="http://schemas.microsoft.com/office/powerpoint/2010/main" val="3322686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Logic gates</a:t>
            </a:r>
          </a:p>
        </p:txBody>
      </p:sp>
      <p:sp>
        <p:nvSpPr>
          <p:cNvPr id="3" name="Content Placeholder 2"/>
          <p:cNvSpPr>
            <a:spLocks noGrp="1"/>
          </p:cNvSpPr>
          <p:nvPr>
            <p:ph idx="1"/>
          </p:nvPr>
        </p:nvSpPr>
        <p:spPr>
          <a:xfrm>
            <a:off x="664945" y="1382863"/>
            <a:ext cx="10515600" cy="4351338"/>
          </a:xfrm>
        </p:spPr>
        <p:txBody>
          <a:bodyPr/>
          <a:lstStyle/>
          <a:p>
            <a:pPr marL="0" indent="0">
              <a:buNone/>
            </a:pPr>
            <a:r>
              <a:rPr lang="en-GB" dirty="0"/>
              <a:t>Logic gates for the basis of decision making inside a computer.  Massively complex combinations of logic gates can be used to create a myriad of powerful devices.  The logic gates that you ned to know about are: NOT, AND, OR and XOR</a:t>
            </a:r>
          </a:p>
        </p:txBody>
      </p:sp>
    </p:spTree>
    <p:extLst>
      <p:ext uri="{BB962C8B-B14F-4D97-AF65-F5344CB8AC3E}">
        <p14:creationId xmlns:p14="http://schemas.microsoft.com/office/powerpoint/2010/main" val="4074024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NOT Gate</a:t>
            </a:r>
          </a:p>
        </p:txBody>
      </p:sp>
      <p:sp>
        <p:nvSpPr>
          <p:cNvPr id="3" name="Content Placeholder 2"/>
          <p:cNvSpPr>
            <a:spLocks noGrp="1"/>
          </p:cNvSpPr>
          <p:nvPr>
            <p:ph idx="1"/>
          </p:nvPr>
        </p:nvSpPr>
        <p:spPr>
          <a:xfrm>
            <a:off x="636070" y="1253331"/>
            <a:ext cx="10515600" cy="4351338"/>
          </a:xfrm>
        </p:spPr>
        <p:txBody>
          <a:bodyPr>
            <a:normAutofit/>
          </a:bodyPr>
          <a:lstStyle/>
          <a:p>
            <a:pPr marL="0" indent="0">
              <a:buNone/>
            </a:pPr>
            <a:r>
              <a:rPr lang="en-GB" dirty="0"/>
              <a:t>NOT gate is the opposite of the input.</a:t>
            </a:r>
          </a:p>
          <a:p>
            <a:pPr marL="0" indent="0">
              <a:buNone/>
            </a:pPr>
            <a:r>
              <a:rPr lang="en-GB" dirty="0"/>
              <a:t>It will be sunny tomorrow</a:t>
            </a:r>
          </a:p>
          <a:p>
            <a:pPr marL="0" indent="0">
              <a:buNone/>
            </a:pPr>
            <a:r>
              <a:rPr lang="en-GB" dirty="0"/>
              <a:t>This will return a False if </a:t>
            </a:r>
            <a:r>
              <a:rPr lang="en-GB"/>
              <a:t>is sunny</a:t>
            </a:r>
            <a:r>
              <a:rPr lang="en-GB" dirty="0"/>
              <a:t>.</a:t>
            </a:r>
          </a:p>
          <a:p>
            <a:pPr marL="0" indent="0">
              <a:buNone/>
            </a:pPr>
            <a:r>
              <a:rPr lang="en-GB" dirty="0"/>
              <a:t>It will not be sunny tomorrow</a:t>
            </a:r>
          </a:p>
          <a:p>
            <a:pPr marL="0" indent="0">
              <a:buNone/>
            </a:pPr>
            <a:r>
              <a:rPr lang="en-GB" dirty="0"/>
              <a:t>This will be True if not sunny tomorrow</a:t>
            </a:r>
          </a:p>
          <a:p>
            <a:pPr marL="0" indent="0">
              <a:buNone/>
            </a:pPr>
            <a:endParaRPr lang="en-GB" dirty="0"/>
          </a:p>
        </p:txBody>
      </p:sp>
    </p:spTree>
    <p:extLst>
      <p:ext uri="{BB962C8B-B14F-4D97-AF65-F5344CB8AC3E}">
        <p14:creationId xmlns:p14="http://schemas.microsoft.com/office/powerpoint/2010/main" val="2920406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NOT truth table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23914958"/>
              </p:ext>
            </p:extLst>
          </p:nvPr>
        </p:nvGraphicFramePr>
        <p:xfrm>
          <a:off x="329184" y="1470772"/>
          <a:ext cx="5614416" cy="2468880"/>
        </p:xfrm>
        <a:graphic>
          <a:graphicData uri="http://schemas.openxmlformats.org/drawingml/2006/table">
            <a:tbl>
              <a:tblPr firstRow="1" bandRow="1">
                <a:tableStyleId>{10A1B5D5-9B99-4C35-A422-299274C87663}</a:tableStyleId>
              </a:tblPr>
              <a:tblGrid>
                <a:gridCol w="2879274">
                  <a:extLst>
                    <a:ext uri="{9D8B030D-6E8A-4147-A177-3AD203B41FA5}">
                      <a16:colId xmlns:a16="http://schemas.microsoft.com/office/drawing/2014/main" val="20000"/>
                    </a:ext>
                  </a:extLst>
                </a:gridCol>
                <a:gridCol w="2735142">
                  <a:extLst>
                    <a:ext uri="{9D8B030D-6E8A-4147-A177-3AD203B41FA5}">
                      <a16:colId xmlns:a16="http://schemas.microsoft.com/office/drawing/2014/main" val="20001"/>
                    </a:ext>
                  </a:extLst>
                </a:gridCol>
              </a:tblGrid>
              <a:tr h="370840">
                <a:tc>
                  <a:txBody>
                    <a:bodyPr/>
                    <a:lstStyle/>
                    <a:p>
                      <a:r>
                        <a:rPr lang="en-GB" sz="4800" dirty="0"/>
                        <a:t>Input A</a:t>
                      </a:r>
                    </a:p>
                  </a:txBody>
                  <a:tcPr/>
                </a:tc>
                <a:tc>
                  <a:txBody>
                    <a:bodyPr/>
                    <a:lstStyle/>
                    <a:p>
                      <a:r>
                        <a:rPr lang="en-GB" sz="4800" dirty="0"/>
                        <a:t>Output Q</a:t>
                      </a:r>
                    </a:p>
                  </a:txBody>
                  <a:tcPr/>
                </a:tc>
                <a:extLst>
                  <a:ext uri="{0D108BD9-81ED-4DB2-BD59-A6C34878D82A}">
                    <a16:rowId xmlns:a16="http://schemas.microsoft.com/office/drawing/2014/main" val="10000"/>
                  </a:ext>
                </a:extLst>
              </a:tr>
              <a:tr h="370840">
                <a:tc>
                  <a:txBody>
                    <a:bodyPr/>
                    <a:lstStyle/>
                    <a:p>
                      <a:r>
                        <a:rPr lang="en-GB" sz="4800" dirty="0"/>
                        <a:t>0</a:t>
                      </a:r>
                    </a:p>
                  </a:txBody>
                  <a:tcPr/>
                </a:tc>
                <a:tc>
                  <a:txBody>
                    <a:bodyPr/>
                    <a:lstStyle/>
                    <a:p>
                      <a:r>
                        <a:rPr lang="en-GB" sz="4800" dirty="0"/>
                        <a:t>1</a:t>
                      </a:r>
                    </a:p>
                  </a:txBody>
                  <a:tcPr/>
                </a:tc>
                <a:extLst>
                  <a:ext uri="{0D108BD9-81ED-4DB2-BD59-A6C34878D82A}">
                    <a16:rowId xmlns:a16="http://schemas.microsoft.com/office/drawing/2014/main" val="10001"/>
                  </a:ext>
                </a:extLst>
              </a:tr>
              <a:tr h="370840">
                <a:tc>
                  <a:txBody>
                    <a:bodyPr/>
                    <a:lstStyle/>
                    <a:p>
                      <a:r>
                        <a:rPr lang="en-GB" sz="4800" dirty="0"/>
                        <a:t>1</a:t>
                      </a:r>
                    </a:p>
                  </a:txBody>
                  <a:tcPr/>
                </a:tc>
                <a:tc>
                  <a:txBody>
                    <a:bodyPr/>
                    <a:lstStyle/>
                    <a:p>
                      <a:r>
                        <a:rPr lang="en-GB" sz="4800" dirty="0"/>
                        <a:t>0</a:t>
                      </a:r>
                    </a:p>
                  </a:txBody>
                  <a:tcPr/>
                </a:tc>
                <a:extLst>
                  <a:ext uri="{0D108BD9-81ED-4DB2-BD59-A6C34878D82A}">
                    <a16:rowId xmlns:a16="http://schemas.microsoft.com/office/drawing/2014/main" val="10002"/>
                  </a:ext>
                </a:extLst>
              </a:tr>
            </a:tbl>
          </a:graphicData>
        </a:graphic>
      </p:graphicFrame>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1464" y="1489066"/>
            <a:ext cx="5601128" cy="1216146"/>
          </a:xfrm>
          <a:prstGeom prst="rect">
            <a:avLst/>
          </a:prstGeom>
        </p:spPr>
      </p:pic>
      <p:sp>
        <p:nvSpPr>
          <p:cNvPr id="7" name="Content Placeholder 2"/>
          <p:cNvSpPr txBox="1">
            <a:spLocks/>
          </p:cNvSpPr>
          <p:nvPr/>
        </p:nvSpPr>
        <p:spPr>
          <a:xfrm>
            <a:off x="329184" y="5483225"/>
            <a:ext cx="10515600" cy="13747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590336" y="4248785"/>
                <a:ext cx="11011328" cy="1993042"/>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The NOT gate has a single input and output.  The output is always the opposite of the input.</a:t>
                </a:r>
              </a:p>
              <a:p>
                <a:pPr marL="0" indent="0">
                  <a:buFont typeface="Arial" panose="020B0604020202020204" pitchFamily="34" charset="0"/>
                  <a:buNone/>
                </a:pPr>
                <a:r>
                  <a:rPr lang="en-GB" dirty="0"/>
                  <a:t>  </a:t>
                </a:r>
              </a:p>
              <a:p>
                <a:pPr marL="0" indent="0">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GB" sz="3600" i="1" dirty="0" smtClean="0">
                          <a:latin typeface="Cambria Math" panose="02040503050406030204" pitchFamily="18" charset="0"/>
                        </a:rPr>
                        <m:t>𝑄</m:t>
                      </m:r>
                      <m:r>
                        <a:rPr lang="en-GB" sz="3600" i="1" dirty="0" smtClean="0">
                          <a:latin typeface="Cambria Math" panose="02040503050406030204" pitchFamily="18" charset="0"/>
                        </a:rPr>
                        <m:t>= </m:t>
                      </m:r>
                      <m:r>
                        <a:rPr lang="en-GB" sz="3600" i="1" dirty="0" smtClean="0">
                          <a:latin typeface="Cambria Math" panose="02040503050406030204" pitchFamily="18" charset="0"/>
                        </a:rPr>
                        <m:t>𝑁𝑂𝑇</m:t>
                      </m:r>
                      <m:r>
                        <a:rPr lang="en-GB" sz="3600" i="1" dirty="0" smtClean="0">
                          <a:latin typeface="Cambria Math" panose="02040503050406030204" pitchFamily="18" charset="0"/>
                        </a:rPr>
                        <m:t> </m:t>
                      </m:r>
                      <m:r>
                        <a:rPr lang="en-GB" sz="3600" i="1" dirty="0" smtClean="0">
                          <a:latin typeface="Cambria Math" panose="02040503050406030204" pitchFamily="18" charset="0"/>
                        </a:rPr>
                        <m:t>𝐴</m:t>
                      </m:r>
                    </m:oMath>
                  </m:oMathPara>
                </a14:m>
                <a:endParaRPr lang="en-GB" sz="3600" dirty="0"/>
              </a:p>
              <a:p>
                <a:pPr marL="0" indent="0">
                  <a:buFont typeface="Arial" panose="020B0604020202020204" pitchFamily="34" charset="0"/>
                  <a:buNone/>
                </a:pPr>
                <a:endParaRPr lang="en-GB" sz="3600" dirty="0"/>
              </a:p>
              <a:p>
                <a:pPr marL="0" indent="0">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GB" sz="3600" i="1" dirty="0" smtClean="0">
                          <a:latin typeface="Cambria Math" panose="02040503050406030204" pitchFamily="18" charset="0"/>
                        </a:rPr>
                        <m:t>𝑄</m:t>
                      </m:r>
                      <m:r>
                        <a:rPr lang="en-GB" sz="3600" i="1" dirty="0" smtClean="0">
                          <a:latin typeface="Cambria Math" panose="02040503050406030204" pitchFamily="18" charset="0"/>
                        </a:rPr>
                        <m:t> = </m:t>
                      </m:r>
                      <m:acc>
                        <m:accPr>
                          <m:chr m:val="̅"/>
                          <m:ctrlPr>
                            <a:rPr lang="en-GB" sz="3600" i="1" dirty="0" smtClean="0">
                              <a:latin typeface="Cambria Math" panose="02040503050406030204" pitchFamily="18" charset="0"/>
                            </a:rPr>
                          </m:ctrlPr>
                        </m:accPr>
                        <m:e>
                          <m:r>
                            <a:rPr lang="en-GB" sz="3600" b="0" i="1" dirty="0" smtClean="0">
                              <a:latin typeface="Cambria Math" panose="02040503050406030204" pitchFamily="18" charset="0"/>
                            </a:rPr>
                            <m:t>𝐴</m:t>
                          </m:r>
                        </m:e>
                      </m:acc>
                    </m:oMath>
                  </m:oMathPara>
                </a14:m>
                <a:endParaRPr lang="en-GB" sz="3600" dirty="0"/>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590336" y="4248785"/>
                <a:ext cx="11011328" cy="1993042"/>
              </a:xfrm>
              <a:prstGeom prst="rect">
                <a:avLst/>
              </a:prstGeom>
              <a:blipFill>
                <a:blip r:embed="rId3"/>
                <a:stretch>
                  <a:fillRect l="-720" t="-6422"/>
                </a:stretch>
              </a:blipFill>
            </p:spPr>
            <p:txBody>
              <a:bodyPr/>
              <a:lstStyle/>
              <a:p>
                <a:r>
                  <a:rPr lang="en-GB">
                    <a:noFill/>
                  </a:rPr>
                  <a:t> </a:t>
                </a:r>
              </a:p>
            </p:txBody>
          </p:sp>
        </mc:Fallback>
      </mc:AlternateContent>
    </p:spTree>
    <p:extLst>
      <p:ext uri="{BB962C8B-B14F-4D97-AF65-F5344CB8AC3E}">
        <p14:creationId xmlns:p14="http://schemas.microsoft.com/office/powerpoint/2010/main" val="3059451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AND Gate</a:t>
            </a:r>
          </a:p>
        </p:txBody>
      </p:sp>
      <p:sp>
        <p:nvSpPr>
          <p:cNvPr id="3" name="Content Placeholder 2"/>
          <p:cNvSpPr>
            <a:spLocks noGrp="1"/>
          </p:cNvSpPr>
          <p:nvPr>
            <p:ph idx="1"/>
          </p:nvPr>
        </p:nvSpPr>
        <p:spPr>
          <a:xfrm>
            <a:off x="597568" y="1253331"/>
            <a:ext cx="10515600" cy="4351338"/>
          </a:xfrm>
        </p:spPr>
        <p:txBody>
          <a:bodyPr>
            <a:normAutofit/>
          </a:bodyPr>
          <a:lstStyle/>
          <a:p>
            <a:pPr marL="0" indent="0">
              <a:buNone/>
            </a:pPr>
            <a:r>
              <a:rPr lang="en-GB" dirty="0"/>
              <a:t>AND gate has two inputs and will have a true output if the two inputs are True otherwise the output will be False</a:t>
            </a:r>
          </a:p>
          <a:p>
            <a:pPr marL="0" indent="0">
              <a:buNone/>
            </a:pPr>
            <a:r>
              <a:rPr lang="en-GB" dirty="0"/>
              <a:t>Tomorrow it will be sunny and it will be hot</a:t>
            </a:r>
          </a:p>
          <a:p>
            <a:pPr marL="0" indent="0">
              <a:buNone/>
            </a:pPr>
            <a:r>
              <a:rPr lang="en-GB" dirty="0"/>
              <a:t>Statement 1: Tomorrow it will be sunny </a:t>
            </a:r>
          </a:p>
          <a:p>
            <a:pPr marL="0" indent="0">
              <a:buNone/>
            </a:pPr>
            <a:r>
              <a:rPr lang="en-GB" b="1" dirty="0"/>
              <a:t>and</a:t>
            </a:r>
            <a:r>
              <a:rPr lang="en-GB" dirty="0"/>
              <a:t> </a:t>
            </a:r>
          </a:p>
          <a:p>
            <a:pPr marL="0" indent="0">
              <a:buNone/>
            </a:pPr>
            <a:r>
              <a:rPr lang="en-GB" dirty="0"/>
              <a:t>Statement 2: it will be hot</a:t>
            </a:r>
          </a:p>
          <a:p>
            <a:pPr marL="0" indent="0">
              <a:buNone/>
            </a:pPr>
            <a:endParaRPr lang="en-GB" dirty="0"/>
          </a:p>
          <a:p>
            <a:pPr marL="0" indent="0">
              <a:buNone/>
            </a:pPr>
            <a:r>
              <a:rPr lang="en-GB" dirty="0"/>
              <a:t>This is only true if both statements are true</a:t>
            </a:r>
          </a:p>
          <a:p>
            <a:pPr marL="0" indent="0">
              <a:buNone/>
            </a:pPr>
            <a:endParaRPr lang="en-GB" dirty="0"/>
          </a:p>
        </p:txBody>
      </p:sp>
    </p:spTree>
    <p:extLst>
      <p:ext uri="{BB962C8B-B14F-4D97-AF65-F5344CB8AC3E}">
        <p14:creationId xmlns:p14="http://schemas.microsoft.com/office/powerpoint/2010/main" val="385021625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10378</TotalTime>
  <Words>1273</Words>
  <Application>Microsoft Office PowerPoint</Application>
  <PresentationFormat>Widescreen</PresentationFormat>
  <Paragraphs>264</Paragraphs>
  <Slides>25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Calibri</vt:lpstr>
      <vt:lpstr>Calibri Light</vt:lpstr>
      <vt:lpstr>Cambria Math</vt:lpstr>
      <vt:lpstr>gg sans</vt:lpstr>
      <vt:lpstr>Times New Roman</vt:lpstr>
      <vt:lpstr>Wingdings</vt:lpstr>
      <vt:lpstr>1_Office Theme</vt:lpstr>
      <vt:lpstr>TRUE or FALSE</vt:lpstr>
      <vt:lpstr>Boolean Logic</vt:lpstr>
      <vt:lpstr>Learning objectives</vt:lpstr>
      <vt:lpstr>Boolean logic</vt:lpstr>
      <vt:lpstr>Why Boolean logic</vt:lpstr>
      <vt:lpstr>Logic gates</vt:lpstr>
      <vt:lpstr>NOT Gate</vt:lpstr>
      <vt:lpstr>NOT truth table</vt:lpstr>
      <vt:lpstr>AND Gate</vt:lpstr>
      <vt:lpstr>AND gate as switches in series</vt:lpstr>
      <vt:lpstr>AND truth table</vt:lpstr>
      <vt:lpstr>NAND</vt:lpstr>
      <vt:lpstr>NAND truth table</vt:lpstr>
      <vt:lpstr>OR Gate</vt:lpstr>
      <vt:lpstr>OR Gate as switches in series</vt:lpstr>
      <vt:lpstr>OR truth table</vt:lpstr>
      <vt:lpstr>NOR</vt:lpstr>
      <vt:lpstr>NOR truth table</vt:lpstr>
      <vt:lpstr>XOR Gate</vt:lpstr>
      <vt:lpstr>XOR truth table</vt:lpstr>
      <vt:lpstr>Boolean Expression operators</vt:lpstr>
      <vt:lpstr>Boolean Expression operators (Answers)</vt:lpstr>
      <vt:lpstr>Plenary - Complete the following truth tables </vt:lpstr>
      <vt:lpstr>Plenary identify the following gates</vt:lpstr>
      <vt:lpstr>Extension: Logic gate program</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212</cp:revision>
  <cp:lastPrinted>2016-09-16T11:32:46Z</cp:lastPrinted>
  <dcterms:created xsi:type="dcterms:W3CDTF">2016-09-09T07:37:57Z</dcterms:created>
  <dcterms:modified xsi:type="dcterms:W3CDTF">2025-03-26T07:54:55Z</dcterms:modified>
</cp:coreProperties>
</file>