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360" r:id="rId2"/>
    <p:sldId id="362" r:id="rId3"/>
    <p:sldId id="332" r:id="rId4"/>
    <p:sldId id="333" r:id="rId5"/>
    <p:sldId id="336" r:id="rId6"/>
    <p:sldId id="346" r:id="rId7"/>
    <p:sldId id="361" r:id="rId8"/>
    <p:sldId id="337" r:id="rId9"/>
    <p:sldId id="348" r:id="rId10"/>
    <p:sldId id="363" r:id="rId11"/>
    <p:sldId id="349" r:id="rId12"/>
    <p:sldId id="334" r:id="rId13"/>
    <p:sldId id="335" r:id="rId14"/>
    <p:sldId id="354" r:id="rId15"/>
    <p:sldId id="365" r:id="rId16"/>
    <p:sldId id="356" r:id="rId17"/>
    <p:sldId id="357" r:id="rId18"/>
    <p:sldId id="344" r:id="rId19"/>
    <p:sldId id="366" r:id="rId20"/>
    <p:sldId id="367" r:id="rId21"/>
    <p:sldId id="352" r:id="rId22"/>
    <p:sldId id="350" r:id="rId2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7AD556E-D650-4587-AAAA-B41AE8AAC612}" v="1" dt="2023-01-16T11:11:24.363"/>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EB344D84-9AFB-497E-A393-DC336BA19D2E}" styleName="Medium Style 3 - Accent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0505E3EF-67EA-436B-97B2-0124C06EBD24}" styleName="Medium Style 4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C4B1156A-380E-4F78-BDF5-A606A8083BF9}" styleName="Medium Style 4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838" autoAdjust="0"/>
    <p:restoredTop sz="94660"/>
  </p:normalViewPr>
  <p:slideViewPr>
    <p:cSldViewPr snapToGrid="0">
      <p:cViewPr varScale="1">
        <p:scale>
          <a:sx n="62" d="100"/>
          <a:sy n="62" d="100"/>
        </p:scale>
        <p:origin x="96" y="82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microsoft.com/office/2016/11/relationships/changesInfo" Target="changesInfos/changesInfo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William Grey" userId="37b73424-c081-4fc2-b1af-363f4f3fd4f3" providerId="ADAL" clId="{07AD556E-D650-4587-AAAA-B41AE8AAC612}"/>
    <pc:docChg chg="modSld">
      <pc:chgData name="William Grey" userId="37b73424-c081-4fc2-b1af-363f4f3fd4f3" providerId="ADAL" clId="{07AD556E-D650-4587-AAAA-B41AE8AAC612}" dt="2023-01-05T09:38:57.336" v="12" actId="20577"/>
      <pc:docMkLst>
        <pc:docMk/>
      </pc:docMkLst>
      <pc:sldChg chg="modSp mod">
        <pc:chgData name="William Grey" userId="37b73424-c081-4fc2-b1af-363f4f3fd4f3" providerId="ADAL" clId="{07AD556E-D650-4587-AAAA-B41AE8AAC612}" dt="2023-01-05T09:38:57.336" v="12" actId="20577"/>
        <pc:sldMkLst>
          <pc:docMk/>
          <pc:sldMk cId="3291694975" sldId="365"/>
        </pc:sldMkLst>
        <pc:spChg chg="mod">
          <ac:chgData name="William Grey" userId="37b73424-c081-4fc2-b1af-363f4f3fd4f3" providerId="ADAL" clId="{07AD556E-D650-4587-AAAA-B41AE8AAC612}" dt="2023-01-05T09:38:48.457" v="6" actId="20577"/>
          <ac:spMkLst>
            <pc:docMk/>
            <pc:sldMk cId="3291694975" sldId="365"/>
            <ac:spMk id="14" creationId="{725B98FD-FA59-432E-A70C-35586CA34588}"/>
          </ac:spMkLst>
        </pc:spChg>
        <pc:spChg chg="mod">
          <ac:chgData name="William Grey" userId="37b73424-c081-4fc2-b1af-363f4f3fd4f3" providerId="ADAL" clId="{07AD556E-D650-4587-AAAA-B41AE8AAC612}" dt="2023-01-05T09:38:57.336" v="12" actId="20577"/>
          <ac:spMkLst>
            <pc:docMk/>
            <pc:sldMk cId="3291694975" sldId="365"/>
            <ac:spMk id="58" creationId="{53D2EBC5-621A-440B-88CC-1448B0B9A421}"/>
          </ac:spMkLst>
        </pc:spChg>
      </pc:sldChg>
    </pc:docChg>
  </pc:docChgLst>
  <pc:docChgLst>
    <pc:chgData name="William Grey" userId="37b73424-c081-4fc2-b1af-363f4f3fd4f3" providerId="ADAL" clId="{4FCB5D2D-E284-4D74-9D62-C736EB0E5B3D}"/>
    <pc:docChg chg="undo custSel addSld delSld modSld sldOrd">
      <pc:chgData name="William Grey" userId="37b73424-c081-4fc2-b1af-363f4f3fd4f3" providerId="ADAL" clId="{4FCB5D2D-E284-4D74-9D62-C736EB0E5B3D}" dt="2022-08-15T21:34:02.167" v="3608" actId="255"/>
      <pc:docMkLst>
        <pc:docMk/>
      </pc:docMkLst>
      <pc:sldChg chg="addSp delSp modSp mod">
        <pc:chgData name="William Grey" userId="37b73424-c081-4fc2-b1af-363f4f3fd4f3" providerId="ADAL" clId="{4FCB5D2D-E284-4D74-9D62-C736EB0E5B3D}" dt="2022-08-14T19:25:15.099" v="30" actId="478"/>
        <pc:sldMkLst>
          <pc:docMk/>
          <pc:sldMk cId="2547731327" sldId="332"/>
        </pc:sldMkLst>
        <pc:spChg chg="mod">
          <ac:chgData name="William Grey" userId="37b73424-c081-4fc2-b1af-363f4f3fd4f3" providerId="ADAL" clId="{4FCB5D2D-E284-4D74-9D62-C736EB0E5B3D}" dt="2022-08-14T19:22:54.095" v="0"/>
          <ac:spMkLst>
            <pc:docMk/>
            <pc:sldMk cId="2547731327" sldId="332"/>
            <ac:spMk id="2" creationId="{00000000-0000-0000-0000-000000000000}"/>
          </ac:spMkLst>
        </pc:spChg>
        <pc:spChg chg="del mod">
          <ac:chgData name="William Grey" userId="37b73424-c081-4fc2-b1af-363f4f3fd4f3" providerId="ADAL" clId="{4FCB5D2D-E284-4D74-9D62-C736EB0E5B3D}" dt="2022-08-14T19:25:13.204" v="29" actId="478"/>
          <ac:spMkLst>
            <pc:docMk/>
            <pc:sldMk cId="2547731327" sldId="332"/>
            <ac:spMk id="3" creationId="{00000000-0000-0000-0000-000000000000}"/>
          </ac:spMkLst>
        </pc:spChg>
        <pc:spChg chg="add del mod">
          <ac:chgData name="William Grey" userId="37b73424-c081-4fc2-b1af-363f4f3fd4f3" providerId="ADAL" clId="{4FCB5D2D-E284-4D74-9D62-C736EB0E5B3D}" dt="2022-08-14T19:25:15.099" v="30" actId="478"/>
          <ac:spMkLst>
            <pc:docMk/>
            <pc:sldMk cId="2547731327" sldId="332"/>
            <ac:spMk id="5" creationId="{35BB3823-193B-4813-BF21-834016079BBC}"/>
          </ac:spMkLst>
        </pc:spChg>
      </pc:sldChg>
      <pc:sldChg chg="modSp mod">
        <pc:chgData name="William Grey" userId="37b73424-c081-4fc2-b1af-363f4f3fd4f3" providerId="ADAL" clId="{4FCB5D2D-E284-4D74-9D62-C736EB0E5B3D}" dt="2022-08-14T19:40:25.763" v="788" actId="20577"/>
        <pc:sldMkLst>
          <pc:docMk/>
          <pc:sldMk cId="377614225" sldId="333"/>
        </pc:sldMkLst>
        <pc:spChg chg="mod">
          <ac:chgData name="William Grey" userId="37b73424-c081-4fc2-b1af-363f4f3fd4f3" providerId="ADAL" clId="{4FCB5D2D-E284-4D74-9D62-C736EB0E5B3D}" dt="2022-08-14T19:22:54.172" v="1" actId="27636"/>
          <ac:spMkLst>
            <pc:docMk/>
            <pc:sldMk cId="377614225" sldId="333"/>
            <ac:spMk id="2" creationId="{00000000-0000-0000-0000-000000000000}"/>
          </ac:spMkLst>
        </pc:spChg>
        <pc:spChg chg="mod">
          <ac:chgData name="William Grey" userId="37b73424-c081-4fc2-b1af-363f4f3fd4f3" providerId="ADAL" clId="{4FCB5D2D-E284-4D74-9D62-C736EB0E5B3D}" dt="2022-08-14T19:40:25.763" v="788" actId="20577"/>
          <ac:spMkLst>
            <pc:docMk/>
            <pc:sldMk cId="377614225" sldId="333"/>
            <ac:spMk id="3" creationId="{00000000-0000-0000-0000-000000000000}"/>
          </ac:spMkLst>
        </pc:spChg>
      </pc:sldChg>
      <pc:sldChg chg="addSp modSp mod">
        <pc:chgData name="William Grey" userId="37b73424-c081-4fc2-b1af-363f4f3fd4f3" providerId="ADAL" clId="{4FCB5D2D-E284-4D74-9D62-C736EB0E5B3D}" dt="2022-08-14T21:52:44.886" v="2813" actId="20577"/>
        <pc:sldMkLst>
          <pc:docMk/>
          <pc:sldMk cId="836789583" sldId="334"/>
        </pc:sldMkLst>
        <pc:spChg chg="mod">
          <ac:chgData name="William Grey" userId="37b73424-c081-4fc2-b1af-363f4f3fd4f3" providerId="ADAL" clId="{4FCB5D2D-E284-4D74-9D62-C736EB0E5B3D}" dt="2022-08-14T21:49:29.847" v="2628" actId="20577"/>
          <ac:spMkLst>
            <pc:docMk/>
            <pc:sldMk cId="836789583" sldId="334"/>
            <ac:spMk id="2" creationId="{00000000-0000-0000-0000-000000000000}"/>
          </ac:spMkLst>
        </pc:spChg>
        <pc:spChg chg="add mod">
          <ac:chgData name="William Grey" userId="37b73424-c081-4fc2-b1af-363f4f3fd4f3" providerId="ADAL" clId="{4FCB5D2D-E284-4D74-9D62-C736EB0E5B3D}" dt="2022-08-14T21:52:44.886" v="2813" actId="20577"/>
          <ac:spMkLst>
            <pc:docMk/>
            <pc:sldMk cId="836789583" sldId="334"/>
            <ac:spMk id="3" creationId="{CD213A09-25DE-4C1F-9B46-CE1BF882FB05}"/>
          </ac:spMkLst>
        </pc:spChg>
        <pc:spChg chg="mod">
          <ac:chgData name="William Grey" userId="37b73424-c081-4fc2-b1af-363f4f3fd4f3" providerId="ADAL" clId="{4FCB5D2D-E284-4D74-9D62-C736EB0E5B3D}" dt="2022-08-14T21:51:30.028" v="2736" actId="20577"/>
          <ac:spMkLst>
            <pc:docMk/>
            <pc:sldMk cId="836789583" sldId="334"/>
            <ac:spMk id="4" creationId="{00000000-0000-0000-0000-000000000000}"/>
          </ac:spMkLst>
        </pc:spChg>
      </pc:sldChg>
      <pc:sldChg chg="modSp mod">
        <pc:chgData name="William Grey" userId="37b73424-c081-4fc2-b1af-363f4f3fd4f3" providerId="ADAL" clId="{4FCB5D2D-E284-4D74-9D62-C736EB0E5B3D}" dt="2022-08-15T20:39:29.053" v="2971" actId="20577"/>
        <pc:sldMkLst>
          <pc:docMk/>
          <pc:sldMk cId="1425600928" sldId="335"/>
        </pc:sldMkLst>
        <pc:spChg chg="mod">
          <ac:chgData name="William Grey" userId="37b73424-c081-4fc2-b1af-363f4f3fd4f3" providerId="ADAL" clId="{4FCB5D2D-E284-4D74-9D62-C736EB0E5B3D}" dt="2022-08-14T19:22:54.209" v="8" actId="27636"/>
          <ac:spMkLst>
            <pc:docMk/>
            <pc:sldMk cId="1425600928" sldId="335"/>
            <ac:spMk id="2" creationId="{00000000-0000-0000-0000-000000000000}"/>
          </ac:spMkLst>
        </pc:spChg>
        <pc:spChg chg="mod">
          <ac:chgData name="William Grey" userId="37b73424-c081-4fc2-b1af-363f4f3fd4f3" providerId="ADAL" clId="{4FCB5D2D-E284-4D74-9D62-C736EB0E5B3D}" dt="2022-08-15T20:39:29.053" v="2971" actId="20577"/>
          <ac:spMkLst>
            <pc:docMk/>
            <pc:sldMk cId="1425600928" sldId="335"/>
            <ac:spMk id="3" creationId="{00000000-0000-0000-0000-000000000000}"/>
          </ac:spMkLst>
        </pc:spChg>
      </pc:sldChg>
      <pc:sldChg chg="modSp mod">
        <pc:chgData name="William Grey" userId="37b73424-c081-4fc2-b1af-363f4f3fd4f3" providerId="ADAL" clId="{4FCB5D2D-E284-4D74-9D62-C736EB0E5B3D}" dt="2022-08-14T19:40:45.694" v="815" actId="20577"/>
        <pc:sldMkLst>
          <pc:docMk/>
          <pc:sldMk cId="3963614760" sldId="336"/>
        </pc:sldMkLst>
        <pc:spChg chg="mod">
          <ac:chgData name="William Grey" userId="37b73424-c081-4fc2-b1af-363f4f3fd4f3" providerId="ADAL" clId="{4FCB5D2D-E284-4D74-9D62-C736EB0E5B3D}" dt="2022-08-14T19:22:54.188" v="2" actId="27636"/>
          <ac:spMkLst>
            <pc:docMk/>
            <pc:sldMk cId="3963614760" sldId="336"/>
            <ac:spMk id="2" creationId="{00000000-0000-0000-0000-000000000000}"/>
          </ac:spMkLst>
        </pc:spChg>
        <pc:spChg chg="mod">
          <ac:chgData name="William Grey" userId="37b73424-c081-4fc2-b1af-363f4f3fd4f3" providerId="ADAL" clId="{4FCB5D2D-E284-4D74-9D62-C736EB0E5B3D}" dt="2022-08-14T19:40:45.694" v="815" actId="20577"/>
          <ac:spMkLst>
            <pc:docMk/>
            <pc:sldMk cId="3963614760" sldId="336"/>
            <ac:spMk id="3" creationId="{00000000-0000-0000-0000-000000000000}"/>
          </ac:spMkLst>
        </pc:spChg>
      </pc:sldChg>
      <pc:sldChg chg="modSp mod ord">
        <pc:chgData name="William Grey" userId="37b73424-c081-4fc2-b1af-363f4f3fd4f3" providerId="ADAL" clId="{4FCB5D2D-E284-4D74-9D62-C736EB0E5B3D}" dt="2022-08-14T21:38:07.817" v="1849" actId="20577"/>
        <pc:sldMkLst>
          <pc:docMk/>
          <pc:sldMk cId="3876111907" sldId="337"/>
        </pc:sldMkLst>
        <pc:spChg chg="mod">
          <ac:chgData name="William Grey" userId="37b73424-c081-4fc2-b1af-363f4f3fd4f3" providerId="ADAL" clId="{4FCB5D2D-E284-4D74-9D62-C736EB0E5B3D}" dt="2022-08-14T19:22:54.199" v="5" actId="27636"/>
          <ac:spMkLst>
            <pc:docMk/>
            <pc:sldMk cId="3876111907" sldId="337"/>
            <ac:spMk id="2" creationId="{00000000-0000-0000-0000-000000000000}"/>
          </ac:spMkLst>
        </pc:spChg>
        <pc:spChg chg="mod">
          <ac:chgData name="William Grey" userId="37b73424-c081-4fc2-b1af-363f4f3fd4f3" providerId="ADAL" clId="{4FCB5D2D-E284-4D74-9D62-C736EB0E5B3D}" dt="2022-08-14T21:38:07.817" v="1849" actId="20577"/>
          <ac:spMkLst>
            <pc:docMk/>
            <pc:sldMk cId="3876111907" sldId="337"/>
            <ac:spMk id="3" creationId="{00000000-0000-0000-0000-000000000000}"/>
          </ac:spMkLst>
        </pc:spChg>
      </pc:sldChg>
      <pc:sldChg chg="delSp modSp mod">
        <pc:chgData name="William Grey" userId="37b73424-c081-4fc2-b1af-363f4f3fd4f3" providerId="ADAL" clId="{4FCB5D2D-E284-4D74-9D62-C736EB0E5B3D}" dt="2022-08-15T21:21:42.763" v="3251" actId="11"/>
        <pc:sldMkLst>
          <pc:docMk/>
          <pc:sldMk cId="2892019018" sldId="344"/>
        </pc:sldMkLst>
        <pc:spChg chg="mod">
          <ac:chgData name="William Grey" userId="37b73424-c081-4fc2-b1af-363f4f3fd4f3" providerId="ADAL" clId="{4FCB5D2D-E284-4D74-9D62-C736EB0E5B3D}" dt="2022-08-15T21:05:18.585" v="3147" actId="1076"/>
          <ac:spMkLst>
            <pc:docMk/>
            <pc:sldMk cId="2892019018" sldId="344"/>
            <ac:spMk id="2" creationId="{00000000-0000-0000-0000-000000000000}"/>
          </ac:spMkLst>
        </pc:spChg>
        <pc:spChg chg="mod">
          <ac:chgData name="William Grey" userId="37b73424-c081-4fc2-b1af-363f4f3fd4f3" providerId="ADAL" clId="{4FCB5D2D-E284-4D74-9D62-C736EB0E5B3D}" dt="2022-08-15T21:21:42.763" v="3251" actId="11"/>
          <ac:spMkLst>
            <pc:docMk/>
            <pc:sldMk cId="2892019018" sldId="344"/>
            <ac:spMk id="3" creationId="{00000000-0000-0000-0000-000000000000}"/>
          </ac:spMkLst>
        </pc:spChg>
        <pc:graphicFrameChg chg="del">
          <ac:chgData name="William Grey" userId="37b73424-c081-4fc2-b1af-363f4f3fd4f3" providerId="ADAL" clId="{4FCB5D2D-E284-4D74-9D62-C736EB0E5B3D}" dt="2022-08-15T21:20:30.908" v="3205" actId="478"/>
          <ac:graphicFrameMkLst>
            <pc:docMk/>
            <pc:sldMk cId="2892019018" sldId="344"/>
            <ac:graphicFrameMk id="4" creationId="{966C8273-740D-410D-BB87-9CE5205DFD76}"/>
          </ac:graphicFrameMkLst>
        </pc:graphicFrameChg>
        <pc:graphicFrameChg chg="del mod">
          <ac:chgData name="William Grey" userId="37b73424-c081-4fc2-b1af-363f4f3fd4f3" providerId="ADAL" clId="{4FCB5D2D-E284-4D74-9D62-C736EB0E5B3D}" dt="2022-08-15T21:20:34.785" v="3206" actId="478"/>
          <ac:graphicFrameMkLst>
            <pc:docMk/>
            <pc:sldMk cId="2892019018" sldId="344"/>
            <ac:graphicFrameMk id="5" creationId="{D21BFB43-99FB-4165-A5EB-AB46261B844A}"/>
          </ac:graphicFrameMkLst>
        </pc:graphicFrameChg>
      </pc:sldChg>
      <pc:sldChg chg="modSp del mod ord">
        <pc:chgData name="William Grey" userId="37b73424-c081-4fc2-b1af-363f4f3fd4f3" providerId="ADAL" clId="{4FCB5D2D-E284-4D74-9D62-C736EB0E5B3D}" dt="2022-08-14T20:37:47.491" v="1356" actId="47"/>
        <pc:sldMkLst>
          <pc:docMk/>
          <pc:sldMk cId="279449327" sldId="345"/>
        </pc:sldMkLst>
        <pc:spChg chg="mod">
          <ac:chgData name="William Grey" userId="37b73424-c081-4fc2-b1af-363f4f3fd4f3" providerId="ADAL" clId="{4FCB5D2D-E284-4D74-9D62-C736EB0E5B3D}" dt="2022-08-14T20:36:59.025" v="1349" actId="27636"/>
          <ac:spMkLst>
            <pc:docMk/>
            <pc:sldMk cId="279449327" sldId="345"/>
            <ac:spMk id="2" creationId="{00000000-0000-0000-0000-000000000000}"/>
          </ac:spMkLst>
        </pc:spChg>
        <pc:spChg chg="mod">
          <ac:chgData name="William Grey" userId="37b73424-c081-4fc2-b1af-363f4f3fd4f3" providerId="ADAL" clId="{4FCB5D2D-E284-4D74-9D62-C736EB0E5B3D}" dt="2022-08-14T20:37:11.131" v="1350" actId="12"/>
          <ac:spMkLst>
            <pc:docMk/>
            <pc:sldMk cId="279449327" sldId="345"/>
            <ac:spMk id="3" creationId="{00000000-0000-0000-0000-000000000000}"/>
          </ac:spMkLst>
        </pc:spChg>
      </pc:sldChg>
      <pc:sldChg chg="modSp mod ord">
        <pc:chgData name="William Grey" userId="37b73424-c081-4fc2-b1af-363f4f3fd4f3" providerId="ADAL" clId="{4FCB5D2D-E284-4D74-9D62-C736EB0E5B3D}" dt="2022-08-14T20:33:06.616" v="1138"/>
        <pc:sldMkLst>
          <pc:docMk/>
          <pc:sldMk cId="954939989" sldId="346"/>
        </pc:sldMkLst>
        <pc:spChg chg="mod">
          <ac:chgData name="William Grey" userId="37b73424-c081-4fc2-b1af-363f4f3fd4f3" providerId="ADAL" clId="{4FCB5D2D-E284-4D74-9D62-C736EB0E5B3D}" dt="2022-08-14T19:52:19.863" v="1121" actId="20577"/>
          <ac:spMkLst>
            <pc:docMk/>
            <pc:sldMk cId="954939989" sldId="346"/>
            <ac:spMk id="2" creationId="{00000000-0000-0000-0000-000000000000}"/>
          </ac:spMkLst>
        </pc:spChg>
        <pc:spChg chg="mod">
          <ac:chgData name="William Grey" userId="37b73424-c081-4fc2-b1af-363f4f3fd4f3" providerId="ADAL" clId="{4FCB5D2D-E284-4D74-9D62-C736EB0E5B3D}" dt="2022-08-14T20:32:40.370" v="1136" actId="20577"/>
          <ac:spMkLst>
            <pc:docMk/>
            <pc:sldMk cId="954939989" sldId="346"/>
            <ac:spMk id="3" creationId="{00000000-0000-0000-0000-000000000000}"/>
          </ac:spMkLst>
        </pc:spChg>
      </pc:sldChg>
      <pc:sldChg chg="modSp mod ord">
        <pc:chgData name="William Grey" userId="37b73424-c081-4fc2-b1af-363f4f3fd4f3" providerId="ADAL" clId="{4FCB5D2D-E284-4D74-9D62-C736EB0E5B3D}" dt="2022-08-14T20:34:17.550" v="1141" actId="33524"/>
        <pc:sldMkLst>
          <pc:docMk/>
          <pc:sldMk cId="2799603812" sldId="348"/>
        </pc:sldMkLst>
        <pc:spChg chg="mod">
          <ac:chgData name="William Grey" userId="37b73424-c081-4fc2-b1af-363f4f3fd4f3" providerId="ADAL" clId="{4FCB5D2D-E284-4D74-9D62-C736EB0E5B3D}" dt="2022-08-14T19:22:54.195" v="4" actId="27636"/>
          <ac:spMkLst>
            <pc:docMk/>
            <pc:sldMk cId="2799603812" sldId="348"/>
            <ac:spMk id="2" creationId="{00000000-0000-0000-0000-000000000000}"/>
          </ac:spMkLst>
        </pc:spChg>
        <pc:spChg chg="mod">
          <ac:chgData name="William Grey" userId="37b73424-c081-4fc2-b1af-363f4f3fd4f3" providerId="ADAL" clId="{4FCB5D2D-E284-4D74-9D62-C736EB0E5B3D}" dt="2022-08-14T20:34:17.550" v="1141" actId="33524"/>
          <ac:spMkLst>
            <pc:docMk/>
            <pc:sldMk cId="2799603812" sldId="348"/>
            <ac:spMk id="3" creationId="{00000000-0000-0000-0000-000000000000}"/>
          </ac:spMkLst>
        </pc:spChg>
      </pc:sldChg>
      <pc:sldChg chg="modSp mod">
        <pc:chgData name="William Grey" userId="37b73424-c081-4fc2-b1af-363f4f3fd4f3" providerId="ADAL" clId="{4FCB5D2D-E284-4D74-9D62-C736EB0E5B3D}" dt="2022-08-14T21:49:16.087" v="2611" actId="20577"/>
        <pc:sldMkLst>
          <pc:docMk/>
          <pc:sldMk cId="1517360675" sldId="349"/>
        </pc:sldMkLst>
        <pc:spChg chg="mod">
          <ac:chgData name="William Grey" userId="37b73424-c081-4fc2-b1af-363f4f3fd4f3" providerId="ADAL" clId="{4FCB5D2D-E284-4D74-9D62-C736EB0E5B3D}" dt="2022-08-14T19:22:54.205" v="6" actId="27636"/>
          <ac:spMkLst>
            <pc:docMk/>
            <pc:sldMk cId="1517360675" sldId="349"/>
            <ac:spMk id="2" creationId="{00000000-0000-0000-0000-000000000000}"/>
          </ac:spMkLst>
        </pc:spChg>
        <pc:spChg chg="mod">
          <ac:chgData name="William Grey" userId="37b73424-c081-4fc2-b1af-363f4f3fd4f3" providerId="ADAL" clId="{4FCB5D2D-E284-4D74-9D62-C736EB0E5B3D}" dt="2022-08-14T21:49:16.087" v="2611" actId="20577"/>
          <ac:spMkLst>
            <pc:docMk/>
            <pc:sldMk cId="1517360675" sldId="349"/>
            <ac:spMk id="3" creationId="{00000000-0000-0000-0000-000000000000}"/>
          </ac:spMkLst>
        </pc:spChg>
      </pc:sldChg>
      <pc:sldChg chg="modSp mod">
        <pc:chgData name="William Grey" userId="37b73424-c081-4fc2-b1af-363f4f3fd4f3" providerId="ADAL" clId="{4FCB5D2D-E284-4D74-9D62-C736EB0E5B3D}" dt="2022-08-14T20:37:54.621" v="1357" actId="12"/>
        <pc:sldMkLst>
          <pc:docMk/>
          <pc:sldMk cId="3209821526" sldId="350"/>
        </pc:sldMkLst>
        <pc:spChg chg="mod">
          <ac:chgData name="William Grey" userId="37b73424-c081-4fc2-b1af-363f4f3fd4f3" providerId="ADAL" clId="{4FCB5D2D-E284-4D74-9D62-C736EB0E5B3D}" dt="2022-08-14T19:22:54.227" v="11" actId="27636"/>
          <ac:spMkLst>
            <pc:docMk/>
            <pc:sldMk cId="3209821526" sldId="350"/>
            <ac:spMk id="2" creationId="{A4F54DC1-6DFF-4B70-B732-6C8A808B50D0}"/>
          </ac:spMkLst>
        </pc:spChg>
        <pc:spChg chg="mod">
          <ac:chgData name="William Grey" userId="37b73424-c081-4fc2-b1af-363f4f3fd4f3" providerId="ADAL" clId="{4FCB5D2D-E284-4D74-9D62-C736EB0E5B3D}" dt="2022-08-14T20:37:54.621" v="1357" actId="12"/>
          <ac:spMkLst>
            <pc:docMk/>
            <pc:sldMk cId="3209821526" sldId="350"/>
            <ac:spMk id="3" creationId="{7AC99D8B-976F-4E2C-968C-F8752041A53A}"/>
          </ac:spMkLst>
        </pc:spChg>
      </pc:sldChg>
      <pc:sldChg chg="modSp mod">
        <pc:chgData name="William Grey" userId="37b73424-c081-4fc2-b1af-363f4f3fd4f3" providerId="ADAL" clId="{4FCB5D2D-E284-4D74-9D62-C736EB0E5B3D}" dt="2022-08-14T20:37:44.656" v="1355" actId="12"/>
        <pc:sldMkLst>
          <pc:docMk/>
          <pc:sldMk cId="2957032401" sldId="352"/>
        </pc:sldMkLst>
        <pc:spChg chg="mod">
          <ac:chgData name="William Grey" userId="37b73424-c081-4fc2-b1af-363f4f3fd4f3" providerId="ADAL" clId="{4FCB5D2D-E284-4D74-9D62-C736EB0E5B3D}" dt="2022-08-14T19:22:54.222" v="10" actId="27636"/>
          <ac:spMkLst>
            <pc:docMk/>
            <pc:sldMk cId="2957032401" sldId="352"/>
            <ac:spMk id="2" creationId="{4826A64E-31C9-4DC3-A6CB-DD323E9DF391}"/>
          </ac:spMkLst>
        </pc:spChg>
        <pc:spChg chg="mod">
          <ac:chgData name="William Grey" userId="37b73424-c081-4fc2-b1af-363f4f3fd4f3" providerId="ADAL" clId="{4FCB5D2D-E284-4D74-9D62-C736EB0E5B3D}" dt="2022-08-14T20:37:44.656" v="1355" actId="12"/>
          <ac:spMkLst>
            <pc:docMk/>
            <pc:sldMk cId="2957032401" sldId="352"/>
            <ac:spMk id="3" creationId="{9C0A597D-AC45-4CD9-964D-60DAE8D797DC}"/>
          </ac:spMkLst>
        </pc:spChg>
      </pc:sldChg>
      <pc:sldChg chg="delSp modSp mod">
        <pc:chgData name="William Grey" userId="37b73424-c081-4fc2-b1af-363f4f3fd4f3" providerId="ADAL" clId="{4FCB5D2D-E284-4D74-9D62-C736EB0E5B3D}" dt="2022-08-15T21:10:13.214" v="3204" actId="20577"/>
        <pc:sldMkLst>
          <pc:docMk/>
          <pc:sldMk cId="869840014" sldId="354"/>
        </pc:sldMkLst>
        <pc:spChg chg="mod">
          <ac:chgData name="William Grey" userId="37b73424-c081-4fc2-b1af-363f4f3fd4f3" providerId="ADAL" clId="{4FCB5D2D-E284-4D74-9D62-C736EB0E5B3D}" dt="2022-08-14T20:41:38.363" v="1450" actId="14100"/>
          <ac:spMkLst>
            <pc:docMk/>
            <pc:sldMk cId="869840014" sldId="354"/>
            <ac:spMk id="2" creationId="{7B8D6BC9-DAB3-44A4-8391-8E9119923554}"/>
          </ac:spMkLst>
        </pc:spChg>
        <pc:spChg chg="del">
          <ac:chgData name="William Grey" userId="37b73424-c081-4fc2-b1af-363f4f3fd4f3" providerId="ADAL" clId="{4FCB5D2D-E284-4D74-9D62-C736EB0E5B3D}" dt="2022-08-15T21:02:00.402" v="3046" actId="478"/>
          <ac:spMkLst>
            <pc:docMk/>
            <pc:sldMk cId="869840014" sldId="354"/>
            <ac:spMk id="14" creationId="{725B98FD-FA59-432E-A70C-35586CA34588}"/>
          </ac:spMkLst>
        </pc:spChg>
        <pc:spChg chg="del">
          <ac:chgData name="William Grey" userId="37b73424-c081-4fc2-b1af-363f4f3fd4f3" providerId="ADAL" clId="{4FCB5D2D-E284-4D74-9D62-C736EB0E5B3D}" dt="2022-08-15T21:02:00.402" v="3046" actId="478"/>
          <ac:spMkLst>
            <pc:docMk/>
            <pc:sldMk cId="869840014" sldId="354"/>
            <ac:spMk id="15" creationId="{91EDDA00-B1DC-4D65-9F99-D0C5815F09DC}"/>
          </ac:spMkLst>
        </pc:spChg>
        <pc:spChg chg="del">
          <ac:chgData name="William Grey" userId="37b73424-c081-4fc2-b1af-363f4f3fd4f3" providerId="ADAL" clId="{4FCB5D2D-E284-4D74-9D62-C736EB0E5B3D}" dt="2022-08-15T21:02:00.402" v="3046" actId="478"/>
          <ac:spMkLst>
            <pc:docMk/>
            <pc:sldMk cId="869840014" sldId="354"/>
            <ac:spMk id="37" creationId="{0D15847C-206E-42DC-8BA6-247C5F652FC8}"/>
          </ac:spMkLst>
        </pc:spChg>
        <pc:spChg chg="del">
          <ac:chgData name="William Grey" userId="37b73424-c081-4fc2-b1af-363f4f3fd4f3" providerId="ADAL" clId="{4FCB5D2D-E284-4D74-9D62-C736EB0E5B3D}" dt="2022-08-15T21:02:00.402" v="3046" actId="478"/>
          <ac:spMkLst>
            <pc:docMk/>
            <pc:sldMk cId="869840014" sldId="354"/>
            <ac:spMk id="43" creationId="{DD7048FB-DDDC-4833-9779-CEEE062AEC03}"/>
          </ac:spMkLst>
        </pc:spChg>
        <pc:spChg chg="mod">
          <ac:chgData name="William Grey" userId="37b73424-c081-4fc2-b1af-363f4f3fd4f3" providerId="ADAL" clId="{4FCB5D2D-E284-4D74-9D62-C736EB0E5B3D}" dt="2022-08-15T21:10:13.214" v="3204" actId="20577"/>
          <ac:spMkLst>
            <pc:docMk/>
            <pc:sldMk cId="869840014" sldId="354"/>
            <ac:spMk id="45" creationId="{4A48A26A-27A6-4D76-84AB-6F36617207CF}"/>
          </ac:spMkLst>
        </pc:spChg>
        <pc:spChg chg="del">
          <ac:chgData name="William Grey" userId="37b73424-c081-4fc2-b1af-363f4f3fd4f3" providerId="ADAL" clId="{4FCB5D2D-E284-4D74-9D62-C736EB0E5B3D}" dt="2022-08-15T21:02:00.402" v="3046" actId="478"/>
          <ac:spMkLst>
            <pc:docMk/>
            <pc:sldMk cId="869840014" sldId="354"/>
            <ac:spMk id="47" creationId="{2F5B03C4-AA6C-4F9A-8FF7-4ABA2F1B0EBD}"/>
          </ac:spMkLst>
        </pc:spChg>
        <pc:spChg chg="del">
          <ac:chgData name="William Grey" userId="37b73424-c081-4fc2-b1af-363f4f3fd4f3" providerId="ADAL" clId="{4FCB5D2D-E284-4D74-9D62-C736EB0E5B3D}" dt="2022-08-15T21:02:00.402" v="3046" actId="478"/>
          <ac:spMkLst>
            <pc:docMk/>
            <pc:sldMk cId="869840014" sldId="354"/>
            <ac:spMk id="48" creationId="{72A3D0CD-4DF8-4BC3-97D9-4A8305EC0A64}"/>
          </ac:spMkLst>
        </pc:spChg>
        <pc:spChg chg="del">
          <ac:chgData name="William Grey" userId="37b73424-c081-4fc2-b1af-363f4f3fd4f3" providerId="ADAL" clId="{4FCB5D2D-E284-4D74-9D62-C736EB0E5B3D}" dt="2022-08-15T21:02:00.402" v="3046" actId="478"/>
          <ac:spMkLst>
            <pc:docMk/>
            <pc:sldMk cId="869840014" sldId="354"/>
            <ac:spMk id="51" creationId="{64B1EA2C-DC08-4EB3-BB07-B7B74A61A982}"/>
          </ac:spMkLst>
        </pc:spChg>
        <pc:spChg chg="del">
          <ac:chgData name="William Grey" userId="37b73424-c081-4fc2-b1af-363f4f3fd4f3" providerId="ADAL" clId="{4FCB5D2D-E284-4D74-9D62-C736EB0E5B3D}" dt="2022-08-15T21:02:08.750" v="3047" actId="478"/>
          <ac:spMkLst>
            <pc:docMk/>
            <pc:sldMk cId="869840014" sldId="354"/>
            <ac:spMk id="58" creationId="{53D2EBC5-621A-440B-88CC-1448B0B9A421}"/>
          </ac:spMkLst>
        </pc:spChg>
        <pc:spChg chg="del mod">
          <ac:chgData name="William Grey" userId="37b73424-c081-4fc2-b1af-363f4f3fd4f3" providerId="ADAL" clId="{4FCB5D2D-E284-4D74-9D62-C736EB0E5B3D}" dt="2022-08-15T21:02:08.750" v="3047" actId="478"/>
          <ac:spMkLst>
            <pc:docMk/>
            <pc:sldMk cId="869840014" sldId="354"/>
            <ac:spMk id="60" creationId="{E44F100C-58A9-47A8-BB53-E35BE4D1D650}"/>
          </ac:spMkLst>
        </pc:spChg>
        <pc:spChg chg="del">
          <ac:chgData name="William Grey" userId="37b73424-c081-4fc2-b1af-363f4f3fd4f3" providerId="ADAL" clId="{4FCB5D2D-E284-4D74-9D62-C736EB0E5B3D}" dt="2022-08-15T21:02:08.750" v="3047" actId="478"/>
          <ac:spMkLst>
            <pc:docMk/>
            <pc:sldMk cId="869840014" sldId="354"/>
            <ac:spMk id="61" creationId="{1FEA4C44-36F5-43FC-8998-824AAF87C48C}"/>
          </ac:spMkLst>
        </pc:spChg>
        <pc:spChg chg="del">
          <ac:chgData name="William Grey" userId="37b73424-c081-4fc2-b1af-363f4f3fd4f3" providerId="ADAL" clId="{4FCB5D2D-E284-4D74-9D62-C736EB0E5B3D}" dt="2022-08-15T21:02:08.750" v="3047" actId="478"/>
          <ac:spMkLst>
            <pc:docMk/>
            <pc:sldMk cId="869840014" sldId="354"/>
            <ac:spMk id="65" creationId="{6EDB7733-FBFE-4C1E-851C-3477505CBC3D}"/>
          </ac:spMkLst>
        </pc:spChg>
        <pc:spChg chg="del">
          <ac:chgData name="William Grey" userId="37b73424-c081-4fc2-b1af-363f4f3fd4f3" providerId="ADAL" clId="{4FCB5D2D-E284-4D74-9D62-C736EB0E5B3D}" dt="2022-08-15T21:02:00.402" v="3046" actId="478"/>
          <ac:spMkLst>
            <pc:docMk/>
            <pc:sldMk cId="869840014" sldId="354"/>
            <ac:spMk id="81" creationId="{CBDA7BA7-D2BD-4E03-B28D-6DE8AD7EFFC4}"/>
          </ac:spMkLst>
        </pc:spChg>
        <pc:spChg chg="del">
          <ac:chgData name="William Grey" userId="37b73424-c081-4fc2-b1af-363f4f3fd4f3" providerId="ADAL" clId="{4FCB5D2D-E284-4D74-9D62-C736EB0E5B3D}" dt="2022-08-15T21:02:00.402" v="3046" actId="478"/>
          <ac:spMkLst>
            <pc:docMk/>
            <pc:sldMk cId="869840014" sldId="354"/>
            <ac:spMk id="82" creationId="{8F81490B-1853-4D13-A4FD-AA4ADAFA6EFE}"/>
          </ac:spMkLst>
        </pc:spChg>
        <pc:spChg chg="del">
          <ac:chgData name="William Grey" userId="37b73424-c081-4fc2-b1af-363f4f3fd4f3" providerId="ADAL" clId="{4FCB5D2D-E284-4D74-9D62-C736EB0E5B3D}" dt="2022-08-15T21:02:00.402" v="3046" actId="478"/>
          <ac:spMkLst>
            <pc:docMk/>
            <pc:sldMk cId="869840014" sldId="354"/>
            <ac:spMk id="83" creationId="{84DEBD06-1D42-4C18-924C-1EDDE1E1DCB2}"/>
          </ac:spMkLst>
        </pc:spChg>
        <pc:cxnChg chg="del">
          <ac:chgData name="William Grey" userId="37b73424-c081-4fc2-b1af-363f4f3fd4f3" providerId="ADAL" clId="{4FCB5D2D-E284-4D74-9D62-C736EB0E5B3D}" dt="2022-08-15T21:02:11.234" v="3048" actId="478"/>
          <ac:cxnSpMkLst>
            <pc:docMk/>
            <pc:sldMk cId="869840014" sldId="354"/>
            <ac:cxnSpMk id="5" creationId="{3013CF84-A0E7-412B-B748-C220FF4C80C1}"/>
          </ac:cxnSpMkLst>
        </pc:cxnChg>
        <pc:cxnChg chg="del mod">
          <ac:chgData name="William Grey" userId="37b73424-c081-4fc2-b1af-363f4f3fd4f3" providerId="ADAL" clId="{4FCB5D2D-E284-4D74-9D62-C736EB0E5B3D}" dt="2022-08-15T21:02:00.402" v="3046" actId="478"/>
          <ac:cxnSpMkLst>
            <pc:docMk/>
            <pc:sldMk cId="869840014" sldId="354"/>
            <ac:cxnSpMk id="19" creationId="{962EDE43-AC77-4545-9019-FFD8FCEFC867}"/>
          </ac:cxnSpMkLst>
        </pc:cxnChg>
        <pc:cxnChg chg="del mod">
          <ac:chgData name="William Grey" userId="37b73424-c081-4fc2-b1af-363f4f3fd4f3" providerId="ADAL" clId="{4FCB5D2D-E284-4D74-9D62-C736EB0E5B3D}" dt="2022-08-15T21:02:00.402" v="3046" actId="478"/>
          <ac:cxnSpMkLst>
            <pc:docMk/>
            <pc:sldMk cId="869840014" sldId="354"/>
            <ac:cxnSpMk id="40" creationId="{B89FE4BA-C52B-4A81-AA64-87ED09B36E57}"/>
          </ac:cxnSpMkLst>
        </pc:cxnChg>
        <pc:cxnChg chg="del mod">
          <ac:chgData name="William Grey" userId="37b73424-c081-4fc2-b1af-363f4f3fd4f3" providerId="ADAL" clId="{4FCB5D2D-E284-4D74-9D62-C736EB0E5B3D}" dt="2022-08-15T21:02:00.402" v="3046" actId="478"/>
          <ac:cxnSpMkLst>
            <pc:docMk/>
            <pc:sldMk cId="869840014" sldId="354"/>
            <ac:cxnSpMk id="44" creationId="{3A1DB3B6-AB3C-4685-B924-3BCA800ABBCF}"/>
          </ac:cxnSpMkLst>
        </pc:cxnChg>
        <pc:cxnChg chg="del mod">
          <ac:chgData name="William Grey" userId="37b73424-c081-4fc2-b1af-363f4f3fd4f3" providerId="ADAL" clId="{4FCB5D2D-E284-4D74-9D62-C736EB0E5B3D}" dt="2022-08-15T21:02:00.402" v="3046" actId="478"/>
          <ac:cxnSpMkLst>
            <pc:docMk/>
            <pc:sldMk cId="869840014" sldId="354"/>
            <ac:cxnSpMk id="49" creationId="{246846E5-A873-45B2-83F8-890668AFA6FA}"/>
          </ac:cxnSpMkLst>
        </pc:cxnChg>
        <pc:cxnChg chg="del mod">
          <ac:chgData name="William Grey" userId="37b73424-c081-4fc2-b1af-363f4f3fd4f3" providerId="ADAL" clId="{4FCB5D2D-E284-4D74-9D62-C736EB0E5B3D}" dt="2022-08-15T21:02:00.402" v="3046" actId="478"/>
          <ac:cxnSpMkLst>
            <pc:docMk/>
            <pc:sldMk cId="869840014" sldId="354"/>
            <ac:cxnSpMk id="52" creationId="{5055B027-972F-4573-85D2-026C8415C23E}"/>
          </ac:cxnSpMkLst>
        </pc:cxnChg>
        <pc:cxnChg chg="del mod">
          <ac:chgData name="William Grey" userId="37b73424-c081-4fc2-b1af-363f4f3fd4f3" providerId="ADAL" clId="{4FCB5D2D-E284-4D74-9D62-C736EB0E5B3D}" dt="2022-08-15T21:02:00.402" v="3046" actId="478"/>
          <ac:cxnSpMkLst>
            <pc:docMk/>
            <pc:sldMk cId="869840014" sldId="354"/>
            <ac:cxnSpMk id="53" creationId="{78030454-0C2E-4986-97A5-F9EEF6CB36EB}"/>
          </ac:cxnSpMkLst>
        </pc:cxnChg>
        <pc:cxnChg chg="del mod">
          <ac:chgData name="William Grey" userId="37b73424-c081-4fc2-b1af-363f4f3fd4f3" providerId="ADAL" clId="{4FCB5D2D-E284-4D74-9D62-C736EB0E5B3D}" dt="2022-08-15T21:02:08.750" v="3047" actId="478"/>
          <ac:cxnSpMkLst>
            <pc:docMk/>
            <pc:sldMk cId="869840014" sldId="354"/>
            <ac:cxnSpMk id="63" creationId="{D9BE302E-783C-413F-87A8-CB0ECEFDD07E}"/>
          </ac:cxnSpMkLst>
        </pc:cxnChg>
        <pc:cxnChg chg="del mod">
          <ac:chgData name="William Grey" userId="37b73424-c081-4fc2-b1af-363f4f3fd4f3" providerId="ADAL" clId="{4FCB5D2D-E284-4D74-9D62-C736EB0E5B3D}" dt="2022-08-15T21:02:08.750" v="3047" actId="478"/>
          <ac:cxnSpMkLst>
            <pc:docMk/>
            <pc:sldMk cId="869840014" sldId="354"/>
            <ac:cxnSpMk id="64" creationId="{1D445407-1BF5-439C-AC56-FFD44AFCE34E}"/>
          </ac:cxnSpMkLst>
        </pc:cxnChg>
        <pc:cxnChg chg="del mod">
          <ac:chgData name="William Grey" userId="37b73424-c081-4fc2-b1af-363f4f3fd4f3" providerId="ADAL" clId="{4FCB5D2D-E284-4D74-9D62-C736EB0E5B3D}" dt="2022-08-15T21:02:08.750" v="3047" actId="478"/>
          <ac:cxnSpMkLst>
            <pc:docMk/>
            <pc:sldMk cId="869840014" sldId="354"/>
            <ac:cxnSpMk id="66" creationId="{8BEC3651-D416-4FF3-84BF-B40F720B68D4}"/>
          </ac:cxnSpMkLst>
        </pc:cxnChg>
        <pc:cxnChg chg="del mod">
          <ac:chgData name="William Grey" userId="37b73424-c081-4fc2-b1af-363f4f3fd4f3" providerId="ADAL" clId="{4FCB5D2D-E284-4D74-9D62-C736EB0E5B3D}" dt="2022-08-15T21:02:00.402" v="3046" actId="478"/>
          <ac:cxnSpMkLst>
            <pc:docMk/>
            <pc:sldMk cId="869840014" sldId="354"/>
            <ac:cxnSpMk id="75" creationId="{F2F42DAC-287A-4107-9A46-A6E708423BB9}"/>
          </ac:cxnSpMkLst>
        </pc:cxnChg>
      </pc:sldChg>
      <pc:sldChg chg="modSp mod">
        <pc:chgData name="William Grey" userId="37b73424-c081-4fc2-b1af-363f4f3fd4f3" providerId="ADAL" clId="{4FCB5D2D-E284-4D74-9D62-C736EB0E5B3D}" dt="2022-08-15T20:58:48.079" v="2986" actId="12"/>
        <pc:sldMkLst>
          <pc:docMk/>
          <pc:sldMk cId="3239754413" sldId="356"/>
        </pc:sldMkLst>
        <pc:spChg chg="mod">
          <ac:chgData name="William Grey" userId="37b73424-c081-4fc2-b1af-363f4f3fd4f3" providerId="ADAL" clId="{4FCB5D2D-E284-4D74-9D62-C736EB0E5B3D}" dt="2022-08-15T20:58:40.589" v="2985" actId="27636"/>
          <ac:spMkLst>
            <pc:docMk/>
            <pc:sldMk cId="3239754413" sldId="356"/>
            <ac:spMk id="2" creationId="{2BD3F6F0-3069-46CC-9A48-394F9AF13626}"/>
          </ac:spMkLst>
        </pc:spChg>
        <pc:spChg chg="mod">
          <ac:chgData name="William Grey" userId="37b73424-c081-4fc2-b1af-363f4f3fd4f3" providerId="ADAL" clId="{4FCB5D2D-E284-4D74-9D62-C736EB0E5B3D}" dt="2022-08-15T20:58:48.079" v="2986" actId="12"/>
          <ac:spMkLst>
            <pc:docMk/>
            <pc:sldMk cId="3239754413" sldId="356"/>
            <ac:spMk id="3" creationId="{4D7533B7-56EA-46E5-A114-F35A0092D813}"/>
          </ac:spMkLst>
        </pc:spChg>
      </pc:sldChg>
      <pc:sldChg chg="addSp delSp modSp mod">
        <pc:chgData name="William Grey" userId="37b73424-c081-4fc2-b1af-363f4f3fd4f3" providerId="ADAL" clId="{4FCB5D2D-E284-4D74-9D62-C736EB0E5B3D}" dt="2022-08-15T21:05:00.751" v="3146" actId="207"/>
        <pc:sldMkLst>
          <pc:docMk/>
          <pc:sldMk cId="1013688194" sldId="357"/>
        </pc:sldMkLst>
        <pc:spChg chg="mod">
          <ac:chgData name="William Grey" userId="37b73424-c081-4fc2-b1af-363f4f3fd4f3" providerId="ADAL" clId="{4FCB5D2D-E284-4D74-9D62-C736EB0E5B3D}" dt="2022-08-15T21:04:16.499" v="3140" actId="20577"/>
          <ac:spMkLst>
            <pc:docMk/>
            <pc:sldMk cId="1013688194" sldId="357"/>
            <ac:spMk id="14" creationId="{725B98FD-FA59-432E-A70C-35586CA34588}"/>
          </ac:spMkLst>
        </pc:spChg>
        <pc:spChg chg="mod">
          <ac:chgData name="William Grey" userId="37b73424-c081-4fc2-b1af-363f4f3fd4f3" providerId="ADAL" clId="{4FCB5D2D-E284-4D74-9D62-C736EB0E5B3D}" dt="2022-08-15T21:05:00.751" v="3146" actId="207"/>
          <ac:spMkLst>
            <pc:docMk/>
            <pc:sldMk cId="1013688194" sldId="357"/>
            <ac:spMk id="15" creationId="{91EDDA00-B1DC-4D65-9F99-D0C5815F09DC}"/>
          </ac:spMkLst>
        </pc:spChg>
        <pc:spChg chg="mod">
          <ac:chgData name="William Grey" userId="37b73424-c081-4fc2-b1af-363f4f3fd4f3" providerId="ADAL" clId="{4FCB5D2D-E284-4D74-9D62-C736EB0E5B3D}" dt="2022-08-15T21:04:41.443" v="3145" actId="207"/>
          <ac:spMkLst>
            <pc:docMk/>
            <pc:sldMk cId="1013688194" sldId="357"/>
            <ac:spMk id="29" creationId="{B6D95C58-BFCB-46E9-8C83-AA675A526C8E}"/>
          </ac:spMkLst>
        </pc:spChg>
        <pc:spChg chg="add mod">
          <ac:chgData name="William Grey" userId="37b73424-c081-4fc2-b1af-363f4f3fd4f3" providerId="ADAL" clId="{4FCB5D2D-E284-4D74-9D62-C736EB0E5B3D}" dt="2022-08-15T21:03:45.337" v="3083" actId="20577"/>
          <ac:spMkLst>
            <pc:docMk/>
            <pc:sldMk cId="1013688194" sldId="357"/>
            <ac:spMk id="33" creationId="{DF07B2E9-4904-4D64-B77C-F5875BD3DBE9}"/>
          </ac:spMkLst>
        </pc:spChg>
        <pc:spChg chg="mod">
          <ac:chgData name="William Grey" userId="37b73424-c081-4fc2-b1af-363f4f3fd4f3" providerId="ADAL" clId="{4FCB5D2D-E284-4D74-9D62-C736EB0E5B3D}" dt="2022-08-15T21:04:19.205" v="3142" actId="20577"/>
          <ac:spMkLst>
            <pc:docMk/>
            <pc:sldMk cId="1013688194" sldId="357"/>
            <ac:spMk id="36" creationId="{AB67C434-F830-4C05-B4A1-EC87BCB11B4D}"/>
          </ac:spMkLst>
        </pc:spChg>
        <pc:spChg chg="mod">
          <ac:chgData name="William Grey" userId="37b73424-c081-4fc2-b1af-363f4f3fd4f3" providerId="ADAL" clId="{4FCB5D2D-E284-4D74-9D62-C736EB0E5B3D}" dt="2022-08-15T21:05:00.751" v="3146" actId="207"/>
          <ac:spMkLst>
            <pc:docMk/>
            <pc:sldMk cId="1013688194" sldId="357"/>
            <ac:spMk id="37" creationId="{0D15847C-206E-42DC-8BA6-247C5F652FC8}"/>
          </ac:spMkLst>
        </pc:spChg>
        <pc:spChg chg="mod">
          <ac:chgData name="William Grey" userId="37b73424-c081-4fc2-b1af-363f4f3fd4f3" providerId="ADAL" clId="{4FCB5D2D-E284-4D74-9D62-C736EB0E5B3D}" dt="2022-08-15T21:04:10.132" v="3128" actId="20577"/>
          <ac:spMkLst>
            <pc:docMk/>
            <pc:sldMk cId="1013688194" sldId="357"/>
            <ac:spMk id="47" creationId="{2F5B03C4-AA6C-4F9A-8FF7-4ABA2F1B0EBD}"/>
          </ac:spMkLst>
        </pc:spChg>
        <pc:spChg chg="mod">
          <ac:chgData name="William Grey" userId="37b73424-c081-4fc2-b1af-363f4f3fd4f3" providerId="ADAL" clId="{4FCB5D2D-E284-4D74-9D62-C736EB0E5B3D}" dt="2022-08-15T21:05:00.751" v="3146" actId="207"/>
          <ac:spMkLst>
            <pc:docMk/>
            <pc:sldMk cId="1013688194" sldId="357"/>
            <ac:spMk id="48" creationId="{72A3D0CD-4DF8-4BC3-97D9-4A8305EC0A64}"/>
          </ac:spMkLst>
        </pc:spChg>
        <pc:spChg chg="mod">
          <ac:chgData name="William Grey" userId="37b73424-c081-4fc2-b1af-363f4f3fd4f3" providerId="ADAL" clId="{4FCB5D2D-E284-4D74-9D62-C736EB0E5B3D}" dt="2022-08-15T21:05:00.751" v="3146" actId="207"/>
          <ac:spMkLst>
            <pc:docMk/>
            <pc:sldMk cId="1013688194" sldId="357"/>
            <ac:spMk id="51" creationId="{64B1EA2C-DC08-4EB3-BB07-B7B74A61A982}"/>
          </ac:spMkLst>
        </pc:spChg>
        <pc:spChg chg="mod">
          <ac:chgData name="William Grey" userId="37b73424-c081-4fc2-b1af-363f4f3fd4f3" providerId="ADAL" clId="{4FCB5D2D-E284-4D74-9D62-C736EB0E5B3D}" dt="2022-08-15T21:04:04.585" v="3118" actId="20577"/>
          <ac:spMkLst>
            <pc:docMk/>
            <pc:sldMk cId="1013688194" sldId="357"/>
            <ac:spMk id="58" creationId="{53D2EBC5-621A-440B-88CC-1448B0B9A421}"/>
          </ac:spMkLst>
        </pc:spChg>
        <pc:cxnChg chg="add mod">
          <ac:chgData name="William Grey" userId="37b73424-c081-4fc2-b1af-363f4f3fd4f3" providerId="ADAL" clId="{4FCB5D2D-E284-4D74-9D62-C736EB0E5B3D}" dt="2022-08-15T21:03:30.079" v="3065" actId="14100"/>
          <ac:cxnSpMkLst>
            <pc:docMk/>
            <pc:sldMk cId="1013688194" sldId="357"/>
            <ac:cxnSpMk id="31" creationId="{B78808D6-31C0-4CC8-81E0-A28A4F332FE3}"/>
          </ac:cxnSpMkLst>
        </pc:cxnChg>
        <pc:cxnChg chg="del mod">
          <ac:chgData name="William Grey" userId="37b73424-c081-4fc2-b1af-363f4f3fd4f3" providerId="ADAL" clId="{4FCB5D2D-E284-4D74-9D62-C736EB0E5B3D}" dt="2022-08-15T21:03:16.361" v="3062" actId="478"/>
          <ac:cxnSpMkLst>
            <pc:docMk/>
            <pc:sldMk cId="1013688194" sldId="357"/>
            <ac:cxnSpMk id="46" creationId="{FB690EB8-9B2F-4DC3-9AA2-46BE36BD89FE}"/>
          </ac:cxnSpMkLst>
        </pc:cxnChg>
      </pc:sldChg>
      <pc:sldChg chg="modSp del mod">
        <pc:chgData name="William Grey" userId="37b73424-c081-4fc2-b1af-363f4f3fd4f3" providerId="ADAL" clId="{4FCB5D2D-E284-4D74-9D62-C736EB0E5B3D}" dt="2022-08-15T21:31:34.396" v="3604" actId="47"/>
        <pc:sldMkLst>
          <pc:docMk/>
          <pc:sldMk cId="3629550559" sldId="358"/>
        </pc:sldMkLst>
        <pc:spChg chg="mod">
          <ac:chgData name="William Grey" userId="37b73424-c081-4fc2-b1af-363f4f3fd4f3" providerId="ADAL" clId="{4FCB5D2D-E284-4D74-9D62-C736EB0E5B3D}" dt="2022-08-15T21:21:57.791" v="3253" actId="1076"/>
          <ac:spMkLst>
            <pc:docMk/>
            <pc:sldMk cId="3629550559" sldId="358"/>
            <ac:spMk id="2" creationId="{7B8D6BC9-DAB3-44A4-8391-8E9119923554}"/>
          </ac:spMkLst>
        </pc:spChg>
      </pc:sldChg>
      <pc:sldChg chg="add del">
        <pc:chgData name="William Grey" userId="37b73424-c081-4fc2-b1af-363f4f3fd4f3" providerId="ADAL" clId="{4FCB5D2D-E284-4D74-9D62-C736EB0E5B3D}" dt="2022-08-15T21:01:48.683" v="3045" actId="47"/>
        <pc:sldMkLst>
          <pc:docMk/>
          <pc:sldMk cId="1095297739" sldId="359"/>
        </pc:sldMkLst>
      </pc:sldChg>
      <pc:sldChg chg="modSp new mod">
        <pc:chgData name="William Grey" userId="37b73424-c081-4fc2-b1af-363f4f3fd4f3" providerId="ADAL" clId="{4FCB5D2D-E284-4D74-9D62-C736EB0E5B3D}" dt="2022-08-15T21:34:02.167" v="3608" actId="255"/>
        <pc:sldMkLst>
          <pc:docMk/>
          <pc:sldMk cId="325687014" sldId="360"/>
        </pc:sldMkLst>
        <pc:spChg chg="mod">
          <ac:chgData name="William Grey" userId="37b73424-c081-4fc2-b1af-363f4f3fd4f3" providerId="ADAL" clId="{4FCB5D2D-E284-4D74-9D62-C736EB0E5B3D}" dt="2022-08-15T21:32:36.168" v="3606" actId="20577"/>
          <ac:spMkLst>
            <pc:docMk/>
            <pc:sldMk cId="325687014" sldId="360"/>
            <ac:spMk id="2" creationId="{BFC22859-2DFD-4D43-9EED-615EFC78BE56}"/>
          </ac:spMkLst>
        </pc:spChg>
        <pc:spChg chg="mod">
          <ac:chgData name="William Grey" userId="37b73424-c081-4fc2-b1af-363f4f3fd4f3" providerId="ADAL" clId="{4FCB5D2D-E284-4D74-9D62-C736EB0E5B3D}" dt="2022-08-15T21:34:02.167" v="3608" actId="255"/>
          <ac:spMkLst>
            <pc:docMk/>
            <pc:sldMk cId="325687014" sldId="360"/>
            <ac:spMk id="3" creationId="{27203488-231D-4B98-8C73-C7691F889B88}"/>
          </ac:spMkLst>
        </pc:spChg>
      </pc:sldChg>
      <pc:sldChg chg="new del">
        <pc:chgData name="William Grey" userId="37b73424-c081-4fc2-b1af-363f4f3fd4f3" providerId="ADAL" clId="{4FCB5D2D-E284-4D74-9D62-C736EB0E5B3D}" dt="2022-08-14T19:23:29.506" v="14" actId="47"/>
        <pc:sldMkLst>
          <pc:docMk/>
          <pc:sldMk cId="3908477205" sldId="360"/>
        </pc:sldMkLst>
      </pc:sldChg>
      <pc:sldChg chg="modSp add mod">
        <pc:chgData name="William Grey" userId="37b73424-c081-4fc2-b1af-363f4f3fd4f3" providerId="ADAL" clId="{4FCB5D2D-E284-4D74-9D62-C736EB0E5B3D}" dt="2022-08-14T20:33:28.605" v="1140" actId="20577"/>
        <pc:sldMkLst>
          <pc:docMk/>
          <pc:sldMk cId="2656934870" sldId="361"/>
        </pc:sldMkLst>
        <pc:spChg chg="mod">
          <ac:chgData name="William Grey" userId="37b73424-c081-4fc2-b1af-363f4f3fd4f3" providerId="ADAL" clId="{4FCB5D2D-E284-4D74-9D62-C736EB0E5B3D}" dt="2022-08-14T19:34:34.461" v="571" actId="20577"/>
          <ac:spMkLst>
            <pc:docMk/>
            <pc:sldMk cId="2656934870" sldId="361"/>
            <ac:spMk id="2" creationId="{00000000-0000-0000-0000-000000000000}"/>
          </ac:spMkLst>
        </pc:spChg>
        <pc:spChg chg="mod">
          <ac:chgData name="William Grey" userId="37b73424-c081-4fc2-b1af-363f4f3fd4f3" providerId="ADAL" clId="{4FCB5D2D-E284-4D74-9D62-C736EB0E5B3D}" dt="2022-08-14T20:33:28.605" v="1140" actId="20577"/>
          <ac:spMkLst>
            <pc:docMk/>
            <pc:sldMk cId="2656934870" sldId="361"/>
            <ac:spMk id="3" creationId="{00000000-0000-0000-0000-000000000000}"/>
          </ac:spMkLst>
        </pc:spChg>
      </pc:sldChg>
      <pc:sldChg chg="modSp new mod">
        <pc:chgData name="William Grey" userId="37b73424-c081-4fc2-b1af-363f4f3fd4f3" providerId="ADAL" clId="{4FCB5D2D-E284-4D74-9D62-C736EB0E5B3D}" dt="2022-08-14T19:39:50.966" v="785" actId="20577"/>
        <pc:sldMkLst>
          <pc:docMk/>
          <pc:sldMk cId="681206997" sldId="362"/>
        </pc:sldMkLst>
        <pc:spChg chg="mod">
          <ac:chgData name="William Grey" userId="37b73424-c081-4fc2-b1af-363f4f3fd4f3" providerId="ADAL" clId="{4FCB5D2D-E284-4D74-9D62-C736EB0E5B3D}" dt="2022-08-14T19:39:06.713" v="678" actId="20577"/>
          <ac:spMkLst>
            <pc:docMk/>
            <pc:sldMk cId="681206997" sldId="362"/>
            <ac:spMk id="2" creationId="{C65FAB45-473B-4B60-B47D-F80A27BCF8AD}"/>
          </ac:spMkLst>
        </pc:spChg>
        <pc:spChg chg="mod">
          <ac:chgData name="William Grey" userId="37b73424-c081-4fc2-b1af-363f4f3fd4f3" providerId="ADAL" clId="{4FCB5D2D-E284-4D74-9D62-C736EB0E5B3D}" dt="2022-08-14T19:39:50.966" v="785" actId="20577"/>
          <ac:spMkLst>
            <pc:docMk/>
            <pc:sldMk cId="681206997" sldId="362"/>
            <ac:spMk id="3" creationId="{B821F7C2-8C47-4617-A165-B9FA6E6EF4BA}"/>
          </ac:spMkLst>
        </pc:spChg>
      </pc:sldChg>
      <pc:sldChg chg="modSp new mod">
        <pc:chgData name="William Grey" userId="37b73424-c081-4fc2-b1af-363f4f3fd4f3" providerId="ADAL" clId="{4FCB5D2D-E284-4D74-9D62-C736EB0E5B3D}" dt="2022-08-14T20:41:53.088" v="1453" actId="20577"/>
        <pc:sldMkLst>
          <pc:docMk/>
          <pc:sldMk cId="541796029" sldId="363"/>
        </pc:sldMkLst>
        <pc:spChg chg="mod">
          <ac:chgData name="William Grey" userId="37b73424-c081-4fc2-b1af-363f4f3fd4f3" providerId="ADAL" clId="{4FCB5D2D-E284-4D74-9D62-C736EB0E5B3D}" dt="2022-08-14T20:35:16.477" v="1237" actId="20577"/>
          <ac:spMkLst>
            <pc:docMk/>
            <pc:sldMk cId="541796029" sldId="363"/>
            <ac:spMk id="2" creationId="{58EDFEEC-B567-4FCE-B2FF-BC82DF475C33}"/>
          </ac:spMkLst>
        </pc:spChg>
        <pc:spChg chg="mod">
          <ac:chgData name="William Grey" userId="37b73424-c081-4fc2-b1af-363f4f3fd4f3" providerId="ADAL" clId="{4FCB5D2D-E284-4D74-9D62-C736EB0E5B3D}" dt="2022-08-14T20:41:53.088" v="1453" actId="20577"/>
          <ac:spMkLst>
            <pc:docMk/>
            <pc:sldMk cId="541796029" sldId="363"/>
            <ac:spMk id="3" creationId="{8D66A6C6-FAFE-4299-A05A-892365965D93}"/>
          </ac:spMkLst>
        </pc:spChg>
      </pc:sldChg>
      <pc:sldChg chg="modSp new mod">
        <pc:chgData name="William Grey" userId="37b73424-c081-4fc2-b1af-363f4f3fd4f3" providerId="ADAL" clId="{4FCB5D2D-E284-4D74-9D62-C736EB0E5B3D}" dt="2022-08-14T21:48:56.856" v="2607" actId="27636"/>
        <pc:sldMkLst>
          <pc:docMk/>
          <pc:sldMk cId="2666578348" sldId="364"/>
        </pc:sldMkLst>
        <pc:spChg chg="mod">
          <ac:chgData name="William Grey" userId="37b73424-c081-4fc2-b1af-363f4f3fd4f3" providerId="ADAL" clId="{4FCB5D2D-E284-4D74-9D62-C736EB0E5B3D}" dt="2022-08-14T21:40:12.519" v="2017" actId="20577"/>
          <ac:spMkLst>
            <pc:docMk/>
            <pc:sldMk cId="2666578348" sldId="364"/>
            <ac:spMk id="2" creationId="{7D4D7C9B-DED0-4993-AFE6-7CBABA197CE9}"/>
          </ac:spMkLst>
        </pc:spChg>
        <pc:spChg chg="mod">
          <ac:chgData name="William Grey" userId="37b73424-c081-4fc2-b1af-363f4f3fd4f3" providerId="ADAL" clId="{4FCB5D2D-E284-4D74-9D62-C736EB0E5B3D}" dt="2022-08-14T21:48:56.856" v="2607" actId="27636"/>
          <ac:spMkLst>
            <pc:docMk/>
            <pc:sldMk cId="2666578348" sldId="364"/>
            <ac:spMk id="3" creationId="{A14E0E76-B110-4C9F-B100-B8CE975A92E6}"/>
          </ac:spMkLst>
        </pc:spChg>
      </pc:sldChg>
      <pc:sldChg chg="delSp modSp add mod">
        <pc:chgData name="William Grey" userId="37b73424-c081-4fc2-b1af-363f4f3fd4f3" providerId="ADAL" clId="{4FCB5D2D-E284-4D74-9D62-C736EB0E5B3D}" dt="2022-08-15T21:09:33.910" v="3164" actId="20577"/>
        <pc:sldMkLst>
          <pc:docMk/>
          <pc:sldMk cId="3291694975" sldId="365"/>
        </pc:sldMkLst>
        <pc:spChg chg="mod">
          <ac:chgData name="William Grey" userId="37b73424-c081-4fc2-b1af-363f4f3fd4f3" providerId="ADAL" clId="{4FCB5D2D-E284-4D74-9D62-C736EB0E5B3D}" dt="2022-08-15T21:02:53.185" v="3061" actId="20577"/>
          <ac:spMkLst>
            <pc:docMk/>
            <pc:sldMk cId="3291694975" sldId="365"/>
            <ac:spMk id="2" creationId="{7B8D6BC9-DAB3-44A4-8391-8E9119923554}"/>
          </ac:spMkLst>
        </pc:spChg>
        <pc:spChg chg="mod">
          <ac:chgData name="William Grey" userId="37b73424-c081-4fc2-b1af-363f4f3fd4f3" providerId="ADAL" clId="{4FCB5D2D-E284-4D74-9D62-C736EB0E5B3D}" dt="2022-08-15T21:09:29.878" v="3162" actId="20577"/>
          <ac:spMkLst>
            <pc:docMk/>
            <pc:sldMk cId="3291694975" sldId="365"/>
            <ac:spMk id="14" creationId="{725B98FD-FA59-432E-A70C-35586CA34588}"/>
          </ac:spMkLst>
        </pc:spChg>
        <pc:spChg chg="del">
          <ac:chgData name="William Grey" userId="37b73424-c081-4fc2-b1af-363f4f3fd4f3" providerId="ADAL" clId="{4FCB5D2D-E284-4D74-9D62-C736EB0E5B3D}" dt="2022-08-15T21:02:47.410" v="3052" actId="478"/>
          <ac:spMkLst>
            <pc:docMk/>
            <pc:sldMk cId="3291694975" sldId="365"/>
            <ac:spMk id="45" creationId="{4A48A26A-27A6-4D76-84AB-6F36617207CF}"/>
          </ac:spMkLst>
        </pc:spChg>
        <pc:spChg chg="mod">
          <ac:chgData name="William Grey" userId="37b73424-c081-4fc2-b1af-363f4f3fd4f3" providerId="ADAL" clId="{4FCB5D2D-E284-4D74-9D62-C736EB0E5B3D}" dt="2022-08-15T21:09:33.910" v="3164" actId="20577"/>
          <ac:spMkLst>
            <pc:docMk/>
            <pc:sldMk cId="3291694975" sldId="365"/>
            <ac:spMk id="58" creationId="{53D2EBC5-621A-440B-88CC-1448B0B9A421}"/>
          </ac:spMkLst>
        </pc:spChg>
        <pc:cxnChg chg="mod">
          <ac:chgData name="William Grey" userId="37b73424-c081-4fc2-b1af-363f4f3fd4f3" providerId="ADAL" clId="{4FCB5D2D-E284-4D74-9D62-C736EB0E5B3D}" dt="2022-08-15T21:09:18.514" v="3160" actId="14100"/>
          <ac:cxnSpMkLst>
            <pc:docMk/>
            <pc:sldMk cId="3291694975" sldId="365"/>
            <ac:cxnSpMk id="5" creationId="{3013CF84-A0E7-412B-B748-C220FF4C80C1}"/>
          </ac:cxnSpMkLst>
        </pc:cxnChg>
      </pc:sldChg>
      <pc:sldChg chg="addSp delSp modSp add mod">
        <pc:chgData name="William Grey" userId="37b73424-c081-4fc2-b1af-363f4f3fd4f3" providerId="ADAL" clId="{4FCB5D2D-E284-4D74-9D62-C736EB0E5B3D}" dt="2022-08-15T21:31:28.942" v="3603" actId="20577"/>
        <pc:sldMkLst>
          <pc:docMk/>
          <pc:sldMk cId="3860513243" sldId="366"/>
        </pc:sldMkLst>
        <pc:spChg chg="mod">
          <ac:chgData name="William Grey" userId="37b73424-c081-4fc2-b1af-363f4f3fd4f3" providerId="ADAL" clId="{4FCB5D2D-E284-4D74-9D62-C736EB0E5B3D}" dt="2022-08-15T21:22:03.390" v="3254" actId="1076"/>
          <ac:spMkLst>
            <pc:docMk/>
            <pc:sldMk cId="3860513243" sldId="366"/>
            <ac:spMk id="2" creationId="{7B8D6BC9-DAB3-44A4-8391-8E9119923554}"/>
          </ac:spMkLst>
        </pc:spChg>
        <pc:spChg chg="mod">
          <ac:chgData name="William Grey" userId="37b73424-c081-4fc2-b1af-363f4f3fd4f3" providerId="ADAL" clId="{4FCB5D2D-E284-4D74-9D62-C736EB0E5B3D}" dt="2022-08-15T21:26:11.446" v="3366" actId="20577"/>
          <ac:spMkLst>
            <pc:docMk/>
            <pc:sldMk cId="3860513243" sldId="366"/>
            <ac:spMk id="14" creationId="{725B98FD-FA59-432E-A70C-35586CA34588}"/>
          </ac:spMkLst>
        </pc:spChg>
        <pc:spChg chg="mod">
          <ac:chgData name="William Grey" userId="37b73424-c081-4fc2-b1af-363f4f3fd4f3" providerId="ADAL" clId="{4FCB5D2D-E284-4D74-9D62-C736EB0E5B3D}" dt="2022-08-15T21:30:07.825" v="3535" actId="20577"/>
          <ac:spMkLst>
            <pc:docMk/>
            <pc:sldMk cId="3860513243" sldId="366"/>
            <ac:spMk id="15" creationId="{91EDDA00-B1DC-4D65-9F99-D0C5815F09DC}"/>
          </ac:spMkLst>
        </pc:spChg>
        <pc:spChg chg="mod">
          <ac:chgData name="William Grey" userId="37b73424-c081-4fc2-b1af-363f4f3fd4f3" providerId="ADAL" clId="{4FCB5D2D-E284-4D74-9D62-C736EB0E5B3D}" dt="2022-08-15T21:26:19.022" v="3371" actId="20577"/>
          <ac:spMkLst>
            <pc:docMk/>
            <pc:sldMk cId="3860513243" sldId="366"/>
            <ac:spMk id="36" creationId="{AB67C434-F830-4C05-B4A1-EC87BCB11B4D}"/>
          </ac:spMkLst>
        </pc:spChg>
        <pc:spChg chg="add mod">
          <ac:chgData name="William Grey" userId="37b73424-c081-4fc2-b1af-363f4f3fd4f3" providerId="ADAL" clId="{4FCB5D2D-E284-4D74-9D62-C736EB0E5B3D}" dt="2022-08-15T21:31:08.572" v="3579" actId="20577"/>
          <ac:spMkLst>
            <pc:docMk/>
            <pc:sldMk cId="3860513243" sldId="366"/>
            <ac:spMk id="39" creationId="{F66BC8A3-E4FA-40CC-B635-2A01C2D411C2}"/>
          </ac:spMkLst>
        </pc:spChg>
        <pc:spChg chg="add mod">
          <ac:chgData name="William Grey" userId="37b73424-c081-4fc2-b1af-363f4f3fd4f3" providerId="ADAL" clId="{4FCB5D2D-E284-4D74-9D62-C736EB0E5B3D}" dt="2022-08-15T21:30:19.877" v="3551" actId="20577"/>
          <ac:spMkLst>
            <pc:docMk/>
            <pc:sldMk cId="3860513243" sldId="366"/>
            <ac:spMk id="40" creationId="{601E499D-DB09-44D5-9935-F282B608BDF4}"/>
          </ac:spMkLst>
        </pc:spChg>
        <pc:spChg chg="add mod">
          <ac:chgData name="William Grey" userId="37b73424-c081-4fc2-b1af-363f4f3fd4f3" providerId="ADAL" clId="{4FCB5D2D-E284-4D74-9D62-C736EB0E5B3D}" dt="2022-08-15T21:30:53.347" v="3576" actId="20577"/>
          <ac:spMkLst>
            <pc:docMk/>
            <pc:sldMk cId="3860513243" sldId="366"/>
            <ac:spMk id="41" creationId="{2B0A78C6-8ED9-41F5-B1C8-600954C12809}"/>
          </ac:spMkLst>
        </pc:spChg>
        <pc:spChg chg="add mod">
          <ac:chgData name="William Grey" userId="37b73424-c081-4fc2-b1af-363f4f3fd4f3" providerId="ADAL" clId="{4FCB5D2D-E284-4D74-9D62-C736EB0E5B3D}" dt="2022-08-15T21:30:13.083" v="3537" actId="20577"/>
          <ac:spMkLst>
            <pc:docMk/>
            <pc:sldMk cId="3860513243" sldId="366"/>
            <ac:spMk id="42" creationId="{A93D0434-5A07-4FE2-9DBA-D38A721A6008}"/>
          </ac:spMkLst>
        </pc:spChg>
        <pc:spChg chg="mod">
          <ac:chgData name="William Grey" userId="37b73424-c081-4fc2-b1af-363f4f3fd4f3" providerId="ADAL" clId="{4FCB5D2D-E284-4D74-9D62-C736EB0E5B3D}" dt="2022-08-15T21:27:50.677" v="3483" actId="20577"/>
          <ac:spMkLst>
            <pc:docMk/>
            <pc:sldMk cId="3860513243" sldId="366"/>
            <ac:spMk id="43" creationId="{11048615-9DF3-404E-9608-2535334A4ACA}"/>
          </ac:spMkLst>
        </pc:spChg>
        <pc:spChg chg="add mod">
          <ac:chgData name="William Grey" userId="37b73424-c081-4fc2-b1af-363f4f3fd4f3" providerId="ADAL" clId="{4FCB5D2D-E284-4D74-9D62-C736EB0E5B3D}" dt="2022-08-15T21:30:42.367" v="3565" actId="20577"/>
          <ac:spMkLst>
            <pc:docMk/>
            <pc:sldMk cId="3860513243" sldId="366"/>
            <ac:spMk id="44" creationId="{B7ED6217-4F01-4BDC-8ECF-3E831976F565}"/>
          </ac:spMkLst>
        </pc:spChg>
        <pc:spChg chg="mod">
          <ac:chgData name="William Grey" userId="37b73424-c081-4fc2-b1af-363f4f3fd4f3" providerId="ADAL" clId="{4FCB5D2D-E284-4D74-9D62-C736EB0E5B3D}" dt="2022-08-15T21:27:25.399" v="3432" actId="20577"/>
          <ac:spMkLst>
            <pc:docMk/>
            <pc:sldMk cId="3860513243" sldId="366"/>
            <ac:spMk id="47" creationId="{2F5B03C4-AA6C-4F9A-8FF7-4ABA2F1B0EBD}"/>
          </ac:spMkLst>
        </pc:spChg>
        <pc:spChg chg="mod">
          <ac:chgData name="William Grey" userId="37b73424-c081-4fc2-b1af-363f4f3fd4f3" providerId="ADAL" clId="{4FCB5D2D-E284-4D74-9D62-C736EB0E5B3D}" dt="2022-08-15T21:30:35.228" v="3555" actId="20577"/>
          <ac:spMkLst>
            <pc:docMk/>
            <pc:sldMk cId="3860513243" sldId="366"/>
            <ac:spMk id="48" creationId="{72A3D0CD-4DF8-4BC3-97D9-4A8305EC0A64}"/>
          </ac:spMkLst>
        </pc:spChg>
        <pc:spChg chg="mod">
          <ac:chgData name="William Grey" userId="37b73424-c081-4fc2-b1af-363f4f3fd4f3" providerId="ADAL" clId="{4FCB5D2D-E284-4D74-9D62-C736EB0E5B3D}" dt="2022-08-15T21:26:56.884" v="3402" actId="20577"/>
          <ac:spMkLst>
            <pc:docMk/>
            <pc:sldMk cId="3860513243" sldId="366"/>
            <ac:spMk id="58" creationId="{53D2EBC5-621A-440B-88CC-1448B0B9A421}"/>
          </ac:spMkLst>
        </pc:spChg>
        <pc:spChg chg="add del mod">
          <ac:chgData name="William Grey" userId="37b73424-c081-4fc2-b1af-363f4f3fd4f3" providerId="ADAL" clId="{4FCB5D2D-E284-4D74-9D62-C736EB0E5B3D}" dt="2022-08-15T21:31:01.307" v="3577" actId="478"/>
          <ac:spMkLst>
            <pc:docMk/>
            <pc:sldMk cId="3860513243" sldId="366"/>
            <ac:spMk id="69" creationId="{EC4CEFE1-CF8F-4048-9A1F-7ABC489116EB}"/>
          </ac:spMkLst>
        </pc:spChg>
        <pc:spChg chg="add del mod">
          <ac:chgData name="William Grey" userId="37b73424-c081-4fc2-b1af-363f4f3fd4f3" providerId="ADAL" clId="{4FCB5D2D-E284-4D74-9D62-C736EB0E5B3D}" dt="2022-08-15T21:31:01.307" v="3577" actId="478"/>
          <ac:spMkLst>
            <pc:docMk/>
            <pc:sldMk cId="3860513243" sldId="366"/>
            <ac:spMk id="70" creationId="{A61ECDDD-1897-402D-A8D8-F6A6E37BA89E}"/>
          </ac:spMkLst>
        </pc:spChg>
        <pc:spChg chg="mod">
          <ac:chgData name="William Grey" userId="37b73424-c081-4fc2-b1af-363f4f3fd4f3" providerId="ADAL" clId="{4FCB5D2D-E284-4D74-9D62-C736EB0E5B3D}" dt="2022-08-15T21:31:28.942" v="3603" actId="20577"/>
          <ac:spMkLst>
            <pc:docMk/>
            <pc:sldMk cId="3860513243" sldId="366"/>
            <ac:spMk id="72" creationId="{D5B9E624-27AE-43BD-B33C-A3F16EEEE9CC}"/>
          </ac:spMkLst>
        </pc:spChg>
        <pc:spChg chg="add del mod">
          <ac:chgData name="William Grey" userId="37b73424-c081-4fc2-b1af-363f4f3fd4f3" providerId="ADAL" clId="{4FCB5D2D-E284-4D74-9D62-C736EB0E5B3D}" dt="2022-08-15T21:31:01.307" v="3577" actId="478"/>
          <ac:spMkLst>
            <pc:docMk/>
            <pc:sldMk cId="3860513243" sldId="366"/>
            <ac:spMk id="73" creationId="{F52B58E8-91CA-4405-B874-BE592D617A6A}"/>
          </ac:spMkLst>
        </pc:spChg>
        <pc:spChg chg="del">
          <ac:chgData name="William Grey" userId="37b73424-c081-4fc2-b1af-363f4f3fd4f3" providerId="ADAL" clId="{4FCB5D2D-E284-4D74-9D62-C736EB0E5B3D}" dt="2022-08-15T21:22:08.733" v="3255" actId="478"/>
          <ac:spMkLst>
            <pc:docMk/>
            <pc:sldMk cId="3860513243" sldId="366"/>
            <ac:spMk id="74" creationId="{71CAE4A2-A486-4465-9D48-2B411542F123}"/>
          </ac:spMkLst>
        </pc:spChg>
        <pc:spChg chg="add del mod">
          <ac:chgData name="William Grey" userId="37b73424-c081-4fc2-b1af-363f4f3fd4f3" providerId="ADAL" clId="{4FCB5D2D-E284-4D74-9D62-C736EB0E5B3D}" dt="2022-08-15T21:31:01.307" v="3577" actId="478"/>
          <ac:spMkLst>
            <pc:docMk/>
            <pc:sldMk cId="3860513243" sldId="366"/>
            <ac:spMk id="75" creationId="{4083E5AC-6102-4DB1-A544-257540BD88BE}"/>
          </ac:spMkLst>
        </pc:spChg>
        <pc:spChg chg="del">
          <ac:chgData name="William Grey" userId="37b73424-c081-4fc2-b1af-363f4f3fd4f3" providerId="ADAL" clId="{4FCB5D2D-E284-4D74-9D62-C736EB0E5B3D}" dt="2022-08-15T21:22:13.597" v="3256" actId="478"/>
          <ac:spMkLst>
            <pc:docMk/>
            <pc:sldMk cId="3860513243" sldId="366"/>
            <ac:spMk id="76" creationId="{4554787E-7DC6-4959-A8DD-320501A6A9DA}"/>
          </ac:spMkLst>
        </pc:spChg>
        <pc:spChg chg="del">
          <ac:chgData name="William Grey" userId="37b73424-c081-4fc2-b1af-363f4f3fd4f3" providerId="ADAL" clId="{4FCB5D2D-E284-4D74-9D62-C736EB0E5B3D}" dt="2022-08-15T21:22:13.597" v="3256" actId="478"/>
          <ac:spMkLst>
            <pc:docMk/>
            <pc:sldMk cId="3860513243" sldId="366"/>
            <ac:spMk id="77" creationId="{78057BF9-9625-4A1E-A7A8-5F2D5B91881D}"/>
          </ac:spMkLst>
        </pc:spChg>
        <pc:spChg chg="del">
          <ac:chgData name="William Grey" userId="37b73424-c081-4fc2-b1af-363f4f3fd4f3" providerId="ADAL" clId="{4FCB5D2D-E284-4D74-9D62-C736EB0E5B3D}" dt="2022-08-15T21:22:13.597" v="3256" actId="478"/>
          <ac:spMkLst>
            <pc:docMk/>
            <pc:sldMk cId="3860513243" sldId="366"/>
            <ac:spMk id="79" creationId="{236DCA24-5FE5-4FCA-8B05-4890E14613A4}"/>
          </ac:spMkLst>
        </pc:spChg>
        <pc:spChg chg="del">
          <ac:chgData name="William Grey" userId="37b73424-c081-4fc2-b1af-363f4f3fd4f3" providerId="ADAL" clId="{4FCB5D2D-E284-4D74-9D62-C736EB0E5B3D}" dt="2022-08-15T21:22:13.597" v="3256" actId="478"/>
          <ac:spMkLst>
            <pc:docMk/>
            <pc:sldMk cId="3860513243" sldId="366"/>
            <ac:spMk id="80" creationId="{01B15565-66E3-4DAB-AB4E-0D616E9162DC}"/>
          </ac:spMkLst>
        </pc:spChg>
        <pc:spChg chg="add del mod">
          <ac:chgData name="William Grey" userId="37b73424-c081-4fc2-b1af-363f4f3fd4f3" providerId="ADAL" clId="{4FCB5D2D-E284-4D74-9D62-C736EB0E5B3D}" dt="2022-08-15T21:31:01.307" v="3577" actId="478"/>
          <ac:spMkLst>
            <pc:docMk/>
            <pc:sldMk cId="3860513243" sldId="366"/>
            <ac:spMk id="83" creationId="{1BB8CE87-83F5-4CD7-87F3-CBC9A9CCE96F}"/>
          </ac:spMkLst>
        </pc:spChg>
        <pc:spChg chg="del">
          <ac:chgData name="William Grey" userId="37b73424-c081-4fc2-b1af-363f4f3fd4f3" providerId="ADAL" clId="{4FCB5D2D-E284-4D74-9D62-C736EB0E5B3D}" dt="2022-08-15T21:22:13.597" v="3256" actId="478"/>
          <ac:spMkLst>
            <pc:docMk/>
            <pc:sldMk cId="3860513243" sldId="366"/>
            <ac:spMk id="85" creationId="{A7709C83-59D9-4195-913E-8E942DD35075}"/>
          </ac:spMkLst>
        </pc:spChg>
        <pc:spChg chg="del">
          <ac:chgData name="William Grey" userId="37b73424-c081-4fc2-b1af-363f4f3fd4f3" providerId="ADAL" clId="{4FCB5D2D-E284-4D74-9D62-C736EB0E5B3D}" dt="2022-08-15T21:22:13.597" v="3256" actId="478"/>
          <ac:spMkLst>
            <pc:docMk/>
            <pc:sldMk cId="3860513243" sldId="366"/>
            <ac:spMk id="87" creationId="{584B5BAF-EA3A-4801-83C1-74B11DE8E8DD}"/>
          </ac:spMkLst>
        </pc:spChg>
        <pc:spChg chg="del">
          <ac:chgData name="William Grey" userId="37b73424-c081-4fc2-b1af-363f4f3fd4f3" providerId="ADAL" clId="{4FCB5D2D-E284-4D74-9D62-C736EB0E5B3D}" dt="2022-08-15T21:22:13.597" v="3256" actId="478"/>
          <ac:spMkLst>
            <pc:docMk/>
            <pc:sldMk cId="3860513243" sldId="366"/>
            <ac:spMk id="88" creationId="{E6F1E9E3-B6F3-48DD-9B69-C0EFA9BC2644}"/>
          </ac:spMkLst>
        </pc:spChg>
        <pc:spChg chg="del">
          <ac:chgData name="William Grey" userId="37b73424-c081-4fc2-b1af-363f4f3fd4f3" providerId="ADAL" clId="{4FCB5D2D-E284-4D74-9D62-C736EB0E5B3D}" dt="2022-08-15T21:22:13.597" v="3256" actId="478"/>
          <ac:spMkLst>
            <pc:docMk/>
            <pc:sldMk cId="3860513243" sldId="366"/>
            <ac:spMk id="89" creationId="{F35F176F-7A2C-4453-BABB-BF108323C865}"/>
          </ac:spMkLst>
        </pc:spChg>
        <pc:spChg chg="del">
          <ac:chgData name="William Grey" userId="37b73424-c081-4fc2-b1af-363f4f3fd4f3" providerId="ADAL" clId="{4FCB5D2D-E284-4D74-9D62-C736EB0E5B3D}" dt="2022-08-15T21:22:13.597" v="3256" actId="478"/>
          <ac:spMkLst>
            <pc:docMk/>
            <pc:sldMk cId="3860513243" sldId="366"/>
            <ac:spMk id="93" creationId="{17D5FDDD-3271-4668-AFB2-55F02C1AB84A}"/>
          </ac:spMkLst>
        </pc:spChg>
        <pc:spChg chg="del">
          <ac:chgData name="William Grey" userId="37b73424-c081-4fc2-b1af-363f4f3fd4f3" providerId="ADAL" clId="{4FCB5D2D-E284-4D74-9D62-C736EB0E5B3D}" dt="2022-08-15T21:22:13.597" v="3256" actId="478"/>
          <ac:spMkLst>
            <pc:docMk/>
            <pc:sldMk cId="3860513243" sldId="366"/>
            <ac:spMk id="94" creationId="{E32320F0-8E73-4DA8-86E4-5D396EBD7163}"/>
          </ac:spMkLst>
        </pc:spChg>
        <pc:spChg chg="del">
          <ac:chgData name="William Grey" userId="37b73424-c081-4fc2-b1af-363f4f3fd4f3" providerId="ADAL" clId="{4FCB5D2D-E284-4D74-9D62-C736EB0E5B3D}" dt="2022-08-15T21:22:13.597" v="3256" actId="478"/>
          <ac:spMkLst>
            <pc:docMk/>
            <pc:sldMk cId="3860513243" sldId="366"/>
            <ac:spMk id="95" creationId="{37305D10-E5FE-46EF-809B-82E6E1DC629B}"/>
          </ac:spMkLst>
        </pc:spChg>
        <pc:spChg chg="add del mod">
          <ac:chgData name="William Grey" userId="37b73424-c081-4fc2-b1af-363f4f3fd4f3" providerId="ADAL" clId="{4FCB5D2D-E284-4D74-9D62-C736EB0E5B3D}" dt="2022-08-15T21:31:01.307" v="3577" actId="478"/>
          <ac:spMkLst>
            <pc:docMk/>
            <pc:sldMk cId="3860513243" sldId="366"/>
            <ac:spMk id="97" creationId="{2BD709D4-442D-4B27-AA35-5D38438841D2}"/>
          </ac:spMkLst>
        </pc:spChg>
        <pc:spChg chg="add del mod">
          <ac:chgData name="William Grey" userId="37b73424-c081-4fc2-b1af-363f4f3fd4f3" providerId="ADAL" clId="{4FCB5D2D-E284-4D74-9D62-C736EB0E5B3D}" dt="2022-08-15T21:31:01.307" v="3577" actId="478"/>
          <ac:spMkLst>
            <pc:docMk/>
            <pc:sldMk cId="3860513243" sldId="366"/>
            <ac:spMk id="98" creationId="{A10000DC-F4B4-4308-A742-C292539D2D11}"/>
          </ac:spMkLst>
        </pc:spChg>
        <pc:spChg chg="add del mod">
          <ac:chgData name="William Grey" userId="37b73424-c081-4fc2-b1af-363f4f3fd4f3" providerId="ADAL" clId="{4FCB5D2D-E284-4D74-9D62-C736EB0E5B3D}" dt="2022-08-15T21:31:01.307" v="3577" actId="478"/>
          <ac:spMkLst>
            <pc:docMk/>
            <pc:sldMk cId="3860513243" sldId="366"/>
            <ac:spMk id="99" creationId="{CE176577-486C-4207-BA72-6CE8A96BE809}"/>
          </ac:spMkLst>
        </pc:spChg>
        <pc:spChg chg="add del mod">
          <ac:chgData name="William Grey" userId="37b73424-c081-4fc2-b1af-363f4f3fd4f3" providerId="ADAL" clId="{4FCB5D2D-E284-4D74-9D62-C736EB0E5B3D}" dt="2022-08-15T21:31:01.307" v="3577" actId="478"/>
          <ac:spMkLst>
            <pc:docMk/>
            <pc:sldMk cId="3860513243" sldId="366"/>
            <ac:spMk id="103" creationId="{ED2937C5-2DE6-4196-BB64-84EBDDB91C99}"/>
          </ac:spMkLst>
        </pc:spChg>
        <pc:spChg chg="add del mod">
          <ac:chgData name="William Grey" userId="37b73424-c081-4fc2-b1af-363f4f3fd4f3" providerId="ADAL" clId="{4FCB5D2D-E284-4D74-9D62-C736EB0E5B3D}" dt="2022-08-15T21:31:01.307" v="3577" actId="478"/>
          <ac:spMkLst>
            <pc:docMk/>
            <pc:sldMk cId="3860513243" sldId="366"/>
            <ac:spMk id="104" creationId="{325A065F-1C83-4BA5-9787-8674F39573EA}"/>
          </ac:spMkLst>
        </pc:spChg>
        <pc:spChg chg="add del mod">
          <ac:chgData name="William Grey" userId="37b73424-c081-4fc2-b1af-363f4f3fd4f3" providerId="ADAL" clId="{4FCB5D2D-E284-4D74-9D62-C736EB0E5B3D}" dt="2022-08-15T21:31:01.307" v="3577" actId="478"/>
          <ac:spMkLst>
            <pc:docMk/>
            <pc:sldMk cId="3860513243" sldId="366"/>
            <ac:spMk id="105" creationId="{41185DA3-DD0E-4920-92F1-D9253F1E5C13}"/>
          </ac:spMkLst>
        </pc:spChg>
        <pc:cxnChg chg="mod">
          <ac:chgData name="William Grey" userId="37b73424-c081-4fc2-b1af-363f4f3fd4f3" providerId="ADAL" clId="{4FCB5D2D-E284-4D74-9D62-C736EB0E5B3D}" dt="2022-08-15T21:23:17.561" v="3265" actId="1076"/>
          <ac:cxnSpMkLst>
            <pc:docMk/>
            <pc:sldMk cId="3860513243" sldId="366"/>
            <ac:cxnSpMk id="19" creationId="{962EDE43-AC77-4545-9019-FFD8FCEFC867}"/>
          </ac:cxnSpMkLst>
        </pc:cxnChg>
        <pc:cxnChg chg="add mod">
          <ac:chgData name="William Grey" userId="37b73424-c081-4fc2-b1af-363f4f3fd4f3" providerId="ADAL" clId="{4FCB5D2D-E284-4D74-9D62-C736EB0E5B3D}" dt="2022-08-15T21:27:08.442" v="3403" actId="1076"/>
          <ac:cxnSpMkLst>
            <pc:docMk/>
            <pc:sldMk cId="3860513243" sldId="366"/>
            <ac:cxnSpMk id="46" creationId="{6AACF11C-17C4-43FF-B44C-FF48F7AE0200}"/>
          </ac:cxnSpMkLst>
        </pc:cxnChg>
        <pc:cxnChg chg="mod">
          <ac:chgData name="William Grey" userId="37b73424-c081-4fc2-b1af-363f4f3fd4f3" providerId="ADAL" clId="{4FCB5D2D-E284-4D74-9D62-C736EB0E5B3D}" dt="2022-08-15T21:23:32.314" v="3269" actId="1076"/>
          <ac:cxnSpMkLst>
            <pc:docMk/>
            <pc:sldMk cId="3860513243" sldId="366"/>
            <ac:cxnSpMk id="49" creationId="{246846E5-A873-45B2-83F8-890668AFA6FA}"/>
          </ac:cxnSpMkLst>
        </pc:cxnChg>
        <pc:cxnChg chg="add mod">
          <ac:chgData name="William Grey" userId="37b73424-c081-4fc2-b1af-363f4f3fd4f3" providerId="ADAL" clId="{4FCB5D2D-E284-4D74-9D62-C736EB0E5B3D}" dt="2022-08-15T21:23:52.366" v="3276" actId="14100"/>
          <ac:cxnSpMkLst>
            <pc:docMk/>
            <pc:sldMk cId="3860513243" sldId="366"/>
            <ac:cxnSpMk id="50" creationId="{5CA324EF-925B-44DA-8472-B26CB4BFFB0D}"/>
          </ac:cxnSpMkLst>
        </pc:cxnChg>
        <pc:cxnChg chg="add mod">
          <ac:chgData name="William Grey" userId="37b73424-c081-4fc2-b1af-363f4f3fd4f3" providerId="ADAL" clId="{4FCB5D2D-E284-4D74-9D62-C736EB0E5B3D}" dt="2022-08-15T21:25:12.196" v="3310" actId="1076"/>
          <ac:cxnSpMkLst>
            <pc:docMk/>
            <pc:sldMk cId="3860513243" sldId="366"/>
            <ac:cxnSpMk id="52" creationId="{90991E96-80A8-443F-9386-FDB3F3BA2BD6}"/>
          </ac:cxnSpMkLst>
        </pc:cxnChg>
        <pc:cxnChg chg="add mod">
          <ac:chgData name="William Grey" userId="37b73424-c081-4fc2-b1af-363f4f3fd4f3" providerId="ADAL" clId="{4FCB5D2D-E284-4D74-9D62-C736EB0E5B3D}" dt="2022-08-15T21:24:20.964" v="3283" actId="1076"/>
          <ac:cxnSpMkLst>
            <pc:docMk/>
            <pc:sldMk cId="3860513243" sldId="366"/>
            <ac:cxnSpMk id="60" creationId="{8D9381A1-681B-49E3-A754-0EE702D4A75E}"/>
          </ac:cxnSpMkLst>
        </pc:cxnChg>
        <pc:cxnChg chg="add mod">
          <ac:chgData name="William Grey" userId="37b73424-c081-4fc2-b1af-363f4f3fd4f3" providerId="ADAL" clId="{4FCB5D2D-E284-4D74-9D62-C736EB0E5B3D}" dt="2022-08-15T21:24:35.929" v="3286" actId="14100"/>
          <ac:cxnSpMkLst>
            <pc:docMk/>
            <pc:sldMk cId="3860513243" sldId="366"/>
            <ac:cxnSpMk id="61" creationId="{634C2D66-1562-48A8-B24E-8AE36D6A3548}"/>
          </ac:cxnSpMkLst>
        </pc:cxnChg>
        <pc:cxnChg chg="add del mod">
          <ac:chgData name="William Grey" userId="37b73424-c081-4fc2-b1af-363f4f3fd4f3" providerId="ADAL" clId="{4FCB5D2D-E284-4D74-9D62-C736EB0E5B3D}" dt="2022-08-15T21:31:01.307" v="3577" actId="478"/>
          <ac:cxnSpMkLst>
            <pc:docMk/>
            <pc:sldMk cId="3860513243" sldId="366"/>
            <ac:cxnSpMk id="71" creationId="{B79E1862-657D-4C50-9DD8-64E7EF848687}"/>
          </ac:cxnSpMkLst>
        </pc:cxnChg>
        <pc:cxnChg chg="del mod">
          <ac:chgData name="William Grey" userId="37b73424-c081-4fc2-b1af-363f4f3fd4f3" providerId="ADAL" clId="{4FCB5D2D-E284-4D74-9D62-C736EB0E5B3D}" dt="2022-08-15T21:22:13.597" v="3256" actId="478"/>
          <ac:cxnSpMkLst>
            <pc:docMk/>
            <pc:sldMk cId="3860513243" sldId="366"/>
            <ac:cxnSpMk id="78" creationId="{4AD9B6E4-C866-49A1-9962-5169017880A1}"/>
          </ac:cxnSpMkLst>
        </pc:cxnChg>
        <pc:cxnChg chg="add del mod">
          <ac:chgData name="William Grey" userId="37b73424-c081-4fc2-b1af-363f4f3fd4f3" providerId="ADAL" clId="{4FCB5D2D-E284-4D74-9D62-C736EB0E5B3D}" dt="2022-08-15T21:31:01.307" v="3577" actId="478"/>
          <ac:cxnSpMkLst>
            <pc:docMk/>
            <pc:sldMk cId="3860513243" sldId="366"/>
            <ac:cxnSpMk id="82" creationId="{075E66FF-00CF-44A7-81B9-E66FE962F114}"/>
          </ac:cxnSpMkLst>
        </pc:cxnChg>
        <pc:cxnChg chg="del mod">
          <ac:chgData name="William Grey" userId="37b73424-c081-4fc2-b1af-363f4f3fd4f3" providerId="ADAL" clId="{4FCB5D2D-E284-4D74-9D62-C736EB0E5B3D}" dt="2022-08-15T21:22:13.597" v="3256" actId="478"/>
          <ac:cxnSpMkLst>
            <pc:docMk/>
            <pc:sldMk cId="3860513243" sldId="366"/>
            <ac:cxnSpMk id="84" creationId="{BE640F28-79F7-4512-89E2-F035C726F76B}"/>
          </ac:cxnSpMkLst>
        </pc:cxnChg>
        <pc:cxnChg chg="del mod">
          <ac:chgData name="William Grey" userId="37b73424-c081-4fc2-b1af-363f4f3fd4f3" providerId="ADAL" clId="{4FCB5D2D-E284-4D74-9D62-C736EB0E5B3D}" dt="2022-08-15T21:22:13.597" v="3256" actId="478"/>
          <ac:cxnSpMkLst>
            <pc:docMk/>
            <pc:sldMk cId="3860513243" sldId="366"/>
            <ac:cxnSpMk id="86" creationId="{5BA1A087-8A87-4907-9395-D9BC463ECF02}"/>
          </ac:cxnSpMkLst>
        </pc:cxnChg>
        <pc:cxnChg chg="del mod">
          <ac:chgData name="William Grey" userId="37b73424-c081-4fc2-b1af-363f4f3fd4f3" providerId="ADAL" clId="{4FCB5D2D-E284-4D74-9D62-C736EB0E5B3D}" dt="2022-08-15T21:22:13.597" v="3256" actId="478"/>
          <ac:cxnSpMkLst>
            <pc:docMk/>
            <pc:sldMk cId="3860513243" sldId="366"/>
            <ac:cxnSpMk id="90" creationId="{6C413977-AA6A-4F4A-BD63-E4A1D2AF65F9}"/>
          </ac:cxnSpMkLst>
        </pc:cxnChg>
        <pc:cxnChg chg="del mod">
          <ac:chgData name="William Grey" userId="37b73424-c081-4fc2-b1af-363f4f3fd4f3" providerId="ADAL" clId="{4FCB5D2D-E284-4D74-9D62-C736EB0E5B3D}" dt="2022-08-15T21:22:13.597" v="3256" actId="478"/>
          <ac:cxnSpMkLst>
            <pc:docMk/>
            <pc:sldMk cId="3860513243" sldId="366"/>
            <ac:cxnSpMk id="91" creationId="{B2D40983-7632-408E-8F08-900CE80F5974}"/>
          </ac:cxnSpMkLst>
        </pc:cxnChg>
        <pc:cxnChg chg="del mod">
          <ac:chgData name="William Grey" userId="37b73424-c081-4fc2-b1af-363f4f3fd4f3" providerId="ADAL" clId="{4FCB5D2D-E284-4D74-9D62-C736EB0E5B3D}" dt="2022-08-15T21:22:13.597" v="3256" actId="478"/>
          <ac:cxnSpMkLst>
            <pc:docMk/>
            <pc:sldMk cId="3860513243" sldId="366"/>
            <ac:cxnSpMk id="92" creationId="{39D6EDC7-13D8-4A97-80BC-339366C702BD}"/>
          </ac:cxnSpMkLst>
        </pc:cxnChg>
        <pc:cxnChg chg="add del mod">
          <ac:chgData name="William Grey" userId="37b73424-c081-4fc2-b1af-363f4f3fd4f3" providerId="ADAL" clId="{4FCB5D2D-E284-4D74-9D62-C736EB0E5B3D}" dt="2022-08-15T21:31:01.307" v="3577" actId="478"/>
          <ac:cxnSpMkLst>
            <pc:docMk/>
            <pc:sldMk cId="3860513243" sldId="366"/>
            <ac:cxnSpMk id="96" creationId="{3C317533-173D-4774-B793-6D57D3309840}"/>
          </ac:cxnSpMkLst>
        </pc:cxnChg>
        <pc:cxnChg chg="add del mod">
          <ac:chgData name="William Grey" userId="37b73424-c081-4fc2-b1af-363f4f3fd4f3" providerId="ADAL" clId="{4FCB5D2D-E284-4D74-9D62-C736EB0E5B3D}" dt="2022-08-15T21:31:01.307" v="3577" actId="478"/>
          <ac:cxnSpMkLst>
            <pc:docMk/>
            <pc:sldMk cId="3860513243" sldId="366"/>
            <ac:cxnSpMk id="100" creationId="{64376701-6EF3-4513-8AA2-454E2D29FA92}"/>
          </ac:cxnSpMkLst>
        </pc:cxnChg>
        <pc:cxnChg chg="add del mod">
          <ac:chgData name="William Grey" userId="37b73424-c081-4fc2-b1af-363f4f3fd4f3" providerId="ADAL" clId="{4FCB5D2D-E284-4D74-9D62-C736EB0E5B3D}" dt="2022-08-15T21:31:01.307" v="3577" actId="478"/>
          <ac:cxnSpMkLst>
            <pc:docMk/>
            <pc:sldMk cId="3860513243" sldId="366"/>
            <ac:cxnSpMk id="101" creationId="{A3D8C9D0-99B4-45FB-91F9-9C260B9C3E9A}"/>
          </ac:cxnSpMkLst>
        </pc:cxnChg>
        <pc:cxnChg chg="add del mod">
          <ac:chgData name="William Grey" userId="37b73424-c081-4fc2-b1af-363f4f3fd4f3" providerId="ADAL" clId="{4FCB5D2D-E284-4D74-9D62-C736EB0E5B3D}" dt="2022-08-15T21:31:01.307" v="3577" actId="478"/>
          <ac:cxnSpMkLst>
            <pc:docMk/>
            <pc:sldMk cId="3860513243" sldId="366"/>
            <ac:cxnSpMk id="102" creationId="{7848BF87-8F53-43E5-9B2A-8995DC7B79D3}"/>
          </ac:cxnSpMkLst>
        </pc:cxnChg>
      </pc:sldChg>
      <pc:sldChg chg="modSp add mod">
        <pc:chgData name="William Grey" userId="37b73424-c081-4fc2-b1af-363f4f3fd4f3" providerId="ADAL" clId="{4FCB5D2D-E284-4D74-9D62-C736EB0E5B3D}" dt="2022-08-15T21:29:35.806" v="3516" actId="20577"/>
        <pc:sldMkLst>
          <pc:docMk/>
          <pc:sldMk cId="2634728652" sldId="367"/>
        </pc:sldMkLst>
        <pc:spChg chg="mod">
          <ac:chgData name="William Grey" userId="37b73424-c081-4fc2-b1af-363f4f3fd4f3" providerId="ADAL" clId="{4FCB5D2D-E284-4D74-9D62-C736EB0E5B3D}" dt="2022-08-15T21:29:35.806" v="3516" actId="20577"/>
          <ac:spMkLst>
            <pc:docMk/>
            <pc:sldMk cId="2634728652" sldId="367"/>
            <ac:spMk id="72" creationId="{D5B9E624-27AE-43BD-B33C-A3F16EEEE9CC}"/>
          </ac:spMkLst>
        </pc:spChg>
      </pc:sldChg>
    </pc:docChg>
  </pc:docChgLst>
  <pc:docChgLst>
    <pc:chgData name="William Grey" userId="37b73424-c081-4fc2-b1af-363f4f3fd4f3" providerId="ADAL" clId="{B0C4D0C6-4860-4561-A59A-BEA4EA6E03C9}"/>
    <pc:docChg chg="undo custSel addSld modSld">
      <pc:chgData name="William Grey" userId="37b73424-c081-4fc2-b1af-363f4f3fd4f3" providerId="ADAL" clId="{B0C4D0C6-4860-4561-A59A-BEA4EA6E03C9}" dt="2020-03-16T11:02:05.035" v="13" actId="208"/>
      <pc:docMkLst>
        <pc:docMk/>
      </pc:docMkLst>
      <pc:sldChg chg="modSp mod">
        <pc:chgData name="William Grey" userId="37b73424-c081-4fc2-b1af-363f4f3fd4f3" providerId="ADAL" clId="{B0C4D0C6-4860-4561-A59A-BEA4EA6E03C9}" dt="2020-03-16T10:58:43.734" v="0" actId="1076"/>
        <pc:sldMkLst>
          <pc:docMk/>
          <pc:sldMk cId="1425600928" sldId="335"/>
        </pc:sldMkLst>
        <pc:spChg chg="mod">
          <ac:chgData name="William Grey" userId="37b73424-c081-4fc2-b1af-363f4f3fd4f3" providerId="ADAL" clId="{B0C4D0C6-4860-4561-A59A-BEA4EA6E03C9}" dt="2020-03-16T10:58:43.734" v="0" actId="1076"/>
          <ac:spMkLst>
            <pc:docMk/>
            <pc:sldMk cId="1425600928" sldId="335"/>
            <ac:spMk id="3" creationId="{00000000-0000-0000-0000-000000000000}"/>
          </ac:spMkLst>
        </pc:spChg>
      </pc:sldChg>
      <pc:sldChg chg="addSp delSp modSp add mod">
        <pc:chgData name="William Grey" userId="37b73424-c081-4fc2-b1af-363f4f3fd4f3" providerId="ADAL" clId="{B0C4D0C6-4860-4561-A59A-BEA4EA6E03C9}" dt="2020-03-16T11:02:05.035" v="13" actId="208"/>
        <pc:sldMkLst>
          <pc:docMk/>
          <pc:sldMk cId="1095297739" sldId="359"/>
        </pc:sldMkLst>
        <pc:spChg chg="add del">
          <ac:chgData name="William Grey" userId="37b73424-c081-4fc2-b1af-363f4f3fd4f3" providerId="ADAL" clId="{B0C4D0C6-4860-4561-A59A-BEA4EA6E03C9}" dt="2020-03-16T11:01:21.521" v="4" actId="478"/>
          <ac:spMkLst>
            <pc:docMk/>
            <pc:sldMk cId="1095297739" sldId="359"/>
            <ac:spMk id="2" creationId="{A299D8AE-F43A-469F-9181-E56C83EE1B57}"/>
          </ac:spMkLst>
        </pc:spChg>
        <pc:spChg chg="add">
          <ac:chgData name="William Grey" userId="37b73424-c081-4fc2-b1af-363f4f3fd4f3" providerId="ADAL" clId="{B0C4D0C6-4860-4561-A59A-BEA4EA6E03C9}" dt="2020-03-16T11:01:16.617" v="2"/>
          <ac:spMkLst>
            <pc:docMk/>
            <pc:sldMk cId="1095297739" sldId="359"/>
            <ac:spMk id="3" creationId="{F6C20E98-7359-4747-9813-3DFA786D9358}"/>
          </ac:spMkLst>
        </pc:spChg>
        <pc:spChg chg="add">
          <ac:chgData name="William Grey" userId="37b73424-c081-4fc2-b1af-363f4f3fd4f3" providerId="ADAL" clId="{B0C4D0C6-4860-4561-A59A-BEA4EA6E03C9}" dt="2020-03-16T11:01:16.617" v="2"/>
          <ac:spMkLst>
            <pc:docMk/>
            <pc:sldMk cId="1095297739" sldId="359"/>
            <ac:spMk id="4" creationId="{01BB9353-4A02-48E2-8EB3-17DB28F4B0D6}"/>
          </ac:spMkLst>
        </pc:spChg>
        <pc:spChg chg="add">
          <ac:chgData name="William Grey" userId="37b73424-c081-4fc2-b1af-363f4f3fd4f3" providerId="ADAL" clId="{B0C4D0C6-4860-4561-A59A-BEA4EA6E03C9}" dt="2020-03-16T11:01:16.617" v="2"/>
          <ac:spMkLst>
            <pc:docMk/>
            <pc:sldMk cId="1095297739" sldId="359"/>
            <ac:spMk id="5" creationId="{642CDEA3-DF3F-437D-AE4D-032CD02D1E98}"/>
          </ac:spMkLst>
        </pc:spChg>
        <pc:spChg chg="add">
          <ac:chgData name="William Grey" userId="37b73424-c081-4fc2-b1af-363f4f3fd4f3" providerId="ADAL" clId="{B0C4D0C6-4860-4561-A59A-BEA4EA6E03C9}" dt="2020-03-16T11:01:16.617" v="2"/>
          <ac:spMkLst>
            <pc:docMk/>
            <pc:sldMk cId="1095297739" sldId="359"/>
            <ac:spMk id="8" creationId="{53E87DB7-72F7-404D-A72A-78244E531775}"/>
          </ac:spMkLst>
        </pc:spChg>
        <pc:spChg chg="add">
          <ac:chgData name="William Grey" userId="37b73424-c081-4fc2-b1af-363f4f3fd4f3" providerId="ADAL" clId="{B0C4D0C6-4860-4561-A59A-BEA4EA6E03C9}" dt="2020-03-16T11:01:16.617" v="2"/>
          <ac:spMkLst>
            <pc:docMk/>
            <pc:sldMk cId="1095297739" sldId="359"/>
            <ac:spMk id="10" creationId="{32863161-53AD-446F-9C0F-F4774F8AA555}"/>
          </ac:spMkLst>
        </pc:spChg>
        <pc:spChg chg="add">
          <ac:chgData name="William Grey" userId="37b73424-c081-4fc2-b1af-363f4f3fd4f3" providerId="ADAL" clId="{B0C4D0C6-4860-4561-A59A-BEA4EA6E03C9}" dt="2020-03-16T11:01:16.617" v="2"/>
          <ac:spMkLst>
            <pc:docMk/>
            <pc:sldMk cId="1095297739" sldId="359"/>
            <ac:spMk id="11" creationId="{A18EC17F-EB4D-4E2E-9222-81B88EA12AD7}"/>
          </ac:spMkLst>
        </pc:spChg>
        <pc:spChg chg="add">
          <ac:chgData name="William Grey" userId="37b73424-c081-4fc2-b1af-363f4f3fd4f3" providerId="ADAL" clId="{B0C4D0C6-4860-4561-A59A-BEA4EA6E03C9}" dt="2020-03-16T11:01:16.617" v="2"/>
          <ac:spMkLst>
            <pc:docMk/>
            <pc:sldMk cId="1095297739" sldId="359"/>
            <ac:spMk id="13" creationId="{D17A130D-E9B9-44DE-AE68-E95A5B56F32E}"/>
          </ac:spMkLst>
        </pc:spChg>
        <pc:spChg chg="add">
          <ac:chgData name="William Grey" userId="37b73424-c081-4fc2-b1af-363f4f3fd4f3" providerId="ADAL" clId="{B0C4D0C6-4860-4561-A59A-BEA4EA6E03C9}" dt="2020-03-16T11:01:16.617" v="2"/>
          <ac:spMkLst>
            <pc:docMk/>
            <pc:sldMk cId="1095297739" sldId="359"/>
            <ac:spMk id="15" creationId="{0F41BFC3-CBA3-4328-B494-02F965D6D3B0}"/>
          </ac:spMkLst>
        </pc:spChg>
        <pc:spChg chg="add">
          <ac:chgData name="William Grey" userId="37b73424-c081-4fc2-b1af-363f4f3fd4f3" providerId="ADAL" clId="{B0C4D0C6-4860-4561-A59A-BEA4EA6E03C9}" dt="2020-03-16T11:01:16.617" v="2"/>
          <ac:spMkLst>
            <pc:docMk/>
            <pc:sldMk cId="1095297739" sldId="359"/>
            <ac:spMk id="16" creationId="{ADD711B8-8EA8-4445-BCE2-39EFD7D4A3C1}"/>
          </ac:spMkLst>
        </pc:spChg>
        <pc:spChg chg="add">
          <ac:chgData name="William Grey" userId="37b73424-c081-4fc2-b1af-363f4f3fd4f3" providerId="ADAL" clId="{B0C4D0C6-4860-4561-A59A-BEA4EA6E03C9}" dt="2020-03-16T11:01:16.617" v="2"/>
          <ac:spMkLst>
            <pc:docMk/>
            <pc:sldMk cId="1095297739" sldId="359"/>
            <ac:spMk id="17" creationId="{20FFE98C-9B08-42D4-A1F9-B082C1FC1F79}"/>
          </ac:spMkLst>
        </pc:spChg>
        <pc:spChg chg="add">
          <ac:chgData name="William Grey" userId="37b73424-c081-4fc2-b1af-363f4f3fd4f3" providerId="ADAL" clId="{B0C4D0C6-4860-4561-A59A-BEA4EA6E03C9}" dt="2020-03-16T11:01:16.617" v="2"/>
          <ac:spMkLst>
            <pc:docMk/>
            <pc:sldMk cId="1095297739" sldId="359"/>
            <ac:spMk id="20" creationId="{11EC57A5-BE18-4136-9D80-B23838251F07}"/>
          </ac:spMkLst>
        </pc:spChg>
        <pc:spChg chg="add del">
          <ac:chgData name="William Grey" userId="37b73424-c081-4fc2-b1af-363f4f3fd4f3" providerId="ADAL" clId="{B0C4D0C6-4860-4561-A59A-BEA4EA6E03C9}" dt="2020-03-16T11:01:20.025" v="3" actId="478"/>
          <ac:spMkLst>
            <pc:docMk/>
            <pc:sldMk cId="1095297739" sldId="359"/>
            <ac:spMk id="22" creationId="{954D1A66-9EAA-4706-B13B-129C3EA4B4E6}"/>
          </ac:spMkLst>
        </pc:spChg>
        <pc:spChg chg="add">
          <ac:chgData name="William Grey" userId="37b73424-c081-4fc2-b1af-363f4f3fd4f3" providerId="ADAL" clId="{B0C4D0C6-4860-4561-A59A-BEA4EA6E03C9}" dt="2020-03-16T11:01:16.617" v="2"/>
          <ac:spMkLst>
            <pc:docMk/>
            <pc:sldMk cId="1095297739" sldId="359"/>
            <ac:spMk id="25" creationId="{6304DB53-3938-4BF6-ADE3-19E218FB0F02}"/>
          </ac:spMkLst>
        </pc:spChg>
        <pc:spChg chg="add">
          <ac:chgData name="William Grey" userId="37b73424-c081-4fc2-b1af-363f4f3fd4f3" providerId="ADAL" clId="{B0C4D0C6-4860-4561-A59A-BEA4EA6E03C9}" dt="2020-03-16T11:01:16.617" v="2"/>
          <ac:spMkLst>
            <pc:docMk/>
            <pc:sldMk cId="1095297739" sldId="359"/>
            <ac:spMk id="26" creationId="{EF762B05-257F-4B69-8E36-A52C60321642}"/>
          </ac:spMkLst>
        </pc:spChg>
        <pc:spChg chg="add">
          <ac:chgData name="William Grey" userId="37b73424-c081-4fc2-b1af-363f4f3fd4f3" providerId="ADAL" clId="{B0C4D0C6-4860-4561-A59A-BEA4EA6E03C9}" dt="2020-03-16T11:01:16.617" v="2"/>
          <ac:spMkLst>
            <pc:docMk/>
            <pc:sldMk cId="1095297739" sldId="359"/>
            <ac:spMk id="27" creationId="{F42E791F-7A11-427A-A8D3-6195D7AE1C7C}"/>
          </ac:spMkLst>
        </pc:spChg>
        <pc:spChg chg="add del mod">
          <ac:chgData name="William Grey" userId="37b73424-c081-4fc2-b1af-363f4f3fd4f3" providerId="ADAL" clId="{B0C4D0C6-4860-4561-A59A-BEA4EA6E03C9}" dt="2020-03-16T11:01:50.974" v="9" actId="11529"/>
          <ac:spMkLst>
            <pc:docMk/>
            <pc:sldMk cId="1095297739" sldId="359"/>
            <ac:spMk id="29" creationId="{3FD7A3A4-A6EB-4F5A-8475-94215BB9F5E2}"/>
          </ac:spMkLst>
        </pc:spChg>
        <pc:spChg chg="add mod ord">
          <ac:chgData name="William Grey" userId="37b73424-c081-4fc2-b1af-363f4f3fd4f3" providerId="ADAL" clId="{B0C4D0C6-4860-4561-A59A-BEA4EA6E03C9}" dt="2020-03-16T11:02:05.035" v="13" actId="208"/>
          <ac:spMkLst>
            <pc:docMk/>
            <pc:sldMk cId="1095297739" sldId="359"/>
            <ac:spMk id="30" creationId="{B04FC274-B534-49EF-A30C-E1D5A38C92F8}"/>
          </ac:spMkLst>
        </pc:spChg>
        <pc:cxnChg chg="add">
          <ac:chgData name="William Grey" userId="37b73424-c081-4fc2-b1af-363f4f3fd4f3" providerId="ADAL" clId="{B0C4D0C6-4860-4561-A59A-BEA4EA6E03C9}" dt="2020-03-16T11:01:16.617" v="2"/>
          <ac:cxnSpMkLst>
            <pc:docMk/>
            <pc:sldMk cId="1095297739" sldId="359"/>
            <ac:cxnSpMk id="6" creationId="{15A3B8BA-FA7C-44A1-90F4-65D7BA5090E9}"/>
          </ac:cxnSpMkLst>
        </pc:cxnChg>
        <pc:cxnChg chg="add">
          <ac:chgData name="William Grey" userId="37b73424-c081-4fc2-b1af-363f4f3fd4f3" providerId="ADAL" clId="{B0C4D0C6-4860-4561-A59A-BEA4EA6E03C9}" dt="2020-03-16T11:01:16.617" v="2"/>
          <ac:cxnSpMkLst>
            <pc:docMk/>
            <pc:sldMk cId="1095297739" sldId="359"/>
            <ac:cxnSpMk id="7" creationId="{7E9F5103-ABC1-405F-B165-70EDAC9406C3}"/>
          </ac:cxnSpMkLst>
        </pc:cxnChg>
        <pc:cxnChg chg="add">
          <ac:chgData name="William Grey" userId="37b73424-c081-4fc2-b1af-363f4f3fd4f3" providerId="ADAL" clId="{B0C4D0C6-4860-4561-A59A-BEA4EA6E03C9}" dt="2020-03-16T11:01:16.617" v="2"/>
          <ac:cxnSpMkLst>
            <pc:docMk/>
            <pc:sldMk cId="1095297739" sldId="359"/>
            <ac:cxnSpMk id="9" creationId="{6AB9B5EC-8EF0-40E1-A815-26649FB35208}"/>
          </ac:cxnSpMkLst>
        </pc:cxnChg>
        <pc:cxnChg chg="add">
          <ac:chgData name="William Grey" userId="37b73424-c081-4fc2-b1af-363f4f3fd4f3" providerId="ADAL" clId="{B0C4D0C6-4860-4561-A59A-BEA4EA6E03C9}" dt="2020-03-16T11:01:16.617" v="2"/>
          <ac:cxnSpMkLst>
            <pc:docMk/>
            <pc:sldMk cId="1095297739" sldId="359"/>
            <ac:cxnSpMk id="12" creationId="{5BDB7862-8217-4727-BB5A-7F63AFB2C67F}"/>
          </ac:cxnSpMkLst>
        </pc:cxnChg>
        <pc:cxnChg chg="add">
          <ac:chgData name="William Grey" userId="37b73424-c081-4fc2-b1af-363f4f3fd4f3" providerId="ADAL" clId="{B0C4D0C6-4860-4561-A59A-BEA4EA6E03C9}" dt="2020-03-16T11:01:16.617" v="2"/>
          <ac:cxnSpMkLst>
            <pc:docMk/>
            <pc:sldMk cId="1095297739" sldId="359"/>
            <ac:cxnSpMk id="14" creationId="{B96E9355-F039-497F-8616-B0DF36349D3A}"/>
          </ac:cxnSpMkLst>
        </pc:cxnChg>
        <pc:cxnChg chg="add">
          <ac:chgData name="William Grey" userId="37b73424-c081-4fc2-b1af-363f4f3fd4f3" providerId="ADAL" clId="{B0C4D0C6-4860-4561-A59A-BEA4EA6E03C9}" dt="2020-03-16T11:01:16.617" v="2"/>
          <ac:cxnSpMkLst>
            <pc:docMk/>
            <pc:sldMk cId="1095297739" sldId="359"/>
            <ac:cxnSpMk id="18" creationId="{11A29B6F-1B7F-4E22-916D-75DBB252DB0F}"/>
          </ac:cxnSpMkLst>
        </pc:cxnChg>
        <pc:cxnChg chg="add">
          <ac:chgData name="William Grey" userId="37b73424-c081-4fc2-b1af-363f4f3fd4f3" providerId="ADAL" clId="{B0C4D0C6-4860-4561-A59A-BEA4EA6E03C9}" dt="2020-03-16T11:01:16.617" v="2"/>
          <ac:cxnSpMkLst>
            <pc:docMk/>
            <pc:sldMk cId="1095297739" sldId="359"/>
            <ac:cxnSpMk id="19" creationId="{4CA6F78C-AD46-45EE-A196-656168EC256D}"/>
          </ac:cxnSpMkLst>
        </pc:cxnChg>
        <pc:cxnChg chg="add">
          <ac:chgData name="William Grey" userId="37b73424-c081-4fc2-b1af-363f4f3fd4f3" providerId="ADAL" clId="{B0C4D0C6-4860-4561-A59A-BEA4EA6E03C9}" dt="2020-03-16T11:01:16.617" v="2"/>
          <ac:cxnSpMkLst>
            <pc:docMk/>
            <pc:sldMk cId="1095297739" sldId="359"/>
            <ac:cxnSpMk id="21" creationId="{5EFDB1FB-DFB5-4AD2-81D2-F7E0AB529B91}"/>
          </ac:cxnSpMkLst>
        </pc:cxnChg>
        <pc:cxnChg chg="add">
          <ac:chgData name="William Grey" userId="37b73424-c081-4fc2-b1af-363f4f3fd4f3" providerId="ADAL" clId="{B0C4D0C6-4860-4561-A59A-BEA4EA6E03C9}" dt="2020-03-16T11:01:16.617" v="2"/>
          <ac:cxnSpMkLst>
            <pc:docMk/>
            <pc:sldMk cId="1095297739" sldId="359"/>
            <ac:cxnSpMk id="23" creationId="{924A1593-48EC-4764-8071-75CD6B2DF407}"/>
          </ac:cxnSpMkLst>
        </pc:cxnChg>
        <pc:cxnChg chg="add">
          <ac:chgData name="William Grey" userId="37b73424-c081-4fc2-b1af-363f4f3fd4f3" providerId="ADAL" clId="{B0C4D0C6-4860-4561-A59A-BEA4EA6E03C9}" dt="2020-03-16T11:01:16.617" v="2"/>
          <ac:cxnSpMkLst>
            <pc:docMk/>
            <pc:sldMk cId="1095297739" sldId="359"/>
            <ac:cxnSpMk id="24" creationId="{ACBC666F-6B42-4868-A684-943035D8E855}"/>
          </ac:cxnSpMkLst>
        </pc:cxnChg>
        <pc:cxnChg chg="add del">
          <ac:chgData name="William Grey" userId="37b73424-c081-4fc2-b1af-363f4f3fd4f3" providerId="ADAL" clId="{B0C4D0C6-4860-4561-A59A-BEA4EA6E03C9}" dt="2020-03-16T11:01:33.466" v="5" actId="478"/>
          <ac:cxnSpMkLst>
            <pc:docMk/>
            <pc:sldMk cId="1095297739" sldId="359"/>
            <ac:cxnSpMk id="28" creationId="{DA4F8DAB-A411-4636-B6EB-2806841B5B7D}"/>
          </ac:cxnSpMkLst>
        </pc:cxnChg>
      </pc:sldChg>
    </pc:docChg>
  </pc:docChgLst>
  <pc:docChgLst>
    <pc:chgData name="William Grey" userId="37b73424-c081-4fc2-b1af-363f4f3fd4f3" providerId="ADAL" clId="{E68AE52C-2BDE-4771-82DC-CDB7F5EA71D4}"/>
    <pc:docChg chg="delSld modSld">
      <pc:chgData name="William Grey" userId="37b73424-c081-4fc2-b1af-363f4f3fd4f3" providerId="ADAL" clId="{E68AE52C-2BDE-4771-82DC-CDB7F5EA71D4}" dt="2022-12-06T10:01:36.113" v="49" actId="20577"/>
      <pc:docMkLst>
        <pc:docMk/>
      </pc:docMkLst>
      <pc:sldChg chg="modSp mod">
        <pc:chgData name="William Grey" userId="37b73424-c081-4fc2-b1af-363f4f3fd4f3" providerId="ADAL" clId="{E68AE52C-2BDE-4771-82DC-CDB7F5EA71D4}" dt="2022-12-06T09:57:42.628" v="4" actId="20577"/>
        <pc:sldMkLst>
          <pc:docMk/>
          <pc:sldMk cId="2656934870" sldId="361"/>
        </pc:sldMkLst>
        <pc:spChg chg="mod">
          <ac:chgData name="William Grey" userId="37b73424-c081-4fc2-b1af-363f4f3fd4f3" providerId="ADAL" clId="{E68AE52C-2BDE-4771-82DC-CDB7F5EA71D4}" dt="2022-12-06T09:57:42.628" v="4" actId="20577"/>
          <ac:spMkLst>
            <pc:docMk/>
            <pc:sldMk cId="2656934870" sldId="361"/>
            <ac:spMk id="3" creationId="{00000000-0000-0000-0000-000000000000}"/>
          </ac:spMkLst>
        </pc:spChg>
      </pc:sldChg>
      <pc:sldChg chg="modSp mod">
        <pc:chgData name="William Grey" userId="37b73424-c081-4fc2-b1af-363f4f3fd4f3" providerId="ADAL" clId="{E68AE52C-2BDE-4771-82DC-CDB7F5EA71D4}" dt="2022-12-06T09:56:48.301" v="0" actId="20577"/>
        <pc:sldMkLst>
          <pc:docMk/>
          <pc:sldMk cId="681206997" sldId="362"/>
        </pc:sldMkLst>
        <pc:spChg chg="mod">
          <ac:chgData name="William Grey" userId="37b73424-c081-4fc2-b1af-363f4f3fd4f3" providerId="ADAL" clId="{E68AE52C-2BDE-4771-82DC-CDB7F5EA71D4}" dt="2022-12-06T09:56:48.301" v="0" actId="20577"/>
          <ac:spMkLst>
            <pc:docMk/>
            <pc:sldMk cId="681206997" sldId="362"/>
            <ac:spMk id="3" creationId="{B821F7C2-8C47-4617-A165-B9FA6E6EF4BA}"/>
          </ac:spMkLst>
        </pc:spChg>
      </pc:sldChg>
      <pc:sldChg chg="del">
        <pc:chgData name="William Grey" userId="37b73424-c081-4fc2-b1af-363f4f3fd4f3" providerId="ADAL" clId="{E68AE52C-2BDE-4771-82DC-CDB7F5EA71D4}" dt="2022-12-06T09:58:51.541" v="5" actId="47"/>
        <pc:sldMkLst>
          <pc:docMk/>
          <pc:sldMk cId="2666578348" sldId="364"/>
        </pc:sldMkLst>
      </pc:sldChg>
      <pc:sldChg chg="modSp mod">
        <pc:chgData name="William Grey" userId="37b73424-c081-4fc2-b1af-363f4f3fd4f3" providerId="ADAL" clId="{E68AE52C-2BDE-4771-82DC-CDB7F5EA71D4}" dt="2022-12-06T10:01:36.113" v="49" actId="20577"/>
        <pc:sldMkLst>
          <pc:docMk/>
          <pc:sldMk cId="2634728652" sldId="367"/>
        </pc:sldMkLst>
        <pc:spChg chg="mod">
          <ac:chgData name="William Grey" userId="37b73424-c081-4fc2-b1af-363f4f3fd4f3" providerId="ADAL" clId="{E68AE52C-2BDE-4771-82DC-CDB7F5EA71D4}" dt="2022-12-06T10:01:36.113" v="49" actId="20577"/>
          <ac:spMkLst>
            <pc:docMk/>
            <pc:sldMk cId="2634728652" sldId="367"/>
            <ac:spMk id="72" creationId="{D5B9E624-27AE-43BD-B33C-A3F16EEEE9CC}"/>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41F1B51C-75D2-44AC-A204-88377C855671}" type="datetimeFigureOut">
              <a:rPr lang="en-GB" smtClean="0"/>
              <a:t>26/03/2025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D58CECF-B53F-4520-BB05-AC3757890C3F}" type="slidenum">
              <a:rPr lang="en-GB" smtClean="0"/>
              <a:t>‹#›</a:t>
            </a:fld>
            <a:endParaRPr lang="en-GB"/>
          </a:p>
        </p:txBody>
      </p:sp>
      <p:sp>
        <p:nvSpPr>
          <p:cNvPr id="9" name="Rectangle 8">
            <a:extLst>
              <a:ext uri="{FF2B5EF4-FFF2-40B4-BE49-F238E27FC236}">
                <a16:creationId xmlns:a16="http://schemas.microsoft.com/office/drawing/2014/main" id="{22C0E1A9-697F-4782-9B16-760053D04580}"/>
              </a:ext>
            </a:extLst>
          </p:cNvPr>
          <p:cNvSpPr/>
          <p:nvPr userDrawn="1"/>
        </p:nvSpPr>
        <p:spPr>
          <a:xfrm>
            <a:off x="-1" y="307976"/>
            <a:ext cx="10182225" cy="57149"/>
          </a:xfrm>
          <a:prstGeom prst="rect">
            <a:avLst/>
          </a:prstGeom>
          <a:solidFill>
            <a:srgbClr val="92D050"/>
          </a:solid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3329839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41F1B51C-75D2-44AC-A204-88377C855671}" type="datetimeFigureOut">
              <a:rPr lang="en-GB" smtClean="0"/>
              <a:t>26/03/2025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40400942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41F1B51C-75D2-44AC-A204-88377C855671}" type="datetimeFigureOut">
              <a:rPr lang="en-GB" smtClean="0"/>
              <a:t>26/03/2025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8530365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08672" y="71528"/>
            <a:ext cx="10515600" cy="662781"/>
          </a:xfrm>
        </p:spPr>
        <p:txBody>
          <a:bodyPr/>
          <a:lstStyle/>
          <a:p>
            <a:r>
              <a:rPr lang="en-US"/>
              <a:t>Click to edit Master title style</a:t>
            </a:r>
            <a:endParaRPr lang="en-GB"/>
          </a:p>
        </p:txBody>
      </p:sp>
      <p:sp>
        <p:nvSpPr>
          <p:cNvPr id="3" name="Content Placeholder 2"/>
          <p:cNvSpPr>
            <a:spLocks noGrp="1"/>
          </p:cNvSpPr>
          <p:nvPr>
            <p:ph idx="1"/>
          </p:nvPr>
        </p:nvSpPr>
        <p:spPr>
          <a:xfrm>
            <a:off x="838200" y="1853135"/>
            <a:ext cx="10515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41F1B51C-75D2-44AC-A204-88377C855671}" type="datetimeFigureOut">
              <a:rPr lang="en-GB" smtClean="0"/>
              <a:t>26/03/2025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D58CECF-B53F-4520-BB05-AC3757890C3F}" type="slidenum">
              <a:rPr lang="en-GB" smtClean="0"/>
              <a:t>‹#›</a:t>
            </a:fld>
            <a:endParaRPr lang="en-GB"/>
          </a:p>
        </p:txBody>
      </p:sp>
      <p:sp>
        <p:nvSpPr>
          <p:cNvPr id="7" name="Rectangle 6">
            <a:extLst>
              <a:ext uri="{FF2B5EF4-FFF2-40B4-BE49-F238E27FC236}">
                <a16:creationId xmlns:a16="http://schemas.microsoft.com/office/drawing/2014/main" id="{3D71B5E4-40D2-4804-9D37-D881D05E5EF4}"/>
              </a:ext>
            </a:extLst>
          </p:cNvPr>
          <p:cNvSpPr/>
          <p:nvPr userDrawn="1"/>
        </p:nvSpPr>
        <p:spPr>
          <a:xfrm>
            <a:off x="0" y="734309"/>
            <a:ext cx="10182225" cy="57149"/>
          </a:xfrm>
          <a:prstGeom prst="rect">
            <a:avLst/>
          </a:prstGeom>
          <a:solidFill>
            <a:srgbClr val="92D050"/>
          </a:solid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5434559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1F1B51C-75D2-44AC-A204-88377C855671}" type="datetimeFigureOut">
              <a:rPr lang="en-GB" smtClean="0"/>
              <a:t>26/03/2025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9144277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err="1"/>
              <a:t>Clickto</a:t>
            </a:r>
            <a:r>
              <a:rPr lang="en-US" dirty="0"/>
              <a:t> edit Master title style</a:t>
            </a:r>
            <a:endParaRPr lang="en-GB" dirty="0"/>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41F1B51C-75D2-44AC-A204-88377C855671}" type="datetimeFigureOut">
              <a:rPr lang="en-GB" smtClean="0"/>
              <a:t>26/03/2025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39456012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41F1B51C-75D2-44AC-A204-88377C855671}" type="datetimeFigureOut">
              <a:rPr lang="en-GB" smtClean="0"/>
              <a:t>26/03/2025</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15583934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41F1B51C-75D2-44AC-A204-88377C855671}" type="datetimeFigureOut">
              <a:rPr lang="en-GB" smtClean="0"/>
              <a:t>26/03/2025</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484086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1F1B51C-75D2-44AC-A204-88377C855671}" type="datetimeFigureOut">
              <a:rPr lang="en-GB" smtClean="0"/>
              <a:t>26/03/2025</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13743725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1F1B51C-75D2-44AC-A204-88377C855671}" type="datetimeFigureOut">
              <a:rPr lang="en-GB" smtClean="0"/>
              <a:t>26/03/2025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262546845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1F1B51C-75D2-44AC-A204-88377C855671}" type="datetimeFigureOut">
              <a:rPr lang="en-GB" smtClean="0"/>
              <a:t>26/03/2025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3075414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hyperlink" Target="http://www.exampaperspractice.co.uk/" TargetMode="Externa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1F1B51C-75D2-44AC-A204-88377C855671}" type="datetimeFigureOut">
              <a:rPr lang="en-GB" smtClean="0"/>
              <a:t>26/03/2025</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D58CECF-B53F-4520-BB05-AC3757890C3F}" type="slidenum">
              <a:rPr lang="en-GB" smtClean="0"/>
              <a:t>‹#›</a:t>
            </a:fld>
            <a:endParaRPr lang="en-GB"/>
          </a:p>
        </p:txBody>
      </p:sp>
      <p:sp>
        <p:nvSpPr>
          <p:cNvPr id="12" name="Rectangle 11">
            <a:extLst>
              <a:ext uri="{FF2B5EF4-FFF2-40B4-BE49-F238E27FC236}">
                <a16:creationId xmlns:a16="http://schemas.microsoft.com/office/drawing/2014/main" id="{960C5A07-ECA1-4401-BA23-B8332B2C7288}"/>
              </a:ext>
            </a:extLst>
          </p:cNvPr>
          <p:cNvSpPr/>
          <p:nvPr userDrawn="1"/>
        </p:nvSpPr>
        <p:spPr>
          <a:xfrm>
            <a:off x="0" y="6550024"/>
            <a:ext cx="12192000" cy="307977"/>
          </a:xfrm>
          <a:prstGeom prst="rect">
            <a:avLst/>
          </a:prstGeom>
          <a:solidFill>
            <a:srgbClr val="92D050"/>
          </a:solid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Footer Placeholder 2">
            <a:extLst>
              <a:ext uri="{FF2B5EF4-FFF2-40B4-BE49-F238E27FC236}">
                <a16:creationId xmlns:a16="http://schemas.microsoft.com/office/drawing/2014/main" id="{F364D726-41CC-3270-115B-00AEF7E40C94}"/>
              </a:ext>
            </a:extLst>
          </p:cNvPr>
          <p:cNvSpPr txBox="1">
            <a:spLocks/>
          </p:cNvSpPr>
          <p:nvPr userDrawn="1"/>
        </p:nvSpPr>
        <p:spPr>
          <a:xfrm>
            <a:off x="3969982" y="6604635"/>
            <a:ext cx="4038600" cy="233680"/>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n-US" sz="1200" dirty="0">
                <a:solidFill>
                  <a:schemeClr val="tx1">
                    <a:lumMod val="85000"/>
                    <a:lumOff val="15000"/>
                  </a:schemeClr>
                </a:solidFill>
                <a:latin typeface="Times New Roman" panose="02020603050405020304" pitchFamily="18" charset="0"/>
                <a:cs typeface="Times New Roman" panose="02020603050405020304" pitchFamily="18" charset="0"/>
              </a:rPr>
              <a:t>For more help, please visit </a:t>
            </a:r>
            <a:r>
              <a:rPr lang="en-US" sz="1200" dirty="0">
                <a:solidFill>
                  <a:schemeClr val="tx1">
                    <a:lumMod val="85000"/>
                    <a:lumOff val="15000"/>
                  </a:schemeClr>
                </a:solidFill>
                <a:latin typeface="Times New Roman" panose="02020603050405020304" pitchFamily="18" charset="0"/>
                <a:cs typeface="Times New Roman" panose="02020603050405020304" pitchFamily="18" charset="0"/>
                <a:hlinkClick r:id="rId13">
                  <a:extLst>
                    <a:ext uri="{A12FA001-AC4F-418D-AE19-62706E023703}">
                      <ahyp:hlinkClr xmlns:ahyp="http://schemas.microsoft.com/office/drawing/2018/hyperlinkcolor" val="tx"/>
                    </a:ext>
                  </a:extLst>
                </a:hlinkClick>
              </a:rPr>
              <a:t>www.exampaperspractice.co.uk</a:t>
            </a:r>
            <a:endParaRPr lang="en-GB" sz="1200" dirty="0">
              <a:solidFill>
                <a:schemeClr val="tx1">
                  <a:lumMod val="85000"/>
                  <a:lumOff val="15000"/>
                </a:schemeClr>
              </a:solidFill>
              <a:latin typeface="Times New Roman" panose="02020603050405020304" pitchFamily="18" charset="0"/>
              <a:cs typeface="Times New Roman" panose="02020603050405020304" pitchFamily="18" charset="0"/>
            </a:endParaRPr>
          </a:p>
        </p:txBody>
      </p:sp>
      <p:sp>
        <p:nvSpPr>
          <p:cNvPr id="8" name="TextBox 7">
            <a:extLst>
              <a:ext uri="{FF2B5EF4-FFF2-40B4-BE49-F238E27FC236}">
                <a16:creationId xmlns:a16="http://schemas.microsoft.com/office/drawing/2014/main" id="{0731055A-90A1-F7E2-C1B7-A21E00613297}"/>
              </a:ext>
            </a:extLst>
          </p:cNvPr>
          <p:cNvSpPr txBox="1"/>
          <p:nvPr userDrawn="1"/>
        </p:nvSpPr>
        <p:spPr>
          <a:xfrm>
            <a:off x="9264424" y="6636880"/>
            <a:ext cx="3048000" cy="230832"/>
          </a:xfrm>
          <a:prstGeom prst="rect">
            <a:avLst/>
          </a:prstGeom>
          <a:noFill/>
        </p:spPr>
        <p:txBody>
          <a:bodyPr wrap="square" rtlCol="0">
            <a:spAutoFit/>
          </a:bodyPr>
          <a:lstStyle/>
          <a:p>
            <a:pPr algn="ctr"/>
            <a:r>
              <a:rPr lang="en-US" sz="900" i="0" dirty="0">
                <a:solidFill>
                  <a:schemeClr val="bg2">
                    <a:lumMod val="75000"/>
                  </a:schemeClr>
                </a:solidFill>
                <a:effectLst/>
                <a:latin typeface="gg sans"/>
              </a:rPr>
              <a:t>© 2025 Exams Papers Practice. All Rights Reserved</a:t>
            </a:r>
            <a:endParaRPr lang="en-PH" sz="900" dirty="0">
              <a:solidFill>
                <a:schemeClr val="bg2">
                  <a:lumMod val="75000"/>
                </a:schemeClr>
              </a:solidFill>
            </a:endParaRPr>
          </a:p>
        </p:txBody>
      </p:sp>
      <p:pic>
        <p:nvPicPr>
          <p:cNvPr id="9" name="Picture 8">
            <a:extLst>
              <a:ext uri="{FF2B5EF4-FFF2-40B4-BE49-F238E27FC236}">
                <a16:creationId xmlns:a16="http://schemas.microsoft.com/office/drawing/2014/main" id="{63285842-45CC-CBED-5215-07D7D27CD675}"/>
              </a:ext>
            </a:extLst>
          </p:cNvPr>
          <p:cNvPicPr>
            <a:picLocks noChangeAspect="1"/>
          </p:cNvPicPr>
          <p:nvPr userDrawn="1"/>
        </p:nvPicPr>
        <p:blipFill>
          <a:blip r:embed="rId14" cstate="print">
            <a:alphaModFix amt="5000"/>
            <a:extLst>
              <a:ext uri="{28A0092B-C50C-407E-A947-70E740481C1C}">
                <a14:useLocalDpi xmlns:a14="http://schemas.microsoft.com/office/drawing/2010/main" val="0"/>
              </a:ext>
            </a:extLst>
          </a:blip>
          <a:stretch>
            <a:fillRect/>
          </a:stretch>
        </p:blipFill>
        <p:spPr>
          <a:xfrm>
            <a:off x="2492786" y="1561449"/>
            <a:ext cx="7695738" cy="3098355"/>
          </a:xfrm>
          <a:prstGeom prst="rect">
            <a:avLst/>
          </a:prstGeom>
        </p:spPr>
      </p:pic>
      <p:pic>
        <p:nvPicPr>
          <p:cNvPr id="10" name="Picture 9">
            <a:extLst>
              <a:ext uri="{FF2B5EF4-FFF2-40B4-BE49-F238E27FC236}">
                <a16:creationId xmlns:a16="http://schemas.microsoft.com/office/drawing/2014/main" id="{91910B52-AD40-CB09-3C4F-89638197CA2A}"/>
              </a:ext>
            </a:extLst>
          </p:cNvPr>
          <p:cNvPicPr>
            <a:picLocks noChangeAspect="1"/>
          </p:cNvPicPr>
          <p:nvPr userDrawn="1"/>
        </p:nvPicPr>
        <p:blipFill>
          <a:blip r:embed="rId15" cstate="print">
            <a:alphaModFix amt="85000"/>
            <a:extLst>
              <a:ext uri="{28A0092B-C50C-407E-A947-70E740481C1C}">
                <a14:useLocalDpi xmlns:a14="http://schemas.microsoft.com/office/drawing/2010/main" val="0"/>
              </a:ext>
            </a:extLst>
          </a:blip>
          <a:stretch>
            <a:fillRect/>
          </a:stretch>
        </p:blipFill>
        <p:spPr>
          <a:xfrm>
            <a:off x="11179582" y="232481"/>
            <a:ext cx="933411" cy="375797"/>
          </a:xfrm>
          <a:prstGeom prst="rect">
            <a:avLst/>
          </a:prstGeom>
        </p:spPr>
      </p:pic>
    </p:spTree>
    <p:extLst>
      <p:ext uri="{BB962C8B-B14F-4D97-AF65-F5344CB8AC3E}">
        <p14:creationId xmlns:p14="http://schemas.microsoft.com/office/powerpoint/2010/main" val="639985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www.youtube.com/watch?v=_2u_eHHzRto" TargetMode="External"/><Relationship Id="rId2" Type="http://schemas.openxmlformats.org/officeDocument/2006/relationships/hyperlink" Target="https://www.ted.com/talks/kenneth_cukier_big_data_is_better_data/transcript#t-939782" TargetMode="External"/><Relationship Id="rId1" Type="http://schemas.openxmlformats.org/officeDocument/2006/relationships/slideLayout" Target="../slideLayouts/slideLayout2.xml"/><Relationship Id="rId4" Type="http://schemas.openxmlformats.org/officeDocument/2006/relationships/hyperlink" Target="https://www.youtube.com/watch?v=QL4bz3QXWEo&amp;t" TargetMode="Externa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hyperlink" Target="https://oracleofbacon.org/" TargetMode="Externa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C22859-2DFD-4D43-9EED-615EFC78BE56}"/>
              </a:ext>
            </a:extLst>
          </p:cNvPr>
          <p:cNvSpPr>
            <a:spLocks noGrp="1"/>
          </p:cNvSpPr>
          <p:nvPr>
            <p:ph type="title"/>
          </p:nvPr>
        </p:nvSpPr>
        <p:spPr/>
        <p:txBody>
          <a:bodyPr>
            <a:normAutofit fontScale="90000"/>
          </a:bodyPr>
          <a:lstStyle/>
          <a:p>
            <a:r>
              <a:rPr lang="en-GB" dirty="0"/>
              <a:t>Homework: watch these videos</a:t>
            </a:r>
          </a:p>
        </p:txBody>
      </p:sp>
      <p:sp>
        <p:nvSpPr>
          <p:cNvPr id="3" name="Content Placeholder 2">
            <a:extLst>
              <a:ext uri="{FF2B5EF4-FFF2-40B4-BE49-F238E27FC236}">
                <a16:creationId xmlns:a16="http://schemas.microsoft.com/office/drawing/2014/main" id="{27203488-231D-4B98-8C73-C7691F889B88}"/>
              </a:ext>
            </a:extLst>
          </p:cNvPr>
          <p:cNvSpPr>
            <a:spLocks noGrp="1"/>
          </p:cNvSpPr>
          <p:nvPr>
            <p:ph idx="1"/>
          </p:nvPr>
        </p:nvSpPr>
        <p:spPr/>
        <p:txBody>
          <a:bodyPr/>
          <a:lstStyle/>
          <a:p>
            <a:pPr>
              <a:lnSpc>
                <a:spcPct val="100000"/>
              </a:lnSpc>
              <a:buFont typeface="Wingdings" panose="05000000000000000000" pitchFamily="2" charset="2"/>
              <a:buChar char="ü"/>
            </a:pPr>
            <a:r>
              <a:rPr lang="en-GB" sz="2000" dirty="0">
                <a:hlinkClick r:id="rId2"/>
              </a:rPr>
              <a:t>https://www.ted.com/talks/kenneth_cukier_big_data_is_better_data/transcript#t-939782</a:t>
            </a:r>
            <a:endParaRPr lang="en-GB" sz="2000" dirty="0"/>
          </a:p>
          <a:p>
            <a:pPr>
              <a:lnSpc>
                <a:spcPct val="100000"/>
              </a:lnSpc>
              <a:buFont typeface="Wingdings" panose="05000000000000000000" pitchFamily="2" charset="2"/>
              <a:buChar char="ü"/>
            </a:pPr>
            <a:endParaRPr lang="en-GB" sz="2000" dirty="0"/>
          </a:p>
          <a:p>
            <a:pPr>
              <a:lnSpc>
                <a:spcPct val="100000"/>
              </a:lnSpc>
              <a:buFont typeface="Wingdings" panose="05000000000000000000" pitchFamily="2" charset="2"/>
              <a:buChar char="ü"/>
            </a:pPr>
            <a:r>
              <a:rPr lang="en-GB" sz="2000" dirty="0">
                <a:hlinkClick r:id="rId3"/>
              </a:rPr>
              <a:t>The era of blind faith in big data must end | Cathy O'Neil – YouTube</a:t>
            </a:r>
            <a:endParaRPr lang="en-GB" sz="2000" dirty="0"/>
          </a:p>
          <a:p>
            <a:pPr>
              <a:lnSpc>
                <a:spcPct val="100000"/>
              </a:lnSpc>
              <a:buFont typeface="Wingdings" panose="05000000000000000000" pitchFamily="2" charset="2"/>
              <a:buChar char="ü"/>
            </a:pPr>
            <a:endParaRPr lang="en-GB" sz="2000" dirty="0"/>
          </a:p>
          <a:p>
            <a:pPr>
              <a:lnSpc>
                <a:spcPct val="100000"/>
              </a:lnSpc>
              <a:buFont typeface="Wingdings" panose="05000000000000000000" pitchFamily="2" charset="2"/>
              <a:buChar char="ü"/>
            </a:pPr>
            <a:r>
              <a:rPr lang="en-GB" sz="2000" dirty="0">
                <a:hlinkClick r:id="rId4"/>
              </a:rPr>
              <a:t>https://www.youtube.com/watch?v=QL4bz3QXWEo&amp;t</a:t>
            </a:r>
            <a:endParaRPr lang="en-GB" sz="2000" dirty="0"/>
          </a:p>
          <a:p>
            <a:pPr>
              <a:buFont typeface="Wingdings" panose="05000000000000000000" pitchFamily="2" charset="2"/>
              <a:buChar char="ü"/>
            </a:pPr>
            <a:endParaRPr lang="en-GB" dirty="0"/>
          </a:p>
          <a:p>
            <a:endParaRPr lang="en-GB" dirty="0"/>
          </a:p>
          <a:p>
            <a:pPr marL="0" indent="0">
              <a:buNone/>
            </a:pPr>
            <a:endParaRPr lang="en-GB" dirty="0"/>
          </a:p>
        </p:txBody>
      </p:sp>
    </p:spTree>
    <p:extLst>
      <p:ext uri="{BB962C8B-B14F-4D97-AF65-F5344CB8AC3E}">
        <p14:creationId xmlns:p14="http://schemas.microsoft.com/office/powerpoint/2010/main" val="32568701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EDFEEC-B567-4FCE-B2FF-BC82DF475C33}"/>
              </a:ext>
            </a:extLst>
          </p:cNvPr>
          <p:cNvSpPr>
            <a:spLocks noGrp="1"/>
          </p:cNvSpPr>
          <p:nvPr>
            <p:ph type="title"/>
          </p:nvPr>
        </p:nvSpPr>
        <p:spPr/>
        <p:txBody>
          <a:bodyPr>
            <a:normAutofit fontScale="90000"/>
          </a:bodyPr>
          <a:lstStyle/>
          <a:p>
            <a:r>
              <a:rPr lang="en-GB" dirty="0"/>
              <a:t>Data models</a:t>
            </a:r>
          </a:p>
        </p:txBody>
      </p:sp>
      <p:sp>
        <p:nvSpPr>
          <p:cNvPr id="3" name="Content Placeholder 2">
            <a:extLst>
              <a:ext uri="{FF2B5EF4-FFF2-40B4-BE49-F238E27FC236}">
                <a16:creationId xmlns:a16="http://schemas.microsoft.com/office/drawing/2014/main" id="{8D66A6C6-FAFE-4299-A05A-892365965D93}"/>
              </a:ext>
            </a:extLst>
          </p:cNvPr>
          <p:cNvSpPr>
            <a:spLocks noGrp="1"/>
          </p:cNvSpPr>
          <p:nvPr>
            <p:ph idx="1"/>
          </p:nvPr>
        </p:nvSpPr>
        <p:spPr/>
        <p:txBody>
          <a:bodyPr/>
          <a:lstStyle/>
          <a:p>
            <a:pPr marL="0" indent="0">
              <a:buNone/>
            </a:pPr>
            <a:r>
              <a:rPr lang="en-GB" dirty="0"/>
              <a:t>We will look at two data models used for big data:</a:t>
            </a:r>
          </a:p>
          <a:p>
            <a:pPr>
              <a:buFont typeface="Wingdings" panose="05000000000000000000" pitchFamily="2" charset="2"/>
              <a:buChar char="ü"/>
            </a:pPr>
            <a:r>
              <a:rPr lang="en-GB" dirty="0"/>
              <a:t>Fact based data representation</a:t>
            </a:r>
          </a:p>
          <a:p>
            <a:pPr>
              <a:buFont typeface="Wingdings" panose="05000000000000000000" pitchFamily="2" charset="2"/>
              <a:buChar char="ü"/>
            </a:pPr>
            <a:r>
              <a:rPr lang="en-GB" dirty="0"/>
              <a:t>Graph schemas</a:t>
            </a:r>
          </a:p>
        </p:txBody>
      </p:sp>
    </p:spTree>
    <p:extLst>
      <p:ext uri="{BB962C8B-B14F-4D97-AF65-F5344CB8AC3E}">
        <p14:creationId xmlns:p14="http://schemas.microsoft.com/office/powerpoint/2010/main" val="54179602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Fact based model for representing data</a:t>
            </a:r>
            <a:endParaRPr lang="en-US" dirty="0"/>
          </a:p>
        </p:txBody>
      </p:sp>
      <p:sp>
        <p:nvSpPr>
          <p:cNvPr id="3" name="Content Placeholder 2"/>
          <p:cNvSpPr>
            <a:spLocks noGrp="1"/>
          </p:cNvSpPr>
          <p:nvPr>
            <p:ph idx="1"/>
          </p:nvPr>
        </p:nvSpPr>
        <p:spPr>
          <a:xfrm>
            <a:off x="838200" y="1461248"/>
            <a:ext cx="10515600" cy="4699521"/>
          </a:xfrm>
        </p:spPr>
        <p:txBody>
          <a:bodyPr>
            <a:normAutofit fontScale="77500" lnSpcReduction="20000"/>
          </a:bodyPr>
          <a:lstStyle/>
          <a:p>
            <a:pPr>
              <a:lnSpc>
                <a:spcPct val="120000"/>
              </a:lnSpc>
              <a:buFont typeface="Wingdings" panose="05000000000000000000" pitchFamily="2" charset="2"/>
              <a:buChar char="ü"/>
            </a:pPr>
            <a:r>
              <a:rPr lang="en-GB" dirty="0" err="1"/>
              <a:t>Atomicy</a:t>
            </a:r>
            <a:r>
              <a:rPr lang="en-GB" dirty="0"/>
              <a:t> – Data are recorded as atomic facts. Raw data refers to data that has not been subjected to processing. The rawer the data the better, because one can ask more questions. When collecting data we often have no idea how the data will be used or what questions we will try to answer, so collecting raw data will allow the data to be used in a greater range of situations.</a:t>
            </a:r>
          </a:p>
          <a:p>
            <a:pPr>
              <a:lnSpc>
                <a:spcPct val="120000"/>
              </a:lnSpc>
              <a:buFont typeface="Wingdings" panose="05000000000000000000" pitchFamily="2" charset="2"/>
              <a:buChar char="ü"/>
            </a:pPr>
            <a:r>
              <a:rPr lang="en-GB" dirty="0"/>
              <a:t>Immutable – data cannot be updated or deleted, but new data can be added with a timestamp. For instance a record of someone’s old address will be kept. Both the new and old addresses will be timestamped, so we will know which address is the current address</a:t>
            </a:r>
          </a:p>
          <a:p>
            <a:pPr>
              <a:lnSpc>
                <a:spcPct val="120000"/>
              </a:lnSpc>
              <a:buFont typeface="Wingdings" panose="05000000000000000000" pitchFamily="2" charset="2"/>
              <a:buChar char="ü"/>
            </a:pPr>
            <a:r>
              <a:rPr lang="en-GB" dirty="0"/>
              <a:t>Perpetuity – Data will always be true.  Although some one moved to a new address, it will always be true that that person lived at another address at a given time.</a:t>
            </a:r>
          </a:p>
        </p:txBody>
      </p:sp>
    </p:spTree>
    <p:extLst>
      <p:ext uri="{BB962C8B-B14F-4D97-AF65-F5344CB8AC3E}">
        <p14:creationId xmlns:p14="http://schemas.microsoft.com/office/powerpoint/2010/main" val="151736067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Example: Fact-based model</a:t>
            </a:r>
          </a:p>
        </p:txBody>
      </p:sp>
      <p:sp>
        <p:nvSpPr>
          <p:cNvPr id="4" name="TextBox 3"/>
          <p:cNvSpPr txBox="1"/>
          <p:nvPr/>
        </p:nvSpPr>
        <p:spPr>
          <a:xfrm>
            <a:off x="838200" y="2241176"/>
            <a:ext cx="2550459" cy="3139321"/>
          </a:xfrm>
          <a:prstGeom prst="rect">
            <a:avLst/>
          </a:prstGeom>
          <a:solidFill>
            <a:srgbClr val="FFC000"/>
          </a:solidFill>
        </p:spPr>
        <p:txBody>
          <a:bodyPr wrap="square" rtlCol="0">
            <a:spAutoFit/>
          </a:bodyPr>
          <a:lstStyle/>
          <a:p>
            <a:r>
              <a:rPr lang="en-GB" b="1" dirty="0"/>
              <a:t>Friends change list</a:t>
            </a:r>
          </a:p>
          <a:p>
            <a:endParaRPr lang="en-GB" dirty="0"/>
          </a:p>
          <a:p>
            <a:r>
              <a:rPr lang="en-GB" dirty="0"/>
              <a:t>Add James  3/2</a:t>
            </a:r>
          </a:p>
          <a:p>
            <a:r>
              <a:rPr lang="en-GB" dirty="0"/>
              <a:t>Add Bart 9/10</a:t>
            </a:r>
          </a:p>
          <a:p>
            <a:r>
              <a:rPr lang="en-GB" dirty="0"/>
              <a:t>Add Reggie 17/11</a:t>
            </a:r>
          </a:p>
          <a:p>
            <a:r>
              <a:rPr lang="en-GB" dirty="0"/>
              <a:t>Add Grace 18/11</a:t>
            </a:r>
          </a:p>
          <a:p>
            <a:r>
              <a:rPr lang="en-GB" dirty="0"/>
              <a:t>Remove Reggie 12/12</a:t>
            </a:r>
          </a:p>
          <a:p>
            <a:r>
              <a:rPr lang="en-GB" dirty="0"/>
              <a:t>Add Oliver 15/12</a:t>
            </a:r>
          </a:p>
          <a:p>
            <a:r>
              <a:rPr lang="en-GB" dirty="0"/>
              <a:t>Remove Grace 17/12</a:t>
            </a:r>
          </a:p>
          <a:p>
            <a:endParaRPr lang="en-GB" dirty="0"/>
          </a:p>
          <a:p>
            <a:endParaRPr lang="en-GB" dirty="0"/>
          </a:p>
        </p:txBody>
      </p:sp>
      <p:sp>
        <p:nvSpPr>
          <p:cNvPr id="5" name="TextBox 4"/>
          <p:cNvSpPr txBox="1"/>
          <p:nvPr/>
        </p:nvSpPr>
        <p:spPr>
          <a:xfrm>
            <a:off x="4820770" y="2259105"/>
            <a:ext cx="2550459" cy="2031325"/>
          </a:xfrm>
          <a:prstGeom prst="rect">
            <a:avLst/>
          </a:prstGeom>
          <a:solidFill>
            <a:srgbClr val="FFC000"/>
          </a:solidFill>
        </p:spPr>
        <p:txBody>
          <a:bodyPr wrap="square" rtlCol="0">
            <a:spAutoFit/>
          </a:bodyPr>
          <a:lstStyle/>
          <a:p>
            <a:r>
              <a:rPr lang="en-GB" b="1" dirty="0"/>
              <a:t>Current friends list</a:t>
            </a:r>
          </a:p>
          <a:p>
            <a:endParaRPr lang="en-GB" dirty="0"/>
          </a:p>
          <a:p>
            <a:r>
              <a:rPr lang="en-GB" dirty="0"/>
              <a:t>James</a:t>
            </a:r>
          </a:p>
          <a:p>
            <a:r>
              <a:rPr lang="en-GB" dirty="0"/>
              <a:t>Bart</a:t>
            </a:r>
          </a:p>
          <a:p>
            <a:r>
              <a:rPr lang="en-GB" dirty="0"/>
              <a:t>Oliver</a:t>
            </a:r>
          </a:p>
          <a:p>
            <a:endParaRPr lang="en-GB" dirty="0"/>
          </a:p>
          <a:p>
            <a:endParaRPr lang="en-GB" dirty="0"/>
          </a:p>
        </p:txBody>
      </p:sp>
      <p:sp>
        <p:nvSpPr>
          <p:cNvPr id="6" name="TextBox 5"/>
          <p:cNvSpPr txBox="1"/>
          <p:nvPr/>
        </p:nvSpPr>
        <p:spPr>
          <a:xfrm>
            <a:off x="8803340" y="2259105"/>
            <a:ext cx="2550459" cy="1477328"/>
          </a:xfrm>
          <a:prstGeom prst="rect">
            <a:avLst/>
          </a:prstGeom>
          <a:solidFill>
            <a:srgbClr val="FFC000"/>
          </a:solidFill>
        </p:spPr>
        <p:txBody>
          <a:bodyPr wrap="square" rtlCol="0">
            <a:spAutoFit/>
          </a:bodyPr>
          <a:lstStyle/>
          <a:p>
            <a:r>
              <a:rPr lang="en-GB" b="1" dirty="0"/>
              <a:t>Current friends count</a:t>
            </a:r>
          </a:p>
          <a:p>
            <a:endParaRPr lang="en-GB" dirty="0"/>
          </a:p>
          <a:p>
            <a:r>
              <a:rPr lang="en-GB" dirty="0"/>
              <a:t>3</a:t>
            </a:r>
          </a:p>
          <a:p>
            <a:endParaRPr lang="en-GB" dirty="0"/>
          </a:p>
          <a:p>
            <a:endParaRPr lang="en-GB" dirty="0"/>
          </a:p>
        </p:txBody>
      </p:sp>
      <p:sp>
        <p:nvSpPr>
          <p:cNvPr id="7" name="Right Arrow 6"/>
          <p:cNvSpPr/>
          <p:nvPr/>
        </p:nvSpPr>
        <p:spPr>
          <a:xfrm>
            <a:off x="3665445" y="3378279"/>
            <a:ext cx="842682" cy="20702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ight Arrow 7"/>
          <p:cNvSpPr/>
          <p:nvPr/>
        </p:nvSpPr>
        <p:spPr>
          <a:xfrm>
            <a:off x="7683872" y="3171255"/>
            <a:ext cx="842682" cy="20702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extBox 2">
            <a:extLst>
              <a:ext uri="{FF2B5EF4-FFF2-40B4-BE49-F238E27FC236}">
                <a16:creationId xmlns:a16="http://schemas.microsoft.com/office/drawing/2014/main" id="{CD213A09-25DE-4C1F-9B46-CE1BF882FB05}"/>
              </a:ext>
            </a:extLst>
          </p:cNvPr>
          <p:cNvSpPr txBox="1"/>
          <p:nvPr/>
        </p:nvSpPr>
        <p:spPr>
          <a:xfrm>
            <a:off x="1097280" y="937260"/>
            <a:ext cx="8172450" cy="1200329"/>
          </a:xfrm>
          <a:prstGeom prst="rect">
            <a:avLst/>
          </a:prstGeom>
          <a:noFill/>
        </p:spPr>
        <p:txBody>
          <a:bodyPr wrap="square" rtlCol="0">
            <a:spAutoFit/>
          </a:bodyPr>
          <a:lstStyle/>
          <a:p>
            <a:r>
              <a:rPr lang="en-GB" dirty="0"/>
              <a:t>Consider a social media site.  We can determine who the friends are at any time. Who were the friends on 13/12 and how many friends are there? </a:t>
            </a:r>
          </a:p>
          <a:p>
            <a:endParaRPr lang="en-GB" dirty="0"/>
          </a:p>
          <a:p>
            <a:r>
              <a:rPr lang="en-GB" dirty="0"/>
              <a:t> </a:t>
            </a:r>
          </a:p>
        </p:txBody>
      </p:sp>
    </p:spTree>
    <p:extLst>
      <p:ext uri="{BB962C8B-B14F-4D97-AF65-F5344CB8AC3E}">
        <p14:creationId xmlns:p14="http://schemas.microsoft.com/office/powerpoint/2010/main" val="83678958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Graph schema</a:t>
            </a:r>
          </a:p>
        </p:txBody>
      </p:sp>
      <p:sp>
        <p:nvSpPr>
          <p:cNvPr id="3" name="Content Placeholder 2"/>
          <p:cNvSpPr>
            <a:spLocks noGrp="1"/>
          </p:cNvSpPr>
          <p:nvPr>
            <p:ph idx="1"/>
          </p:nvPr>
        </p:nvSpPr>
        <p:spPr>
          <a:xfrm>
            <a:off x="808672" y="1286830"/>
            <a:ext cx="10515600" cy="3868259"/>
          </a:xfrm>
        </p:spPr>
        <p:txBody>
          <a:bodyPr/>
          <a:lstStyle/>
          <a:p>
            <a:pPr>
              <a:buFont typeface="Wingdings" panose="05000000000000000000" pitchFamily="2" charset="2"/>
              <a:buChar char="ü"/>
            </a:pPr>
            <a:r>
              <a:rPr lang="en-GB" dirty="0"/>
              <a:t>Graph schemas are used to represent huge datasets of connected data where nodes (</a:t>
            </a:r>
            <a:r>
              <a:rPr lang="en-GB" dirty="0" err="1"/>
              <a:t>verticies</a:t>
            </a:r>
            <a:r>
              <a:rPr lang="en-GB" dirty="0"/>
              <a:t>) are the entities and the edges are the relationship between data. </a:t>
            </a:r>
          </a:p>
          <a:p>
            <a:pPr>
              <a:buFont typeface="Wingdings" panose="05000000000000000000" pitchFamily="2" charset="2"/>
              <a:buChar char="ü"/>
            </a:pPr>
            <a:r>
              <a:rPr lang="en-GB" dirty="0"/>
              <a:t>Nodes have labels and can have properties.</a:t>
            </a:r>
          </a:p>
          <a:p>
            <a:pPr>
              <a:buFont typeface="Wingdings" panose="05000000000000000000" pitchFamily="2" charset="2"/>
              <a:buChar char="ü"/>
            </a:pPr>
            <a:r>
              <a:rPr lang="en-GB" dirty="0"/>
              <a:t>The graphs are directed</a:t>
            </a:r>
          </a:p>
          <a:p>
            <a:pPr>
              <a:buFont typeface="Wingdings" panose="05000000000000000000" pitchFamily="2" charset="2"/>
              <a:buChar char="ü"/>
            </a:pPr>
            <a:r>
              <a:rPr lang="en-GB" dirty="0"/>
              <a:t>Relational databases are inflexible to new attributes. The whole database will need to be redesigned to accommodate.</a:t>
            </a:r>
          </a:p>
          <a:p>
            <a:pPr>
              <a:buFont typeface="Wingdings" panose="05000000000000000000" pitchFamily="2" charset="2"/>
              <a:buChar char="ü"/>
            </a:pPr>
            <a:r>
              <a:rPr lang="en-GB" dirty="0"/>
              <a:t>Graph database are more flexible to new types of data</a:t>
            </a:r>
          </a:p>
        </p:txBody>
      </p:sp>
    </p:spTree>
    <p:extLst>
      <p:ext uri="{BB962C8B-B14F-4D97-AF65-F5344CB8AC3E}">
        <p14:creationId xmlns:p14="http://schemas.microsoft.com/office/powerpoint/2010/main" val="142560092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8D6BC9-DAB3-44A4-8391-8E9119923554}"/>
              </a:ext>
            </a:extLst>
          </p:cNvPr>
          <p:cNvSpPr>
            <a:spLocks noGrp="1"/>
          </p:cNvSpPr>
          <p:nvPr>
            <p:ph type="title"/>
          </p:nvPr>
        </p:nvSpPr>
        <p:spPr>
          <a:xfrm>
            <a:off x="838200" y="228601"/>
            <a:ext cx="5706346" cy="481762"/>
          </a:xfrm>
        </p:spPr>
        <p:txBody>
          <a:bodyPr>
            <a:normAutofit fontScale="90000"/>
          </a:bodyPr>
          <a:lstStyle/>
          <a:p>
            <a:r>
              <a:rPr lang="en-GB" dirty="0"/>
              <a:t>Structure of graph</a:t>
            </a:r>
          </a:p>
        </p:txBody>
      </p:sp>
      <p:sp>
        <p:nvSpPr>
          <p:cNvPr id="45" name="TextBox 44">
            <a:extLst>
              <a:ext uri="{FF2B5EF4-FFF2-40B4-BE49-F238E27FC236}">
                <a16:creationId xmlns:a16="http://schemas.microsoft.com/office/drawing/2014/main" id="{4A48A26A-27A6-4D76-84AB-6F36617207CF}"/>
              </a:ext>
            </a:extLst>
          </p:cNvPr>
          <p:cNvSpPr txBox="1"/>
          <p:nvPr/>
        </p:nvSpPr>
        <p:spPr>
          <a:xfrm>
            <a:off x="444502" y="1378964"/>
            <a:ext cx="10881224" cy="3108543"/>
          </a:xfrm>
          <a:prstGeom prst="rect">
            <a:avLst/>
          </a:prstGeom>
          <a:noFill/>
        </p:spPr>
        <p:txBody>
          <a:bodyPr wrap="square" rtlCol="0">
            <a:spAutoFit/>
          </a:bodyPr>
          <a:lstStyle/>
          <a:p>
            <a:r>
              <a:rPr lang="en-GB" sz="2800" dirty="0"/>
              <a:t>In our examples: </a:t>
            </a:r>
          </a:p>
          <a:p>
            <a:pPr marL="285750" indent="-285750">
              <a:buFont typeface="Wingdings" panose="05000000000000000000" pitchFamily="2" charset="2"/>
              <a:buChar char="ü"/>
            </a:pPr>
            <a:r>
              <a:rPr lang="en-GB" sz="2800" dirty="0"/>
              <a:t>Ovals or circles are the nodes and represent facts/entities.  The type of entity is specified.</a:t>
            </a:r>
          </a:p>
          <a:p>
            <a:pPr marL="285750" indent="-285750">
              <a:buFont typeface="Wingdings" panose="05000000000000000000" pitchFamily="2" charset="2"/>
              <a:buChar char="ü"/>
            </a:pPr>
            <a:r>
              <a:rPr lang="en-GB" sz="2800" dirty="0"/>
              <a:t>Rectangles represent properties of the entities and are linked by dashed lines</a:t>
            </a:r>
          </a:p>
          <a:p>
            <a:pPr marL="285750" indent="-285750">
              <a:buFont typeface="Wingdings" panose="05000000000000000000" pitchFamily="2" charset="2"/>
              <a:buChar char="ü"/>
            </a:pPr>
            <a:r>
              <a:rPr lang="en-GB" sz="2800" dirty="0"/>
              <a:t>Solid lines show the relationship between nodes and can be directional (</a:t>
            </a:r>
            <a:r>
              <a:rPr lang="en-GB" sz="2800" dirty="0" err="1"/>
              <a:t>ie</a:t>
            </a:r>
            <a:r>
              <a:rPr lang="en-GB" sz="2800" dirty="0"/>
              <a:t> has an arrow) or not.  </a:t>
            </a:r>
          </a:p>
        </p:txBody>
      </p:sp>
    </p:spTree>
    <p:extLst>
      <p:ext uri="{BB962C8B-B14F-4D97-AF65-F5344CB8AC3E}">
        <p14:creationId xmlns:p14="http://schemas.microsoft.com/office/powerpoint/2010/main" val="86984001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8D6BC9-DAB3-44A4-8391-8E9119923554}"/>
              </a:ext>
            </a:extLst>
          </p:cNvPr>
          <p:cNvSpPr>
            <a:spLocks noGrp="1"/>
          </p:cNvSpPr>
          <p:nvPr>
            <p:ph type="title"/>
          </p:nvPr>
        </p:nvSpPr>
        <p:spPr>
          <a:xfrm>
            <a:off x="838200" y="228601"/>
            <a:ext cx="5706346" cy="481762"/>
          </a:xfrm>
        </p:spPr>
        <p:txBody>
          <a:bodyPr>
            <a:normAutofit fontScale="90000"/>
          </a:bodyPr>
          <a:lstStyle/>
          <a:p>
            <a:r>
              <a:rPr lang="en-GB" dirty="0"/>
              <a:t>Example of graph</a:t>
            </a:r>
          </a:p>
        </p:txBody>
      </p:sp>
      <p:sp>
        <p:nvSpPr>
          <p:cNvPr id="14" name="Oval 13">
            <a:extLst>
              <a:ext uri="{FF2B5EF4-FFF2-40B4-BE49-F238E27FC236}">
                <a16:creationId xmlns:a16="http://schemas.microsoft.com/office/drawing/2014/main" id="{725B98FD-FA59-432E-A70C-35586CA34588}"/>
              </a:ext>
            </a:extLst>
          </p:cNvPr>
          <p:cNvSpPr/>
          <p:nvPr/>
        </p:nvSpPr>
        <p:spPr>
          <a:xfrm>
            <a:off x="2224314" y="3676551"/>
            <a:ext cx="1955800" cy="959659"/>
          </a:xfrm>
          <a:prstGeom prst="ellipse">
            <a:avLst/>
          </a:prstGeom>
          <a:ln w="1270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GB" dirty="0"/>
              <a:t>Employee : ID 1</a:t>
            </a:r>
          </a:p>
        </p:txBody>
      </p:sp>
      <p:sp>
        <p:nvSpPr>
          <p:cNvPr id="15" name="Rectangle 14">
            <a:extLst>
              <a:ext uri="{FF2B5EF4-FFF2-40B4-BE49-F238E27FC236}">
                <a16:creationId xmlns:a16="http://schemas.microsoft.com/office/drawing/2014/main" id="{91EDDA00-B1DC-4D65-9F99-D0C5815F09DC}"/>
              </a:ext>
            </a:extLst>
          </p:cNvPr>
          <p:cNvSpPr/>
          <p:nvPr/>
        </p:nvSpPr>
        <p:spPr>
          <a:xfrm>
            <a:off x="1291771" y="5246326"/>
            <a:ext cx="1204686" cy="76346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Name: Anna</a:t>
            </a:r>
          </a:p>
        </p:txBody>
      </p:sp>
      <p:sp>
        <p:nvSpPr>
          <p:cNvPr id="37" name="Rectangle 36">
            <a:extLst>
              <a:ext uri="{FF2B5EF4-FFF2-40B4-BE49-F238E27FC236}">
                <a16:creationId xmlns:a16="http://schemas.microsoft.com/office/drawing/2014/main" id="{0D15847C-206E-42DC-8BA6-247C5F652FC8}"/>
              </a:ext>
            </a:extLst>
          </p:cNvPr>
          <p:cNvSpPr/>
          <p:nvPr/>
        </p:nvSpPr>
        <p:spPr>
          <a:xfrm>
            <a:off x="3599124" y="5384178"/>
            <a:ext cx="1204686" cy="76346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err="1">
                <a:solidFill>
                  <a:schemeClr val="tx1"/>
                </a:solidFill>
              </a:rPr>
              <a:t>DoB</a:t>
            </a:r>
            <a:r>
              <a:rPr lang="en-GB" dirty="0">
                <a:solidFill>
                  <a:schemeClr val="tx1"/>
                </a:solidFill>
              </a:rPr>
              <a:t>: 3/2/80</a:t>
            </a:r>
          </a:p>
        </p:txBody>
      </p:sp>
      <p:cxnSp>
        <p:nvCxnSpPr>
          <p:cNvPr id="19" name="Straight Connector 18">
            <a:extLst>
              <a:ext uri="{FF2B5EF4-FFF2-40B4-BE49-F238E27FC236}">
                <a16:creationId xmlns:a16="http://schemas.microsoft.com/office/drawing/2014/main" id="{962EDE43-AC77-4545-9019-FFD8FCEFC867}"/>
              </a:ext>
            </a:extLst>
          </p:cNvPr>
          <p:cNvCxnSpPr>
            <a:stCxn id="14" idx="4"/>
            <a:endCxn id="15" idx="0"/>
          </p:cNvCxnSpPr>
          <p:nvPr/>
        </p:nvCxnSpPr>
        <p:spPr>
          <a:xfrm flipH="1">
            <a:off x="1894114" y="4636210"/>
            <a:ext cx="1308100" cy="610116"/>
          </a:xfrm>
          <a:prstGeom prst="line">
            <a:avLst/>
          </a:prstGeom>
          <a:ln>
            <a:solidFill>
              <a:schemeClr val="tx1"/>
            </a:solidFill>
            <a:prstDash val="dash"/>
          </a:ln>
        </p:spPr>
        <p:style>
          <a:lnRef idx="1">
            <a:schemeClr val="dk1"/>
          </a:lnRef>
          <a:fillRef idx="0">
            <a:schemeClr val="dk1"/>
          </a:fillRef>
          <a:effectRef idx="0">
            <a:schemeClr val="dk1"/>
          </a:effectRef>
          <a:fontRef idx="minor">
            <a:schemeClr val="tx1"/>
          </a:fontRef>
        </p:style>
      </p:cxnSp>
      <p:cxnSp>
        <p:nvCxnSpPr>
          <p:cNvPr id="40" name="Straight Connector 39">
            <a:extLst>
              <a:ext uri="{FF2B5EF4-FFF2-40B4-BE49-F238E27FC236}">
                <a16:creationId xmlns:a16="http://schemas.microsoft.com/office/drawing/2014/main" id="{B89FE4BA-C52B-4A81-AA64-87ED09B36E57}"/>
              </a:ext>
            </a:extLst>
          </p:cNvPr>
          <p:cNvCxnSpPr>
            <a:cxnSpLocks/>
            <a:stCxn id="14" idx="4"/>
            <a:endCxn id="37" idx="0"/>
          </p:cNvCxnSpPr>
          <p:nvPr/>
        </p:nvCxnSpPr>
        <p:spPr>
          <a:xfrm>
            <a:off x="3202214" y="4636210"/>
            <a:ext cx="999253" cy="747968"/>
          </a:xfrm>
          <a:prstGeom prst="line">
            <a:avLst/>
          </a:prstGeom>
          <a:ln>
            <a:solidFill>
              <a:schemeClr val="tx1"/>
            </a:solidFill>
            <a:prstDash val="dash"/>
          </a:ln>
        </p:spPr>
        <p:style>
          <a:lnRef idx="1">
            <a:schemeClr val="dk1"/>
          </a:lnRef>
          <a:fillRef idx="0">
            <a:schemeClr val="dk1"/>
          </a:fillRef>
          <a:effectRef idx="0">
            <a:schemeClr val="dk1"/>
          </a:effectRef>
          <a:fontRef idx="minor">
            <a:schemeClr val="tx1"/>
          </a:fontRef>
        </p:style>
      </p:cxnSp>
      <p:sp>
        <p:nvSpPr>
          <p:cNvPr id="43" name="Rectangle 42">
            <a:extLst>
              <a:ext uri="{FF2B5EF4-FFF2-40B4-BE49-F238E27FC236}">
                <a16:creationId xmlns:a16="http://schemas.microsoft.com/office/drawing/2014/main" id="{DD7048FB-DDDC-4833-9779-CEEE062AEC03}"/>
              </a:ext>
            </a:extLst>
          </p:cNvPr>
          <p:cNvSpPr/>
          <p:nvPr/>
        </p:nvSpPr>
        <p:spPr>
          <a:xfrm>
            <a:off x="370113" y="3576065"/>
            <a:ext cx="1204686" cy="76346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Dept: HR</a:t>
            </a:r>
          </a:p>
        </p:txBody>
      </p:sp>
      <p:cxnSp>
        <p:nvCxnSpPr>
          <p:cNvPr id="44" name="Straight Connector 43">
            <a:extLst>
              <a:ext uri="{FF2B5EF4-FFF2-40B4-BE49-F238E27FC236}">
                <a16:creationId xmlns:a16="http://schemas.microsoft.com/office/drawing/2014/main" id="{3A1DB3B6-AB3C-4685-B924-3BCA800ABBCF}"/>
              </a:ext>
            </a:extLst>
          </p:cNvPr>
          <p:cNvCxnSpPr>
            <a:cxnSpLocks/>
            <a:stCxn id="14" idx="2"/>
            <a:endCxn id="43" idx="3"/>
          </p:cNvCxnSpPr>
          <p:nvPr/>
        </p:nvCxnSpPr>
        <p:spPr>
          <a:xfrm flipH="1" flipV="1">
            <a:off x="1574799" y="3957795"/>
            <a:ext cx="649515" cy="198586"/>
          </a:xfrm>
          <a:prstGeom prst="line">
            <a:avLst/>
          </a:prstGeom>
          <a:ln>
            <a:solidFill>
              <a:schemeClr val="tx1"/>
            </a:solidFill>
            <a:prstDash val="dash"/>
          </a:ln>
        </p:spPr>
        <p:style>
          <a:lnRef idx="1">
            <a:schemeClr val="dk1"/>
          </a:lnRef>
          <a:fillRef idx="0">
            <a:schemeClr val="dk1"/>
          </a:fillRef>
          <a:effectRef idx="0">
            <a:schemeClr val="dk1"/>
          </a:effectRef>
          <a:fontRef idx="minor">
            <a:schemeClr val="tx1"/>
          </a:fontRef>
        </p:style>
      </p:cxnSp>
      <p:sp>
        <p:nvSpPr>
          <p:cNvPr id="47" name="Oval 46">
            <a:extLst>
              <a:ext uri="{FF2B5EF4-FFF2-40B4-BE49-F238E27FC236}">
                <a16:creationId xmlns:a16="http://schemas.microsoft.com/office/drawing/2014/main" id="{2F5B03C4-AA6C-4F9A-8FF7-4ABA2F1B0EBD}"/>
              </a:ext>
            </a:extLst>
          </p:cNvPr>
          <p:cNvSpPr/>
          <p:nvPr/>
        </p:nvSpPr>
        <p:spPr>
          <a:xfrm>
            <a:off x="6208485" y="3676550"/>
            <a:ext cx="1955800" cy="959659"/>
          </a:xfrm>
          <a:prstGeom prst="ellipse">
            <a:avLst/>
          </a:prstGeom>
          <a:ln w="1270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GB" dirty="0"/>
              <a:t>Company</a:t>
            </a:r>
          </a:p>
        </p:txBody>
      </p:sp>
      <p:sp>
        <p:nvSpPr>
          <p:cNvPr id="48" name="Rectangle 47">
            <a:extLst>
              <a:ext uri="{FF2B5EF4-FFF2-40B4-BE49-F238E27FC236}">
                <a16:creationId xmlns:a16="http://schemas.microsoft.com/office/drawing/2014/main" id="{72A3D0CD-4DF8-4BC3-97D9-4A8305EC0A64}"/>
              </a:ext>
            </a:extLst>
          </p:cNvPr>
          <p:cNvSpPr/>
          <p:nvPr/>
        </p:nvSpPr>
        <p:spPr>
          <a:xfrm>
            <a:off x="6335485" y="5384176"/>
            <a:ext cx="1422820" cy="76346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Name: Good Foods</a:t>
            </a:r>
          </a:p>
        </p:txBody>
      </p:sp>
      <p:cxnSp>
        <p:nvCxnSpPr>
          <p:cNvPr id="49" name="Straight Connector 48">
            <a:extLst>
              <a:ext uri="{FF2B5EF4-FFF2-40B4-BE49-F238E27FC236}">
                <a16:creationId xmlns:a16="http://schemas.microsoft.com/office/drawing/2014/main" id="{246846E5-A873-45B2-83F8-890668AFA6FA}"/>
              </a:ext>
            </a:extLst>
          </p:cNvPr>
          <p:cNvCxnSpPr>
            <a:cxnSpLocks/>
            <a:endCxn id="48" idx="0"/>
          </p:cNvCxnSpPr>
          <p:nvPr/>
        </p:nvCxnSpPr>
        <p:spPr>
          <a:xfrm flipH="1">
            <a:off x="7046895" y="4622229"/>
            <a:ext cx="100972" cy="761947"/>
          </a:xfrm>
          <a:prstGeom prst="line">
            <a:avLst/>
          </a:prstGeom>
          <a:ln>
            <a:solidFill>
              <a:schemeClr val="tx1"/>
            </a:solidFill>
            <a:prstDash val="dash"/>
          </a:ln>
        </p:spPr>
        <p:style>
          <a:lnRef idx="1">
            <a:schemeClr val="dk1"/>
          </a:lnRef>
          <a:fillRef idx="0">
            <a:schemeClr val="dk1"/>
          </a:fillRef>
          <a:effectRef idx="0">
            <a:schemeClr val="dk1"/>
          </a:effectRef>
          <a:fontRef idx="minor">
            <a:schemeClr val="tx1"/>
          </a:fontRef>
        </p:style>
      </p:cxnSp>
      <p:sp>
        <p:nvSpPr>
          <p:cNvPr id="51" name="Rectangle 50">
            <a:extLst>
              <a:ext uri="{FF2B5EF4-FFF2-40B4-BE49-F238E27FC236}">
                <a16:creationId xmlns:a16="http://schemas.microsoft.com/office/drawing/2014/main" id="{64B1EA2C-DC08-4EB3-BB07-B7B74A61A982}"/>
              </a:ext>
            </a:extLst>
          </p:cNvPr>
          <p:cNvSpPr/>
          <p:nvPr/>
        </p:nvSpPr>
        <p:spPr>
          <a:xfrm>
            <a:off x="8469715" y="5384175"/>
            <a:ext cx="1755600" cy="1325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Address: Unit 21, Industrial Estate North, Wellington</a:t>
            </a:r>
          </a:p>
        </p:txBody>
      </p:sp>
      <p:cxnSp>
        <p:nvCxnSpPr>
          <p:cNvPr id="52" name="Straight Connector 51">
            <a:extLst>
              <a:ext uri="{FF2B5EF4-FFF2-40B4-BE49-F238E27FC236}">
                <a16:creationId xmlns:a16="http://schemas.microsoft.com/office/drawing/2014/main" id="{5055B027-972F-4573-85D2-026C8415C23E}"/>
              </a:ext>
            </a:extLst>
          </p:cNvPr>
          <p:cNvCxnSpPr>
            <a:cxnSpLocks/>
            <a:stCxn id="47" idx="4"/>
            <a:endCxn id="51" idx="0"/>
          </p:cNvCxnSpPr>
          <p:nvPr/>
        </p:nvCxnSpPr>
        <p:spPr>
          <a:xfrm>
            <a:off x="7186385" y="4636209"/>
            <a:ext cx="2161130" cy="747966"/>
          </a:xfrm>
          <a:prstGeom prst="line">
            <a:avLst/>
          </a:prstGeom>
          <a:ln>
            <a:solidFill>
              <a:schemeClr val="tx1"/>
            </a:solidFill>
            <a:prstDash val="dash"/>
          </a:ln>
        </p:spPr>
        <p:style>
          <a:lnRef idx="1">
            <a:schemeClr val="dk1"/>
          </a:lnRef>
          <a:fillRef idx="0">
            <a:schemeClr val="dk1"/>
          </a:fillRef>
          <a:effectRef idx="0">
            <a:schemeClr val="dk1"/>
          </a:effectRef>
          <a:fontRef idx="minor">
            <a:schemeClr val="tx1"/>
          </a:fontRef>
        </p:style>
      </p:cxnSp>
      <p:sp>
        <p:nvSpPr>
          <p:cNvPr id="58" name="Oval 57">
            <a:extLst>
              <a:ext uri="{FF2B5EF4-FFF2-40B4-BE49-F238E27FC236}">
                <a16:creationId xmlns:a16="http://schemas.microsoft.com/office/drawing/2014/main" id="{53D2EBC5-621A-440B-88CC-1448B0B9A421}"/>
              </a:ext>
            </a:extLst>
          </p:cNvPr>
          <p:cNvSpPr/>
          <p:nvPr/>
        </p:nvSpPr>
        <p:spPr>
          <a:xfrm>
            <a:off x="9456058" y="2016780"/>
            <a:ext cx="1955800" cy="959659"/>
          </a:xfrm>
          <a:prstGeom prst="ellipse">
            <a:avLst/>
          </a:prstGeom>
          <a:ln w="1270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GB" dirty="0"/>
              <a:t>Employee: ID 2</a:t>
            </a:r>
          </a:p>
        </p:txBody>
      </p:sp>
      <p:sp>
        <p:nvSpPr>
          <p:cNvPr id="60" name="Rectangle 59">
            <a:extLst>
              <a:ext uri="{FF2B5EF4-FFF2-40B4-BE49-F238E27FC236}">
                <a16:creationId xmlns:a16="http://schemas.microsoft.com/office/drawing/2014/main" id="{E44F100C-58A9-47A8-BB53-E35BE4D1D650}"/>
              </a:ext>
            </a:extLst>
          </p:cNvPr>
          <p:cNvSpPr/>
          <p:nvPr/>
        </p:nvSpPr>
        <p:spPr>
          <a:xfrm>
            <a:off x="8251372" y="464765"/>
            <a:ext cx="1204686" cy="76346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Name: Fred</a:t>
            </a:r>
          </a:p>
        </p:txBody>
      </p:sp>
      <p:sp>
        <p:nvSpPr>
          <p:cNvPr id="61" name="Rectangle 60">
            <a:extLst>
              <a:ext uri="{FF2B5EF4-FFF2-40B4-BE49-F238E27FC236}">
                <a16:creationId xmlns:a16="http://schemas.microsoft.com/office/drawing/2014/main" id="{1FEA4C44-36F5-43FC-8998-824AAF87C48C}"/>
              </a:ext>
            </a:extLst>
          </p:cNvPr>
          <p:cNvSpPr/>
          <p:nvPr/>
        </p:nvSpPr>
        <p:spPr>
          <a:xfrm>
            <a:off x="10809515" y="746026"/>
            <a:ext cx="1204686" cy="76346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err="1">
                <a:solidFill>
                  <a:schemeClr val="tx1"/>
                </a:solidFill>
              </a:rPr>
              <a:t>DoB</a:t>
            </a:r>
            <a:r>
              <a:rPr lang="en-GB" dirty="0">
                <a:solidFill>
                  <a:schemeClr val="tx1"/>
                </a:solidFill>
              </a:rPr>
              <a:t>: 18/9/73</a:t>
            </a:r>
          </a:p>
        </p:txBody>
      </p:sp>
      <p:cxnSp>
        <p:nvCxnSpPr>
          <p:cNvPr id="63" name="Straight Connector 62">
            <a:extLst>
              <a:ext uri="{FF2B5EF4-FFF2-40B4-BE49-F238E27FC236}">
                <a16:creationId xmlns:a16="http://schemas.microsoft.com/office/drawing/2014/main" id="{D9BE302E-783C-413F-87A8-CB0ECEFDD07E}"/>
              </a:ext>
            </a:extLst>
          </p:cNvPr>
          <p:cNvCxnSpPr>
            <a:cxnSpLocks/>
            <a:stCxn id="58" idx="0"/>
            <a:endCxn id="60" idx="2"/>
          </p:cNvCxnSpPr>
          <p:nvPr/>
        </p:nvCxnSpPr>
        <p:spPr>
          <a:xfrm flipH="1" flipV="1">
            <a:off x="8853715" y="1228225"/>
            <a:ext cx="1580243" cy="788555"/>
          </a:xfrm>
          <a:prstGeom prst="line">
            <a:avLst/>
          </a:prstGeom>
          <a:ln>
            <a:solidFill>
              <a:schemeClr val="tx1"/>
            </a:solidFill>
            <a:prstDash val="dash"/>
          </a:ln>
        </p:spPr>
        <p:style>
          <a:lnRef idx="1">
            <a:schemeClr val="dk1"/>
          </a:lnRef>
          <a:fillRef idx="0">
            <a:schemeClr val="dk1"/>
          </a:fillRef>
          <a:effectRef idx="0">
            <a:schemeClr val="dk1"/>
          </a:effectRef>
          <a:fontRef idx="minor">
            <a:schemeClr val="tx1"/>
          </a:fontRef>
        </p:style>
      </p:cxnSp>
      <p:cxnSp>
        <p:nvCxnSpPr>
          <p:cNvPr id="64" name="Straight Connector 63">
            <a:extLst>
              <a:ext uri="{FF2B5EF4-FFF2-40B4-BE49-F238E27FC236}">
                <a16:creationId xmlns:a16="http://schemas.microsoft.com/office/drawing/2014/main" id="{1D445407-1BF5-439C-AC56-FFD44AFCE34E}"/>
              </a:ext>
            </a:extLst>
          </p:cNvPr>
          <p:cNvCxnSpPr>
            <a:cxnSpLocks/>
            <a:stCxn id="58" idx="0"/>
            <a:endCxn id="61" idx="2"/>
          </p:cNvCxnSpPr>
          <p:nvPr/>
        </p:nvCxnSpPr>
        <p:spPr>
          <a:xfrm flipV="1">
            <a:off x="10433958" y="1509486"/>
            <a:ext cx="977900" cy="507294"/>
          </a:xfrm>
          <a:prstGeom prst="line">
            <a:avLst/>
          </a:prstGeom>
          <a:ln>
            <a:solidFill>
              <a:schemeClr val="tx1"/>
            </a:solidFill>
            <a:prstDash val="dash"/>
          </a:ln>
        </p:spPr>
        <p:style>
          <a:lnRef idx="1">
            <a:schemeClr val="dk1"/>
          </a:lnRef>
          <a:fillRef idx="0">
            <a:schemeClr val="dk1"/>
          </a:fillRef>
          <a:effectRef idx="0">
            <a:schemeClr val="dk1"/>
          </a:effectRef>
          <a:fontRef idx="minor">
            <a:schemeClr val="tx1"/>
          </a:fontRef>
        </p:style>
      </p:cxnSp>
      <p:sp>
        <p:nvSpPr>
          <p:cNvPr id="65" name="Rectangle 64">
            <a:extLst>
              <a:ext uri="{FF2B5EF4-FFF2-40B4-BE49-F238E27FC236}">
                <a16:creationId xmlns:a16="http://schemas.microsoft.com/office/drawing/2014/main" id="{6EDB7733-FBFE-4C1E-851C-3477505CBC3D}"/>
              </a:ext>
            </a:extLst>
          </p:cNvPr>
          <p:cNvSpPr/>
          <p:nvPr/>
        </p:nvSpPr>
        <p:spPr>
          <a:xfrm>
            <a:off x="7601857" y="1916294"/>
            <a:ext cx="1204686" cy="76346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Dept: Finance</a:t>
            </a:r>
          </a:p>
        </p:txBody>
      </p:sp>
      <p:cxnSp>
        <p:nvCxnSpPr>
          <p:cNvPr id="66" name="Straight Connector 65">
            <a:extLst>
              <a:ext uri="{FF2B5EF4-FFF2-40B4-BE49-F238E27FC236}">
                <a16:creationId xmlns:a16="http://schemas.microsoft.com/office/drawing/2014/main" id="{8BEC3651-D416-4FF3-84BF-B40F720B68D4}"/>
              </a:ext>
            </a:extLst>
          </p:cNvPr>
          <p:cNvCxnSpPr>
            <a:cxnSpLocks/>
            <a:stCxn id="58" idx="2"/>
            <a:endCxn id="65" idx="3"/>
          </p:cNvCxnSpPr>
          <p:nvPr/>
        </p:nvCxnSpPr>
        <p:spPr>
          <a:xfrm flipH="1" flipV="1">
            <a:off x="8806543" y="2298024"/>
            <a:ext cx="649515" cy="198586"/>
          </a:xfrm>
          <a:prstGeom prst="line">
            <a:avLst/>
          </a:prstGeom>
          <a:ln>
            <a:solidFill>
              <a:schemeClr val="tx1"/>
            </a:solidFill>
            <a:prstDash val="dash"/>
          </a:ln>
        </p:spPr>
        <p:style>
          <a:lnRef idx="1">
            <a:schemeClr val="dk1"/>
          </a:lnRef>
          <a:fillRef idx="0">
            <a:schemeClr val="dk1"/>
          </a:fillRef>
          <a:effectRef idx="0">
            <a:schemeClr val="dk1"/>
          </a:effectRef>
          <a:fontRef idx="minor">
            <a:schemeClr val="tx1"/>
          </a:fontRef>
        </p:style>
      </p:cxnSp>
      <p:cxnSp>
        <p:nvCxnSpPr>
          <p:cNvPr id="53" name="Straight Arrow Connector 52">
            <a:extLst>
              <a:ext uri="{FF2B5EF4-FFF2-40B4-BE49-F238E27FC236}">
                <a16:creationId xmlns:a16="http://schemas.microsoft.com/office/drawing/2014/main" id="{78030454-0C2E-4986-97A5-F9EEF6CB36EB}"/>
              </a:ext>
            </a:extLst>
          </p:cNvPr>
          <p:cNvCxnSpPr>
            <a:stCxn id="14" idx="6"/>
            <a:endCxn id="47" idx="2"/>
          </p:cNvCxnSpPr>
          <p:nvPr/>
        </p:nvCxnSpPr>
        <p:spPr>
          <a:xfrm flipV="1">
            <a:off x="4180114" y="4156380"/>
            <a:ext cx="2028371" cy="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75" name="Straight Arrow Connector 74">
            <a:extLst>
              <a:ext uri="{FF2B5EF4-FFF2-40B4-BE49-F238E27FC236}">
                <a16:creationId xmlns:a16="http://schemas.microsoft.com/office/drawing/2014/main" id="{F2F42DAC-287A-4107-9A46-A6E708423BB9}"/>
              </a:ext>
            </a:extLst>
          </p:cNvPr>
          <p:cNvCxnSpPr>
            <a:cxnSpLocks/>
            <a:stCxn id="58" idx="4"/>
            <a:endCxn id="47" idx="6"/>
          </p:cNvCxnSpPr>
          <p:nvPr/>
        </p:nvCxnSpPr>
        <p:spPr>
          <a:xfrm flipH="1">
            <a:off x="8164285" y="2976439"/>
            <a:ext cx="2269673" cy="117994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81" name="TextBox 80">
            <a:extLst>
              <a:ext uri="{FF2B5EF4-FFF2-40B4-BE49-F238E27FC236}">
                <a16:creationId xmlns:a16="http://schemas.microsoft.com/office/drawing/2014/main" id="{CBDA7BA7-D2BD-4E03-B28D-6DE8AD7EFFC4}"/>
              </a:ext>
            </a:extLst>
          </p:cNvPr>
          <p:cNvSpPr txBox="1"/>
          <p:nvPr/>
        </p:nvSpPr>
        <p:spPr>
          <a:xfrm>
            <a:off x="4637661" y="4194588"/>
            <a:ext cx="1345855" cy="369332"/>
          </a:xfrm>
          <a:prstGeom prst="rect">
            <a:avLst/>
          </a:prstGeom>
          <a:noFill/>
        </p:spPr>
        <p:txBody>
          <a:bodyPr wrap="square" rtlCol="0">
            <a:spAutoFit/>
          </a:bodyPr>
          <a:lstStyle/>
          <a:p>
            <a:r>
              <a:rPr lang="en-GB" dirty="0"/>
              <a:t>Works for</a:t>
            </a:r>
          </a:p>
        </p:txBody>
      </p:sp>
      <p:sp>
        <p:nvSpPr>
          <p:cNvPr id="82" name="TextBox 81">
            <a:extLst>
              <a:ext uri="{FF2B5EF4-FFF2-40B4-BE49-F238E27FC236}">
                <a16:creationId xmlns:a16="http://schemas.microsoft.com/office/drawing/2014/main" id="{8F81490B-1853-4D13-A4FD-AA4ADAFA6EFE}"/>
              </a:ext>
            </a:extLst>
          </p:cNvPr>
          <p:cNvSpPr txBox="1"/>
          <p:nvPr/>
        </p:nvSpPr>
        <p:spPr>
          <a:xfrm>
            <a:off x="8874629" y="3764994"/>
            <a:ext cx="1345855" cy="369332"/>
          </a:xfrm>
          <a:prstGeom prst="rect">
            <a:avLst/>
          </a:prstGeom>
          <a:noFill/>
        </p:spPr>
        <p:txBody>
          <a:bodyPr wrap="square" rtlCol="0">
            <a:spAutoFit/>
          </a:bodyPr>
          <a:lstStyle/>
          <a:p>
            <a:r>
              <a:rPr lang="en-GB" dirty="0"/>
              <a:t>Works for</a:t>
            </a:r>
          </a:p>
        </p:txBody>
      </p:sp>
      <p:sp>
        <p:nvSpPr>
          <p:cNvPr id="83" name="TextBox 82">
            <a:extLst>
              <a:ext uri="{FF2B5EF4-FFF2-40B4-BE49-F238E27FC236}">
                <a16:creationId xmlns:a16="http://schemas.microsoft.com/office/drawing/2014/main" id="{84DEBD06-1D42-4C18-924C-1EDDE1E1DCB2}"/>
              </a:ext>
            </a:extLst>
          </p:cNvPr>
          <p:cNvSpPr txBox="1"/>
          <p:nvPr/>
        </p:nvSpPr>
        <p:spPr>
          <a:xfrm>
            <a:off x="7538976" y="3147033"/>
            <a:ext cx="1345855" cy="369332"/>
          </a:xfrm>
          <a:prstGeom prst="rect">
            <a:avLst/>
          </a:prstGeom>
          <a:noFill/>
        </p:spPr>
        <p:txBody>
          <a:bodyPr wrap="square" rtlCol="0">
            <a:spAutoFit/>
          </a:bodyPr>
          <a:lstStyle/>
          <a:p>
            <a:r>
              <a:rPr lang="en-GB" dirty="0"/>
              <a:t>Married to</a:t>
            </a:r>
          </a:p>
        </p:txBody>
      </p:sp>
      <p:cxnSp>
        <p:nvCxnSpPr>
          <p:cNvPr id="5" name="Straight Connector 4">
            <a:extLst>
              <a:ext uri="{FF2B5EF4-FFF2-40B4-BE49-F238E27FC236}">
                <a16:creationId xmlns:a16="http://schemas.microsoft.com/office/drawing/2014/main" id="{3013CF84-A0E7-412B-B748-C220FF4C80C1}"/>
              </a:ext>
            </a:extLst>
          </p:cNvPr>
          <p:cNvCxnSpPr>
            <a:cxnSpLocks/>
            <a:stCxn id="14" idx="6"/>
          </p:cNvCxnSpPr>
          <p:nvPr/>
        </p:nvCxnSpPr>
        <p:spPr>
          <a:xfrm flipV="1">
            <a:off x="4180114" y="2679755"/>
            <a:ext cx="5360396" cy="147662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9169497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D3F6F0-3069-46CC-9A48-394F9AF13626}"/>
              </a:ext>
            </a:extLst>
          </p:cNvPr>
          <p:cNvSpPr>
            <a:spLocks noGrp="1"/>
          </p:cNvSpPr>
          <p:nvPr>
            <p:ph type="title"/>
          </p:nvPr>
        </p:nvSpPr>
        <p:spPr/>
        <p:txBody>
          <a:bodyPr>
            <a:normAutofit/>
          </a:bodyPr>
          <a:lstStyle/>
          <a:p>
            <a:r>
              <a:rPr lang="en-GB" sz="3200" dirty="0"/>
              <a:t>Exercise: Draw the following graph schema for a social network</a:t>
            </a:r>
          </a:p>
        </p:txBody>
      </p:sp>
      <p:sp>
        <p:nvSpPr>
          <p:cNvPr id="3" name="Content Placeholder 2">
            <a:extLst>
              <a:ext uri="{FF2B5EF4-FFF2-40B4-BE49-F238E27FC236}">
                <a16:creationId xmlns:a16="http://schemas.microsoft.com/office/drawing/2014/main" id="{4D7533B7-56EA-46E5-A114-F35A0092D813}"/>
              </a:ext>
            </a:extLst>
          </p:cNvPr>
          <p:cNvSpPr>
            <a:spLocks noGrp="1"/>
          </p:cNvSpPr>
          <p:nvPr>
            <p:ph idx="1"/>
          </p:nvPr>
        </p:nvSpPr>
        <p:spPr/>
        <p:txBody>
          <a:bodyPr/>
          <a:lstStyle/>
          <a:p>
            <a:pPr>
              <a:buFont typeface="Wingdings" panose="05000000000000000000" pitchFamily="2" charset="2"/>
              <a:buChar char="ü"/>
            </a:pPr>
            <a:r>
              <a:rPr lang="en-GB" dirty="0"/>
              <a:t>Ben is born on 30</a:t>
            </a:r>
            <a:r>
              <a:rPr lang="en-GB" baseline="30000" dirty="0"/>
              <a:t>th</a:t>
            </a:r>
            <a:r>
              <a:rPr lang="en-GB" dirty="0"/>
              <a:t> October 1990 and is the boss of Fred</a:t>
            </a:r>
          </a:p>
          <a:p>
            <a:pPr>
              <a:buFont typeface="Wingdings" panose="05000000000000000000" pitchFamily="2" charset="2"/>
              <a:buChar char="ü"/>
            </a:pPr>
            <a:r>
              <a:rPr lang="en-GB" dirty="0"/>
              <a:t>Fred is born on 18</a:t>
            </a:r>
            <a:r>
              <a:rPr lang="en-GB" baseline="30000" dirty="0"/>
              <a:t>th</a:t>
            </a:r>
            <a:r>
              <a:rPr lang="en-GB" dirty="0"/>
              <a:t> June 1995 and is friends with Barney</a:t>
            </a:r>
          </a:p>
          <a:p>
            <a:pPr>
              <a:buFont typeface="Wingdings" panose="05000000000000000000" pitchFamily="2" charset="2"/>
              <a:buChar char="ü"/>
            </a:pPr>
            <a:r>
              <a:rPr lang="en-GB" dirty="0"/>
              <a:t>Barney is born on 19</a:t>
            </a:r>
            <a:r>
              <a:rPr lang="en-GB" baseline="30000" dirty="0"/>
              <a:t>th</a:t>
            </a:r>
            <a:r>
              <a:rPr lang="en-GB" dirty="0"/>
              <a:t> January 1990 and is married to Jane</a:t>
            </a:r>
          </a:p>
          <a:p>
            <a:pPr>
              <a:buFont typeface="Wingdings" panose="05000000000000000000" pitchFamily="2" charset="2"/>
              <a:buChar char="ü"/>
            </a:pPr>
            <a:r>
              <a:rPr lang="en-GB" dirty="0"/>
              <a:t>Jane is born on 18</a:t>
            </a:r>
            <a:r>
              <a:rPr lang="en-GB" baseline="30000" dirty="0"/>
              <a:t>th</a:t>
            </a:r>
            <a:r>
              <a:rPr lang="en-GB" dirty="0"/>
              <a:t> April 1992 and is a colleague of Ben</a:t>
            </a:r>
          </a:p>
        </p:txBody>
      </p:sp>
    </p:spTree>
    <p:extLst>
      <p:ext uri="{BB962C8B-B14F-4D97-AF65-F5344CB8AC3E}">
        <p14:creationId xmlns:p14="http://schemas.microsoft.com/office/powerpoint/2010/main" val="323975441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8D6BC9-DAB3-44A4-8391-8E9119923554}"/>
              </a:ext>
            </a:extLst>
          </p:cNvPr>
          <p:cNvSpPr>
            <a:spLocks noGrp="1"/>
          </p:cNvSpPr>
          <p:nvPr>
            <p:ph type="title"/>
          </p:nvPr>
        </p:nvSpPr>
        <p:spPr>
          <a:xfrm>
            <a:off x="389654" y="-36247"/>
            <a:ext cx="5706346" cy="1144361"/>
          </a:xfrm>
        </p:spPr>
        <p:txBody>
          <a:bodyPr/>
          <a:lstStyle/>
          <a:p>
            <a:r>
              <a:rPr lang="en-GB" dirty="0"/>
              <a:t>Social network graph</a:t>
            </a:r>
          </a:p>
        </p:txBody>
      </p:sp>
      <p:sp>
        <p:nvSpPr>
          <p:cNvPr id="29" name="Content Placeholder 2">
            <a:extLst>
              <a:ext uri="{FF2B5EF4-FFF2-40B4-BE49-F238E27FC236}">
                <a16:creationId xmlns:a16="http://schemas.microsoft.com/office/drawing/2014/main" id="{B6D95C58-BFCB-46E9-8C83-AA675A526C8E}"/>
              </a:ext>
            </a:extLst>
          </p:cNvPr>
          <p:cNvSpPr>
            <a:spLocks noGrp="1"/>
          </p:cNvSpPr>
          <p:nvPr>
            <p:ph idx="1"/>
          </p:nvPr>
        </p:nvSpPr>
        <p:spPr>
          <a:xfrm>
            <a:off x="5485325" y="50103"/>
            <a:ext cx="5335825" cy="1271625"/>
          </a:xfrm>
          <a:solidFill>
            <a:schemeClr val="bg1"/>
          </a:solidFill>
        </p:spPr>
        <p:txBody>
          <a:bodyPr>
            <a:normAutofit/>
          </a:bodyPr>
          <a:lstStyle/>
          <a:p>
            <a:pPr>
              <a:buFont typeface="Wingdings" panose="05000000000000000000" pitchFamily="2" charset="2"/>
              <a:buChar char="ü"/>
            </a:pPr>
            <a:r>
              <a:rPr lang="en-GB" sz="1400" dirty="0"/>
              <a:t>Ben is born on 30</a:t>
            </a:r>
            <a:r>
              <a:rPr lang="en-GB" sz="1400" baseline="30000" dirty="0"/>
              <a:t>th</a:t>
            </a:r>
            <a:r>
              <a:rPr lang="en-GB" sz="1400" dirty="0"/>
              <a:t> October 1990 and is the boss of Fred</a:t>
            </a:r>
          </a:p>
          <a:p>
            <a:pPr>
              <a:buFont typeface="Wingdings" panose="05000000000000000000" pitchFamily="2" charset="2"/>
              <a:buChar char="ü"/>
            </a:pPr>
            <a:r>
              <a:rPr lang="en-GB" sz="1400" dirty="0"/>
              <a:t>Fred is born on 18</a:t>
            </a:r>
            <a:r>
              <a:rPr lang="en-GB" sz="1400" baseline="30000" dirty="0"/>
              <a:t>th</a:t>
            </a:r>
            <a:r>
              <a:rPr lang="en-GB" sz="1400" dirty="0"/>
              <a:t> June 1995 and is friends with Barney</a:t>
            </a:r>
          </a:p>
          <a:p>
            <a:pPr>
              <a:buFont typeface="Wingdings" panose="05000000000000000000" pitchFamily="2" charset="2"/>
              <a:buChar char="ü"/>
            </a:pPr>
            <a:r>
              <a:rPr lang="en-GB" sz="1400" dirty="0"/>
              <a:t>Barney is born on 19</a:t>
            </a:r>
            <a:r>
              <a:rPr lang="en-GB" sz="1400" baseline="30000" dirty="0"/>
              <a:t>th</a:t>
            </a:r>
            <a:r>
              <a:rPr lang="en-GB" sz="1400" dirty="0"/>
              <a:t> January 1990 and is married to Jane</a:t>
            </a:r>
          </a:p>
          <a:p>
            <a:pPr>
              <a:buFont typeface="Wingdings" panose="05000000000000000000" pitchFamily="2" charset="2"/>
              <a:buChar char="ü"/>
            </a:pPr>
            <a:r>
              <a:rPr lang="en-GB" sz="1400" dirty="0"/>
              <a:t>Jane is born on 18</a:t>
            </a:r>
            <a:r>
              <a:rPr lang="en-GB" sz="1400" baseline="30000" dirty="0"/>
              <a:t>th</a:t>
            </a:r>
            <a:r>
              <a:rPr lang="en-GB" sz="1400" dirty="0"/>
              <a:t> April 1992 and is a colleague of Ben</a:t>
            </a:r>
          </a:p>
        </p:txBody>
      </p:sp>
      <p:sp>
        <p:nvSpPr>
          <p:cNvPr id="14" name="Oval 13">
            <a:extLst>
              <a:ext uri="{FF2B5EF4-FFF2-40B4-BE49-F238E27FC236}">
                <a16:creationId xmlns:a16="http://schemas.microsoft.com/office/drawing/2014/main" id="{725B98FD-FA59-432E-A70C-35586CA34588}"/>
              </a:ext>
            </a:extLst>
          </p:cNvPr>
          <p:cNvSpPr/>
          <p:nvPr/>
        </p:nvSpPr>
        <p:spPr>
          <a:xfrm>
            <a:off x="2502610" y="4333509"/>
            <a:ext cx="1955800" cy="959659"/>
          </a:xfrm>
          <a:prstGeom prst="ellipse">
            <a:avLst/>
          </a:prstGeom>
          <a:ln w="1270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GB" dirty="0"/>
              <a:t>Person</a:t>
            </a:r>
          </a:p>
        </p:txBody>
      </p:sp>
      <p:sp>
        <p:nvSpPr>
          <p:cNvPr id="15" name="Rectangle 14">
            <a:extLst>
              <a:ext uri="{FF2B5EF4-FFF2-40B4-BE49-F238E27FC236}">
                <a16:creationId xmlns:a16="http://schemas.microsoft.com/office/drawing/2014/main" id="{91EDDA00-B1DC-4D65-9F99-D0C5815F09DC}"/>
              </a:ext>
            </a:extLst>
          </p:cNvPr>
          <p:cNvSpPr/>
          <p:nvPr/>
        </p:nvSpPr>
        <p:spPr>
          <a:xfrm>
            <a:off x="1570067" y="5903284"/>
            <a:ext cx="1204686" cy="76346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Name: Ben</a:t>
            </a:r>
          </a:p>
        </p:txBody>
      </p:sp>
      <p:sp>
        <p:nvSpPr>
          <p:cNvPr id="37" name="Rectangle 36">
            <a:extLst>
              <a:ext uri="{FF2B5EF4-FFF2-40B4-BE49-F238E27FC236}">
                <a16:creationId xmlns:a16="http://schemas.microsoft.com/office/drawing/2014/main" id="{0D15847C-206E-42DC-8BA6-247C5F652FC8}"/>
              </a:ext>
            </a:extLst>
          </p:cNvPr>
          <p:cNvSpPr/>
          <p:nvPr/>
        </p:nvSpPr>
        <p:spPr>
          <a:xfrm>
            <a:off x="3877420" y="6041136"/>
            <a:ext cx="1204686" cy="76346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err="1">
                <a:solidFill>
                  <a:schemeClr val="tx1"/>
                </a:solidFill>
              </a:rPr>
              <a:t>DoB</a:t>
            </a:r>
            <a:r>
              <a:rPr lang="en-GB" dirty="0">
                <a:solidFill>
                  <a:schemeClr val="tx1"/>
                </a:solidFill>
              </a:rPr>
              <a:t>: 30/10/90</a:t>
            </a:r>
          </a:p>
        </p:txBody>
      </p:sp>
      <p:cxnSp>
        <p:nvCxnSpPr>
          <p:cNvPr id="19" name="Straight Connector 18">
            <a:extLst>
              <a:ext uri="{FF2B5EF4-FFF2-40B4-BE49-F238E27FC236}">
                <a16:creationId xmlns:a16="http://schemas.microsoft.com/office/drawing/2014/main" id="{962EDE43-AC77-4545-9019-FFD8FCEFC867}"/>
              </a:ext>
            </a:extLst>
          </p:cNvPr>
          <p:cNvCxnSpPr>
            <a:stCxn id="14" idx="4"/>
            <a:endCxn id="15" idx="0"/>
          </p:cNvCxnSpPr>
          <p:nvPr/>
        </p:nvCxnSpPr>
        <p:spPr>
          <a:xfrm flipH="1">
            <a:off x="2172410" y="5293168"/>
            <a:ext cx="1308100" cy="610116"/>
          </a:xfrm>
          <a:prstGeom prst="line">
            <a:avLst/>
          </a:prstGeom>
          <a:ln>
            <a:solidFill>
              <a:schemeClr val="tx1"/>
            </a:solidFill>
            <a:prstDash val="dash"/>
          </a:ln>
        </p:spPr>
        <p:style>
          <a:lnRef idx="1">
            <a:schemeClr val="dk1"/>
          </a:lnRef>
          <a:fillRef idx="0">
            <a:schemeClr val="dk1"/>
          </a:fillRef>
          <a:effectRef idx="0">
            <a:schemeClr val="dk1"/>
          </a:effectRef>
          <a:fontRef idx="minor">
            <a:schemeClr val="tx1"/>
          </a:fontRef>
        </p:style>
      </p:cxnSp>
      <p:cxnSp>
        <p:nvCxnSpPr>
          <p:cNvPr id="40" name="Straight Connector 39">
            <a:extLst>
              <a:ext uri="{FF2B5EF4-FFF2-40B4-BE49-F238E27FC236}">
                <a16:creationId xmlns:a16="http://schemas.microsoft.com/office/drawing/2014/main" id="{B89FE4BA-C52B-4A81-AA64-87ED09B36E57}"/>
              </a:ext>
            </a:extLst>
          </p:cNvPr>
          <p:cNvCxnSpPr>
            <a:cxnSpLocks/>
            <a:stCxn id="14" idx="4"/>
            <a:endCxn id="37" idx="0"/>
          </p:cNvCxnSpPr>
          <p:nvPr/>
        </p:nvCxnSpPr>
        <p:spPr>
          <a:xfrm>
            <a:off x="3480510" y="5293168"/>
            <a:ext cx="999253" cy="747968"/>
          </a:xfrm>
          <a:prstGeom prst="line">
            <a:avLst/>
          </a:prstGeom>
          <a:ln>
            <a:solidFill>
              <a:schemeClr val="tx1"/>
            </a:solidFill>
            <a:prstDash val="dash"/>
          </a:ln>
        </p:spPr>
        <p:style>
          <a:lnRef idx="1">
            <a:schemeClr val="dk1"/>
          </a:lnRef>
          <a:fillRef idx="0">
            <a:schemeClr val="dk1"/>
          </a:fillRef>
          <a:effectRef idx="0">
            <a:schemeClr val="dk1"/>
          </a:effectRef>
          <a:fontRef idx="minor">
            <a:schemeClr val="tx1"/>
          </a:fontRef>
        </p:style>
      </p:cxnSp>
      <p:sp>
        <p:nvSpPr>
          <p:cNvPr id="47" name="Oval 46">
            <a:extLst>
              <a:ext uri="{FF2B5EF4-FFF2-40B4-BE49-F238E27FC236}">
                <a16:creationId xmlns:a16="http://schemas.microsoft.com/office/drawing/2014/main" id="{2F5B03C4-AA6C-4F9A-8FF7-4ABA2F1B0EBD}"/>
              </a:ext>
            </a:extLst>
          </p:cNvPr>
          <p:cNvSpPr/>
          <p:nvPr/>
        </p:nvSpPr>
        <p:spPr>
          <a:xfrm>
            <a:off x="6486781" y="4333508"/>
            <a:ext cx="1955800" cy="959659"/>
          </a:xfrm>
          <a:prstGeom prst="ellipse">
            <a:avLst/>
          </a:prstGeom>
          <a:ln w="1270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GB" dirty="0"/>
              <a:t>Person</a:t>
            </a:r>
          </a:p>
        </p:txBody>
      </p:sp>
      <p:sp>
        <p:nvSpPr>
          <p:cNvPr id="48" name="Rectangle 47">
            <a:extLst>
              <a:ext uri="{FF2B5EF4-FFF2-40B4-BE49-F238E27FC236}">
                <a16:creationId xmlns:a16="http://schemas.microsoft.com/office/drawing/2014/main" id="{72A3D0CD-4DF8-4BC3-97D9-4A8305EC0A64}"/>
              </a:ext>
            </a:extLst>
          </p:cNvPr>
          <p:cNvSpPr/>
          <p:nvPr/>
        </p:nvSpPr>
        <p:spPr>
          <a:xfrm>
            <a:off x="6613781" y="6041134"/>
            <a:ext cx="1422820" cy="76346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Name: Fred</a:t>
            </a:r>
          </a:p>
        </p:txBody>
      </p:sp>
      <p:cxnSp>
        <p:nvCxnSpPr>
          <p:cNvPr id="49" name="Straight Connector 48">
            <a:extLst>
              <a:ext uri="{FF2B5EF4-FFF2-40B4-BE49-F238E27FC236}">
                <a16:creationId xmlns:a16="http://schemas.microsoft.com/office/drawing/2014/main" id="{246846E5-A873-45B2-83F8-890668AFA6FA}"/>
              </a:ext>
            </a:extLst>
          </p:cNvPr>
          <p:cNvCxnSpPr>
            <a:cxnSpLocks/>
            <a:endCxn id="48" idx="0"/>
          </p:cNvCxnSpPr>
          <p:nvPr/>
        </p:nvCxnSpPr>
        <p:spPr>
          <a:xfrm flipH="1">
            <a:off x="7325191" y="5279187"/>
            <a:ext cx="100972" cy="761947"/>
          </a:xfrm>
          <a:prstGeom prst="line">
            <a:avLst/>
          </a:prstGeom>
          <a:ln>
            <a:solidFill>
              <a:schemeClr val="tx1"/>
            </a:solidFill>
            <a:prstDash val="dash"/>
          </a:ln>
        </p:spPr>
        <p:style>
          <a:lnRef idx="1">
            <a:schemeClr val="dk1"/>
          </a:lnRef>
          <a:fillRef idx="0">
            <a:schemeClr val="dk1"/>
          </a:fillRef>
          <a:effectRef idx="0">
            <a:schemeClr val="dk1"/>
          </a:effectRef>
          <a:fontRef idx="minor">
            <a:schemeClr val="tx1"/>
          </a:fontRef>
        </p:style>
      </p:cxnSp>
      <p:sp>
        <p:nvSpPr>
          <p:cNvPr id="51" name="Rectangle 50">
            <a:extLst>
              <a:ext uri="{FF2B5EF4-FFF2-40B4-BE49-F238E27FC236}">
                <a16:creationId xmlns:a16="http://schemas.microsoft.com/office/drawing/2014/main" id="{64B1EA2C-DC08-4EB3-BB07-B7B74A61A982}"/>
              </a:ext>
            </a:extLst>
          </p:cNvPr>
          <p:cNvSpPr/>
          <p:nvPr/>
        </p:nvSpPr>
        <p:spPr>
          <a:xfrm>
            <a:off x="8748011" y="6041133"/>
            <a:ext cx="1755600" cy="761947"/>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err="1">
                <a:solidFill>
                  <a:schemeClr val="tx1"/>
                </a:solidFill>
              </a:rPr>
              <a:t>DoB</a:t>
            </a:r>
            <a:r>
              <a:rPr lang="en-GB" dirty="0">
                <a:solidFill>
                  <a:schemeClr val="tx1"/>
                </a:solidFill>
              </a:rPr>
              <a:t>: 18/6/95</a:t>
            </a:r>
          </a:p>
        </p:txBody>
      </p:sp>
      <p:cxnSp>
        <p:nvCxnSpPr>
          <p:cNvPr id="52" name="Straight Connector 51">
            <a:extLst>
              <a:ext uri="{FF2B5EF4-FFF2-40B4-BE49-F238E27FC236}">
                <a16:creationId xmlns:a16="http://schemas.microsoft.com/office/drawing/2014/main" id="{5055B027-972F-4573-85D2-026C8415C23E}"/>
              </a:ext>
            </a:extLst>
          </p:cNvPr>
          <p:cNvCxnSpPr>
            <a:cxnSpLocks/>
            <a:stCxn id="47" idx="4"/>
            <a:endCxn id="51" idx="0"/>
          </p:cNvCxnSpPr>
          <p:nvPr/>
        </p:nvCxnSpPr>
        <p:spPr>
          <a:xfrm>
            <a:off x="7464681" y="5293167"/>
            <a:ext cx="2161130" cy="747966"/>
          </a:xfrm>
          <a:prstGeom prst="line">
            <a:avLst/>
          </a:prstGeom>
          <a:ln>
            <a:solidFill>
              <a:schemeClr val="tx1"/>
            </a:solidFill>
            <a:prstDash val="dash"/>
          </a:ln>
        </p:spPr>
        <p:style>
          <a:lnRef idx="1">
            <a:schemeClr val="dk1"/>
          </a:lnRef>
          <a:fillRef idx="0">
            <a:schemeClr val="dk1"/>
          </a:fillRef>
          <a:effectRef idx="0">
            <a:schemeClr val="dk1"/>
          </a:effectRef>
          <a:fontRef idx="minor">
            <a:schemeClr val="tx1"/>
          </a:fontRef>
        </p:style>
      </p:cxnSp>
      <p:sp>
        <p:nvSpPr>
          <p:cNvPr id="58" name="Oval 57">
            <a:extLst>
              <a:ext uri="{FF2B5EF4-FFF2-40B4-BE49-F238E27FC236}">
                <a16:creationId xmlns:a16="http://schemas.microsoft.com/office/drawing/2014/main" id="{53D2EBC5-621A-440B-88CC-1448B0B9A421}"/>
              </a:ext>
            </a:extLst>
          </p:cNvPr>
          <p:cNvSpPr/>
          <p:nvPr/>
        </p:nvSpPr>
        <p:spPr>
          <a:xfrm>
            <a:off x="9734354" y="2673738"/>
            <a:ext cx="1955800" cy="959659"/>
          </a:xfrm>
          <a:prstGeom prst="ellipse">
            <a:avLst/>
          </a:prstGeom>
          <a:ln w="1270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GB" dirty="0"/>
              <a:t>Person</a:t>
            </a:r>
          </a:p>
        </p:txBody>
      </p:sp>
      <p:sp>
        <p:nvSpPr>
          <p:cNvPr id="60" name="Rectangle 59">
            <a:extLst>
              <a:ext uri="{FF2B5EF4-FFF2-40B4-BE49-F238E27FC236}">
                <a16:creationId xmlns:a16="http://schemas.microsoft.com/office/drawing/2014/main" id="{E44F100C-58A9-47A8-BB53-E35BE4D1D650}"/>
              </a:ext>
            </a:extLst>
          </p:cNvPr>
          <p:cNvSpPr/>
          <p:nvPr/>
        </p:nvSpPr>
        <p:spPr>
          <a:xfrm>
            <a:off x="8516361" y="1436963"/>
            <a:ext cx="1204686" cy="76346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Name: Barney</a:t>
            </a:r>
          </a:p>
        </p:txBody>
      </p:sp>
      <p:sp>
        <p:nvSpPr>
          <p:cNvPr id="61" name="Rectangle 60">
            <a:extLst>
              <a:ext uri="{FF2B5EF4-FFF2-40B4-BE49-F238E27FC236}">
                <a16:creationId xmlns:a16="http://schemas.microsoft.com/office/drawing/2014/main" id="{1FEA4C44-36F5-43FC-8998-824AAF87C48C}"/>
              </a:ext>
            </a:extLst>
          </p:cNvPr>
          <p:cNvSpPr/>
          <p:nvPr/>
        </p:nvSpPr>
        <p:spPr>
          <a:xfrm>
            <a:off x="10930047" y="1402984"/>
            <a:ext cx="1204686" cy="76346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err="1">
                <a:solidFill>
                  <a:schemeClr val="tx1"/>
                </a:solidFill>
              </a:rPr>
              <a:t>DoB</a:t>
            </a:r>
            <a:r>
              <a:rPr lang="en-GB" dirty="0">
                <a:solidFill>
                  <a:schemeClr val="tx1"/>
                </a:solidFill>
              </a:rPr>
              <a:t>: 19/01/90</a:t>
            </a:r>
          </a:p>
        </p:txBody>
      </p:sp>
      <p:cxnSp>
        <p:nvCxnSpPr>
          <p:cNvPr id="63" name="Straight Connector 62">
            <a:extLst>
              <a:ext uri="{FF2B5EF4-FFF2-40B4-BE49-F238E27FC236}">
                <a16:creationId xmlns:a16="http://schemas.microsoft.com/office/drawing/2014/main" id="{D9BE302E-783C-413F-87A8-CB0ECEFDD07E}"/>
              </a:ext>
            </a:extLst>
          </p:cNvPr>
          <p:cNvCxnSpPr>
            <a:cxnSpLocks/>
            <a:stCxn id="58" idx="0"/>
            <a:endCxn id="60" idx="2"/>
          </p:cNvCxnSpPr>
          <p:nvPr/>
        </p:nvCxnSpPr>
        <p:spPr>
          <a:xfrm flipH="1" flipV="1">
            <a:off x="9118704" y="2200423"/>
            <a:ext cx="1593550" cy="473315"/>
          </a:xfrm>
          <a:prstGeom prst="line">
            <a:avLst/>
          </a:prstGeom>
          <a:ln>
            <a:solidFill>
              <a:schemeClr val="tx1"/>
            </a:solidFill>
            <a:prstDash val="dash"/>
          </a:ln>
        </p:spPr>
        <p:style>
          <a:lnRef idx="1">
            <a:schemeClr val="dk1"/>
          </a:lnRef>
          <a:fillRef idx="0">
            <a:schemeClr val="dk1"/>
          </a:fillRef>
          <a:effectRef idx="0">
            <a:schemeClr val="dk1"/>
          </a:effectRef>
          <a:fontRef idx="minor">
            <a:schemeClr val="tx1"/>
          </a:fontRef>
        </p:style>
      </p:cxnSp>
      <p:cxnSp>
        <p:nvCxnSpPr>
          <p:cNvPr id="64" name="Straight Connector 63">
            <a:extLst>
              <a:ext uri="{FF2B5EF4-FFF2-40B4-BE49-F238E27FC236}">
                <a16:creationId xmlns:a16="http://schemas.microsoft.com/office/drawing/2014/main" id="{1D445407-1BF5-439C-AC56-FFD44AFCE34E}"/>
              </a:ext>
            </a:extLst>
          </p:cNvPr>
          <p:cNvCxnSpPr>
            <a:cxnSpLocks/>
            <a:stCxn id="58" idx="0"/>
          </p:cNvCxnSpPr>
          <p:nvPr/>
        </p:nvCxnSpPr>
        <p:spPr>
          <a:xfrm flipV="1">
            <a:off x="10712254" y="2166444"/>
            <a:ext cx="977900" cy="507294"/>
          </a:xfrm>
          <a:prstGeom prst="line">
            <a:avLst/>
          </a:prstGeom>
          <a:ln>
            <a:solidFill>
              <a:schemeClr val="tx1"/>
            </a:solidFill>
            <a:prstDash val="dash"/>
          </a:ln>
        </p:spPr>
        <p:style>
          <a:lnRef idx="1">
            <a:schemeClr val="dk1"/>
          </a:lnRef>
          <a:fillRef idx="0">
            <a:schemeClr val="dk1"/>
          </a:fillRef>
          <a:effectRef idx="0">
            <a:schemeClr val="dk1"/>
          </a:effectRef>
          <a:fontRef idx="minor">
            <a:schemeClr val="tx1"/>
          </a:fontRef>
        </p:style>
      </p:cxnSp>
      <p:cxnSp>
        <p:nvCxnSpPr>
          <p:cNvPr id="53" name="Straight Arrow Connector 52">
            <a:extLst>
              <a:ext uri="{FF2B5EF4-FFF2-40B4-BE49-F238E27FC236}">
                <a16:creationId xmlns:a16="http://schemas.microsoft.com/office/drawing/2014/main" id="{78030454-0C2E-4986-97A5-F9EEF6CB36EB}"/>
              </a:ext>
            </a:extLst>
          </p:cNvPr>
          <p:cNvCxnSpPr>
            <a:stCxn id="14" idx="6"/>
            <a:endCxn id="47" idx="2"/>
          </p:cNvCxnSpPr>
          <p:nvPr/>
        </p:nvCxnSpPr>
        <p:spPr>
          <a:xfrm flipV="1">
            <a:off x="4458410" y="4813338"/>
            <a:ext cx="2028371" cy="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81" name="TextBox 80">
            <a:extLst>
              <a:ext uri="{FF2B5EF4-FFF2-40B4-BE49-F238E27FC236}">
                <a16:creationId xmlns:a16="http://schemas.microsoft.com/office/drawing/2014/main" id="{CBDA7BA7-D2BD-4E03-B28D-6DE8AD7EFFC4}"/>
              </a:ext>
            </a:extLst>
          </p:cNvPr>
          <p:cNvSpPr txBox="1"/>
          <p:nvPr/>
        </p:nvSpPr>
        <p:spPr>
          <a:xfrm>
            <a:off x="4915957" y="4851546"/>
            <a:ext cx="1345855" cy="369332"/>
          </a:xfrm>
          <a:prstGeom prst="rect">
            <a:avLst/>
          </a:prstGeom>
          <a:noFill/>
        </p:spPr>
        <p:txBody>
          <a:bodyPr wrap="square" rtlCol="0">
            <a:spAutoFit/>
          </a:bodyPr>
          <a:lstStyle/>
          <a:p>
            <a:r>
              <a:rPr lang="en-GB" dirty="0"/>
              <a:t>Boss of</a:t>
            </a:r>
          </a:p>
        </p:txBody>
      </p:sp>
      <p:sp>
        <p:nvSpPr>
          <p:cNvPr id="82" name="TextBox 81">
            <a:extLst>
              <a:ext uri="{FF2B5EF4-FFF2-40B4-BE49-F238E27FC236}">
                <a16:creationId xmlns:a16="http://schemas.microsoft.com/office/drawing/2014/main" id="{8F81490B-1853-4D13-A4FD-AA4ADAFA6EFE}"/>
              </a:ext>
            </a:extLst>
          </p:cNvPr>
          <p:cNvSpPr txBox="1"/>
          <p:nvPr/>
        </p:nvSpPr>
        <p:spPr>
          <a:xfrm>
            <a:off x="9152925" y="4421952"/>
            <a:ext cx="1345855" cy="369332"/>
          </a:xfrm>
          <a:prstGeom prst="rect">
            <a:avLst/>
          </a:prstGeom>
          <a:noFill/>
        </p:spPr>
        <p:txBody>
          <a:bodyPr wrap="square" rtlCol="0">
            <a:spAutoFit/>
          </a:bodyPr>
          <a:lstStyle/>
          <a:p>
            <a:r>
              <a:rPr lang="en-GB" dirty="0"/>
              <a:t>Friends</a:t>
            </a:r>
          </a:p>
        </p:txBody>
      </p:sp>
      <p:sp>
        <p:nvSpPr>
          <p:cNvPr id="83" name="TextBox 82">
            <a:extLst>
              <a:ext uri="{FF2B5EF4-FFF2-40B4-BE49-F238E27FC236}">
                <a16:creationId xmlns:a16="http://schemas.microsoft.com/office/drawing/2014/main" id="{84DEBD06-1D42-4C18-924C-1EDDE1E1DCB2}"/>
              </a:ext>
            </a:extLst>
          </p:cNvPr>
          <p:cNvSpPr txBox="1"/>
          <p:nvPr/>
        </p:nvSpPr>
        <p:spPr>
          <a:xfrm>
            <a:off x="6467342" y="2691891"/>
            <a:ext cx="1345855" cy="369332"/>
          </a:xfrm>
          <a:prstGeom prst="rect">
            <a:avLst/>
          </a:prstGeom>
          <a:noFill/>
        </p:spPr>
        <p:txBody>
          <a:bodyPr wrap="square" rtlCol="0">
            <a:spAutoFit/>
          </a:bodyPr>
          <a:lstStyle/>
          <a:p>
            <a:r>
              <a:rPr lang="en-GB" dirty="0"/>
              <a:t>Married</a:t>
            </a:r>
          </a:p>
        </p:txBody>
      </p:sp>
      <p:sp>
        <p:nvSpPr>
          <p:cNvPr id="36" name="Oval 35">
            <a:extLst>
              <a:ext uri="{FF2B5EF4-FFF2-40B4-BE49-F238E27FC236}">
                <a16:creationId xmlns:a16="http://schemas.microsoft.com/office/drawing/2014/main" id="{AB67C434-F830-4C05-B4A1-EC87BCB11B4D}"/>
              </a:ext>
            </a:extLst>
          </p:cNvPr>
          <p:cNvSpPr/>
          <p:nvPr/>
        </p:nvSpPr>
        <p:spPr>
          <a:xfrm>
            <a:off x="1935975" y="2635224"/>
            <a:ext cx="1955800" cy="959659"/>
          </a:xfrm>
          <a:prstGeom prst="ellipse">
            <a:avLst/>
          </a:prstGeom>
          <a:ln w="1270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GB" dirty="0"/>
              <a:t>Person</a:t>
            </a:r>
          </a:p>
        </p:txBody>
      </p:sp>
      <p:sp>
        <p:nvSpPr>
          <p:cNvPr id="38" name="Rectangle 37">
            <a:extLst>
              <a:ext uri="{FF2B5EF4-FFF2-40B4-BE49-F238E27FC236}">
                <a16:creationId xmlns:a16="http://schemas.microsoft.com/office/drawing/2014/main" id="{F1900EDA-D4A0-4AF6-9A2A-21462D8C01A7}"/>
              </a:ext>
            </a:extLst>
          </p:cNvPr>
          <p:cNvSpPr/>
          <p:nvPr/>
        </p:nvSpPr>
        <p:spPr>
          <a:xfrm>
            <a:off x="731289" y="1083209"/>
            <a:ext cx="1204686" cy="76346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Name: Jane</a:t>
            </a:r>
          </a:p>
        </p:txBody>
      </p:sp>
      <p:sp>
        <p:nvSpPr>
          <p:cNvPr id="39" name="Rectangle 38">
            <a:extLst>
              <a:ext uri="{FF2B5EF4-FFF2-40B4-BE49-F238E27FC236}">
                <a16:creationId xmlns:a16="http://schemas.microsoft.com/office/drawing/2014/main" id="{9752B147-382B-4E52-9810-0BF2ED6ED6D6}"/>
              </a:ext>
            </a:extLst>
          </p:cNvPr>
          <p:cNvSpPr/>
          <p:nvPr/>
        </p:nvSpPr>
        <p:spPr>
          <a:xfrm>
            <a:off x="3289432" y="1364470"/>
            <a:ext cx="1204686" cy="76346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err="1">
                <a:solidFill>
                  <a:schemeClr val="tx1"/>
                </a:solidFill>
              </a:rPr>
              <a:t>DoB</a:t>
            </a:r>
            <a:r>
              <a:rPr lang="en-GB" dirty="0">
                <a:solidFill>
                  <a:schemeClr val="tx1"/>
                </a:solidFill>
              </a:rPr>
              <a:t>: 18/04/92</a:t>
            </a:r>
          </a:p>
        </p:txBody>
      </p:sp>
      <p:cxnSp>
        <p:nvCxnSpPr>
          <p:cNvPr id="41" name="Straight Connector 40">
            <a:extLst>
              <a:ext uri="{FF2B5EF4-FFF2-40B4-BE49-F238E27FC236}">
                <a16:creationId xmlns:a16="http://schemas.microsoft.com/office/drawing/2014/main" id="{AA9A242E-3B57-4E95-99B0-1D1A8153A774}"/>
              </a:ext>
            </a:extLst>
          </p:cNvPr>
          <p:cNvCxnSpPr>
            <a:cxnSpLocks/>
            <a:stCxn id="36" idx="0"/>
            <a:endCxn id="38" idx="2"/>
          </p:cNvCxnSpPr>
          <p:nvPr/>
        </p:nvCxnSpPr>
        <p:spPr>
          <a:xfrm flipH="1" flipV="1">
            <a:off x="1333632" y="1846669"/>
            <a:ext cx="1580243" cy="788555"/>
          </a:xfrm>
          <a:prstGeom prst="line">
            <a:avLst/>
          </a:prstGeom>
          <a:ln>
            <a:solidFill>
              <a:schemeClr val="tx1"/>
            </a:solidFill>
            <a:prstDash val="dash"/>
          </a:ln>
        </p:spPr>
        <p:style>
          <a:lnRef idx="1">
            <a:schemeClr val="dk1"/>
          </a:lnRef>
          <a:fillRef idx="0">
            <a:schemeClr val="dk1"/>
          </a:fillRef>
          <a:effectRef idx="0">
            <a:schemeClr val="dk1"/>
          </a:effectRef>
          <a:fontRef idx="minor">
            <a:schemeClr val="tx1"/>
          </a:fontRef>
        </p:style>
      </p:cxnSp>
      <p:cxnSp>
        <p:nvCxnSpPr>
          <p:cNvPr id="42" name="Straight Connector 41">
            <a:extLst>
              <a:ext uri="{FF2B5EF4-FFF2-40B4-BE49-F238E27FC236}">
                <a16:creationId xmlns:a16="http://schemas.microsoft.com/office/drawing/2014/main" id="{6062E822-42F3-4411-8D01-678EE7203B91}"/>
              </a:ext>
            </a:extLst>
          </p:cNvPr>
          <p:cNvCxnSpPr>
            <a:cxnSpLocks/>
            <a:stCxn id="36" idx="0"/>
            <a:endCxn id="39" idx="2"/>
          </p:cNvCxnSpPr>
          <p:nvPr/>
        </p:nvCxnSpPr>
        <p:spPr>
          <a:xfrm flipV="1">
            <a:off x="2913875" y="2127930"/>
            <a:ext cx="977900" cy="507294"/>
          </a:xfrm>
          <a:prstGeom prst="line">
            <a:avLst/>
          </a:prstGeom>
          <a:ln>
            <a:solidFill>
              <a:schemeClr val="tx1"/>
            </a:solidFill>
            <a:prstDash val="dash"/>
          </a:ln>
        </p:spPr>
        <p:style>
          <a:lnRef idx="1">
            <a:schemeClr val="dk1"/>
          </a:lnRef>
          <a:fillRef idx="0">
            <a:schemeClr val="dk1"/>
          </a:fillRef>
          <a:effectRef idx="0">
            <a:schemeClr val="dk1"/>
          </a:effectRef>
          <a:fontRef idx="minor">
            <a:schemeClr val="tx1"/>
          </a:fontRef>
        </p:style>
      </p:cxnSp>
      <p:cxnSp>
        <p:nvCxnSpPr>
          <p:cNvPr id="10" name="Straight Connector 9">
            <a:extLst>
              <a:ext uri="{FF2B5EF4-FFF2-40B4-BE49-F238E27FC236}">
                <a16:creationId xmlns:a16="http://schemas.microsoft.com/office/drawing/2014/main" id="{589199FC-D4F7-49D3-A397-9D8612E7527C}"/>
              </a:ext>
            </a:extLst>
          </p:cNvPr>
          <p:cNvCxnSpPr>
            <a:cxnSpLocks/>
            <a:stCxn id="47" idx="6"/>
            <a:endCxn id="58" idx="4"/>
          </p:cNvCxnSpPr>
          <p:nvPr/>
        </p:nvCxnSpPr>
        <p:spPr>
          <a:xfrm flipV="1">
            <a:off x="8442581" y="3633397"/>
            <a:ext cx="2269673" cy="1179941"/>
          </a:xfrm>
          <a:prstGeom prst="line">
            <a:avLst/>
          </a:prstGeom>
        </p:spPr>
        <p:style>
          <a:lnRef idx="1">
            <a:schemeClr val="dk1"/>
          </a:lnRef>
          <a:fillRef idx="0">
            <a:schemeClr val="dk1"/>
          </a:fillRef>
          <a:effectRef idx="0">
            <a:schemeClr val="dk1"/>
          </a:effectRef>
          <a:fontRef idx="minor">
            <a:schemeClr val="tx1"/>
          </a:fontRef>
        </p:style>
      </p:cxnSp>
      <p:cxnSp>
        <p:nvCxnSpPr>
          <p:cNvPr id="50" name="Straight Connector 49">
            <a:extLst>
              <a:ext uri="{FF2B5EF4-FFF2-40B4-BE49-F238E27FC236}">
                <a16:creationId xmlns:a16="http://schemas.microsoft.com/office/drawing/2014/main" id="{BF3C9022-B78F-4B03-8A7C-28529B188373}"/>
              </a:ext>
            </a:extLst>
          </p:cNvPr>
          <p:cNvCxnSpPr>
            <a:cxnSpLocks/>
            <a:stCxn id="36" idx="6"/>
            <a:endCxn id="58" idx="2"/>
          </p:cNvCxnSpPr>
          <p:nvPr/>
        </p:nvCxnSpPr>
        <p:spPr>
          <a:xfrm>
            <a:off x="3891775" y="3115054"/>
            <a:ext cx="5842579" cy="38514"/>
          </a:xfrm>
          <a:prstGeom prst="line">
            <a:avLst/>
          </a:prstGeom>
        </p:spPr>
        <p:style>
          <a:lnRef idx="1">
            <a:schemeClr val="dk1"/>
          </a:lnRef>
          <a:fillRef idx="0">
            <a:schemeClr val="dk1"/>
          </a:fillRef>
          <a:effectRef idx="0">
            <a:schemeClr val="dk1"/>
          </a:effectRef>
          <a:fontRef idx="minor">
            <a:schemeClr val="tx1"/>
          </a:fontRef>
        </p:style>
      </p:cxnSp>
      <p:cxnSp>
        <p:nvCxnSpPr>
          <p:cNvPr id="31" name="Straight Connector 30">
            <a:extLst>
              <a:ext uri="{FF2B5EF4-FFF2-40B4-BE49-F238E27FC236}">
                <a16:creationId xmlns:a16="http://schemas.microsoft.com/office/drawing/2014/main" id="{B78808D6-31C0-4CC8-81E0-A28A4F332FE3}"/>
              </a:ext>
            </a:extLst>
          </p:cNvPr>
          <p:cNvCxnSpPr>
            <a:cxnSpLocks/>
            <a:endCxn id="14" idx="0"/>
          </p:cNvCxnSpPr>
          <p:nvPr/>
        </p:nvCxnSpPr>
        <p:spPr>
          <a:xfrm>
            <a:off x="2931196" y="3587283"/>
            <a:ext cx="549314" cy="746226"/>
          </a:xfrm>
          <a:prstGeom prst="line">
            <a:avLst/>
          </a:prstGeom>
        </p:spPr>
        <p:style>
          <a:lnRef idx="1">
            <a:schemeClr val="dk1"/>
          </a:lnRef>
          <a:fillRef idx="0">
            <a:schemeClr val="dk1"/>
          </a:fillRef>
          <a:effectRef idx="0">
            <a:schemeClr val="dk1"/>
          </a:effectRef>
          <a:fontRef idx="minor">
            <a:schemeClr val="tx1"/>
          </a:fontRef>
        </p:style>
      </p:cxnSp>
      <p:sp>
        <p:nvSpPr>
          <p:cNvPr id="33" name="TextBox 32">
            <a:extLst>
              <a:ext uri="{FF2B5EF4-FFF2-40B4-BE49-F238E27FC236}">
                <a16:creationId xmlns:a16="http://schemas.microsoft.com/office/drawing/2014/main" id="{DF07B2E9-4904-4D64-B77C-F5875BD3DBE9}"/>
              </a:ext>
            </a:extLst>
          </p:cNvPr>
          <p:cNvSpPr txBox="1"/>
          <p:nvPr/>
        </p:nvSpPr>
        <p:spPr>
          <a:xfrm>
            <a:off x="3402825" y="3774859"/>
            <a:ext cx="1345855" cy="369332"/>
          </a:xfrm>
          <a:prstGeom prst="rect">
            <a:avLst/>
          </a:prstGeom>
          <a:noFill/>
        </p:spPr>
        <p:txBody>
          <a:bodyPr wrap="square" rtlCol="0">
            <a:spAutoFit/>
          </a:bodyPr>
          <a:lstStyle/>
          <a:p>
            <a:r>
              <a:rPr lang="en-GB" dirty="0"/>
              <a:t>Colleague</a:t>
            </a:r>
          </a:p>
        </p:txBody>
      </p:sp>
    </p:spTree>
    <p:extLst>
      <p:ext uri="{BB962C8B-B14F-4D97-AF65-F5344CB8AC3E}">
        <p14:creationId xmlns:p14="http://schemas.microsoft.com/office/powerpoint/2010/main" val="101368819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0"/>
            <a:ext cx="10515600" cy="1325563"/>
          </a:xfrm>
        </p:spPr>
        <p:txBody>
          <a:bodyPr>
            <a:normAutofit/>
          </a:bodyPr>
          <a:lstStyle/>
          <a:p>
            <a:r>
              <a:rPr lang="en-GB" dirty="0"/>
              <a:t>Bacon Number: Linking Hollywood actors</a:t>
            </a:r>
            <a:br>
              <a:rPr lang="en-GB" dirty="0"/>
            </a:br>
            <a:endParaRPr lang="en-GB" dirty="0"/>
          </a:p>
        </p:txBody>
      </p:sp>
      <p:sp>
        <p:nvSpPr>
          <p:cNvPr id="3" name="Content Placeholder 2"/>
          <p:cNvSpPr>
            <a:spLocks noGrp="1"/>
          </p:cNvSpPr>
          <p:nvPr>
            <p:ph idx="1"/>
          </p:nvPr>
        </p:nvSpPr>
        <p:spPr>
          <a:xfrm>
            <a:off x="838200" y="1115845"/>
            <a:ext cx="10515600" cy="5032375"/>
          </a:xfrm>
        </p:spPr>
        <p:txBody>
          <a:bodyPr>
            <a:normAutofit/>
          </a:bodyPr>
          <a:lstStyle/>
          <a:p>
            <a:pPr marL="0" indent="0">
              <a:lnSpc>
                <a:spcPct val="120000"/>
              </a:lnSpc>
              <a:buNone/>
            </a:pPr>
            <a:r>
              <a:rPr lang="en-GB" dirty="0">
                <a:hlinkClick r:id="rId2"/>
              </a:rPr>
              <a:t>https://oracleofbacon.org</a:t>
            </a:r>
            <a:endParaRPr lang="en-GB" dirty="0"/>
          </a:p>
          <a:p>
            <a:pPr marL="514350" indent="-514350">
              <a:buFont typeface="+mj-lt"/>
              <a:buAutoNum type="arabicPeriod"/>
            </a:pPr>
            <a:endParaRPr lang="en-GB" dirty="0"/>
          </a:p>
          <a:p>
            <a:pPr marL="0" indent="0">
              <a:lnSpc>
                <a:spcPct val="120000"/>
              </a:lnSpc>
              <a:buNone/>
            </a:pPr>
            <a:r>
              <a:rPr lang="en-GB" dirty="0"/>
              <a:t>Create a graph with actors and films as entities and the year the film was made as a property linking the following two actors by other actors in films that they have starred along side. </a:t>
            </a:r>
          </a:p>
          <a:p>
            <a:pPr marL="514350" indent="-514350">
              <a:lnSpc>
                <a:spcPct val="120000"/>
              </a:lnSpc>
              <a:buFont typeface="+mj-lt"/>
              <a:buAutoNum type="arabicPeriod"/>
            </a:pPr>
            <a:r>
              <a:rPr lang="en-GB" dirty="0"/>
              <a:t>Samuel L. Jackson and Sean Connery</a:t>
            </a:r>
          </a:p>
          <a:p>
            <a:pPr marL="514350" indent="-514350">
              <a:lnSpc>
                <a:spcPct val="120000"/>
              </a:lnSpc>
              <a:buFont typeface="+mj-lt"/>
              <a:buAutoNum type="arabicPeriod"/>
            </a:pPr>
            <a:r>
              <a:rPr lang="en-GB" dirty="0"/>
              <a:t>Kevin Bacon and Judi Dench</a:t>
            </a:r>
          </a:p>
          <a:p>
            <a:pPr marL="514350" indent="-514350">
              <a:lnSpc>
                <a:spcPct val="120000"/>
              </a:lnSpc>
              <a:buFont typeface="+mj-lt"/>
              <a:buAutoNum type="arabicPeriod"/>
            </a:pPr>
            <a:r>
              <a:rPr lang="en-GB" dirty="0"/>
              <a:t>Now create your own graphs linking your favourite actors. </a:t>
            </a:r>
          </a:p>
        </p:txBody>
      </p:sp>
    </p:spTree>
    <p:extLst>
      <p:ext uri="{BB962C8B-B14F-4D97-AF65-F5344CB8AC3E}">
        <p14:creationId xmlns:p14="http://schemas.microsoft.com/office/powerpoint/2010/main" val="289201901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8D6BC9-DAB3-44A4-8391-8E9119923554}"/>
              </a:ext>
            </a:extLst>
          </p:cNvPr>
          <p:cNvSpPr>
            <a:spLocks noGrp="1"/>
          </p:cNvSpPr>
          <p:nvPr>
            <p:ph type="title"/>
          </p:nvPr>
        </p:nvSpPr>
        <p:spPr>
          <a:xfrm>
            <a:off x="384534" y="-267861"/>
            <a:ext cx="4208850" cy="1144361"/>
          </a:xfrm>
        </p:spPr>
        <p:txBody>
          <a:bodyPr>
            <a:normAutofit/>
          </a:bodyPr>
          <a:lstStyle/>
          <a:p>
            <a:r>
              <a:rPr lang="en-GB" dirty="0"/>
              <a:t>Bacon number </a:t>
            </a:r>
          </a:p>
        </p:txBody>
      </p:sp>
      <p:sp>
        <p:nvSpPr>
          <p:cNvPr id="14" name="Oval 13">
            <a:extLst>
              <a:ext uri="{FF2B5EF4-FFF2-40B4-BE49-F238E27FC236}">
                <a16:creationId xmlns:a16="http://schemas.microsoft.com/office/drawing/2014/main" id="{725B98FD-FA59-432E-A70C-35586CA34588}"/>
              </a:ext>
            </a:extLst>
          </p:cNvPr>
          <p:cNvSpPr/>
          <p:nvPr/>
        </p:nvSpPr>
        <p:spPr>
          <a:xfrm>
            <a:off x="2747874" y="1920625"/>
            <a:ext cx="1479569" cy="959659"/>
          </a:xfrm>
          <a:prstGeom prst="ellipse">
            <a:avLst/>
          </a:prstGeom>
          <a:ln w="1270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GB" dirty="0"/>
              <a:t>Movie</a:t>
            </a:r>
          </a:p>
        </p:txBody>
      </p:sp>
      <p:sp>
        <p:nvSpPr>
          <p:cNvPr id="15" name="Rectangle 14">
            <a:extLst>
              <a:ext uri="{FF2B5EF4-FFF2-40B4-BE49-F238E27FC236}">
                <a16:creationId xmlns:a16="http://schemas.microsoft.com/office/drawing/2014/main" id="{91EDDA00-B1DC-4D65-9F99-D0C5815F09DC}"/>
              </a:ext>
            </a:extLst>
          </p:cNvPr>
          <p:cNvSpPr/>
          <p:nvPr/>
        </p:nvSpPr>
        <p:spPr>
          <a:xfrm>
            <a:off x="2371357" y="3400187"/>
            <a:ext cx="1204686" cy="76346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Title: Sleepers</a:t>
            </a:r>
          </a:p>
        </p:txBody>
      </p:sp>
      <p:cxnSp>
        <p:nvCxnSpPr>
          <p:cNvPr id="19" name="Straight Connector 18">
            <a:extLst>
              <a:ext uri="{FF2B5EF4-FFF2-40B4-BE49-F238E27FC236}">
                <a16:creationId xmlns:a16="http://schemas.microsoft.com/office/drawing/2014/main" id="{962EDE43-AC77-4545-9019-FFD8FCEFC867}"/>
              </a:ext>
            </a:extLst>
          </p:cNvPr>
          <p:cNvCxnSpPr>
            <a:cxnSpLocks/>
            <a:stCxn id="14" idx="4"/>
            <a:endCxn id="15" idx="0"/>
          </p:cNvCxnSpPr>
          <p:nvPr/>
        </p:nvCxnSpPr>
        <p:spPr>
          <a:xfrm flipH="1">
            <a:off x="2973700" y="2880284"/>
            <a:ext cx="513959" cy="519903"/>
          </a:xfrm>
          <a:prstGeom prst="line">
            <a:avLst/>
          </a:prstGeom>
          <a:ln>
            <a:solidFill>
              <a:schemeClr val="tx1"/>
            </a:solidFill>
            <a:prstDash val="dash"/>
          </a:ln>
        </p:spPr>
        <p:style>
          <a:lnRef idx="1">
            <a:schemeClr val="dk1"/>
          </a:lnRef>
          <a:fillRef idx="0">
            <a:schemeClr val="dk1"/>
          </a:fillRef>
          <a:effectRef idx="0">
            <a:schemeClr val="dk1"/>
          </a:effectRef>
          <a:fontRef idx="minor">
            <a:schemeClr val="tx1"/>
          </a:fontRef>
        </p:style>
      </p:cxnSp>
      <p:sp>
        <p:nvSpPr>
          <p:cNvPr id="47" name="Oval 46">
            <a:extLst>
              <a:ext uri="{FF2B5EF4-FFF2-40B4-BE49-F238E27FC236}">
                <a16:creationId xmlns:a16="http://schemas.microsoft.com/office/drawing/2014/main" id="{2F5B03C4-AA6C-4F9A-8FF7-4ABA2F1B0EBD}"/>
              </a:ext>
            </a:extLst>
          </p:cNvPr>
          <p:cNvSpPr/>
          <p:nvPr/>
        </p:nvSpPr>
        <p:spPr>
          <a:xfrm>
            <a:off x="7485113" y="1920624"/>
            <a:ext cx="1659651" cy="959659"/>
          </a:xfrm>
          <a:prstGeom prst="ellipse">
            <a:avLst/>
          </a:prstGeom>
          <a:ln w="1270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GB" dirty="0"/>
              <a:t>Movie</a:t>
            </a:r>
          </a:p>
        </p:txBody>
      </p:sp>
      <p:sp>
        <p:nvSpPr>
          <p:cNvPr id="48" name="Rectangle 47">
            <a:extLst>
              <a:ext uri="{FF2B5EF4-FFF2-40B4-BE49-F238E27FC236}">
                <a16:creationId xmlns:a16="http://schemas.microsoft.com/office/drawing/2014/main" id="{72A3D0CD-4DF8-4BC3-97D9-4A8305EC0A64}"/>
              </a:ext>
            </a:extLst>
          </p:cNvPr>
          <p:cNvSpPr/>
          <p:nvPr/>
        </p:nvSpPr>
        <p:spPr>
          <a:xfrm>
            <a:off x="7087499" y="3332967"/>
            <a:ext cx="1422820" cy="76346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Year: 1996</a:t>
            </a:r>
          </a:p>
        </p:txBody>
      </p:sp>
      <p:cxnSp>
        <p:nvCxnSpPr>
          <p:cNvPr id="49" name="Straight Connector 48">
            <a:extLst>
              <a:ext uri="{FF2B5EF4-FFF2-40B4-BE49-F238E27FC236}">
                <a16:creationId xmlns:a16="http://schemas.microsoft.com/office/drawing/2014/main" id="{246846E5-A873-45B2-83F8-890668AFA6FA}"/>
              </a:ext>
            </a:extLst>
          </p:cNvPr>
          <p:cNvCxnSpPr>
            <a:cxnSpLocks/>
            <a:stCxn id="47" idx="4"/>
            <a:endCxn id="48" idx="0"/>
          </p:cNvCxnSpPr>
          <p:nvPr/>
        </p:nvCxnSpPr>
        <p:spPr>
          <a:xfrm flipH="1">
            <a:off x="7798909" y="2880283"/>
            <a:ext cx="516030" cy="452684"/>
          </a:xfrm>
          <a:prstGeom prst="line">
            <a:avLst/>
          </a:prstGeom>
          <a:ln>
            <a:solidFill>
              <a:schemeClr val="tx1"/>
            </a:solidFill>
            <a:prstDash val="dash"/>
          </a:ln>
        </p:spPr>
        <p:style>
          <a:lnRef idx="1">
            <a:schemeClr val="dk1"/>
          </a:lnRef>
          <a:fillRef idx="0">
            <a:schemeClr val="dk1"/>
          </a:fillRef>
          <a:effectRef idx="0">
            <a:schemeClr val="dk1"/>
          </a:effectRef>
          <a:fontRef idx="minor">
            <a:schemeClr val="tx1"/>
          </a:fontRef>
        </p:style>
      </p:cxnSp>
      <p:sp>
        <p:nvSpPr>
          <p:cNvPr id="58" name="Oval 57">
            <a:extLst>
              <a:ext uri="{FF2B5EF4-FFF2-40B4-BE49-F238E27FC236}">
                <a16:creationId xmlns:a16="http://schemas.microsoft.com/office/drawing/2014/main" id="{53D2EBC5-621A-440B-88CC-1448B0B9A421}"/>
              </a:ext>
            </a:extLst>
          </p:cNvPr>
          <p:cNvSpPr/>
          <p:nvPr/>
        </p:nvSpPr>
        <p:spPr>
          <a:xfrm>
            <a:off x="5183350" y="1920624"/>
            <a:ext cx="1345855" cy="959659"/>
          </a:xfrm>
          <a:prstGeom prst="ellipse">
            <a:avLst/>
          </a:prstGeom>
          <a:ln w="1270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GB" dirty="0"/>
              <a:t>Actor</a:t>
            </a:r>
          </a:p>
        </p:txBody>
      </p:sp>
      <p:cxnSp>
        <p:nvCxnSpPr>
          <p:cNvPr id="53" name="Straight Arrow Connector 52">
            <a:extLst>
              <a:ext uri="{FF2B5EF4-FFF2-40B4-BE49-F238E27FC236}">
                <a16:creationId xmlns:a16="http://schemas.microsoft.com/office/drawing/2014/main" id="{78030454-0C2E-4986-97A5-F9EEF6CB36EB}"/>
              </a:ext>
            </a:extLst>
          </p:cNvPr>
          <p:cNvCxnSpPr>
            <a:cxnSpLocks/>
            <a:endCxn id="14" idx="2"/>
          </p:cNvCxnSpPr>
          <p:nvPr/>
        </p:nvCxnSpPr>
        <p:spPr>
          <a:xfrm>
            <a:off x="1735509" y="2400455"/>
            <a:ext cx="1012365"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81" name="TextBox 80">
            <a:extLst>
              <a:ext uri="{FF2B5EF4-FFF2-40B4-BE49-F238E27FC236}">
                <a16:creationId xmlns:a16="http://schemas.microsoft.com/office/drawing/2014/main" id="{CBDA7BA7-D2BD-4E03-B28D-6DE8AD7EFFC4}"/>
              </a:ext>
            </a:extLst>
          </p:cNvPr>
          <p:cNvSpPr txBox="1"/>
          <p:nvPr/>
        </p:nvSpPr>
        <p:spPr>
          <a:xfrm>
            <a:off x="1693220" y="1937490"/>
            <a:ext cx="1345855" cy="369332"/>
          </a:xfrm>
          <a:prstGeom prst="rect">
            <a:avLst/>
          </a:prstGeom>
          <a:noFill/>
        </p:spPr>
        <p:txBody>
          <a:bodyPr wrap="square" rtlCol="0">
            <a:spAutoFit/>
          </a:bodyPr>
          <a:lstStyle/>
          <a:p>
            <a:r>
              <a:rPr lang="en-GB" dirty="0"/>
              <a:t>Starred in</a:t>
            </a:r>
          </a:p>
        </p:txBody>
      </p:sp>
      <p:sp>
        <p:nvSpPr>
          <p:cNvPr id="36" name="Oval 35">
            <a:extLst>
              <a:ext uri="{FF2B5EF4-FFF2-40B4-BE49-F238E27FC236}">
                <a16:creationId xmlns:a16="http://schemas.microsoft.com/office/drawing/2014/main" id="{AB67C434-F830-4C05-B4A1-EC87BCB11B4D}"/>
              </a:ext>
            </a:extLst>
          </p:cNvPr>
          <p:cNvSpPr/>
          <p:nvPr/>
        </p:nvSpPr>
        <p:spPr>
          <a:xfrm>
            <a:off x="255940" y="1862699"/>
            <a:ext cx="1479569" cy="959659"/>
          </a:xfrm>
          <a:prstGeom prst="ellipse">
            <a:avLst/>
          </a:prstGeom>
          <a:ln w="1270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GB" dirty="0"/>
              <a:t>Actor</a:t>
            </a:r>
          </a:p>
        </p:txBody>
      </p:sp>
      <p:sp>
        <p:nvSpPr>
          <p:cNvPr id="43" name="Oval 42">
            <a:extLst>
              <a:ext uri="{FF2B5EF4-FFF2-40B4-BE49-F238E27FC236}">
                <a16:creationId xmlns:a16="http://schemas.microsoft.com/office/drawing/2014/main" id="{11048615-9DF3-404E-9608-2535334A4ACA}"/>
              </a:ext>
            </a:extLst>
          </p:cNvPr>
          <p:cNvSpPr/>
          <p:nvPr/>
        </p:nvSpPr>
        <p:spPr>
          <a:xfrm>
            <a:off x="10448825" y="1928018"/>
            <a:ext cx="1575020" cy="959659"/>
          </a:xfrm>
          <a:prstGeom prst="ellipse">
            <a:avLst/>
          </a:prstGeom>
          <a:ln w="1270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GB" dirty="0"/>
              <a:t>Actor</a:t>
            </a:r>
          </a:p>
        </p:txBody>
      </p:sp>
      <p:cxnSp>
        <p:nvCxnSpPr>
          <p:cNvPr id="54" name="Straight Arrow Connector 53">
            <a:extLst>
              <a:ext uri="{FF2B5EF4-FFF2-40B4-BE49-F238E27FC236}">
                <a16:creationId xmlns:a16="http://schemas.microsoft.com/office/drawing/2014/main" id="{AC9D3CD6-AD82-4D76-A472-6D60583AA949}"/>
              </a:ext>
            </a:extLst>
          </p:cNvPr>
          <p:cNvCxnSpPr>
            <a:cxnSpLocks/>
            <a:stCxn id="58" idx="6"/>
            <a:endCxn id="47" idx="2"/>
          </p:cNvCxnSpPr>
          <p:nvPr/>
        </p:nvCxnSpPr>
        <p:spPr>
          <a:xfrm>
            <a:off x="6529205" y="2400454"/>
            <a:ext cx="955908"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5" name="Straight Arrow Connector 54">
            <a:extLst>
              <a:ext uri="{FF2B5EF4-FFF2-40B4-BE49-F238E27FC236}">
                <a16:creationId xmlns:a16="http://schemas.microsoft.com/office/drawing/2014/main" id="{2F3DBE48-D3FA-4407-8DC7-25597B8F969A}"/>
              </a:ext>
            </a:extLst>
          </p:cNvPr>
          <p:cNvCxnSpPr>
            <a:cxnSpLocks/>
            <a:stCxn id="58" idx="2"/>
            <a:endCxn id="14" idx="6"/>
          </p:cNvCxnSpPr>
          <p:nvPr/>
        </p:nvCxnSpPr>
        <p:spPr>
          <a:xfrm flipH="1">
            <a:off x="4227443" y="2400454"/>
            <a:ext cx="955907" cy="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6" name="Straight Arrow Connector 55">
            <a:extLst>
              <a:ext uri="{FF2B5EF4-FFF2-40B4-BE49-F238E27FC236}">
                <a16:creationId xmlns:a16="http://schemas.microsoft.com/office/drawing/2014/main" id="{D2B3B880-CF45-4197-A681-DB65C0C613E2}"/>
              </a:ext>
            </a:extLst>
          </p:cNvPr>
          <p:cNvCxnSpPr>
            <a:cxnSpLocks/>
            <a:stCxn id="43" idx="2"/>
            <a:endCxn id="47" idx="6"/>
          </p:cNvCxnSpPr>
          <p:nvPr/>
        </p:nvCxnSpPr>
        <p:spPr>
          <a:xfrm flipH="1" flipV="1">
            <a:off x="9144764" y="2400454"/>
            <a:ext cx="1304061" cy="7394"/>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57" name="TextBox 56">
            <a:extLst>
              <a:ext uri="{FF2B5EF4-FFF2-40B4-BE49-F238E27FC236}">
                <a16:creationId xmlns:a16="http://schemas.microsoft.com/office/drawing/2014/main" id="{FBEA2902-4857-4878-9E5F-1D74ECD27EEA}"/>
              </a:ext>
            </a:extLst>
          </p:cNvPr>
          <p:cNvSpPr txBox="1"/>
          <p:nvPr/>
        </p:nvSpPr>
        <p:spPr>
          <a:xfrm>
            <a:off x="4140232" y="1947771"/>
            <a:ext cx="1345855" cy="369332"/>
          </a:xfrm>
          <a:prstGeom prst="rect">
            <a:avLst/>
          </a:prstGeom>
          <a:noFill/>
        </p:spPr>
        <p:txBody>
          <a:bodyPr wrap="square" rtlCol="0">
            <a:spAutoFit/>
          </a:bodyPr>
          <a:lstStyle/>
          <a:p>
            <a:r>
              <a:rPr lang="en-GB" dirty="0"/>
              <a:t>Starred in</a:t>
            </a:r>
          </a:p>
        </p:txBody>
      </p:sp>
      <p:sp>
        <p:nvSpPr>
          <p:cNvPr id="59" name="TextBox 58">
            <a:extLst>
              <a:ext uri="{FF2B5EF4-FFF2-40B4-BE49-F238E27FC236}">
                <a16:creationId xmlns:a16="http://schemas.microsoft.com/office/drawing/2014/main" id="{C540EA0E-3A04-40D6-997D-1FB54999D224}"/>
              </a:ext>
            </a:extLst>
          </p:cNvPr>
          <p:cNvSpPr txBox="1"/>
          <p:nvPr/>
        </p:nvSpPr>
        <p:spPr>
          <a:xfrm>
            <a:off x="6453054" y="1957191"/>
            <a:ext cx="1345855" cy="369332"/>
          </a:xfrm>
          <a:prstGeom prst="rect">
            <a:avLst/>
          </a:prstGeom>
          <a:noFill/>
        </p:spPr>
        <p:txBody>
          <a:bodyPr wrap="square" rtlCol="0">
            <a:spAutoFit/>
          </a:bodyPr>
          <a:lstStyle/>
          <a:p>
            <a:r>
              <a:rPr lang="en-GB" dirty="0"/>
              <a:t>Starred in</a:t>
            </a:r>
          </a:p>
        </p:txBody>
      </p:sp>
      <p:sp>
        <p:nvSpPr>
          <p:cNvPr id="62" name="TextBox 61">
            <a:extLst>
              <a:ext uri="{FF2B5EF4-FFF2-40B4-BE49-F238E27FC236}">
                <a16:creationId xmlns:a16="http://schemas.microsoft.com/office/drawing/2014/main" id="{A73C07A9-3A52-40D4-A1A5-6B1EB3BA8A02}"/>
              </a:ext>
            </a:extLst>
          </p:cNvPr>
          <p:cNvSpPr txBox="1"/>
          <p:nvPr/>
        </p:nvSpPr>
        <p:spPr>
          <a:xfrm>
            <a:off x="9259867" y="2002355"/>
            <a:ext cx="1345855" cy="369332"/>
          </a:xfrm>
          <a:prstGeom prst="rect">
            <a:avLst/>
          </a:prstGeom>
          <a:noFill/>
        </p:spPr>
        <p:txBody>
          <a:bodyPr wrap="square" rtlCol="0">
            <a:spAutoFit/>
          </a:bodyPr>
          <a:lstStyle/>
          <a:p>
            <a:r>
              <a:rPr lang="en-GB" dirty="0"/>
              <a:t>Starred in</a:t>
            </a:r>
          </a:p>
        </p:txBody>
      </p:sp>
      <p:sp>
        <p:nvSpPr>
          <p:cNvPr id="72" name="Rectangle 71">
            <a:extLst>
              <a:ext uri="{FF2B5EF4-FFF2-40B4-BE49-F238E27FC236}">
                <a16:creationId xmlns:a16="http://schemas.microsoft.com/office/drawing/2014/main" id="{D5B9E624-27AE-43BD-B33C-A3F16EEEE9CC}"/>
              </a:ext>
            </a:extLst>
          </p:cNvPr>
          <p:cNvSpPr/>
          <p:nvPr/>
        </p:nvSpPr>
        <p:spPr>
          <a:xfrm>
            <a:off x="384534" y="1169888"/>
            <a:ext cx="3814955" cy="461665"/>
          </a:xfrm>
          <a:prstGeom prst="rect">
            <a:avLst/>
          </a:prstGeom>
        </p:spPr>
        <p:txBody>
          <a:bodyPr wrap="none">
            <a:spAutoFit/>
          </a:bodyPr>
          <a:lstStyle/>
          <a:p>
            <a:r>
              <a:rPr lang="en-GB" sz="2400" b="1" dirty="0"/>
              <a:t>Judi Dench and Kevin Bacon</a:t>
            </a:r>
          </a:p>
        </p:txBody>
      </p:sp>
      <p:sp>
        <p:nvSpPr>
          <p:cNvPr id="39" name="Rectangle 38">
            <a:extLst>
              <a:ext uri="{FF2B5EF4-FFF2-40B4-BE49-F238E27FC236}">
                <a16:creationId xmlns:a16="http://schemas.microsoft.com/office/drawing/2014/main" id="{F66BC8A3-E4FA-40CC-B635-2A01C2D411C2}"/>
              </a:ext>
            </a:extLst>
          </p:cNvPr>
          <p:cNvSpPr/>
          <p:nvPr/>
        </p:nvSpPr>
        <p:spPr>
          <a:xfrm>
            <a:off x="292059" y="3332967"/>
            <a:ext cx="1396930" cy="855481"/>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Name: Judi Dench</a:t>
            </a:r>
          </a:p>
        </p:txBody>
      </p:sp>
      <p:sp>
        <p:nvSpPr>
          <p:cNvPr id="40" name="Rectangle 39">
            <a:extLst>
              <a:ext uri="{FF2B5EF4-FFF2-40B4-BE49-F238E27FC236}">
                <a16:creationId xmlns:a16="http://schemas.microsoft.com/office/drawing/2014/main" id="{601E499D-DB09-44D5-9935-F282B608BDF4}"/>
              </a:ext>
            </a:extLst>
          </p:cNvPr>
          <p:cNvSpPr/>
          <p:nvPr/>
        </p:nvSpPr>
        <p:spPr>
          <a:xfrm>
            <a:off x="5253934" y="3368541"/>
            <a:ext cx="1204686" cy="76346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Name: Minnie Driver</a:t>
            </a:r>
          </a:p>
        </p:txBody>
      </p:sp>
      <p:sp>
        <p:nvSpPr>
          <p:cNvPr id="41" name="Rectangle 40">
            <a:extLst>
              <a:ext uri="{FF2B5EF4-FFF2-40B4-BE49-F238E27FC236}">
                <a16:creationId xmlns:a16="http://schemas.microsoft.com/office/drawing/2014/main" id="{2B0A78C6-8ED9-41F5-B1C8-600954C12809}"/>
              </a:ext>
            </a:extLst>
          </p:cNvPr>
          <p:cNvSpPr/>
          <p:nvPr/>
        </p:nvSpPr>
        <p:spPr>
          <a:xfrm>
            <a:off x="10754141" y="3332967"/>
            <a:ext cx="1204686" cy="76346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Name: Kevin Bacon</a:t>
            </a:r>
          </a:p>
        </p:txBody>
      </p:sp>
      <p:sp>
        <p:nvSpPr>
          <p:cNvPr id="42" name="Rectangle 41">
            <a:extLst>
              <a:ext uri="{FF2B5EF4-FFF2-40B4-BE49-F238E27FC236}">
                <a16:creationId xmlns:a16="http://schemas.microsoft.com/office/drawing/2014/main" id="{A93D0434-5A07-4FE2-9DBA-D38A721A6008}"/>
              </a:ext>
            </a:extLst>
          </p:cNvPr>
          <p:cNvSpPr/>
          <p:nvPr/>
        </p:nvSpPr>
        <p:spPr>
          <a:xfrm>
            <a:off x="3847938" y="3424989"/>
            <a:ext cx="1204686" cy="76346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Year: 1995</a:t>
            </a:r>
          </a:p>
        </p:txBody>
      </p:sp>
      <p:sp>
        <p:nvSpPr>
          <p:cNvPr id="44" name="Rectangle 43">
            <a:extLst>
              <a:ext uri="{FF2B5EF4-FFF2-40B4-BE49-F238E27FC236}">
                <a16:creationId xmlns:a16="http://schemas.microsoft.com/office/drawing/2014/main" id="{B7ED6217-4F01-4BDC-8ECF-3E831976F565}"/>
              </a:ext>
            </a:extLst>
          </p:cNvPr>
          <p:cNvSpPr/>
          <p:nvPr/>
        </p:nvSpPr>
        <p:spPr>
          <a:xfrm>
            <a:off x="8728108" y="3332967"/>
            <a:ext cx="1204686" cy="76346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Title: Golden Eye</a:t>
            </a:r>
          </a:p>
        </p:txBody>
      </p:sp>
      <p:cxnSp>
        <p:nvCxnSpPr>
          <p:cNvPr id="46" name="Straight Connector 45">
            <a:extLst>
              <a:ext uri="{FF2B5EF4-FFF2-40B4-BE49-F238E27FC236}">
                <a16:creationId xmlns:a16="http://schemas.microsoft.com/office/drawing/2014/main" id="{6AACF11C-17C4-43FF-B44C-FF48F7AE0200}"/>
              </a:ext>
            </a:extLst>
          </p:cNvPr>
          <p:cNvCxnSpPr>
            <a:cxnSpLocks/>
            <a:stCxn id="47" idx="4"/>
            <a:endCxn id="44" idx="0"/>
          </p:cNvCxnSpPr>
          <p:nvPr/>
        </p:nvCxnSpPr>
        <p:spPr>
          <a:xfrm>
            <a:off x="8314939" y="2880283"/>
            <a:ext cx="1015512" cy="452684"/>
          </a:xfrm>
          <a:prstGeom prst="line">
            <a:avLst/>
          </a:prstGeom>
          <a:ln>
            <a:solidFill>
              <a:schemeClr val="tx1"/>
            </a:solidFill>
            <a:prstDash val="dash"/>
          </a:ln>
        </p:spPr>
        <p:style>
          <a:lnRef idx="1">
            <a:schemeClr val="dk1"/>
          </a:lnRef>
          <a:fillRef idx="0">
            <a:schemeClr val="dk1"/>
          </a:fillRef>
          <a:effectRef idx="0">
            <a:schemeClr val="dk1"/>
          </a:effectRef>
          <a:fontRef idx="minor">
            <a:schemeClr val="tx1"/>
          </a:fontRef>
        </p:style>
      </p:cxnSp>
      <p:cxnSp>
        <p:nvCxnSpPr>
          <p:cNvPr id="50" name="Straight Connector 49">
            <a:extLst>
              <a:ext uri="{FF2B5EF4-FFF2-40B4-BE49-F238E27FC236}">
                <a16:creationId xmlns:a16="http://schemas.microsoft.com/office/drawing/2014/main" id="{5CA324EF-925B-44DA-8472-B26CB4BFFB0D}"/>
              </a:ext>
            </a:extLst>
          </p:cNvPr>
          <p:cNvCxnSpPr>
            <a:cxnSpLocks/>
            <a:stCxn id="14" idx="4"/>
            <a:endCxn id="42" idx="0"/>
          </p:cNvCxnSpPr>
          <p:nvPr/>
        </p:nvCxnSpPr>
        <p:spPr>
          <a:xfrm>
            <a:off x="3487659" y="2880284"/>
            <a:ext cx="962622" cy="544705"/>
          </a:xfrm>
          <a:prstGeom prst="line">
            <a:avLst/>
          </a:prstGeom>
          <a:ln>
            <a:solidFill>
              <a:schemeClr val="tx1"/>
            </a:solidFill>
            <a:prstDash val="dash"/>
          </a:ln>
        </p:spPr>
        <p:style>
          <a:lnRef idx="1">
            <a:schemeClr val="dk1"/>
          </a:lnRef>
          <a:fillRef idx="0">
            <a:schemeClr val="dk1"/>
          </a:fillRef>
          <a:effectRef idx="0">
            <a:schemeClr val="dk1"/>
          </a:effectRef>
          <a:fontRef idx="minor">
            <a:schemeClr val="tx1"/>
          </a:fontRef>
        </p:style>
      </p:cxnSp>
      <p:cxnSp>
        <p:nvCxnSpPr>
          <p:cNvPr id="52" name="Straight Connector 51">
            <a:extLst>
              <a:ext uri="{FF2B5EF4-FFF2-40B4-BE49-F238E27FC236}">
                <a16:creationId xmlns:a16="http://schemas.microsoft.com/office/drawing/2014/main" id="{90991E96-80A8-443F-9386-FDB3F3BA2BD6}"/>
              </a:ext>
            </a:extLst>
          </p:cNvPr>
          <p:cNvCxnSpPr>
            <a:cxnSpLocks/>
            <a:stCxn id="36" idx="4"/>
            <a:endCxn id="39" idx="0"/>
          </p:cNvCxnSpPr>
          <p:nvPr/>
        </p:nvCxnSpPr>
        <p:spPr>
          <a:xfrm flipH="1">
            <a:off x="990524" y="2822358"/>
            <a:ext cx="5201" cy="510609"/>
          </a:xfrm>
          <a:prstGeom prst="line">
            <a:avLst/>
          </a:prstGeom>
          <a:ln>
            <a:solidFill>
              <a:schemeClr val="tx1"/>
            </a:solidFill>
            <a:prstDash val="dash"/>
          </a:ln>
        </p:spPr>
        <p:style>
          <a:lnRef idx="1">
            <a:schemeClr val="dk1"/>
          </a:lnRef>
          <a:fillRef idx="0">
            <a:schemeClr val="dk1"/>
          </a:fillRef>
          <a:effectRef idx="0">
            <a:schemeClr val="dk1"/>
          </a:effectRef>
          <a:fontRef idx="minor">
            <a:schemeClr val="tx1"/>
          </a:fontRef>
        </p:style>
      </p:cxnSp>
      <p:cxnSp>
        <p:nvCxnSpPr>
          <p:cNvPr id="60" name="Straight Connector 59">
            <a:extLst>
              <a:ext uri="{FF2B5EF4-FFF2-40B4-BE49-F238E27FC236}">
                <a16:creationId xmlns:a16="http://schemas.microsoft.com/office/drawing/2014/main" id="{8D9381A1-681B-49E3-A754-0EE702D4A75E}"/>
              </a:ext>
            </a:extLst>
          </p:cNvPr>
          <p:cNvCxnSpPr>
            <a:cxnSpLocks/>
            <a:stCxn id="58" idx="4"/>
            <a:endCxn id="40" idx="0"/>
          </p:cNvCxnSpPr>
          <p:nvPr/>
        </p:nvCxnSpPr>
        <p:spPr>
          <a:xfrm flipH="1">
            <a:off x="5856277" y="2880283"/>
            <a:ext cx="1" cy="488258"/>
          </a:xfrm>
          <a:prstGeom prst="line">
            <a:avLst/>
          </a:prstGeom>
          <a:ln>
            <a:solidFill>
              <a:schemeClr val="tx1"/>
            </a:solidFill>
            <a:prstDash val="dash"/>
          </a:ln>
        </p:spPr>
        <p:style>
          <a:lnRef idx="1">
            <a:schemeClr val="dk1"/>
          </a:lnRef>
          <a:fillRef idx="0">
            <a:schemeClr val="dk1"/>
          </a:fillRef>
          <a:effectRef idx="0">
            <a:schemeClr val="dk1"/>
          </a:effectRef>
          <a:fontRef idx="minor">
            <a:schemeClr val="tx1"/>
          </a:fontRef>
        </p:style>
      </p:cxnSp>
      <p:cxnSp>
        <p:nvCxnSpPr>
          <p:cNvPr id="61" name="Straight Connector 60">
            <a:extLst>
              <a:ext uri="{FF2B5EF4-FFF2-40B4-BE49-F238E27FC236}">
                <a16:creationId xmlns:a16="http://schemas.microsoft.com/office/drawing/2014/main" id="{634C2D66-1562-48A8-B24E-8AE36D6A3548}"/>
              </a:ext>
            </a:extLst>
          </p:cNvPr>
          <p:cNvCxnSpPr>
            <a:cxnSpLocks/>
            <a:stCxn id="43" idx="4"/>
            <a:endCxn id="41" idx="0"/>
          </p:cNvCxnSpPr>
          <p:nvPr/>
        </p:nvCxnSpPr>
        <p:spPr>
          <a:xfrm>
            <a:off x="11236335" y="2887677"/>
            <a:ext cx="120149" cy="445290"/>
          </a:xfrm>
          <a:prstGeom prst="line">
            <a:avLst/>
          </a:prstGeom>
          <a:ln>
            <a:solidFill>
              <a:schemeClr val="tx1"/>
            </a:solidFill>
            <a:prstDash val="dash"/>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386051324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5FAB45-473B-4B60-B47D-F80A27BCF8AD}"/>
              </a:ext>
            </a:extLst>
          </p:cNvPr>
          <p:cNvSpPr>
            <a:spLocks noGrp="1"/>
          </p:cNvSpPr>
          <p:nvPr>
            <p:ph type="title"/>
          </p:nvPr>
        </p:nvSpPr>
        <p:spPr/>
        <p:txBody>
          <a:bodyPr>
            <a:normAutofit fontScale="90000"/>
          </a:bodyPr>
          <a:lstStyle/>
          <a:p>
            <a:r>
              <a:rPr lang="en-GB" dirty="0"/>
              <a:t>Discussion</a:t>
            </a:r>
          </a:p>
        </p:txBody>
      </p:sp>
      <p:sp>
        <p:nvSpPr>
          <p:cNvPr id="3" name="Content Placeholder 2">
            <a:extLst>
              <a:ext uri="{FF2B5EF4-FFF2-40B4-BE49-F238E27FC236}">
                <a16:creationId xmlns:a16="http://schemas.microsoft.com/office/drawing/2014/main" id="{B821F7C2-8C47-4617-A165-B9FA6E6EF4BA}"/>
              </a:ext>
            </a:extLst>
          </p:cNvPr>
          <p:cNvSpPr>
            <a:spLocks noGrp="1"/>
          </p:cNvSpPr>
          <p:nvPr>
            <p:ph idx="1"/>
          </p:nvPr>
        </p:nvSpPr>
        <p:spPr/>
        <p:txBody>
          <a:bodyPr/>
          <a:lstStyle/>
          <a:p>
            <a:pPr>
              <a:buFont typeface="Wingdings" panose="05000000000000000000" pitchFamily="2" charset="2"/>
              <a:buChar char="ü"/>
            </a:pPr>
            <a:r>
              <a:rPr lang="en-GB" dirty="0"/>
              <a:t>Class discussion of the three videos that students should have watched for homework</a:t>
            </a:r>
          </a:p>
        </p:txBody>
      </p:sp>
    </p:spTree>
    <p:extLst>
      <p:ext uri="{BB962C8B-B14F-4D97-AF65-F5344CB8AC3E}">
        <p14:creationId xmlns:p14="http://schemas.microsoft.com/office/powerpoint/2010/main" val="68120699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8D6BC9-DAB3-44A4-8391-8E9119923554}"/>
              </a:ext>
            </a:extLst>
          </p:cNvPr>
          <p:cNvSpPr>
            <a:spLocks noGrp="1"/>
          </p:cNvSpPr>
          <p:nvPr>
            <p:ph type="title"/>
          </p:nvPr>
        </p:nvSpPr>
        <p:spPr>
          <a:xfrm>
            <a:off x="384534" y="-267861"/>
            <a:ext cx="4208850" cy="1144361"/>
          </a:xfrm>
        </p:spPr>
        <p:txBody>
          <a:bodyPr>
            <a:normAutofit/>
          </a:bodyPr>
          <a:lstStyle/>
          <a:p>
            <a:r>
              <a:rPr lang="en-GB" dirty="0"/>
              <a:t>Bacon number </a:t>
            </a:r>
          </a:p>
        </p:txBody>
      </p:sp>
      <p:sp>
        <p:nvSpPr>
          <p:cNvPr id="14" name="Oval 13">
            <a:extLst>
              <a:ext uri="{FF2B5EF4-FFF2-40B4-BE49-F238E27FC236}">
                <a16:creationId xmlns:a16="http://schemas.microsoft.com/office/drawing/2014/main" id="{725B98FD-FA59-432E-A70C-35586CA34588}"/>
              </a:ext>
            </a:extLst>
          </p:cNvPr>
          <p:cNvSpPr/>
          <p:nvPr/>
        </p:nvSpPr>
        <p:spPr>
          <a:xfrm>
            <a:off x="2747874" y="1920625"/>
            <a:ext cx="1479569" cy="959659"/>
          </a:xfrm>
          <a:prstGeom prst="ellipse">
            <a:avLst/>
          </a:prstGeom>
          <a:ln w="1270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GB" dirty="0"/>
              <a:t>Movie</a:t>
            </a:r>
          </a:p>
        </p:txBody>
      </p:sp>
      <p:sp>
        <p:nvSpPr>
          <p:cNvPr id="15" name="Rectangle 14">
            <a:extLst>
              <a:ext uri="{FF2B5EF4-FFF2-40B4-BE49-F238E27FC236}">
                <a16:creationId xmlns:a16="http://schemas.microsoft.com/office/drawing/2014/main" id="{91EDDA00-B1DC-4D65-9F99-D0C5815F09DC}"/>
              </a:ext>
            </a:extLst>
          </p:cNvPr>
          <p:cNvSpPr/>
          <p:nvPr/>
        </p:nvSpPr>
        <p:spPr>
          <a:xfrm>
            <a:off x="2371357" y="3400187"/>
            <a:ext cx="1204686" cy="76346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Title: The Rock</a:t>
            </a:r>
          </a:p>
        </p:txBody>
      </p:sp>
      <p:cxnSp>
        <p:nvCxnSpPr>
          <p:cNvPr id="19" name="Straight Connector 18">
            <a:extLst>
              <a:ext uri="{FF2B5EF4-FFF2-40B4-BE49-F238E27FC236}">
                <a16:creationId xmlns:a16="http://schemas.microsoft.com/office/drawing/2014/main" id="{962EDE43-AC77-4545-9019-FFD8FCEFC867}"/>
              </a:ext>
            </a:extLst>
          </p:cNvPr>
          <p:cNvCxnSpPr>
            <a:cxnSpLocks/>
            <a:stCxn id="14" idx="4"/>
            <a:endCxn id="15" idx="0"/>
          </p:cNvCxnSpPr>
          <p:nvPr/>
        </p:nvCxnSpPr>
        <p:spPr>
          <a:xfrm flipH="1">
            <a:off x="2973700" y="2880284"/>
            <a:ext cx="513959" cy="519903"/>
          </a:xfrm>
          <a:prstGeom prst="line">
            <a:avLst/>
          </a:prstGeom>
          <a:ln>
            <a:solidFill>
              <a:schemeClr val="tx1"/>
            </a:solidFill>
            <a:prstDash val="dash"/>
          </a:ln>
        </p:spPr>
        <p:style>
          <a:lnRef idx="1">
            <a:schemeClr val="dk1"/>
          </a:lnRef>
          <a:fillRef idx="0">
            <a:schemeClr val="dk1"/>
          </a:fillRef>
          <a:effectRef idx="0">
            <a:schemeClr val="dk1"/>
          </a:effectRef>
          <a:fontRef idx="minor">
            <a:schemeClr val="tx1"/>
          </a:fontRef>
        </p:style>
      </p:cxnSp>
      <p:sp>
        <p:nvSpPr>
          <p:cNvPr id="47" name="Oval 46">
            <a:extLst>
              <a:ext uri="{FF2B5EF4-FFF2-40B4-BE49-F238E27FC236}">
                <a16:creationId xmlns:a16="http://schemas.microsoft.com/office/drawing/2014/main" id="{2F5B03C4-AA6C-4F9A-8FF7-4ABA2F1B0EBD}"/>
              </a:ext>
            </a:extLst>
          </p:cNvPr>
          <p:cNvSpPr/>
          <p:nvPr/>
        </p:nvSpPr>
        <p:spPr>
          <a:xfrm>
            <a:off x="7485113" y="1920624"/>
            <a:ext cx="1659651" cy="959659"/>
          </a:xfrm>
          <a:prstGeom prst="ellipse">
            <a:avLst/>
          </a:prstGeom>
          <a:ln w="1270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GB" dirty="0"/>
              <a:t>Movie</a:t>
            </a:r>
          </a:p>
        </p:txBody>
      </p:sp>
      <p:sp>
        <p:nvSpPr>
          <p:cNvPr id="48" name="Rectangle 47">
            <a:extLst>
              <a:ext uri="{FF2B5EF4-FFF2-40B4-BE49-F238E27FC236}">
                <a16:creationId xmlns:a16="http://schemas.microsoft.com/office/drawing/2014/main" id="{72A3D0CD-4DF8-4BC3-97D9-4A8305EC0A64}"/>
              </a:ext>
            </a:extLst>
          </p:cNvPr>
          <p:cNvSpPr/>
          <p:nvPr/>
        </p:nvSpPr>
        <p:spPr>
          <a:xfrm>
            <a:off x="7087499" y="3332967"/>
            <a:ext cx="1422820" cy="76346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Year: 1989</a:t>
            </a:r>
          </a:p>
        </p:txBody>
      </p:sp>
      <p:cxnSp>
        <p:nvCxnSpPr>
          <p:cNvPr id="49" name="Straight Connector 48">
            <a:extLst>
              <a:ext uri="{FF2B5EF4-FFF2-40B4-BE49-F238E27FC236}">
                <a16:creationId xmlns:a16="http://schemas.microsoft.com/office/drawing/2014/main" id="{246846E5-A873-45B2-83F8-890668AFA6FA}"/>
              </a:ext>
            </a:extLst>
          </p:cNvPr>
          <p:cNvCxnSpPr>
            <a:cxnSpLocks/>
            <a:stCxn id="47" idx="4"/>
            <a:endCxn id="48" idx="0"/>
          </p:cNvCxnSpPr>
          <p:nvPr/>
        </p:nvCxnSpPr>
        <p:spPr>
          <a:xfrm flipH="1">
            <a:off x="7798909" y="2880283"/>
            <a:ext cx="516030" cy="452684"/>
          </a:xfrm>
          <a:prstGeom prst="line">
            <a:avLst/>
          </a:prstGeom>
          <a:ln>
            <a:solidFill>
              <a:schemeClr val="tx1"/>
            </a:solidFill>
            <a:prstDash val="dash"/>
          </a:ln>
        </p:spPr>
        <p:style>
          <a:lnRef idx="1">
            <a:schemeClr val="dk1"/>
          </a:lnRef>
          <a:fillRef idx="0">
            <a:schemeClr val="dk1"/>
          </a:fillRef>
          <a:effectRef idx="0">
            <a:schemeClr val="dk1"/>
          </a:effectRef>
          <a:fontRef idx="minor">
            <a:schemeClr val="tx1"/>
          </a:fontRef>
        </p:style>
      </p:cxnSp>
      <p:sp>
        <p:nvSpPr>
          <p:cNvPr id="58" name="Oval 57">
            <a:extLst>
              <a:ext uri="{FF2B5EF4-FFF2-40B4-BE49-F238E27FC236}">
                <a16:creationId xmlns:a16="http://schemas.microsoft.com/office/drawing/2014/main" id="{53D2EBC5-621A-440B-88CC-1448B0B9A421}"/>
              </a:ext>
            </a:extLst>
          </p:cNvPr>
          <p:cNvSpPr/>
          <p:nvPr/>
        </p:nvSpPr>
        <p:spPr>
          <a:xfrm>
            <a:off x="5183350" y="1920624"/>
            <a:ext cx="1345855" cy="959659"/>
          </a:xfrm>
          <a:prstGeom prst="ellipse">
            <a:avLst/>
          </a:prstGeom>
          <a:ln w="1270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GB" dirty="0"/>
              <a:t>Actor</a:t>
            </a:r>
          </a:p>
        </p:txBody>
      </p:sp>
      <p:cxnSp>
        <p:nvCxnSpPr>
          <p:cNvPr id="53" name="Straight Arrow Connector 52">
            <a:extLst>
              <a:ext uri="{FF2B5EF4-FFF2-40B4-BE49-F238E27FC236}">
                <a16:creationId xmlns:a16="http://schemas.microsoft.com/office/drawing/2014/main" id="{78030454-0C2E-4986-97A5-F9EEF6CB36EB}"/>
              </a:ext>
            </a:extLst>
          </p:cNvPr>
          <p:cNvCxnSpPr>
            <a:cxnSpLocks/>
            <a:endCxn id="14" idx="2"/>
          </p:cNvCxnSpPr>
          <p:nvPr/>
        </p:nvCxnSpPr>
        <p:spPr>
          <a:xfrm>
            <a:off x="1735509" y="2400455"/>
            <a:ext cx="1012365"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81" name="TextBox 80">
            <a:extLst>
              <a:ext uri="{FF2B5EF4-FFF2-40B4-BE49-F238E27FC236}">
                <a16:creationId xmlns:a16="http://schemas.microsoft.com/office/drawing/2014/main" id="{CBDA7BA7-D2BD-4E03-B28D-6DE8AD7EFFC4}"/>
              </a:ext>
            </a:extLst>
          </p:cNvPr>
          <p:cNvSpPr txBox="1"/>
          <p:nvPr/>
        </p:nvSpPr>
        <p:spPr>
          <a:xfrm>
            <a:off x="1693220" y="1937490"/>
            <a:ext cx="1345855" cy="369332"/>
          </a:xfrm>
          <a:prstGeom prst="rect">
            <a:avLst/>
          </a:prstGeom>
          <a:noFill/>
        </p:spPr>
        <p:txBody>
          <a:bodyPr wrap="square" rtlCol="0">
            <a:spAutoFit/>
          </a:bodyPr>
          <a:lstStyle/>
          <a:p>
            <a:r>
              <a:rPr lang="en-GB" dirty="0"/>
              <a:t>Starred in</a:t>
            </a:r>
          </a:p>
        </p:txBody>
      </p:sp>
      <p:sp>
        <p:nvSpPr>
          <p:cNvPr id="36" name="Oval 35">
            <a:extLst>
              <a:ext uri="{FF2B5EF4-FFF2-40B4-BE49-F238E27FC236}">
                <a16:creationId xmlns:a16="http://schemas.microsoft.com/office/drawing/2014/main" id="{AB67C434-F830-4C05-B4A1-EC87BCB11B4D}"/>
              </a:ext>
            </a:extLst>
          </p:cNvPr>
          <p:cNvSpPr/>
          <p:nvPr/>
        </p:nvSpPr>
        <p:spPr>
          <a:xfrm>
            <a:off x="255940" y="1862699"/>
            <a:ext cx="1479569" cy="959659"/>
          </a:xfrm>
          <a:prstGeom prst="ellipse">
            <a:avLst/>
          </a:prstGeom>
          <a:ln w="1270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GB" dirty="0"/>
              <a:t>Actor</a:t>
            </a:r>
          </a:p>
        </p:txBody>
      </p:sp>
      <p:sp>
        <p:nvSpPr>
          <p:cNvPr id="43" name="Oval 42">
            <a:extLst>
              <a:ext uri="{FF2B5EF4-FFF2-40B4-BE49-F238E27FC236}">
                <a16:creationId xmlns:a16="http://schemas.microsoft.com/office/drawing/2014/main" id="{11048615-9DF3-404E-9608-2535334A4ACA}"/>
              </a:ext>
            </a:extLst>
          </p:cNvPr>
          <p:cNvSpPr/>
          <p:nvPr/>
        </p:nvSpPr>
        <p:spPr>
          <a:xfrm>
            <a:off x="10448825" y="1928018"/>
            <a:ext cx="1575020" cy="959659"/>
          </a:xfrm>
          <a:prstGeom prst="ellipse">
            <a:avLst/>
          </a:prstGeom>
          <a:ln w="1270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GB" dirty="0"/>
              <a:t>Actor</a:t>
            </a:r>
          </a:p>
        </p:txBody>
      </p:sp>
      <p:cxnSp>
        <p:nvCxnSpPr>
          <p:cNvPr id="54" name="Straight Arrow Connector 53">
            <a:extLst>
              <a:ext uri="{FF2B5EF4-FFF2-40B4-BE49-F238E27FC236}">
                <a16:creationId xmlns:a16="http://schemas.microsoft.com/office/drawing/2014/main" id="{AC9D3CD6-AD82-4D76-A472-6D60583AA949}"/>
              </a:ext>
            </a:extLst>
          </p:cNvPr>
          <p:cNvCxnSpPr>
            <a:cxnSpLocks/>
            <a:stCxn id="58" idx="6"/>
            <a:endCxn id="47" idx="2"/>
          </p:cNvCxnSpPr>
          <p:nvPr/>
        </p:nvCxnSpPr>
        <p:spPr>
          <a:xfrm>
            <a:off x="6529205" y="2400454"/>
            <a:ext cx="955908"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5" name="Straight Arrow Connector 54">
            <a:extLst>
              <a:ext uri="{FF2B5EF4-FFF2-40B4-BE49-F238E27FC236}">
                <a16:creationId xmlns:a16="http://schemas.microsoft.com/office/drawing/2014/main" id="{2F3DBE48-D3FA-4407-8DC7-25597B8F969A}"/>
              </a:ext>
            </a:extLst>
          </p:cNvPr>
          <p:cNvCxnSpPr>
            <a:cxnSpLocks/>
            <a:stCxn id="58" idx="2"/>
            <a:endCxn id="14" idx="6"/>
          </p:cNvCxnSpPr>
          <p:nvPr/>
        </p:nvCxnSpPr>
        <p:spPr>
          <a:xfrm flipH="1">
            <a:off x="4227443" y="2400454"/>
            <a:ext cx="955907" cy="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6" name="Straight Arrow Connector 55">
            <a:extLst>
              <a:ext uri="{FF2B5EF4-FFF2-40B4-BE49-F238E27FC236}">
                <a16:creationId xmlns:a16="http://schemas.microsoft.com/office/drawing/2014/main" id="{D2B3B880-CF45-4197-A681-DB65C0C613E2}"/>
              </a:ext>
            </a:extLst>
          </p:cNvPr>
          <p:cNvCxnSpPr>
            <a:cxnSpLocks/>
            <a:stCxn id="43" idx="2"/>
            <a:endCxn id="47" idx="6"/>
          </p:cNvCxnSpPr>
          <p:nvPr/>
        </p:nvCxnSpPr>
        <p:spPr>
          <a:xfrm flipH="1" flipV="1">
            <a:off x="9144764" y="2400454"/>
            <a:ext cx="1304061" cy="7394"/>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57" name="TextBox 56">
            <a:extLst>
              <a:ext uri="{FF2B5EF4-FFF2-40B4-BE49-F238E27FC236}">
                <a16:creationId xmlns:a16="http://schemas.microsoft.com/office/drawing/2014/main" id="{FBEA2902-4857-4878-9E5F-1D74ECD27EEA}"/>
              </a:ext>
            </a:extLst>
          </p:cNvPr>
          <p:cNvSpPr txBox="1"/>
          <p:nvPr/>
        </p:nvSpPr>
        <p:spPr>
          <a:xfrm>
            <a:off x="4140232" y="1947771"/>
            <a:ext cx="1345855" cy="369332"/>
          </a:xfrm>
          <a:prstGeom prst="rect">
            <a:avLst/>
          </a:prstGeom>
          <a:noFill/>
        </p:spPr>
        <p:txBody>
          <a:bodyPr wrap="square" rtlCol="0">
            <a:spAutoFit/>
          </a:bodyPr>
          <a:lstStyle/>
          <a:p>
            <a:r>
              <a:rPr lang="en-GB" dirty="0"/>
              <a:t>Starred in</a:t>
            </a:r>
          </a:p>
        </p:txBody>
      </p:sp>
      <p:sp>
        <p:nvSpPr>
          <p:cNvPr id="59" name="TextBox 58">
            <a:extLst>
              <a:ext uri="{FF2B5EF4-FFF2-40B4-BE49-F238E27FC236}">
                <a16:creationId xmlns:a16="http://schemas.microsoft.com/office/drawing/2014/main" id="{C540EA0E-3A04-40D6-997D-1FB54999D224}"/>
              </a:ext>
            </a:extLst>
          </p:cNvPr>
          <p:cNvSpPr txBox="1"/>
          <p:nvPr/>
        </p:nvSpPr>
        <p:spPr>
          <a:xfrm>
            <a:off x="6453054" y="1957191"/>
            <a:ext cx="1345855" cy="369332"/>
          </a:xfrm>
          <a:prstGeom prst="rect">
            <a:avLst/>
          </a:prstGeom>
          <a:noFill/>
        </p:spPr>
        <p:txBody>
          <a:bodyPr wrap="square" rtlCol="0">
            <a:spAutoFit/>
          </a:bodyPr>
          <a:lstStyle/>
          <a:p>
            <a:r>
              <a:rPr lang="en-GB" dirty="0"/>
              <a:t>Starred in</a:t>
            </a:r>
          </a:p>
        </p:txBody>
      </p:sp>
      <p:sp>
        <p:nvSpPr>
          <p:cNvPr id="62" name="TextBox 61">
            <a:extLst>
              <a:ext uri="{FF2B5EF4-FFF2-40B4-BE49-F238E27FC236}">
                <a16:creationId xmlns:a16="http://schemas.microsoft.com/office/drawing/2014/main" id="{A73C07A9-3A52-40D4-A1A5-6B1EB3BA8A02}"/>
              </a:ext>
            </a:extLst>
          </p:cNvPr>
          <p:cNvSpPr txBox="1"/>
          <p:nvPr/>
        </p:nvSpPr>
        <p:spPr>
          <a:xfrm>
            <a:off x="9259867" y="2002355"/>
            <a:ext cx="1345855" cy="369332"/>
          </a:xfrm>
          <a:prstGeom prst="rect">
            <a:avLst/>
          </a:prstGeom>
          <a:noFill/>
        </p:spPr>
        <p:txBody>
          <a:bodyPr wrap="square" rtlCol="0">
            <a:spAutoFit/>
          </a:bodyPr>
          <a:lstStyle/>
          <a:p>
            <a:r>
              <a:rPr lang="en-GB" dirty="0"/>
              <a:t>Starred in</a:t>
            </a:r>
          </a:p>
        </p:txBody>
      </p:sp>
      <p:sp>
        <p:nvSpPr>
          <p:cNvPr id="72" name="Rectangle 71">
            <a:extLst>
              <a:ext uri="{FF2B5EF4-FFF2-40B4-BE49-F238E27FC236}">
                <a16:creationId xmlns:a16="http://schemas.microsoft.com/office/drawing/2014/main" id="{D5B9E624-27AE-43BD-B33C-A3F16EEEE9CC}"/>
              </a:ext>
            </a:extLst>
          </p:cNvPr>
          <p:cNvSpPr/>
          <p:nvPr/>
        </p:nvSpPr>
        <p:spPr>
          <a:xfrm>
            <a:off x="384534" y="1169888"/>
            <a:ext cx="4838569" cy="461665"/>
          </a:xfrm>
          <a:prstGeom prst="rect">
            <a:avLst/>
          </a:prstGeom>
        </p:spPr>
        <p:txBody>
          <a:bodyPr wrap="none">
            <a:spAutoFit/>
          </a:bodyPr>
          <a:lstStyle/>
          <a:p>
            <a:r>
              <a:rPr lang="en-GB" sz="2400" b="1" dirty="0"/>
              <a:t>Samuel L. Jackson and Sean Connery</a:t>
            </a:r>
          </a:p>
        </p:txBody>
      </p:sp>
      <p:sp>
        <p:nvSpPr>
          <p:cNvPr id="39" name="Rectangle 38">
            <a:extLst>
              <a:ext uri="{FF2B5EF4-FFF2-40B4-BE49-F238E27FC236}">
                <a16:creationId xmlns:a16="http://schemas.microsoft.com/office/drawing/2014/main" id="{F66BC8A3-E4FA-40CC-B635-2A01C2D411C2}"/>
              </a:ext>
            </a:extLst>
          </p:cNvPr>
          <p:cNvSpPr/>
          <p:nvPr/>
        </p:nvSpPr>
        <p:spPr>
          <a:xfrm>
            <a:off x="292059" y="3332967"/>
            <a:ext cx="1396930" cy="855481"/>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Name: Sean Connery</a:t>
            </a:r>
          </a:p>
        </p:txBody>
      </p:sp>
      <p:sp>
        <p:nvSpPr>
          <p:cNvPr id="40" name="Rectangle 39">
            <a:extLst>
              <a:ext uri="{FF2B5EF4-FFF2-40B4-BE49-F238E27FC236}">
                <a16:creationId xmlns:a16="http://schemas.microsoft.com/office/drawing/2014/main" id="{601E499D-DB09-44D5-9935-F282B608BDF4}"/>
              </a:ext>
            </a:extLst>
          </p:cNvPr>
          <p:cNvSpPr/>
          <p:nvPr/>
        </p:nvSpPr>
        <p:spPr>
          <a:xfrm>
            <a:off x="5253934" y="3368541"/>
            <a:ext cx="1204686" cy="76346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Name: John Spencer</a:t>
            </a:r>
          </a:p>
        </p:txBody>
      </p:sp>
      <p:sp>
        <p:nvSpPr>
          <p:cNvPr id="41" name="Rectangle 40">
            <a:extLst>
              <a:ext uri="{FF2B5EF4-FFF2-40B4-BE49-F238E27FC236}">
                <a16:creationId xmlns:a16="http://schemas.microsoft.com/office/drawing/2014/main" id="{2B0A78C6-8ED9-41F5-B1C8-600954C12809}"/>
              </a:ext>
            </a:extLst>
          </p:cNvPr>
          <p:cNvSpPr/>
          <p:nvPr/>
        </p:nvSpPr>
        <p:spPr>
          <a:xfrm>
            <a:off x="10754141" y="3332967"/>
            <a:ext cx="1204686" cy="76346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Name: Samuel L. Jackson</a:t>
            </a:r>
          </a:p>
        </p:txBody>
      </p:sp>
      <p:sp>
        <p:nvSpPr>
          <p:cNvPr id="42" name="Rectangle 41">
            <a:extLst>
              <a:ext uri="{FF2B5EF4-FFF2-40B4-BE49-F238E27FC236}">
                <a16:creationId xmlns:a16="http://schemas.microsoft.com/office/drawing/2014/main" id="{A93D0434-5A07-4FE2-9DBA-D38A721A6008}"/>
              </a:ext>
            </a:extLst>
          </p:cNvPr>
          <p:cNvSpPr/>
          <p:nvPr/>
        </p:nvSpPr>
        <p:spPr>
          <a:xfrm>
            <a:off x="3847938" y="3424989"/>
            <a:ext cx="1204686" cy="76346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Year: 1996</a:t>
            </a:r>
          </a:p>
        </p:txBody>
      </p:sp>
      <p:sp>
        <p:nvSpPr>
          <p:cNvPr id="44" name="Rectangle 43">
            <a:extLst>
              <a:ext uri="{FF2B5EF4-FFF2-40B4-BE49-F238E27FC236}">
                <a16:creationId xmlns:a16="http://schemas.microsoft.com/office/drawing/2014/main" id="{B7ED6217-4F01-4BDC-8ECF-3E831976F565}"/>
              </a:ext>
            </a:extLst>
          </p:cNvPr>
          <p:cNvSpPr/>
          <p:nvPr/>
        </p:nvSpPr>
        <p:spPr>
          <a:xfrm>
            <a:off x="8728108" y="3332967"/>
            <a:ext cx="1204686" cy="76346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Title: Sea of Love</a:t>
            </a:r>
          </a:p>
        </p:txBody>
      </p:sp>
      <p:cxnSp>
        <p:nvCxnSpPr>
          <p:cNvPr id="46" name="Straight Connector 45">
            <a:extLst>
              <a:ext uri="{FF2B5EF4-FFF2-40B4-BE49-F238E27FC236}">
                <a16:creationId xmlns:a16="http://schemas.microsoft.com/office/drawing/2014/main" id="{6AACF11C-17C4-43FF-B44C-FF48F7AE0200}"/>
              </a:ext>
            </a:extLst>
          </p:cNvPr>
          <p:cNvCxnSpPr>
            <a:cxnSpLocks/>
            <a:stCxn id="47" idx="4"/>
            <a:endCxn id="44" idx="0"/>
          </p:cNvCxnSpPr>
          <p:nvPr/>
        </p:nvCxnSpPr>
        <p:spPr>
          <a:xfrm>
            <a:off x="8314939" y="2880283"/>
            <a:ext cx="1015512" cy="452684"/>
          </a:xfrm>
          <a:prstGeom prst="line">
            <a:avLst/>
          </a:prstGeom>
          <a:ln>
            <a:solidFill>
              <a:schemeClr val="tx1"/>
            </a:solidFill>
            <a:prstDash val="dash"/>
          </a:ln>
        </p:spPr>
        <p:style>
          <a:lnRef idx="1">
            <a:schemeClr val="dk1"/>
          </a:lnRef>
          <a:fillRef idx="0">
            <a:schemeClr val="dk1"/>
          </a:fillRef>
          <a:effectRef idx="0">
            <a:schemeClr val="dk1"/>
          </a:effectRef>
          <a:fontRef idx="minor">
            <a:schemeClr val="tx1"/>
          </a:fontRef>
        </p:style>
      </p:cxnSp>
      <p:cxnSp>
        <p:nvCxnSpPr>
          <p:cNvPr id="50" name="Straight Connector 49">
            <a:extLst>
              <a:ext uri="{FF2B5EF4-FFF2-40B4-BE49-F238E27FC236}">
                <a16:creationId xmlns:a16="http://schemas.microsoft.com/office/drawing/2014/main" id="{5CA324EF-925B-44DA-8472-B26CB4BFFB0D}"/>
              </a:ext>
            </a:extLst>
          </p:cNvPr>
          <p:cNvCxnSpPr>
            <a:cxnSpLocks/>
            <a:stCxn id="14" idx="4"/>
            <a:endCxn id="42" idx="0"/>
          </p:cNvCxnSpPr>
          <p:nvPr/>
        </p:nvCxnSpPr>
        <p:spPr>
          <a:xfrm>
            <a:off x="3487659" y="2880284"/>
            <a:ext cx="962622" cy="544705"/>
          </a:xfrm>
          <a:prstGeom prst="line">
            <a:avLst/>
          </a:prstGeom>
          <a:ln>
            <a:solidFill>
              <a:schemeClr val="tx1"/>
            </a:solidFill>
            <a:prstDash val="dash"/>
          </a:ln>
        </p:spPr>
        <p:style>
          <a:lnRef idx="1">
            <a:schemeClr val="dk1"/>
          </a:lnRef>
          <a:fillRef idx="0">
            <a:schemeClr val="dk1"/>
          </a:fillRef>
          <a:effectRef idx="0">
            <a:schemeClr val="dk1"/>
          </a:effectRef>
          <a:fontRef idx="minor">
            <a:schemeClr val="tx1"/>
          </a:fontRef>
        </p:style>
      </p:cxnSp>
      <p:cxnSp>
        <p:nvCxnSpPr>
          <p:cNvPr id="52" name="Straight Connector 51">
            <a:extLst>
              <a:ext uri="{FF2B5EF4-FFF2-40B4-BE49-F238E27FC236}">
                <a16:creationId xmlns:a16="http://schemas.microsoft.com/office/drawing/2014/main" id="{90991E96-80A8-443F-9386-FDB3F3BA2BD6}"/>
              </a:ext>
            </a:extLst>
          </p:cNvPr>
          <p:cNvCxnSpPr>
            <a:cxnSpLocks/>
            <a:stCxn id="36" idx="4"/>
            <a:endCxn id="39" idx="0"/>
          </p:cNvCxnSpPr>
          <p:nvPr/>
        </p:nvCxnSpPr>
        <p:spPr>
          <a:xfrm flipH="1">
            <a:off x="990524" y="2822358"/>
            <a:ext cx="5201" cy="510609"/>
          </a:xfrm>
          <a:prstGeom prst="line">
            <a:avLst/>
          </a:prstGeom>
          <a:ln>
            <a:solidFill>
              <a:schemeClr val="tx1"/>
            </a:solidFill>
            <a:prstDash val="dash"/>
          </a:ln>
        </p:spPr>
        <p:style>
          <a:lnRef idx="1">
            <a:schemeClr val="dk1"/>
          </a:lnRef>
          <a:fillRef idx="0">
            <a:schemeClr val="dk1"/>
          </a:fillRef>
          <a:effectRef idx="0">
            <a:schemeClr val="dk1"/>
          </a:effectRef>
          <a:fontRef idx="minor">
            <a:schemeClr val="tx1"/>
          </a:fontRef>
        </p:style>
      </p:cxnSp>
      <p:cxnSp>
        <p:nvCxnSpPr>
          <p:cNvPr id="60" name="Straight Connector 59">
            <a:extLst>
              <a:ext uri="{FF2B5EF4-FFF2-40B4-BE49-F238E27FC236}">
                <a16:creationId xmlns:a16="http://schemas.microsoft.com/office/drawing/2014/main" id="{8D9381A1-681B-49E3-A754-0EE702D4A75E}"/>
              </a:ext>
            </a:extLst>
          </p:cNvPr>
          <p:cNvCxnSpPr>
            <a:cxnSpLocks/>
            <a:stCxn id="58" idx="4"/>
            <a:endCxn id="40" idx="0"/>
          </p:cNvCxnSpPr>
          <p:nvPr/>
        </p:nvCxnSpPr>
        <p:spPr>
          <a:xfrm flipH="1">
            <a:off x="5856277" y="2880283"/>
            <a:ext cx="1" cy="488258"/>
          </a:xfrm>
          <a:prstGeom prst="line">
            <a:avLst/>
          </a:prstGeom>
          <a:ln>
            <a:solidFill>
              <a:schemeClr val="tx1"/>
            </a:solidFill>
            <a:prstDash val="dash"/>
          </a:ln>
        </p:spPr>
        <p:style>
          <a:lnRef idx="1">
            <a:schemeClr val="dk1"/>
          </a:lnRef>
          <a:fillRef idx="0">
            <a:schemeClr val="dk1"/>
          </a:fillRef>
          <a:effectRef idx="0">
            <a:schemeClr val="dk1"/>
          </a:effectRef>
          <a:fontRef idx="minor">
            <a:schemeClr val="tx1"/>
          </a:fontRef>
        </p:style>
      </p:cxnSp>
      <p:cxnSp>
        <p:nvCxnSpPr>
          <p:cNvPr id="61" name="Straight Connector 60">
            <a:extLst>
              <a:ext uri="{FF2B5EF4-FFF2-40B4-BE49-F238E27FC236}">
                <a16:creationId xmlns:a16="http://schemas.microsoft.com/office/drawing/2014/main" id="{634C2D66-1562-48A8-B24E-8AE36D6A3548}"/>
              </a:ext>
            </a:extLst>
          </p:cNvPr>
          <p:cNvCxnSpPr>
            <a:cxnSpLocks/>
            <a:stCxn id="43" idx="4"/>
            <a:endCxn id="41" idx="0"/>
          </p:cNvCxnSpPr>
          <p:nvPr/>
        </p:nvCxnSpPr>
        <p:spPr>
          <a:xfrm>
            <a:off x="11236335" y="2887677"/>
            <a:ext cx="120149" cy="445290"/>
          </a:xfrm>
          <a:prstGeom prst="line">
            <a:avLst/>
          </a:prstGeom>
          <a:ln>
            <a:solidFill>
              <a:schemeClr val="tx1"/>
            </a:solidFill>
            <a:prstDash val="dash"/>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263472865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26A64E-31C9-4DC3-A6CB-DD323E9DF391}"/>
              </a:ext>
            </a:extLst>
          </p:cNvPr>
          <p:cNvSpPr>
            <a:spLocks noGrp="1"/>
          </p:cNvSpPr>
          <p:nvPr>
            <p:ph type="title"/>
          </p:nvPr>
        </p:nvSpPr>
        <p:spPr/>
        <p:txBody>
          <a:bodyPr>
            <a:normAutofit fontScale="90000"/>
          </a:bodyPr>
          <a:lstStyle/>
          <a:p>
            <a:r>
              <a:rPr lang="en-GB" dirty="0"/>
              <a:t>Plenary</a:t>
            </a:r>
          </a:p>
        </p:txBody>
      </p:sp>
      <p:sp>
        <p:nvSpPr>
          <p:cNvPr id="3" name="Content Placeholder 2">
            <a:extLst>
              <a:ext uri="{FF2B5EF4-FFF2-40B4-BE49-F238E27FC236}">
                <a16:creationId xmlns:a16="http://schemas.microsoft.com/office/drawing/2014/main" id="{9C0A597D-AC45-4CD9-964D-60DAE8D797DC}"/>
              </a:ext>
            </a:extLst>
          </p:cNvPr>
          <p:cNvSpPr>
            <a:spLocks noGrp="1"/>
          </p:cNvSpPr>
          <p:nvPr>
            <p:ph idx="1"/>
          </p:nvPr>
        </p:nvSpPr>
        <p:spPr/>
        <p:txBody>
          <a:bodyPr/>
          <a:lstStyle/>
          <a:p>
            <a:pPr>
              <a:buFont typeface="Wingdings" panose="05000000000000000000" pitchFamily="2" charset="2"/>
              <a:buChar char="ü"/>
            </a:pPr>
            <a:r>
              <a:rPr lang="en-GB" dirty="0"/>
              <a:t>What are big data?</a:t>
            </a:r>
          </a:p>
          <a:p>
            <a:pPr>
              <a:buFont typeface="Wingdings" panose="05000000000000000000" pitchFamily="2" charset="2"/>
              <a:buChar char="ü"/>
            </a:pPr>
            <a:r>
              <a:rPr lang="en-GB" dirty="0"/>
              <a:t>What are the characteristics of big data?</a:t>
            </a:r>
          </a:p>
          <a:p>
            <a:pPr>
              <a:buFont typeface="Wingdings" panose="05000000000000000000" pitchFamily="2" charset="2"/>
              <a:buChar char="ü"/>
            </a:pPr>
            <a:r>
              <a:rPr lang="en-GB" dirty="0"/>
              <a:t>What is machine learning?</a:t>
            </a:r>
          </a:p>
          <a:p>
            <a:pPr>
              <a:buFont typeface="Wingdings" panose="05000000000000000000" pitchFamily="2" charset="2"/>
              <a:buChar char="ü"/>
            </a:pPr>
            <a:r>
              <a:rPr lang="en-GB" dirty="0"/>
              <a:t>Find some examples of big data</a:t>
            </a:r>
          </a:p>
          <a:p>
            <a:pPr>
              <a:buFont typeface="Wingdings" panose="05000000000000000000" pitchFamily="2" charset="2"/>
              <a:buChar char="ü"/>
            </a:pPr>
            <a:r>
              <a:rPr lang="en-GB" dirty="0"/>
              <a:t>Why is functional programming good for distributed processing of big data?</a:t>
            </a:r>
          </a:p>
        </p:txBody>
      </p:sp>
    </p:spTree>
    <p:extLst>
      <p:ext uri="{BB962C8B-B14F-4D97-AF65-F5344CB8AC3E}">
        <p14:creationId xmlns:p14="http://schemas.microsoft.com/office/powerpoint/2010/main" val="295703240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F54DC1-6DFF-4B70-B732-6C8A808B50D0}"/>
              </a:ext>
            </a:extLst>
          </p:cNvPr>
          <p:cNvSpPr>
            <a:spLocks noGrp="1"/>
          </p:cNvSpPr>
          <p:nvPr>
            <p:ph type="title"/>
          </p:nvPr>
        </p:nvSpPr>
        <p:spPr/>
        <p:txBody>
          <a:bodyPr>
            <a:normAutofit fontScale="90000"/>
          </a:bodyPr>
          <a:lstStyle/>
          <a:p>
            <a:r>
              <a:rPr lang="en-GB" dirty="0"/>
              <a:t>Homework: Past paper questions (AQA)</a:t>
            </a:r>
          </a:p>
        </p:txBody>
      </p:sp>
      <p:sp>
        <p:nvSpPr>
          <p:cNvPr id="3" name="Content Placeholder 2">
            <a:extLst>
              <a:ext uri="{FF2B5EF4-FFF2-40B4-BE49-F238E27FC236}">
                <a16:creationId xmlns:a16="http://schemas.microsoft.com/office/drawing/2014/main" id="{7AC99D8B-976F-4E2C-968C-F8752041A53A}"/>
              </a:ext>
            </a:extLst>
          </p:cNvPr>
          <p:cNvSpPr>
            <a:spLocks noGrp="1"/>
          </p:cNvSpPr>
          <p:nvPr>
            <p:ph idx="1"/>
          </p:nvPr>
        </p:nvSpPr>
        <p:spPr/>
        <p:txBody>
          <a:bodyPr/>
          <a:lstStyle/>
          <a:p>
            <a:pPr>
              <a:buFont typeface="Wingdings" panose="05000000000000000000" pitchFamily="2" charset="2"/>
              <a:buChar char="ü"/>
            </a:pPr>
            <a:r>
              <a:rPr lang="en-GB" dirty="0"/>
              <a:t>June 2018 Paper 2 Q14</a:t>
            </a:r>
          </a:p>
          <a:p>
            <a:pPr>
              <a:buFont typeface="Wingdings" panose="05000000000000000000" pitchFamily="2" charset="2"/>
              <a:buChar char="ü"/>
            </a:pPr>
            <a:r>
              <a:rPr lang="en-GB" dirty="0"/>
              <a:t>Specimen Additional Paper 2 Q7</a:t>
            </a:r>
          </a:p>
        </p:txBody>
      </p:sp>
    </p:spTree>
    <p:extLst>
      <p:ext uri="{BB962C8B-B14F-4D97-AF65-F5344CB8AC3E}">
        <p14:creationId xmlns:p14="http://schemas.microsoft.com/office/powerpoint/2010/main" val="320982152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a:t>Big Data</a:t>
            </a:r>
          </a:p>
        </p:txBody>
      </p:sp>
    </p:spTree>
    <p:extLst>
      <p:ext uri="{BB962C8B-B14F-4D97-AF65-F5344CB8AC3E}">
        <p14:creationId xmlns:p14="http://schemas.microsoft.com/office/powerpoint/2010/main" val="254773132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Learning objectives</a:t>
            </a:r>
          </a:p>
        </p:txBody>
      </p:sp>
      <p:sp>
        <p:nvSpPr>
          <p:cNvPr id="3" name="Content Placeholder 2"/>
          <p:cNvSpPr>
            <a:spLocks noGrp="1"/>
          </p:cNvSpPr>
          <p:nvPr>
            <p:ph idx="1"/>
          </p:nvPr>
        </p:nvSpPr>
        <p:spPr/>
        <p:txBody>
          <a:bodyPr/>
          <a:lstStyle/>
          <a:p>
            <a:pPr>
              <a:buFont typeface="Wingdings" panose="05000000000000000000" pitchFamily="2" charset="2"/>
              <a:buChar char="ü"/>
            </a:pPr>
            <a:r>
              <a:rPr lang="en-GB" dirty="0"/>
              <a:t>Describe what big data are</a:t>
            </a:r>
          </a:p>
          <a:p>
            <a:pPr>
              <a:buFont typeface="Wingdings" panose="05000000000000000000" pitchFamily="2" charset="2"/>
              <a:buChar char="ü"/>
            </a:pPr>
            <a:r>
              <a:rPr lang="en-GB" dirty="0"/>
              <a:t>Explain what is meant by volume, velocity and variety</a:t>
            </a:r>
          </a:p>
          <a:p>
            <a:pPr>
              <a:buFont typeface="Wingdings" panose="05000000000000000000" pitchFamily="2" charset="2"/>
              <a:buChar char="ü"/>
            </a:pPr>
            <a:r>
              <a:rPr lang="en-GB" dirty="0"/>
              <a:t>Understand why processing of big data needs to be distributed across multiple machines</a:t>
            </a:r>
          </a:p>
          <a:p>
            <a:pPr>
              <a:buFont typeface="Wingdings" panose="05000000000000000000" pitchFamily="2" charset="2"/>
              <a:buChar char="ü"/>
            </a:pPr>
            <a:r>
              <a:rPr lang="en-GB" dirty="0"/>
              <a:t>Explain the fact-based model for representing data</a:t>
            </a:r>
          </a:p>
          <a:p>
            <a:pPr>
              <a:buFont typeface="Wingdings" panose="05000000000000000000" pitchFamily="2" charset="2"/>
              <a:buChar char="ü"/>
            </a:pPr>
            <a:r>
              <a:rPr lang="en-GB" dirty="0"/>
              <a:t>Explain how graph schema are used for capturing the structure of the dataset.</a:t>
            </a:r>
          </a:p>
        </p:txBody>
      </p:sp>
    </p:spTree>
    <p:extLst>
      <p:ext uri="{BB962C8B-B14F-4D97-AF65-F5344CB8AC3E}">
        <p14:creationId xmlns:p14="http://schemas.microsoft.com/office/powerpoint/2010/main" val="37761422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What are big data?</a:t>
            </a:r>
          </a:p>
        </p:txBody>
      </p:sp>
      <p:sp>
        <p:nvSpPr>
          <p:cNvPr id="3" name="Content Placeholder 2"/>
          <p:cNvSpPr>
            <a:spLocks noGrp="1"/>
          </p:cNvSpPr>
          <p:nvPr>
            <p:ph idx="1"/>
          </p:nvPr>
        </p:nvSpPr>
        <p:spPr/>
        <p:txBody>
          <a:bodyPr/>
          <a:lstStyle/>
          <a:p>
            <a:pPr>
              <a:buFont typeface="Wingdings" panose="05000000000000000000" pitchFamily="2" charset="2"/>
              <a:buChar char="ü"/>
            </a:pPr>
            <a:r>
              <a:rPr lang="en-GB" dirty="0"/>
              <a:t>Big data are voluminous and are often unstructured and come in huge variety of forms (including sound, video surveillance, pictures) making storage in conventional relational databases very difficult or impossible.  </a:t>
            </a:r>
          </a:p>
          <a:p>
            <a:pPr>
              <a:buFont typeface="Wingdings" panose="05000000000000000000" pitchFamily="2" charset="2"/>
              <a:buChar char="ü"/>
            </a:pPr>
            <a:r>
              <a:rPr lang="en-GB" dirty="0"/>
              <a:t>Multiple machines are required to store, analyse and process the data so distributed processing is important.</a:t>
            </a:r>
          </a:p>
          <a:p>
            <a:pPr>
              <a:buFont typeface="Wingdings" panose="05000000000000000000" pitchFamily="2" charset="2"/>
              <a:buChar char="ü"/>
            </a:pPr>
            <a:r>
              <a:rPr lang="en-GB" dirty="0"/>
              <a:t> For instance, in 2022 Facebook collects 4 Petabytes of data per day</a:t>
            </a:r>
          </a:p>
        </p:txBody>
      </p:sp>
    </p:spTree>
    <p:extLst>
      <p:ext uri="{BB962C8B-B14F-4D97-AF65-F5344CB8AC3E}">
        <p14:creationId xmlns:p14="http://schemas.microsoft.com/office/powerpoint/2010/main" val="396361476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600" dirty="0"/>
              <a:t>Characteristics of big data: volume, velocity and variety</a:t>
            </a:r>
          </a:p>
        </p:txBody>
      </p:sp>
      <p:sp>
        <p:nvSpPr>
          <p:cNvPr id="3" name="Content Placeholder 2"/>
          <p:cNvSpPr>
            <a:spLocks noGrp="1"/>
          </p:cNvSpPr>
          <p:nvPr>
            <p:ph idx="1"/>
          </p:nvPr>
        </p:nvSpPr>
        <p:spPr/>
        <p:txBody>
          <a:bodyPr/>
          <a:lstStyle/>
          <a:p>
            <a:pPr>
              <a:buFont typeface="Wingdings" panose="05000000000000000000" pitchFamily="2" charset="2"/>
              <a:buChar char="ü"/>
            </a:pPr>
            <a:r>
              <a:rPr lang="en-GB" dirty="0"/>
              <a:t>Volume – Huge quantities of data</a:t>
            </a:r>
          </a:p>
          <a:p>
            <a:pPr>
              <a:buFont typeface="Wingdings" panose="05000000000000000000" pitchFamily="2" charset="2"/>
              <a:buChar char="ü"/>
            </a:pPr>
            <a:r>
              <a:rPr lang="en-GB" dirty="0"/>
              <a:t>Velocity – Data are continuously being added to an already huge dataset so greater and greater space capacity is needed</a:t>
            </a:r>
          </a:p>
          <a:p>
            <a:pPr>
              <a:buFont typeface="Wingdings" panose="05000000000000000000" pitchFamily="2" charset="2"/>
              <a:buChar char="ü"/>
            </a:pPr>
            <a:r>
              <a:rPr lang="en-GB" dirty="0"/>
              <a:t>Variety – There is a high range of data types so that data are unstructured</a:t>
            </a:r>
          </a:p>
        </p:txBody>
      </p:sp>
    </p:spTree>
    <p:extLst>
      <p:ext uri="{BB962C8B-B14F-4D97-AF65-F5344CB8AC3E}">
        <p14:creationId xmlns:p14="http://schemas.microsoft.com/office/powerpoint/2010/main" val="95493998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How are big data used?</a:t>
            </a:r>
          </a:p>
        </p:txBody>
      </p:sp>
      <p:sp>
        <p:nvSpPr>
          <p:cNvPr id="3" name="Content Placeholder 2"/>
          <p:cNvSpPr>
            <a:spLocks noGrp="1"/>
          </p:cNvSpPr>
          <p:nvPr>
            <p:ph idx="1"/>
          </p:nvPr>
        </p:nvSpPr>
        <p:spPr>
          <a:xfrm>
            <a:off x="838200" y="1412264"/>
            <a:ext cx="10515600" cy="4351338"/>
          </a:xfrm>
        </p:spPr>
        <p:txBody>
          <a:bodyPr>
            <a:normAutofit fontScale="92500"/>
          </a:bodyPr>
          <a:lstStyle/>
          <a:p>
            <a:pPr marL="0" indent="0">
              <a:buNone/>
            </a:pPr>
            <a:r>
              <a:rPr lang="en-GB" dirty="0"/>
              <a:t>Big data when analysed using machine learning and can be used to model real world problems that allow for prediction and classification</a:t>
            </a:r>
          </a:p>
          <a:p>
            <a:pPr marL="0" indent="0">
              <a:buNone/>
            </a:pPr>
            <a:endParaRPr lang="en-GB" dirty="0"/>
          </a:p>
          <a:p>
            <a:pPr marL="0" indent="0">
              <a:buNone/>
            </a:pPr>
            <a:r>
              <a:rPr lang="en-GB" b="1" dirty="0"/>
              <a:t>Examples</a:t>
            </a:r>
          </a:p>
          <a:p>
            <a:pPr marL="0" indent="0">
              <a:buNone/>
            </a:pPr>
            <a:r>
              <a:rPr lang="en-GB" dirty="0"/>
              <a:t>Prediction: big data collected by e-commerce sites can be used to determine what online purchases you will likely make based on purchases that you have already made.  So those products will be advertised and marketed to you.  </a:t>
            </a:r>
          </a:p>
          <a:p>
            <a:pPr marL="0" indent="0">
              <a:buNone/>
            </a:pPr>
            <a:endParaRPr lang="en-GB" dirty="0"/>
          </a:p>
          <a:p>
            <a:pPr marL="0" indent="0">
              <a:buNone/>
            </a:pPr>
            <a:r>
              <a:rPr lang="en-GB" dirty="0"/>
              <a:t>Classification: Being able to determine which of your emails are spam or not based on previous emails that we know are spam and ham (</a:t>
            </a:r>
            <a:r>
              <a:rPr lang="en-GB" dirty="0" err="1"/>
              <a:t>ie</a:t>
            </a:r>
            <a:r>
              <a:rPr lang="en-GB" dirty="0"/>
              <a:t> not spam)</a:t>
            </a:r>
          </a:p>
        </p:txBody>
      </p:sp>
    </p:spTree>
    <p:extLst>
      <p:ext uri="{BB962C8B-B14F-4D97-AF65-F5344CB8AC3E}">
        <p14:creationId xmlns:p14="http://schemas.microsoft.com/office/powerpoint/2010/main" val="265693487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Machine learning</a:t>
            </a:r>
          </a:p>
        </p:txBody>
      </p:sp>
      <p:sp>
        <p:nvSpPr>
          <p:cNvPr id="3" name="Content Placeholder 2"/>
          <p:cNvSpPr>
            <a:spLocks noGrp="1"/>
          </p:cNvSpPr>
          <p:nvPr>
            <p:ph idx="1"/>
          </p:nvPr>
        </p:nvSpPr>
        <p:spPr/>
        <p:txBody>
          <a:bodyPr/>
          <a:lstStyle/>
          <a:p>
            <a:pPr>
              <a:buFont typeface="Wingdings" panose="05000000000000000000" pitchFamily="2" charset="2"/>
              <a:buChar char="ü"/>
            </a:pPr>
            <a:r>
              <a:rPr lang="en-GB" dirty="0"/>
              <a:t>Machine learning uses training data to create a model that can make predictions and identify patterns in data.</a:t>
            </a:r>
          </a:p>
          <a:p>
            <a:pPr>
              <a:buFont typeface="Wingdings" panose="05000000000000000000" pitchFamily="2" charset="2"/>
              <a:buChar char="ü"/>
            </a:pPr>
            <a:r>
              <a:rPr lang="en-GB" dirty="0"/>
              <a:t>Look for patterns in data this can include anything from simple regression to neural networks.</a:t>
            </a:r>
          </a:p>
          <a:p>
            <a:pPr>
              <a:buFont typeface="Wingdings" panose="05000000000000000000" pitchFamily="2" charset="2"/>
              <a:buChar char="ü"/>
            </a:pPr>
            <a:r>
              <a:rPr lang="en-GB" dirty="0"/>
              <a:t>Machine learning uses big data to find patterns that human’s cannot see.</a:t>
            </a:r>
          </a:p>
        </p:txBody>
      </p:sp>
    </p:spTree>
    <p:extLst>
      <p:ext uri="{BB962C8B-B14F-4D97-AF65-F5344CB8AC3E}">
        <p14:creationId xmlns:p14="http://schemas.microsoft.com/office/powerpoint/2010/main" val="387611190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Multiple servers</a:t>
            </a:r>
            <a:endParaRPr lang="en-US" dirty="0"/>
          </a:p>
        </p:txBody>
      </p:sp>
      <p:sp>
        <p:nvSpPr>
          <p:cNvPr id="3" name="Content Placeholder 2"/>
          <p:cNvSpPr>
            <a:spLocks noGrp="1"/>
          </p:cNvSpPr>
          <p:nvPr>
            <p:ph idx="1"/>
          </p:nvPr>
        </p:nvSpPr>
        <p:spPr/>
        <p:txBody>
          <a:bodyPr/>
          <a:lstStyle/>
          <a:p>
            <a:pPr marL="0" indent="0">
              <a:buNone/>
            </a:pPr>
            <a:r>
              <a:rPr lang="en-GB" dirty="0"/>
              <a:t>Because the quantity of data are so large, the data need to be processed in parallel (at the same time) over multiple machines.  This means that programs must be designed with concurrency in mind that is they need to be thread-safe. This is where functional programming comes in.  </a:t>
            </a:r>
            <a:endParaRPr lang="en-US" dirty="0"/>
          </a:p>
        </p:txBody>
      </p:sp>
    </p:spTree>
    <p:extLst>
      <p:ext uri="{BB962C8B-B14F-4D97-AF65-F5344CB8AC3E}">
        <p14:creationId xmlns:p14="http://schemas.microsoft.com/office/powerpoint/2010/main" val="2799603812"/>
      </p:ext>
    </p:extLst>
  </p:cSld>
  <p:clrMapOvr>
    <a:masterClrMapping/>
  </p:clrMapOvr>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8266</TotalTime>
  <Words>1261</Words>
  <Application>Microsoft Office PowerPoint</Application>
  <PresentationFormat>Widescreen</PresentationFormat>
  <Paragraphs>170</Paragraphs>
  <Slides>22</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22</vt:i4>
      </vt:variant>
    </vt:vector>
  </HeadingPairs>
  <TitlesOfParts>
    <vt:vector size="29" baseType="lpstr">
      <vt:lpstr>Arial</vt:lpstr>
      <vt:lpstr>Calibri</vt:lpstr>
      <vt:lpstr>Calibri Light</vt:lpstr>
      <vt:lpstr>gg sans</vt:lpstr>
      <vt:lpstr>Times New Roman</vt:lpstr>
      <vt:lpstr>Wingdings</vt:lpstr>
      <vt:lpstr>1_Office Theme</vt:lpstr>
      <vt:lpstr>Homework: watch these videos</vt:lpstr>
      <vt:lpstr>Discussion</vt:lpstr>
      <vt:lpstr>Big Data</vt:lpstr>
      <vt:lpstr>Learning objectives</vt:lpstr>
      <vt:lpstr>What are big data?</vt:lpstr>
      <vt:lpstr>Characteristics of big data: volume, velocity and variety</vt:lpstr>
      <vt:lpstr>How are big data used?</vt:lpstr>
      <vt:lpstr>Machine learning</vt:lpstr>
      <vt:lpstr>Multiple servers</vt:lpstr>
      <vt:lpstr>Data models</vt:lpstr>
      <vt:lpstr>Fact based model for representing data</vt:lpstr>
      <vt:lpstr>Example: Fact-based model</vt:lpstr>
      <vt:lpstr>Graph schema</vt:lpstr>
      <vt:lpstr>Structure of graph</vt:lpstr>
      <vt:lpstr>Example of graph</vt:lpstr>
      <vt:lpstr>Exercise: Draw the following graph schema for a social network</vt:lpstr>
      <vt:lpstr>Social network graph</vt:lpstr>
      <vt:lpstr>Bacon Number: Linking Hollywood actors </vt:lpstr>
      <vt:lpstr>Bacon number </vt:lpstr>
      <vt:lpstr>Bacon number </vt:lpstr>
      <vt:lpstr>Plenary</vt:lpstr>
      <vt:lpstr>Homework: Past paper questions (AQA)</vt:lpstr>
    </vt:vector>
  </TitlesOfParts>
  <Company>RM Education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Learning objective</dc:title>
  <dc:creator>Grey William</dc:creator>
  <cp:lastModifiedBy>Chezka Mae Madrona</cp:lastModifiedBy>
  <cp:revision>156</cp:revision>
  <cp:lastPrinted>2016-09-16T11:32:46Z</cp:lastPrinted>
  <dcterms:created xsi:type="dcterms:W3CDTF">2016-09-09T07:37:57Z</dcterms:created>
  <dcterms:modified xsi:type="dcterms:W3CDTF">2025-03-26T14:06:24Z</dcterms:modified>
</cp:coreProperties>
</file>