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63" r:id="rId3"/>
    <p:sldId id="356" r:id="rId4"/>
    <p:sldId id="340" r:id="rId5"/>
    <p:sldId id="359" r:id="rId6"/>
    <p:sldId id="367" r:id="rId7"/>
    <p:sldId id="368" r:id="rId8"/>
    <p:sldId id="369" r:id="rId9"/>
    <p:sldId id="364" r:id="rId10"/>
    <p:sldId id="379" r:id="rId11"/>
    <p:sldId id="370" r:id="rId12"/>
    <p:sldId id="341" r:id="rId13"/>
    <p:sldId id="371" r:id="rId14"/>
    <p:sldId id="347" r:id="rId15"/>
    <p:sldId id="372" r:id="rId16"/>
    <p:sldId id="373" r:id="rId17"/>
    <p:sldId id="374" r:id="rId18"/>
    <p:sldId id="375" r:id="rId19"/>
    <p:sldId id="376" r:id="rId20"/>
    <p:sldId id="377" r:id="rId21"/>
    <p:sldId id="378" r:id="rId22"/>
    <p:sldId id="366" r:id="rId23"/>
    <p:sldId id="358" r:id="rId24"/>
    <p:sldId id="360" r:id="rId25"/>
    <p:sldId id="361" r:id="rId26"/>
    <p:sldId id="365" r:id="rId27"/>
    <p:sldId id="34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C05B11-8E12-4FB9-AD68-A5A6A40D2A4B}" v="2" dt="2022-08-08T20:27:19.4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0B968CD4-EE50-4BEE-AC7A-826C209F69F3}"/>
    <pc:docChg chg="custSel addSld delSld modSld sldOrd">
      <pc:chgData name="William Grey" userId="37b73424-c081-4fc2-b1af-363f4f3fd4f3" providerId="ADAL" clId="{0B968CD4-EE50-4BEE-AC7A-826C209F69F3}" dt="2020-12-17T13:01:28.360" v="235" actId="1076"/>
      <pc:docMkLst>
        <pc:docMk/>
      </pc:docMkLst>
      <pc:sldChg chg="del">
        <pc:chgData name="William Grey" userId="37b73424-c081-4fc2-b1af-363f4f3fd4f3" providerId="ADAL" clId="{0B968CD4-EE50-4BEE-AC7A-826C209F69F3}" dt="2020-12-15T13:48:35.855" v="117" actId="47"/>
        <pc:sldMkLst>
          <pc:docMk/>
          <pc:sldMk cId="2210832579" sldId="333"/>
        </pc:sldMkLst>
      </pc:sldChg>
      <pc:sldChg chg="del">
        <pc:chgData name="William Grey" userId="37b73424-c081-4fc2-b1af-363f4f3fd4f3" providerId="ADAL" clId="{0B968CD4-EE50-4BEE-AC7A-826C209F69F3}" dt="2020-12-15T13:48:38.363" v="125" actId="47"/>
        <pc:sldMkLst>
          <pc:docMk/>
          <pc:sldMk cId="290353126" sldId="334"/>
        </pc:sldMkLst>
      </pc:sldChg>
      <pc:sldChg chg="del">
        <pc:chgData name="William Grey" userId="37b73424-c081-4fc2-b1af-363f4f3fd4f3" providerId="ADAL" clId="{0B968CD4-EE50-4BEE-AC7A-826C209F69F3}" dt="2020-12-15T13:48:37.838" v="122" actId="47"/>
        <pc:sldMkLst>
          <pc:docMk/>
          <pc:sldMk cId="833347410" sldId="335"/>
        </pc:sldMkLst>
      </pc:sldChg>
      <pc:sldChg chg="del">
        <pc:chgData name="William Grey" userId="37b73424-c081-4fc2-b1af-363f4f3fd4f3" providerId="ADAL" clId="{0B968CD4-EE50-4BEE-AC7A-826C209F69F3}" dt="2020-12-15T13:48:37.356" v="120" actId="47"/>
        <pc:sldMkLst>
          <pc:docMk/>
          <pc:sldMk cId="3454453912" sldId="336"/>
        </pc:sldMkLst>
      </pc:sldChg>
      <pc:sldChg chg="del">
        <pc:chgData name="William Grey" userId="37b73424-c081-4fc2-b1af-363f4f3fd4f3" providerId="ADAL" clId="{0B968CD4-EE50-4BEE-AC7A-826C209F69F3}" dt="2020-12-15T13:48:39.358" v="128" actId="47"/>
        <pc:sldMkLst>
          <pc:docMk/>
          <pc:sldMk cId="476780405" sldId="342"/>
        </pc:sldMkLst>
      </pc:sldChg>
      <pc:sldChg chg="del">
        <pc:chgData name="William Grey" userId="37b73424-c081-4fc2-b1af-363f4f3fd4f3" providerId="ADAL" clId="{0B968CD4-EE50-4BEE-AC7A-826C209F69F3}" dt="2020-12-15T13:48:40.434" v="131" actId="47"/>
        <pc:sldMkLst>
          <pc:docMk/>
          <pc:sldMk cId="2898153049" sldId="343"/>
        </pc:sldMkLst>
      </pc:sldChg>
      <pc:sldChg chg="del">
        <pc:chgData name="William Grey" userId="37b73424-c081-4fc2-b1af-363f4f3fd4f3" providerId="ADAL" clId="{0B968CD4-EE50-4BEE-AC7A-826C209F69F3}" dt="2020-12-15T13:48:38.030" v="123" actId="47"/>
        <pc:sldMkLst>
          <pc:docMk/>
          <pc:sldMk cId="569559874" sldId="344"/>
        </pc:sldMkLst>
      </pc:sldChg>
      <pc:sldChg chg="del">
        <pc:chgData name="William Grey" userId="37b73424-c081-4fc2-b1af-363f4f3fd4f3" providerId="ADAL" clId="{0B968CD4-EE50-4BEE-AC7A-826C209F69F3}" dt="2020-12-15T13:48:38.509" v="126" actId="47"/>
        <pc:sldMkLst>
          <pc:docMk/>
          <pc:sldMk cId="3418217792" sldId="345"/>
        </pc:sldMkLst>
      </pc:sldChg>
      <pc:sldChg chg="del">
        <pc:chgData name="William Grey" userId="37b73424-c081-4fc2-b1af-363f4f3fd4f3" providerId="ADAL" clId="{0B968CD4-EE50-4BEE-AC7A-826C209F69F3}" dt="2020-12-15T13:48:36.966" v="119" actId="47"/>
        <pc:sldMkLst>
          <pc:docMk/>
          <pc:sldMk cId="1336751907" sldId="346"/>
        </pc:sldMkLst>
      </pc:sldChg>
      <pc:sldChg chg="addSp modSp mod">
        <pc:chgData name="William Grey" userId="37b73424-c081-4fc2-b1af-363f4f3fd4f3" providerId="ADAL" clId="{0B968CD4-EE50-4BEE-AC7A-826C209F69F3}" dt="2020-12-17T12:59:34.941" v="232" actId="2165"/>
        <pc:sldMkLst>
          <pc:docMk/>
          <pc:sldMk cId="1656583512" sldId="347"/>
        </pc:sldMkLst>
        <pc:spChg chg="mod">
          <ac:chgData name="William Grey" userId="37b73424-c081-4fc2-b1af-363f4f3fd4f3" providerId="ADAL" clId="{0B968CD4-EE50-4BEE-AC7A-826C209F69F3}" dt="2020-12-17T12:57:40.739" v="212" actId="20577"/>
          <ac:spMkLst>
            <pc:docMk/>
            <pc:sldMk cId="1656583512" sldId="347"/>
            <ac:spMk id="2" creationId="{EEA10162-E132-4617-AC2A-20F096365052}"/>
          </ac:spMkLst>
        </pc:spChg>
        <pc:graphicFrameChg chg="add mod modGraphic">
          <ac:chgData name="William Grey" userId="37b73424-c081-4fc2-b1af-363f4f3fd4f3" providerId="ADAL" clId="{0B968CD4-EE50-4BEE-AC7A-826C209F69F3}" dt="2020-12-17T12:59:34.941" v="232" actId="2165"/>
          <ac:graphicFrameMkLst>
            <pc:docMk/>
            <pc:sldMk cId="1656583512" sldId="347"/>
            <ac:graphicFrameMk id="3" creationId="{EE43A2A3-1927-4876-93A2-7266BC123341}"/>
          </ac:graphicFrameMkLst>
        </pc:graphicFrameChg>
      </pc:sldChg>
      <pc:sldChg chg="modSp mod ord">
        <pc:chgData name="William Grey" userId="37b73424-c081-4fc2-b1af-363f4f3fd4f3" providerId="ADAL" clId="{0B968CD4-EE50-4BEE-AC7A-826C209F69F3}" dt="2020-12-17T11:15:33.431" v="136" actId="12385"/>
        <pc:sldMkLst>
          <pc:docMk/>
          <pc:sldMk cId="2817288677" sldId="348"/>
        </pc:sldMkLst>
        <pc:graphicFrameChg chg="modGraphic">
          <ac:chgData name="William Grey" userId="37b73424-c081-4fc2-b1af-363f4f3fd4f3" providerId="ADAL" clId="{0B968CD4-EE50-4BEE-AC7A-826C209F69F3}" dt="2020-12-17T11:15:33.431" v="136" actId="12385"/>
          <ac:graphicFrameMkLst>
            <pc:docMk/>
            <pc:sldMk cId="2817288677" sldId="348"/>
            <ac:graphicFrameMk id="4" creationId="{4DEBA612-11FD-4D95-9985-8327BEE3F29B}"/>
          </ac:graphicFrameMkLst>
        </pc:graphicFrameChg>
      </pc:sldChg>
      <pc:sldChg chg="del">
        <pc:chgData name="William Grey" userId="37b73424-c081-4fc2-b1af-363f4f3fd4f3" providerId="ADAL" clId="{0B968CD4-EE50-4BEE-AC7A-826C209F69F3}" dt="2020-12-15T13:48:40.015" v="130" actId="47"/>
        <pc:sldMkLst>
          <pc:docMk/>
          <pc:sldMk cId="3410000337" sldId="349"/>
        </pc:sldMkLst>
      </pc:sldChg>
      <pc:sldChg chg="del">
        <pc:chgData name="William Grey" userId="37b73424-c081-4fc2-b1af-363f4f3fd4f3" providerId="ADAL" clId="{0B968CD4-EE50-4BEE-AC7A-826C209F69F3}" dt="2020-12-15T13:48:38.765" v="127" actId="47"/>
        <pc:sldMkLst>
          <pc:docMk/>
          <pc:sldMk cId="664186275" sldId="350"/>
        </pc:sldMkLst>
      </pc:sldChg>
      <pc:sldChg chg="del">
        <pc:chgData name="William Grey" userId="37b73424-c081-4fc2-b1af-363f4f3fd4f3" providerId="ADAL" clId="{0B968CD4-EE50-4BEE-AC7A-826C209F69F3}" dt="2020-12-15T13:48:37.635" v="121" actId="47"/>
        <pc:sldMkLst>
          <pc:docMk/>
          <pc:sldMk cId="3907015510" sldId="351"/>
        </pc:sldMkLst>
      </pc:sldChg>
      <pc:sldChg chg="del">
        <pc:chgData name="William Grey" userId="37b73424-c081-4fc2-b1af-363f4f3fd4f3" providerId="ADAL" clId="{0B968CD4-EE50-4BEE-AC7A-826C209F69F3}" dt="2020-12-15T13:48:36.311" v="118" actId="47"/>
        <pc:sldMkLst>
          <pc:docMk/>
          <pc:sldMk cId="2871956648" sldId="352"/>
        </pc:sldMkLst>
      </pc:sldChg>
      <pc:sldChg chg="del">
        <pc:chgData name="William Grey" userId="37b73424-c081-4fc2-b1af-363f4f3fd4f3" providerId="ADAL" clId="{0B968CD4-EE50-4BEE-AC7A-826C209F69F3}" dt="2020-12-15T13:48:38.172" v="124" actId="47"/>
        <pc:sldMkLst>
          <pc:docMk/>
          <pc:sldMk cId="1712409232" sldId="353"/>
        </pc:sldMkLst>
      </pc:sldChg>
      <pc:sldChg chg="modSp new mod">
        <pc:chgData name="William Grey" userId="37b73424-c081-4fc2-b1af-363f4f3fd4f3" providerId="ADAL" clId="{0B968CD4-EE50-4BEE-AC7A-826C209F69F3}" dt="2020-12-15T09:02:02.763" v="116" actId="20577"/>
        <pc:sldMkLst>
          <pc:docMk/>
          <pc:sldMk cId="2792455362" sldId="356"/>
        </pc:sldMkLst>
        <pc:spChg chg="mod">
          <ac:chgData name="William Grey" userId="37b73424-c081-4fc2-b1af-363f4f3fd4f3" providerId="ADAL" clId="{0B968CD4-EE50-4BEE-AC7A-826C209F69F3}" dt="2020-12-15T09:02:02.763" v="116" actId="20577"/>
          <ac:spMkLst>
            <pc:docMk/>
            <pc:sldMk cId="2792455362" sldId="356"/>
            <ac:spMk id="3" creationId="{1C95569D-7FA2-486D-828D-C7F41FAECC7D}"/>
          </ac:spMkLst>
        </pc:spChg>
      </pc:sldChg>
      <pc:sldChg chg="del">
        <pc:chgData name="William Grey" userId="37b73424-c081-4fc2-b1af-363f4f3fd4f3" providerId="ADAL" clId="{0B968CD4-EE50-4BEE-AC7A-826C209F69F3}" dt="2020-12-15T13:48:39.592" v="129" actId="47"/>
        <pc:sldMkLst>
          <pc:docMk/>
          <pc:sldMk cId="3539098000" sldId="357"/>
        </pc:sldMkLst>
      </pc:sldChg>
      <pc:sldChg chg="ord">
        <pc:chgData name="William Grey" userId="37b73424-c081-4fc2-b1af-363f4f3fd4f3" providerId="ADAL" clId="{0B968CD4-EE50-4BEE-AC7A-826C209F69F3}" dt="2020-12-17T11:38:09.929" v="189"/>
        <pc:sldMkLst>
          <pc:docMk/>
          <pc:sldMk cId="3073526542" sldId="358"/>
        </pc:sldMkLst>
      </pc:sldChg>
      <pc:sldChg chg="del">
        <pc:chgData name="William Grey" userId="37b73424-c081-4fc2-b1af-363f4f3fd4f3" providerId="ADAL" clId="{0B968CD4-EE50-4BEE-AC7A-826C209F69F3}" dt="2020-12-15T13:48:43.766" v="132" actId="47"/>
        <pc:sldMkLst>
          <pc:docMk/>
          <pc:sldMk cId="973377133" sldId="362"/>
        </pc:sldMkLst>
      </pc:sldChg>
      <pc:sldChg chg="modSp mod">
        <pc:chgData name="William Grey" userId="37b73424-c081-4fc2-b1af-363f4f3fd4f3" providerId="ADAL" clId="{0B968CD4-EE50-4BEE-AC7A-826C209F69F3}" dt="2020-12-17T13:01:28.360" v="235" actId="1076"/>
        <pc:sldMkLst>
          <pc:docMk/>
          <pc:sldMk cId="3837963854" sldId="365"/>
        </pc:sldMkLst>
        <pc:spChg chg="mod">
          <ac:chgData name="William Grey" userId="37b73424-c081-4fc2-b1af-363f4f3fd4f3" providerId="ADAL" clId="{0B968CD4-EE50-4BEE-AC7A-826C209F69F3}" dt="2020-12-17T13:01:28.360" v="235" actId="1076"/>
          <ac:spMkLst>
            <pc:docMk/>
            <pc:sldMk cId="3837963854" sldId="365"/>
            <ac:spMk id="3" creationId="{E6F18954-C1E6-4261-A261-1976D6E81855}"/>
          </ac:spMkLst>
        </pc:spChg>
        <pc:graphicFrameChg chg="modGraphic">
          <ac:chgData name="William Grey" userId="37b73424-c081-4fc2-b1af-363f4f3fd4f3" providerId="ADAL" clId="{0B968CD4-EE50-4BEE-AC7A-826C209F69F3}" dt="2020-12-17T11:15:52.989" v="138" actId="12385"/>
          <ac:graphicFrameMkLst>
            <pc:docMk/>
            <pc:sldMk cId="3837963854" sldId="365"/>
            <ac:graphicFrameMk id="4" creationId="{4DEBA612-11FD-4D95-9985-8327BEE3F29B}"/>
          </ac:graphicFrameMkLst>
        </pc:graphicFrameChg>
      </pc:sldChg>
      <pc:sldChg chg="del">
        <pc:chgData name="William Grey" userId="37b73424-c081-4fc2-b1af-363f4f3fd4f3" providerId="ADAL" clId="{0B968CD4-EE50-4BEE-AC7A-826C209F69F3}" dt="2020-12-17T11:15:15.803" v="135" actId="47"/>
        <pc:sldMkLst>
          <pc:docMk/>
          <pc:sldMk cId="1377210080" sldId="366"/>
        </pc:sldMkLst>
      </pc:sldChg>
      <pc:sldChg chg="modSp add mod">
        <pc:chgData name="William Grey" userId="37b73424-c081-4fc2-b1af-363f4f3fd4f3" providerId="ADAL" clId="{0B968CD4-EE50-4BEE-AC7A-826C209F69F3}" dt="2020-12-17T12:59:16.525" v="231" actId="2165"/>
        <pc:sldMkLst>
          <pc:docMk/>
          <pc:sldMk cId="1921789962" sldId="366"/>
        </pc:sldMkLst>
        <pc:graphicFrameChg chg="modGraphic">
          <ac:chgData name="William Grey" userId="37b73424-c081-4fc2-b1af-363f4f3fd4f3" providerId="ADAL" clId="{0B968CD4-EE50-4BEE-AC7A-826C209F69F3}" dt="2020-12-17T12:59:16.525" v="231" actId="2165"/>
          <ac:graphicFrameMkLst>
            <pc:docMk/>
            <pc:sldMk cId="1921789962" sldId="366"/>
            <ac:graphicFrameMk id="3" creationId="{EE43A2A3-1927-4876-93A2-7266BC123341}"/>
          </ac:graphicFrameMkLst>
        </pc:graphicFrameChg>
      </pc:sldChg>
    </pc:docChg>
  </pc:docChgLst>
  <pc:docChgLst>
    <pc:chgData name="William Grey" userId="37b73424-c081-4fc2-b1af-363f4f3fd4f3" providerId="ADAL" clId="{2C28055A-5FB7-4497-99A7-32B9E04712A1}"/>
    <pc:docChg chg="custSel addSld delSld modSld sldOrd modMainMaster">
      <pc:chgData name="William Grey" userId="37b73424-c081-4fc2-b1af-363f4f3fd4f3" providerId="ADAL" clId="{2C28055A-5FB7-4497-99A7-32B9E04712A1}" dt="2021-09-11T19:54:36.075" v="271"/>
      <pc:docMkLst>
        <pc:docMk/>
      </pc:docMkLst>
      <pc:sldChg chg="delSp mod">
        <pc:chgData name="William Grey" userId="37b73424-c081-4fc2-b1af-363f4f3fd4f3" providerId="ADAL" clId="{2C28055A-5FB7-4497-99A7-32B9E04712A1}" dt="2021-09-08T20:50:19.999" v="12" actId="478"/>
        <pc:sldMkLst>
          <pc:docMk/>
          <pc:sldMk cId="4013490403" sldId="341"/>
        </pc:sldMkLst>
        <pc:inkChg chg="del">
          <ac:chgData name="William Grey" userId="37b73424-c081-4fc2-b1af-363f4f3fd4f3" providerId="ADAL" clId="{2C28055A-5FB7-4497-99A7-32B9E04712A1}" dt="2021-09-08T20:50:19.999" v="12" actId="478"/>
          <ac:inkMkLst>
            <pc:docMk/>
            <pc:sldMk cId="4013490403" sldId="341"/>
            <ac:inkMk id="3" creationId="{DDFACF02-8DB8-6740-B435-90AD928DCE86}"/>
          </ac:inkMkLst>
        </pc:inkChg>
      </pc:sldChg>
      <pc:sldChg chg="addSp delSp modSp mod">
        <pc:chgData name="William Grey" userId="37b73424-c081-4fc2-b1af-363f4f3fd4f3" providerId="ADAL" clId="{2C28055A-5FB7-4497-99A7-32B9E04712A1}" dt="2021-09-11T19:47:02.555" v="96" actId="20577"/>
        <pc:sldMkLst>
          <pc:docMk/>
          <pc:sldMk cId="1656583512" sldId="347"/>
        </pc:sldMkLst>
        <pc:spChg chg="add mod ord">
          <ac:chgData name="William Grey" userId="37b73424-c081-4fc2-b1af-363f4f3fd4f3" providerId="ADAL" clId="{2C28055A-5FB7-4497-99A7-32B9E04712A1}" dt="2021-09-11T19:41:51.937" v="22" actId="167"/>
          <ac:spMkLst>
            <pc:docMk/>
            <pc:sldMk cId="1656583512" sldId="347"/>
            <ac:spMk id="4" creationId="{F4D1228E-4F7B-41E4-A1CC-BA4E152BBA09}"/>
          </ac:spMkLst>
        </pc:spChg>
        <pc:spChg chg="add del mod">
          <ac:chgData name="William Grey" userId="37b73424-c081-4fc2-b1af-363f4f3fd4f3" providerId="ADAL" clId="{2C28055A-5FB7-4497-99A7-32B9E04712A1}" dt="2021-09-11T19:46:14.552" v="60"/>
          <ac:spMkLst>
            <pc:docMk/>
            <pc:sldMk cId="1656583512" sldId="347"/>
            <ac:spMk id="5" creationId="{8F4632B0-A939-44E9-AF7C-4BE8355DC9B1}"/>
          </ac:spMkLst>
        </pc:spChg>
        <pc:spChg chg="add mod">
          <ac:chgData name="William Grey" userId="37b73424-c081-4fc2-b1af-363f4f3fd4f3" providerId="ADAL" clId="{2C28055A-5FB7-4497-99A7-32B9E04712A1}" dt="2021-09-11T19:47:02.555" v="96" actId="20577"/>
          <ac:spMkLst>
            <pc:docMk/>
            <pc:sldMk cId="1656583512" sldId="347"/>
            <ac:spMk id="7" creationId="{33308A47-8AFA-49B7-AAB0-7FA1784E7CB3}"/>
          </ac:spMkLst>
        </pc:spChg>
        <pc:graphicFrameChg chg="modGraphic">
          <ac:chgData name="William Grey" userId="37b73424-c081-4fc2-b1af-363f4f3fd4f3" providerId="ADAL" clId="{2C28055A-5FB7-4497-99A7-32B9E04712A1}" dt="2021-09-11T19:46:21.270" v="62" actId="20577"/>
          <ac:graphicFrameMkLst>
            <pc:docMk/>
            <pc:sldMk cId="1656583512" sldId="347"/>
            <ac:graphicFrameMk id="3" creationId="{EE43A2A3-1927-4876-93A2-7266BC123341}"/>
          </ac:graphicFrameMkLst>
        </pc:graphicFrameChg>
        <pc:inkChg chg="del">
          <ac:chgData name="William Grey" userId="37b73424-c081-4fc2-b1af-363f4f3fd4f3" providerId="ADAL" clId="{2C28055A-5FB7-4497-99A7-32B9E04712A1}" dt="2021-09-08T20:50:26.558" v="13" actId="478"/>
          <ac:inkMkLst>
            <pc:docMk/>
            <pc:sldMk cId="1656583512" sldId="347"/>
            <ac:inkMk id="4" creationId="{5D8E2ACC-3FC9-C943-B87E-2DD67DB9C973}"/>
          </ac:inkMkLst>
        </pc:inkChg>
      </pc:sldChg>
      <pc:sldChg chg="delSp mod">
        <pc:chgData name="William Grey" userId="37b73424-c081-4fc2-b1af-363f4f3fd4f3" providerId="ADAL" clId="{2C28055A-5FB7-4497-99A7-32B9E04712A1}" dt="2021-09-08T20:50:45.506" v="14" actId="478"/>
        <pc:sldMkLst>
          <pc:docMk/>
          <pc:sldMk cId="3073526542" sldId="358"/>
        </pc:sldMkLst>
        <pc:inkChg chg="del">
          <ac:chgData name="William Grey" userId="37b73424-c081-4fc2-b1af-363f4f3fd4f3" providerId="ADAL" clId="{2C28055A-5FB7-4497-99A7-32B9E04712A1}" dt="2021-09-08T20:50:45.506" v="14" actId="478"/>
          <ac:inkMkLst>
            <pc:docMk/>
            <pc:sldMk cId="3073526542" sldId="358"/>
            <ac:inkMk id="6" creationId="{57E451EA-B0E8-254D-B80A-A251895D2BE3}"/>
          </ac:inkMkLst>
        </pc:inkChg>
      </pc:sldChg>
      <pc:sldChg chg="delSp mod">
        <pc:chgData name="William Grey" userId="37b73424-c081-4fc2-b1af-363f4f3fd4f3" providerId="ADAL" clId="{2C28055A-5FB7-4497-99A7-32B9E04712A1}" dt="2021-09-08T20:50:58.390" v="15" actId="478"/>
        <pc:sldMkLst>
          <pc:docMk/>
          <pc:sldMk cId="2569452659" sldId="360"/>
        </pc:sldMkLst>
        <pc:inkChg chg="del">
          <ac:chgData name="William Grey" userId="37b73424-c081-4fc2-b1af-363f4f3fd4f3" providerId="ADAL" clId="{2C28055A-5FB7-4497-99A7-32B9E04712A1}" dt="2021-09-08T20:50:58.390" v="15" actId="478"/>
          <ac:inkMkLst>
            <pc:docMk/>
            <pc:sldMk cId="2569452659" sldId="360"/>
            <ac:inkMk id="4" creationId="{F61AFCD6-BAAE-754D-A80D-3A33F5B95047}"/>
          </ac:inkMkLst>
        </pc:inkChg>
      </pc:sldChg>
      <pc:sldChg chg="addSp delSp modSp mod">
        <pc:chgData name="William Grey" userId="37b73424-c081-4fc2-b1af-363f4f3fd4f3" providerId="ADAL" clId="{2C28055A-5FB7-4497-99A7-32B9E04712A1}" dt="2021-09-11T19:53:49.817" v="269" actId="20577"/>
        <pc:sldMkLst>
          <pc:docMk/>
          <pc:sldMk cId="1921789962" sldId="366"/>
        </pc:sldMkLst>
        <pc:spChg chg="add mod ord">
          <ac:chgData name="William Grey" userId="37b73424-c081-4fc2-b1af-363f4f3fd4f3" providerId="ADAL" clId="{2C28055A-5FB7-4497-99A7-32B9E04712A1}" dt="2021-09-11T19:45:48.810" v="57" actId="1076"/>
          <ac:spMkLst>
            <pc:docMk/>
            <pc:sldMk cId="1921789962" sldId="366"/>
            <ac:spMk id="5" creationId="{FF45452C-A3C6-4B56-B99E-297626773514}"/>
          </ac:spMkLst>
        </pc:spChg>
        <pc:spChg chg="add mod">
          <ac:chgData name="William Grey" userId="37b73424-c081-4fc2-b1af-363f4f3fd4f3" providerId="ADAL" clId="{2C28055A-5FB7-4497-99A7-32B9E04712A1}" dt="2021-09-11T19:53:49.817" v="269" actId="20577"/>
          <ac:spMkLst>
            <pc:docMk/>
            <pc:sldMk cId="1921789962" sldId="366"/>
            <ac:spMk id="7" creationId="{38A3B1D0-BA1C-4AE6-841C-B62B8C7A0EF8}"/>
          </ac:spMkLst>
        </pc:spChg>
        <pc:graphicFrameChg chg="modGraphic">
          <ac:chgData name="William Grey" userId="37b73424-c081-4fc2-b1af-363f4f3fd4f3" providerId="ADAL" clId="{2C28055A-5FB7-4497-99A7-32B9E04712A1}" dt="2021-09-11T19:42:17.010" v="26" actId="113"/>
          <ac:graphicFrameMkLst>
            <pc:docMk/>
            <pc:sldMk cId="1921789962" sldId="366"/>
            <ac:graphicFrameMk id="3" creationId="{EE43A2A3-1927-4876-93A2-7266BC123341}"/>
          </ac:graphicFrameMkLst>
        </pc:graphicFrameChg>
        <pc:inkChg chg="del">
          <ac:chgData name="William Grey" userId="37b73424-c081-4fc2-b1af-363f4f3fd4f3" providerId="ADAL" clId="{2C28055A-5FB7-4497-99A7-32B9E04712A1}" dt="2021-09-08T20:49:33.247" v="1" actId="478"/>
          <ac:inkMkLst>
            <pc:docMk/>
            <pc:sldMk cId="1921789962" sldId="366"/>
            <ac:inkMk id="4" creationId="{82212B3D-8102-E340-8C58-CF239F81B183}"/>
          </ac:inkMkLst>
        </pc:inkChg>
      </pc:sldChg>
      <pc:sldChg chg="del">
        <pc:chgData name="William Grey" userId="37b73424-c081-4fc2-b1af-363f4f3fd4f3" providerId="ADAL" clId="{2C28055A-5FB7-4497-99A7-32B9E04712A1}" dt="2021-09-11T19:54:25.864" v="270" actId="2696"/>
        <pc:sldMkLst>
          <pc:docMk/>
          <pc:sldMk cId="1580038688" sldId="370"/>
        </pc:sldMkLst>
      </pc:sldChg>
      <pc:sldChg chg="add">
        <pc:chgData name="William Grey" userId="37b73424-c081-4fc2-b1af-363f4f3fd4f3" providerId="ADAL" clId="{2C28055A-5FB7-4497-99A7-32B9E04712A1}" dt="2021-09-11T19:54:36.075" v="271"/>
        <pc:sldMkLst>
          <pc:docMk/>
          <pc:sldMk cId="2883664198" sldId="370"/>
        </pc:sldMkLst>
      </pc:sldChg>
      <pc:sldChg chg="modSp add mod ord">
        <pc:chgData name="William Grey" userId="37b73424-c081-4fc2-b1af-363f4f3fd4f3" providerId="ADAL" clId="{2C28055A-5FB7-4497-99A7-32B9E04712A1}" dt="2021-09-11T19:42:07.250" v="25" actId="113"/>
        <pc:sldMkLst>
          <pc:docMk/>
          <pc:sldMk cId="3084018666" sldId="371"/>
        </pc:sldMkLst>
        <pc:graphicFrameChg chg="modGraphic">
          <ac:chgData name="William Grey" userId="37b73424-c081-4fc2-b1af-363f4f3fd4f3" providerId="ADAL" clId="{2C28055A-5FB7-4497-99A7-32B9E04712A1}" dt="2021-09-11T19:42:07.250" v="25" actId="113"/>
          <ac:graphicFrameMkLst>
            <pc:docMk/>
            <pc:sldMk cId="3084018666" sldId="371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47:19.535" v="101" actId="20577"/>
        <pc:sldMkLst>
          <pc:docMk/>
          <pc:sldMk cId="3846802875" sldId="372"/>
        </pc:sldMkLst>
        <pc:spChg chg="mod">
          <ac:chgData name="William Grey" userId="37b73424-c081-4fc2-b1af-363f4f3fd4f3" providerId="ADAL" clId="{2C28055A-5FB7-4497-99A7-32B9E04712A1}" dt="2021-09-11T19:42:43.554" v="30" actId="1076"/>
          <ac:spMkLst>
            <pc:docMk/>
            <pc:sldMk cId="3846802875" sldId="372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47:19.535" v="101" actId="20577"/>
          <ac:spMkLst>
            <pc:docMk/>
            <pc:sldMk cId="3846802875" sldId="372"/>
            <ac:spMk id="7" creationId="{1FD59CC5-D4AD-440A-AF5A-412696C87979}"/>
          </ac:spMkLst>
        </pc:spChg>
        <pc:graphicFrameChg chg="modGraphic">
          <ac:chgData name="William Grey" userId="37b73424-c081-4fc2-b1af-363f4f3fd4f3" providerId="ADAL" clId="{2C28055A-5FB7-4497-99A7-32B9E04712A1}" dt="2021-09-11T19:42:46.015" v="32" actId="20577"/>
          <ac:graphicFrameMkLst>
            <pc:docMk/>
            <pc:sldMk cId="3846802875" sldId="372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47:30.901" v="107" actId="20577"/>
        <pc:sldMkLst>
          <pc:docMk/>
          <pc:sldMk cId="3595176898" sldId="373"/>
        </pc:sldMkLst>
        <pc:spChg chg="mod">
          <ac:chgData name="William Grey" userId="37b73424-c081-4fc2-b1af-363f4f3fd4f3" providerId="ADAL" clId="{2C28055A-5FB7-4497-99A7-32B9E04712A1}" dt="2021-09-11T19:43:14.264" v="34" actId="1076"/>
          <ac:spMkLst>
            <pc:docMk/>
            <pc:sldMk cId="3595176898" sldId="373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47:30.901" v="107" actId="20577"/>
          <ac:spMkLst>
            <pc:docMk/>
            <pc:sldMk cId="3595176898" sldId="373"/>
            <ac:spMk id="7" creationId="{572205B4-2BD5-4A82-BDD4-6717461D949A}"/>
          </ac:spMkLst>
        </pc:spChg>
        <pc:graphicFrameChg chg="modGraphic">
          <ac:chgData name="William Grey" userId="37b73424-c081-4fc2-b1af-363f4f3fd4f3" providerId="ADAL" clId="{2C28055A-5FB7-4497-99A7-32B9E04712A1}" dt="2021-09-11T19:43:16.575" v="35" actId="20577"/>
          <ac:graphicFrameMkLst>
            <pc:docMk/>
            <pc:sldMk cId="3595176898" sldId="373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48:04.810" v="146" actId="20577"/>
        <pc:sldMkLst>
          <pc:docMk/>
          <pc:sldMk cId="1133637736" sldId="374"/>
        </pc:sldMkLst>
        <pc:spChg chg="mod">
          <ac:chgData name="William Grey" userId="37b73424-c081-4fc2-b1af-363f4f3fd4f3" providerId="ADAL" clId="{2C28055A-5FB7-4497-99A7-32B9E04712A1}" dt="2021-09-11T19:43:38.368" v="37" actId="1076"/>
          <ac:spMkLst>
            <pc:docMk/>
            <pc:sldMk cId="1133637736" sldId="374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48:04.810" v="146" actId="20577"/>
          <ac:spMkLst>
            <pc:docMk/>
            <pc:sldMk cId="1133637736" sldId="374"/>
            <ac:spMk id="7" creationId="{5ABA04F0-2D93-4F73-B907-809503B2C7B2}"/>
          </ac:spMkLst>
        </pc:spChg>
        <pc:graphicFrameChg chg="modGraphic">
          <ac:chgData name="William Grey" userId="37b73424-c081-4fc2-b1af-363f4f3fd4f3" providerId="ADAL" clId="{2C28055A-5FB7-4497-99A7-32B9E04712A1}" dt="2021-09-11T19:43:42.367" v="38" actId="20577"/>
          <ac:graphicFrameMkLst>
            <pc:docMk/>
            <pc:sldMk cId="1133637736" sldId="374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48:38.399" v="170" actId="20577"/>
        <pc:sldMkLst>
          <pc:docMk/>
          <pc:sldMk cId="37856976" sldId="375"/>
        </pc:sldMkLst>
        <pc:spChg chg="mod">
          <ac:chgData name="William Grey" userId="37b73424-c081-4fc2-b1af-363f4f3fd4f3" providerId="ADAL" clId="{2C28055A-5FB7-4497-99A7-32B9E04712A1}" dt="2021-09-11T19:43:58.876" v="40" actId="1076"/>
          <ac:spMkLst>
            <pc:docMk/>
            <pc:sldMk cId="37856976" sldId="375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48:38.399" v="170" actId="20577"/>
          <ac:spMkLst>
            <pc:docMk/>
            <pc:sldMk cId="37856976" sldId="375"/>
            <ac:spMk id="7" creationId="{142CE873-C665-460B-85AA-7934962195DC}"/>
          </ac:spMkLst>
        </pc:spChg>
        <pc:graphicFrameChg chg="modGraphic">
          <ac:chgData name="William Grey" userId="37b73424-c081-4fc2-b1af-363f4f3fd4f3" providerId="ADAL" clId="{2C28055A-5FB7-4497-99A7-32B9E04712A1}" dt="2021-09-11T19:44:10.754" v="41" actId="20577"/>
          <ac:graphicFrameMkLst>
            <pc:docMk/>
            <pc:sldMk cId="37856976" sldId="375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52:32.860" v="227" actId="14100"/>
        <pc:sldMkLst>
          <pc:docMk/>
          <pc:sldMk cId="3946652076" sldId="376"/>
        </pc:sldMkLst>
        <pc:spChg chg="mod">
          <ac:chgData name="William Grey" userId="37b73424-c081-4fc2-b1af-363f4f3fd4f3" providerId="ADAL" clId="{2C28055A-5FB7-4497-99A7-32B9E04712A1}" dt="2021-09-11T19:44:24.829" v="43" actId="1076"/>
          <ac:spMkLst>
            <pc:docMk/>
            <pc:sldMk cId="3946652076" sldId="376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52:32.860" v="227" actId="14100"/>
          <ac:spMkLst>
            <pc:docMk/>
            <pc:sldMk cId="3946652076" sldId="376"/>
            <ac:spMk id="7" creationId="{6A73404F-2746-48D1-9F20-2A44ECBAD2CC}"/>
          </ac:spMkLst>
        </pc:spChg>
        <pc:graphicFrameChg chg="modGraphic">
          <ac:chgData name="William Grey" userId="37b73424-c081-4fc2-b1af-363f4f3fd4f3" providerId="ADAL" clId="{2C28055A-5FB7-4497-99A7-32B9E04712A1}" dt="2021-09-11T19:44:33.485" v="45" actId="20577"/>
          <ac:graphicFrameMkLst>
            <pc:docMk/>
            <pc:sldMk cId="3946652076" sldId="376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52:58.572" v="245" actId="20577"/>
        <pc:sldMkLst>
          <pc:docMk/>
          <pc:sldMk cId="3990839668" sldId="377"/>
        </pc:sldMkLst>
        <pc:spChg chg="mod">
          <ac:chgData name="William Grey" userId="37b73424-c081-4fc2-b1af-363f4f3fd4f3" providerId="ADAL" clId="{2C28055A-5FB7-4497-99A7-32B9E04712A1}" dt="2021-09-11T19:44:51.538" v="47" actId="1076"/>
          <ac:spMkLst>
            <pc:docMk/>
            <pc:sldMk cId="3990839668" sldId="377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52:58.572" v="245" actId="20577"/>
          <ac:spMkLst>
            <pc:docMk/>
            <pc:sldMk cId="3990839668" sldId="377"/>
            <ac:spMk id="7" creationId="{D870BAC6-B7ED-4B08-B0F2-BA585085D5A4}"/>
          </ac:spMkLst>
        </pc:spChg>
        <pc:graphicFrameChg chg="modGraphic">
          <ac:chgData name="William Grey" userId="37b73424-c081-4fc2-b1af-363f4f3fd4f3" providerId="ADAL" clId="{2C28055A-5FB7-4497-99A7-32B9E04712A1}" dt="2021-09-11T19:45:04.797" v="49" actId="20577"/>
          <ac:graphicFrameMkLst>
            <pc:docMk/>
            <pc:sldMk cId="3990839668" sldId="377"/>
            <ac:graphicFrameMk id="3" creationId="{EE43A2A3-1927-4876-93A2-7266BC123341}"/>
          </ac:graphicFrameMkLst>
        </pc:graphicFrameChg>
      </pc:sldChg>
      <pc:sldChg chg="addSp modSp add mod">
        <pc:chgData name="William Grey" userId="37b73424-c081-4fc2-b1af-363f4f3fd4f3" providerId="ADAL" clId="{2C28055A-5FB7-4497-99A7-32B9E04712A1}" dt="2021-09-11T19:53:29.716" v="251" actId="20577"/>
        <pc:sldMkLst>
          <pc:docMk/>
          <pc:sldMk cId="2696677363" sldId="378"/>
        </pc:sldMkLst>
        <pc:spChg chg="mod">
          <ac:chgData name="William Grey" userId="37b73424-c081-4fc2-b1af-363f4f3fd4f3" providerId="ADAL" clId="{2C28055A-5FB7-4497-99A7-32B9E04712A1}" dt="2021-09-11T19:45:15.496" v="51" actId="1076"/>
          <ac:spMkLst>
            <pc:docMk/>
            <pc:sldMk cId="2696677363" sldId="378"/>
            <ac:spMk id="4" creationId="{F4D1228E-4F7B-41E4-A1CC-BA4E152BBA09}"/>
          </ac:spMkLst>
        </pc:spChg>
        <pc:spChg chg="add mod">
          <ac:chgData name="William Grey" userId="37b73424-c081-4fc2-b1af-363f4f3fd4f3" providerId="ADAL" clId="{2C28055A-5FB7-4497-99A7-32B9E04712A1}" dt="2021-09-11T19:53:29.716" v="251" actId="20577"/>
          <ac:spMkLst>
            <pc:docMk/>
            <pc:sldMk cId="2696677363" sldId="378"/>
            <ac:spMk id="5" creationId="{307AE5D0-4769-4DC9-B2EB-66770403B942}"/>
          </ac:spMkLst>
        </pc:spChg>
        <pc:graphicFrameChg chg="modGraphic">
          <ac:chgData name="William Grey" userId="37b73424-c081-4fc2-b1af-363f4f3fd4f3" providerId="ADAL" clId="{2C28055A-5FB7-4497-99A7-32B9E04712A1}" dt="2021-09-11T19:45:20.053" v="53" actId="20577"/>
          <ac:graphicFrameMkLst>
            <pc:docMk/>
            <pc:sldMk cId="2696677363" sldId="378"/>
            <ac:graphicFrameMk id="3" creationId="{EE43A2A3-1927-4876-93A2-7266BC123341}"/>
          </ac:graphicFrameMkLst>
        </pc:graphicFrameChg>
      </pc:sldChg>
      <pc:sldMasterChg chg="delSp mod">
        <pc:chgData name="William Grey" userId="37b73424-c081-4fc2-b1af-363f4f3fd4f3" providerId="ADAL" clId="{2C28055A-5FB7-4497-99A7-32B9E04712A1}" dt="2021-09-08T20:48:20.281" v="0" actId="478"/>
        <pc:sldMasterMkLst>
          <pc:docMk/>
          <pc:sldMasterMk cId="334048063" sldId="2147483648"/>
        </pc:sldMasterMkLst>
        <pc:spChg chg="del">
          <ac:chgData name="William Grey" userId="37b73424-c081-4fc2-b1af-363f4f3fd4f3" providerId="ADAL" clId="{2C28055A-5FB7-4497-99A7-32B9E04712A1}" dt="2021-09-08T20:48:20.281" v="0" actId="478"/>
          <ac:spMkLst>
            <pc:docMk/>
            <pc:sldMasterMk cId="334048063" sldId="2147483648"/>
            <ac:spMk id="9" creationId="{61317CA4-BDAE-4498-B416-9F6A49EE6078}"/>
          </ac:spMkLst>
        </pc:spChg>
      </pc:sldMasterChg>
    </pc:docChg>
  </pc:docChgLst>
  <pc:docChgLst>
    <pc:chgData name="William Grey" userId="37b73424-c081-4fc2-b1af-363f4f3fd4f3" providerId="ADAL" clId="{965BD90C-6EE1-4188-AFFF-D549984E3A0C}"/>
    <pc:docChg chg="undo custSel addSld delSld modSld sldOrd">
      <pc:chgData name="William Grey" userId="37b73424-c081-4fc2-b1af-363f4f3fd4f3" providerId="ADAL" clId="{965BD90C-6EE1-4188-AFFF-D549984E3A0C}" dt="2019-05-20T09:21:31.672" v="4417" actId="20577"/>
      <pc:docMkLst>
        <pc:docMk/>
      </pc:docMkLst>
      <pc:sldChg chg="addSp modSp add">
        <pc:chgData name="William Grey" userId="37b73424-c081-4fc2-b1af-363f4f3fd4f3" providerId="ADAL" clId="{965BD90C-6EE1-4188-AFFF-D549984E3A0C}" dt="2019-05-14T06:43:18.158" v="4290" actId="20577"/>
        <pc:sldMkLst>
          <pc:docMk/>
          <pc:sldMk cId="833347410" sldId="335"/>
        </pc:sldMkLst>
        <pc:spChg chg="mod">
          <ac:chgData name="William Grey" userId="37b73424-c081-4fc2-b1af-363f4f3fd4f3" providerId="ADAL" clId="{965BD90C-6EE1-4188-AFFF-D549984E3A0C}" dt="2019-03-02T21:21:31.575" v="4053" actId="20577"/>
          <ac:spMkLst>
            <pc:docMk/>
            <pc:sldMk cId="833347410" sldId="335"/>
            <ac:spMk id="2" creationId="{DC6D91C3-8759-4A37-A7E8-A4CC7E1E1627}"/>
          </ac:spMkLst>
        </pc:spChg>
        <pc:spChg chg="mod">
          <ac:chgData name="William Grey" userId="37b73424-c081-4fc2-b1af-363f4f3fd4f3" providerId="ADAL" clId="{965BD90C-6EE1-4188-AFFF-D549984E3A0C}" dt="2019-05-14T06:43:18.158" v="4290" actId="20577"/>
          <ac:spMkLst>
            <pc:docMk/>
            <pc:sldMk cId="833347410" sldId="335"/>
            <ac:spMk id="3" creationId="{CC953490-6D22-4656-9AFA-9486AAA93C53}"/>
          </ac:spMkLst>
        </pc:spChg>
        <pc:graphicFrameChg chg="add mod modGraphic">
          <ac:chgData name="William Grey" userId="37b73424-c081-4fc2-b1af-363f4f3fd4f3" providerId="ADAL" clId="{965BD90C-6EE1-4188-AFFF-D549984E3A0C}" dt="2019-03-02T20:56:28.530" v="3717" actId="1076"/>
          <ac:graphicFrameMkLst>
            <pc:docMk/>
            <pc:sldMk cId="833347410" sldId="335"/>
            <ac:graphicFrameMk id="4" creationId="{44C7EF81-18CA-4003-945F-D5E626FC99D5}"/>
          </ac:graphicFrameMkLst>
        </pc:graphicFrameChg>
        <pc:graphicFrameChg chg="add mod modGraphic">
          <ac:chgData name="William Grey" userId="37b73424-c081-4fc2-b1af-363f4f3fd4f3" providerId="ADAL" clId="{965BD90C-6EE1-4188-AFFF-D549984E3A0C}" dt="2019-03-02T20:56:21.110" v="3716" actId="1076"/>
          <ac:graphicFrameMkLst>
            <pc:docMk/>
            <pc:sldMk cId="833347410" sldId="335"/>
            <ac:graphicFrameMk id="5" creationId="{C46612B9-11F9-42A2-9AA5-1584A7F23D60}"/>
          </ac:graphicFrameMkLst>
        </pc:graphicFrameChg>
      </pc:sldChg>
      <pc:sldChg chg="modSp add ord">
        <pc:chgData name="William Grey" userId="37b73424-c081-4fc2-b1af-363f4f3fd4f3" providerId="ADAL" clId="{965BD90C-6EE1-4188-AFFF-D549984E3A0C}" dt="2019-05-14T06:38:16.655" v="4284" actId="20577"/>
        <pc:sldMkLst>
          <pc:docMk/>
          <pc:sldMk cId="3418217792" sldId="345"/>
        </pc:sldMkLst>
        <pc:spChg chg="mod">
          <ac:chgData name="William Grey" userId="37b73424-c081-4fc2-b1af-363f4f3fd4f3" providerId="ADAL" clId="{965BD90C-6EE1-4188-AFFF-D549984E3A0C}" dt="2019-03-02T21:21:05.191" v="4032" actId="20577"/>
          <ac:spMkLst>
            <pc:docMk/>
            <pc:sldMk cId="3418217792" sldId="345"/>
            <ac:spMk id="2" creationId="{DC6D91C3-8759-4A37-A7E8-A4CC7E1E1627}"/>
          </ac:spMkLst>
        </pc:spChg>
        <pc:spChg chg="mod">
          <ac:chgData name="William Grey" userId="37b73424-c081-4fc2-b1af-363f4f3fd4f3" providerId="ADAL" clId="{965BD90C-6EE1-4188-AFFF-D549984E3A0C}" dt="2019-03-02T21:20:56.162" v="4029" actId="20577"/>
          <ac:spMkLst>
            <pc:docMk/>
            <pc:sldMk cId="3418217792" sldId="345"/>
            <ac:spMk id="3" creationId="{CC953490-6D22-4656-9AFA-9486AAA93C53}"/>
          </ac:spMkLst>
        </pc:spChg>
        <pc:graphicFrameChg chg="modGraphic">
          <ac:chgData name="William Grey" userId="37b73424-c081-4fc2-b1af-363f4f3fd4f3" providerId="ADAL" clId="{965BD90C-6EE1-4188-AFFF-D549984E3A0C}" dt="2019-03-02T21:19:52.083" v="3990" actId="20577"/>
          <ac:graphicFrameMkLst>
            <pc:docMk/>
            <pc:sldMk cId="3418217792" sldId="345"/>
            <ac:graphicFrameMk id="4" creationId="{44C7EF81-18CA-4003-945F-D5E626FC99D5}"/>
          </ac:graphicFrameMkLst>
        </pc:graphicFrameChg>
        <pc:graphicFrameChg chg="modGraphic">
          <ac:chgData name="William Grey" userId="37b73424-c081-4fc2-b1af-363f4f3fd4f3" providerId="ADAL" clId="{965BD90C-6EE1-4188-AFFF-D549984E3A0C}" dt="2019-05-14T06:38:16.655" v="4284" actId="20577"/>
          <ac:graphicFrameMkLst>
            <pc:docMk/>
            <pc:sldMk cId="3418217792" sldId="345"/>
            <ac:graphicFrameMk id="5" creationId="{C46612B9-11F9-42A2-9AA5-1584A7F23D60}"/>
          </ac:graphicFrameMkLst>
        </pc:graphicFrameChg>
      </pc:sldChg>
      <pc:sldChg chg="modSp add ord">
        <pc:chgData name="William Grey" userId="37b73424-c081-4fc2-b1af-363f4f3fd4f3" providerId="ADAL" clId="{965BD90C-6EE1-4188-AFFF-D549984E3A0C}" dt="2019-05-14T06:51:19.086" v="4335" actId="20577"/>
        <pc:sldMkLst>
          <pc:docMk/>
          <pc:sldMk cId="1656583512" sldId="347"/>
        </pc:sldMkLst>
        <pc:spChg chg="mod">
          <ac:chgData name="William Grey" userId="37b73424-c081-4fc2-b1af-363f4f3fd4f3" providerId="ADAL" clId="{965BD90C-6EE1-4188-AFFF-D549984E3A0C}" dt="2019-05-14T06:49:16.514" v="4323" actId="20577"/>
          <ac:spMkLst>
            <pc:docMk/>
            <pc:sldMk cId="1656583512" sldId="347"/>
            <ac:spMk id="2" creationId="{EEA10162-E132-4617-AC2A-20F096365052}"/>
          </ac:spMkLst>
        </pc:spChg>
        <pc:spChg chg="mod">
          <ac:chgData name="William Grey" userId="37b73424-c081-4fc2-b1af-363f4f3fd4f3" providerId="ADAL" clId="{965BD90C-6EE1-4188-AFFF-D549984E3A0C}" dt="2019-05-14T06:51:19.086" v="4335" actId="20577"/>
          <ac:spMkLst>
            <pc:docMk/>
            <pc:sldMk cId="1656583512" sldId="347"/>
            <ac:spMk id="3" creationId="{E6F18954-C1E6-4261-A261-1976D6E81855}"/>
          </ac:spMkLst>
        </pc:spChg>
      </pc:sldChg>
      <pc:sldChg chg="addSp modSp add">
        <pc:chgData name="William Grey" userId="37b73424-c081-4fc2-b1af-363f4f3fd4f3" providerId="ADAL" clId="{965BD90C-6EE1-4188-AFFF-D549984E3A0C}" dt="2019-05-14T06:53:11.577" v="4375" actId="20577"/>
        <pc:sldMkLst>
          <pc:docMk/>
          <pc:sldMk cId="2817288677" sldId="348"/>
        </pc:sldMkLst>
        <pc:spChg chg="mod">
          <ac:chgData name="William Grey" userId="37b73424-c081-4fc2-b1af-363f4f3fd4f3" providerId="ADAL" clId="{965BD90C-6EE1-4188-AFFF-D549984E3A0C}" dt="2019-05-14T06:53:02.222" v="4370" actId="20577"/>
          <ac:spMkLst>
            <pc:docMk/>
            <pc:sldMk cId="2817288677" sldId="348"/>
            <ac:spMk id="3" creationId="{E6F18954-C1E6-4261-A261-1976D6E81855}"/>
          </ac:spMkLst>
        </pc:spChg>
        <pc:graphicFrameChg chg="add modGraphic">
          <ac:chgData name="William Grey" userId="37b73424-c081-4fc2-b1af-363f4f3fd4f3" providerId="ADAL" clId="{965BD90C-6EE1-4188-AFFF-D549984E3A0C}" dt="2019-05-14T06:53:11.577" v="4375" actId="20577"/>
          <ac:graphicFrameMkLst>
            <pc:docMk/>
            <pc:sldMk cId="2817288677" sldId="348"/>
            <ac:graphicFrameMk id="4" creationId="{4DEBA612-11FD-4D95-9985-8327BEE3F29B}"/>
          </ac:graphicFrameMkLst>
        </pc:graphicFrameChg>
      </pc:sldChg>
      <pc:sldChg chg="modSp">
        <pc:chgData name="William Grey" userId="37b73424-c081-4fc2-b1af-363f4f3fd4f3" providerId="ADAL" clId="{965BD90C-6EE1-4188-AFFF-D549984E3A0C}" dt="2019-05-20T09:21:31.672" v="4417" actId="20577"/>
        <pc:sldMkLst>
          <pc:docMk/>
          <pc:sldMk cId="664186275" sldId="350"/>
        </pc:sldMkLst>
        <pc:spChg chg="mod">
          <ac:chgData name="William Grey" userId="37b73424-c081-4fc2-b1af-363f4f3fd4f3" providerId="ADAL" clId="{965BD90C-6EE1-4188-AFFF-D549984E3A0C}" dt="2019-05-20T09:18:39.863" v="4415" actId="20577"/>
          <ac:spMkLst>
            <pc:docMk/>
            <pc:sldMk cId="664186275" sldId="350"/>
            <ac:spMk id="2" creationId="{EEA10162-E132-4617-AC2A-20F096365052}"/>
          </ac:spMkLst>
        </pc:spChg>
        <pc:spChg chg="mod">
          <ac:chgData name="William Grey" userId="37b73424-c081-4fc2-b1af-363f4f3fd4f3" providerId="ADAL" clId="{965BD90C-6EE1-4188-AFFF-D549984E3A0C}" dt="2019-05-20T09:21:31.672" v="4417" actId="20577"/>
          <ac:spMkLst>
            <pc:docMk/>
            <pc:sldMk cId="664186275" sldId="350"/>
            <ac:spMk id="3" creationId="{E6F18954-C1E6-4261-A261-1976D6E81855}"/>
          </ac:spMkLst>
        </pc:spChg>
      </pc:sldChg>
    </pc:docChg>
  </pc:docChgLst>
  <pc:docChgLst>
    <pc:chgData name="William Grey" userId="37b73424-c081-4fc2-b1af-363f4f3fd4f3" providerId="ADAL" clId="{CFCECB69-1BDA-4DD7-89D1-3D6D386C882E}"/>
    <pc:docChg chg="custSel addSld modSld">
      <pc:chgData name="William Grey" userId="37b73424-c081-4fc2-b1af-363f4f3fd4f3" providerId="ADAL" clId="{CFCECB69-1BDA-4DD7-89D1-3D6D386C882E}" dt="2020-12-14T12:30:48.452" v="458" actId="20577"/>
      <pc:docMkLst>
        <pc:docMk/>
      </pc:docMkLst>
      <pc:sldChg chg="modSp mod">
        <pc:chgData name="William Grey" userId="37b73424-c081-4fc2-b1af-363f4f3fd4f3" providerId="ADAL" clId="{CFCECB69-1BDA-4DD7-89D1-3D6D386C882E}" dt="2020-12-14T11:55:55.006" v="452" actId="20577"/>
        <pc:sldMkLst>
          <pc:docMk/>
          <pc:sldMk cId="2898153049" sldId="343"/>
        </pc:sldMkLst>
        <pc:graphicFrameChg chg="modGraphic">
          <ac:chgData name="William Grey" userId="37b73424-c081-4fc2-b1af-363f4f3fd4f3" providerId="ADAL" clId="{CFCECB69-1BDA-4DD7-89D1-3D6D386C882E}" dt="2020-12-14T11:55:55.006" v="452" actId="20577"/>
          <ac:graphicFrameMkLst>
            <pc:docMk/>
            <pc:sldMk cId="2898153049" sldId="343"/>
            <ac:graphicFrameMk id="5" creationId="{DC585DD9-2E18-42F4-A4AA-AF98C4A58AC6}"/>
          </ac:graphicFrameMkLst>
        </pc:graphicFrameChg>
      </pc:sldChg>
      <pc:sldChg chg="modSp mod">
        <pc:chgData name="William Grey" userId="37b73424-c081-4fc2-b1af-363f4f3fd4f3" providerId="ADAL" clId="{CFCECB69-1BDA-4DD7-89D1-3D6D386C882E}" dt="2020-12-14T09:44:25.956" v="58" actId="20577"/>
        <pc:sldMkLst>
          <pc:docMk/>
          <pc:sldMk cId="1656583512" sldId="347"/>
        </pc:sldMkLst>
        <pc:spChg chg="mod">
          <ac:chgData name="William Grey" userId="37b73424-c081-4fc2-b1af-363f4f3fd4f3" providerId="ADAL" clId="{CFCECB69-1BDA-4DD7-89D1-3D6D386C882E}" dt="2020-12-14T09:44:21.092" v="56" actId="20577"/>
          <ac:spMkLst>
            <pc:docMk/>
            <pc:sldMk cId="1656583512" sldId="347"/>
            <ac:spMk id="2" creationId="{EEA10162-E132-4617-AC2A-20F096365052}"/>
          </ac:spMkLst>
        </pc:spChg>
        <pc:spChg chg="mod">
          <ac:chgData name="William Grey" userId="37b73424-c081-4fc2-b1af-363f4f3fd4f3" providerId="ADAL" clId="{CFCECB69-1BDA-4DD7-89D1-3D6D386C882E}" dt="2020-12-14T09:44:25.956" v="58" actId="20577"/>
          <ac:spMkLst>
            <pc:docMk/>
            <pc:sldMk cId="1656583512" sldId="347"/>
            <ac:spMk id="3" creationId="{E6F18954-C1E6-4261-A261-1976D6E81855}"/>
          </ac:spMkLst>
        </pc:spChg>
      </pc:sldChg>
      <pc:sldChg chg="modSp mod">
        <pc:chgData name="William Grey" userId="37b73424-c081-4fc2-b1af-363f4f3fd4f3" providerId="ADAL" clId="{CFCECB69-1BDA-4DD7-89D1-3D6D386C882E}" dt="2020-12-14T09:55:11.027" v="447" actId="20577"/>
        <pc:sldMkLst>
          <pc:docMk/>
          <pc:sldMk cId="2817288677" sldId="348"/>
        </pc:sldMkLst>
        <pc:spChg chg="mod">
          <ac:chgData name="William Grey" userId="37b73424-c081-4fc2-b1af-363f4f3fd4f3" providerId="ADAL" clId="{CFCECB69-1BDA-4DD7-89D1-3D6D386C882E}" dt="2020-12-14T09:55:11.027" v="447" actId="20577"/>
          <ac:spMkLst>
            <pc:docMk/>
            <pc:sldMk cId="2817288677" sldId="348"/>
            <ac:spMk id="3" creationId="{E6F18954-C1E6-4261-A261-1976D6E81855}"/>
          </ac:spMkLst>
        </pc:spChg>
      </pc:sldChg>
      <pc:sldChg chg="addSp modSp add mod">
        <pc:chgData name="William Grey" userId="37b73424-c081-4fc2-b1af-363f4f3fd4f3" providerId="ADAL" clId="{CFCECB69-1BDA-4DD7-89D1-3D6D386C882E}" dt="2020-12-14T12:30:48.452" v="458" actId="20577"/>
        <pc:sldMkLst>
          <pc:docMk/>
          <pc:sldMk cId="3678104032" sldId="354"/>
        </pc:sldMkLst>
        <pc:spChg chg="mod">
          <ac:chgData name="William Grey" userId="37b73424-c081-4fc2-b1af-363f4f3fd4f3" providerId="ADAL" clId="{CFCECB69-1BDA-4DD7-89D1-3D6D386C882E}" dt="2020-12-14T09:43:43.141" v="34" actId="20577"/>
          <ac:spMkLst>
            <pc:docMk/>
            <pc:sldMk cId="3678104032" sldId="354"/>
            <ac:spMk id="2" creationId="{EEA10162-E132-4617-AC2A-20F096365052}"/>
          </ac:spMkLst>
        </pc:spChg>
        <pc:spChg chg="mod">
          <ac:chgData name="William Grey" userId="37b73424-c081-4fc2-b1af-363f4f3fd4f3" providerId="ADAL" clId="{CFCECB69-1BDA-4DD7-89D1-3D6D386C882E}" dt="2020-12-14T09:44:08.060" v="45" actId="20577"/>
          <ac:spMkLst>
            <pc:docMk/>
            <pc:sldMk cId="3678104032" sldId="354"/>
            <ac:spMk id="3" creationId="{E6F18954-C1E6-4261-A261-1976D6E81855}"/>
          </ac:spMkLst>
        </pc:spChg>
        <pc:spChg chg="add mod">
          <ac:chgData name="William Grey" userId="37b73424-c081-4fc2-b1af-363f4f3fd4f3" providerId="ADAL" clId="{CFCECB69-1BDA-4DD7-89D1-3D6D386C882E}" dt="2020-12-14T12:30:48.452" v="458" actId="20577"/>
          <ac:spMkLst>
            <pc:docMk/>
            <pc:sldMk cId="3678104032" sldId="354"/>
            <ac:spMk id="4" creationId="{E002385B-4381-4595-BF23-78812E3FABCE}"/>
          </ac:spMkLst>
        </pc:spChg>
      </pc:sldChg>
      <pc:sldChg chg="addSp delSp modSp add mod">
        <pc:chgData name="William Grey" userId="37b73424-c081-4fc2-b1af-363f4f3fd4f3" providerId="ADAL" clId="{CFCECB69-1BDA-4DD7-89D1-3D6D386C882E}" dt="2020-12-14T09:46:07.789" v="268" actId="20577"/>
        <pc:sldMkLst>
          <pc:docMk/>
          <pc:sldMk cId="799184944" sldId="355"/>
        </pc:sldMkLst>
        <pc:spChg chg="mod">
          <ac:chgData name="William Grey" userId="37b73424-c081-4fc2-b1af-363f4f3fd4f3" providerId="ADAL" clId="{CFCECB69-1BDA-4DD7-89D1-3D6D386C882E}" dt="2020-12-14T09:44:39.408" v="81" actId="20577"/>
          <ac:spMkLst>
            <pc:docMk/>
            <pc:sldMk cId="799184944" sldId="355"/>
            <ac:spMk id="2" creationId="{EEA10162-E132-4617-AC2A-20F096365052}"/>
          </ac:spMkLst>
        </pc:spChg>
        <pc:spChg chg="add del mod">
          <ac:chgData name="William Grey" userId="37b73424-c081-4fc2-b1af-363f4f3fd4f3" providerId="ADAL" clId="{CFCECB69-1BDA-4DD7-89D1-3D6D386C882E}" dt="2020-12-14T09:45:11.593" v="84"/>
          <ac:spMkLst>
            <pc:docMk/>
            <pc:sldMk cId="799184944" sldId="355"/>
            <ac:spMk id="4" creationId="{F57D964B-F986-42CE-ABEB-491B19C07B0B}"/>
          </ac:spMkLst>
        </pc:spChg>
        <pc:spChg chg="add mod">
          <ac:chgData name="William Grey" userId="37b73424-c081-4fc2-b1af-363f4f3fd4f3" providerId="ADAL" clId="{CFCECB69-1BDA-4DD7-89D1-3D6D386C882E}" dt="2020-12-14T09:46:07.789" v="268" actId="20577"/>
          <ac:spMkLst>
            <pc:docMk/>
            <pc:sldMk cId="799184944" sldId="355"/>
            <ac:spMk id="5" creationId="{751CCE6B-0157-4568-B4EA-CCF1B65DE7AD}"/>
          </ac:spMkLst>
        </pc:spChg>
      </pc:sldChg>
    </pc:docChg>
  </pc:docChgLst>
  <pc:docChgLst>
    <pc:chgData name="William Grey" userId="37b73424-c081-4fc2-b1af-363f4f3fd4f3" providerId="ADAL" clId="{10C05B11-8E12-4FB9-AD68-A5A6A40D2A4B}"/>
    <pc:docChg chg="custSel addSld modSld modMainMaster">
      <pc:chgData name="William Grey" userId="37b73424-c081-4fc2-b1af-363f4f3fd4f3" providerId="ADAL" clId="{10C05B11-8E12-4FB9-AD68-A5A6A40D2A4B}" dt="2022-08-08T20:43:31.675" v="780" actId="5793"/>
      <pc:docMkLst>
        <pc:docMk/>
      </pc:docMkLst>
      <pc:sldChg chg="modSp add mod">
        <pc:chgData name="William Grey" userId="37b73424-c081-4fc2-b1af-363f4f3fd4f3" providerId="ADAL" clId="{10C05B11-8E12-4FB9-AD68-A5A6A40D2A4B}" dt="2022-08-08T20:43:31.675" v="780" actId="5793"/>
        <pc:sldMkLst>
          <pc:docMk/>
          <pc:sldMk cId="1763236771" sldId="379"/>
        </pc:sldMkLst>
        <pc:spChg chg="mod">
          <ac:chgData name="William Grey" userId="37b73424-c081-4fc2-b1af-363f4f3fd4f3" providerId="ADAL" clId="{10C05B11-8E12-4FB9-AD68-A5A6A40D2A4B}" dt="2022-08-08T20:27:33.218" v="19" actId="20577"/>
          <ac:spMkLst>
            <pc:docMk/>
            <pc:sldMk cId="1763236771" sldId="379"/>
            <ac:spMk id="2" creationId="{A9939FBD-3C18-494B-A3D8-F30CBE61BC77}"/>
          </ac:spMkLst>
        </pc:spChg>
        <pc:spChg chg="mod">
          <ac:chgData name="William Grey" userId="37b73424-c081-4fc2-b1af-363f4f3fd4f3" providerId="ADAL" clId="{10C05B11-8E12-4FB9-AD68-A5A6A40D2A4B}" dt="2022-08-08T20:43:31.675" v="780" actId="5793"/>
          <ac:spMkLst>
            <pc:docMk/>
            <pc:sldMk cId="1763236771" sldId="379"/>
            <ac:spMk id="3" creationId="{0ACB7A1C-9B35-429C-87A6-1530FFB0AF43}"/>
          </ac:spMkLst>
        </pc:spChg>
      </pc:sldChg>
      <pc:sldMasterChg chg="modSldLayout">
        <pc:chgData name="William Grey" userId="37b73424-c081-4fc2-b1af-363f4f3fd4f3" providerId="ADAL" clId="{10C05B11-8E12-4FB9-AD68-A5A6A40D2A4B}" dt="2022-07-30T21:53:13.975" v="14" actId="1038"/>
        <pc:sldMasterMkLst>
          <pc:docMk/>
          <pc:sldMasterMk cId="334048063" sldId="2147483648"/>
        </pc:sldMasterMkLst>
        <pc:sldLayoutChg chg="addSp delSp modSp mod">
          <pc:chgData name="William Grey" userId="37b73424-c081-4fc2-b1af-363f4f3fd4f3" providerId="ADAL" clId="{10C05B11-8E12-4FB9-AD68-A5A6A40D2A4B}" dt="2022-07-30T21:53:13.975" v="14" actId="1038"/>
          <pc:sldLayoutMkLst>
            <pc:docMk/>
            <pc:sldMasterMk cId="334048063" sldId="2147483648"/>
            <pc:sldLayoutMk cId="4286671535" sldId="2147483649"/>
          </pc:sldLayoutMkLst>
          <pc:picChg chg="del">
            <ac:chgData name="William Grey" userId="37b73424-c081-4fc2-b1af-363f4f3fd4f3" providerId="ADAL" clId="{10C05B11-8E12-4FB9-AD68-A5A6A40D2A4B}" dt="2022-07-30T21:52:55.370" v="0" actId="478"/>
            <ac:picMkLst>
              <pc:docMk/>
              <pc:sldMasterMk cId="334048063" sldId="2147483648"/>
              <pc:sldLayoutMk cId="4286671535" sldId="2147483649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10C05B11-8E12-4FB9-AD68-A5A6A40D2A4B}" dt="2022-07-30T21:53:13.975" v="14" actId="1038"/>
            <ac:picMkLst>
              <pc:docMk/>
              <pc:sldMasterMk cId="334048063" sldId="2147483648"/>
              <pc:sldLayoutMk cId="4286671535" sldId="2147483649"/>
              <ac:picMk id="10" creationId="{469C11DE-FC62-4C38-A811-0D7175ECDC05}"/>
            </ac:picMkLst>
          </pc:picChg>
        </pc:sldLayoutChg>
      </pc:sldMasterChg>
    </pc:docChg>
  </pc:docChgLst>
  <pc:docChgLst>
    <pc:chgData name="William Grey" userId="37b73424-c081-4fc2-b1af-363f4f3fd4f3" providerId="ADAL" clId="{609BEABD-4B34-FB4D-BC36-737B70E3E7C3}"/>
    <pc:docChg chg="custSel modSld">
      <pc:chgData name="William Grey" userId="37b73424-c081-4fc2-b1af-363f4f3fd4f3" providerId="ADAL" clId="{609BEABD-4B34-FB4D-BC36-737B70E3E7C3}" dt="2021-02-09T14:24:07.277" v="2" actId="7634"/>
      <pc:docMkLst>
        <pc:docMk/>
      </pc:docMkLst>
      <pc:sldChg chg="addSp">
        <pc:chgData name="William Grey" userId="37b73424-c081-4fc2-b1af-363f4f3fd4f3" providerId="ADAL" clId="{609BEABD-4B34-FB4D-BC36-737B70E3E7C3}" dt="2021-02-09T13:57:27.968" v="1" actId="7634"/>
        <pc:sldMkLst>
          <pc:docMk/>
          <pc:sldMk cId="4013490403" sldId="341"/>
        </pc:sldMkLst>
        <pc:inkChg chg="add">
          <ac:chgData name="William Grey" userId="37b73424-c081-4fc2-b1af-363f4f3fd4f3" providerId="ADAL" clId="{609BEABD-4B34-FB4D-BC36-737B70E3E7C3}" dt="2021-02-09T13:57:27.968" v="1" actId="7634"/>
          <ac:inkMkLst>
            <pc:docMk/>
            <pc:sldMk cId="4013490403" sldId="341"/>
            <ac:inkMk id="3" creationId="{DDFACF02-8DB8-6740-B435-90AD928DCE86}"/>
          </ac:inkMkLst>
        </pc:inkChg>
      </pc:sldChg>
      <pc:sldChg chg="addSp">
        <pc:chgData name="William Grey" userId="37b73424-c081-4fc2-b1af-363f4f3fd4f3" providerId="ADAL" clId="{609BEABD-4B34-FB4D-BC36-737B70E3E7C3}" dt="2021-02-09T14:24:07.277" v="2" actId="7634"/>
        <pc:sldMkLst>
          <pc:docMk/>
          <pc:sldMk cId="1656583512" sldId="347"/>
        </pc:sldMkLst>
        <pc:inkChg chg="add">
          <ac:chgData name="William Grey" userId="37b73424-c081-4fc2-b1af-363f4f3fd4f3" providerId="ADAL" clId="{609BEABD-4B34-FB4D-BC36-737B70E3E7C3}" dt="2021-02-09T14:24:07.277" v="2" actId="7634"/>
          <ac:inkMkLst>
            <pc:docMk/>
            <pc:sldMk cId="1656583512" sldId="347"/>
            <ac:inkMk id="4" creationId="{5D8E2ACC-3FC9-C943-B87E-2DD67DB9C973}"/>
          </ac:inkMkLst>
        </pc:inkChg>
      </pc:sldChg>
      <pc:sldChg chg="delSp delAnim">
        <pc:chgData name="William Grey" userId="37b73424-c081-4fc2-b1af-363f4f3fd4f3" providerId="ADAL" clId="{609BEABD-4B34-FB4D-BC36-737B70E3E7C3}" dt="2021-02-02T13:14:36.649" v="0" actId="478"/>
        <pc:sldMkLst>
          <pc:docMk/>
          <pc:sldMk cId="2792455362" sldId="356"/>
        </pc:sldMkLst>
        <pc:picChg chg="del">
          <ac:chgData name="William Grey" userId="37b73424-c081-4fc2-b1af-363f4f3fd4f3" providerId="ADAL" clId="{609BEABD-4B34-FB4D-BC36-737B70E3E7C3}" dt="2021-02-02T13:14:36.649" v="0" actId="478"/>
          <ac:picMkLst>
            <pc:docMk/>
            <pc:sldMk cId="2792455362" sldId="356"/>
            <ac:picMk id="5" creationId="{042F5667-1F72-478F-941E-0BB91CB5F374}"/>
          </ac:picMkLst>
        </pc:picChg>
      </pc:sldChg>
      <pc:sldChg chg="addSp">
        <pc:chgData name="William Grey" userId="37b73424-c081-4fc2-b1af-363f4f3fd4f3" providerId="ADAL" clId="{609BEABD-4B34-FB4D-BC36-737B70E3E7C3}" dt="2021-02-09T14:24:07.277" v="2" actId="7634"/>
        <pc:sldMkLst>
          <pc:docMk/>
          <pc:sldMk cId="3073526542" sldId="358"/>
        </pc:sldMkLst>
        <pc:inkChg chg="add">
          <ac:chgData name="William Grey" userId="37b73424-c081-4fc2-b1af-363f4f3fd4f3" providerId="ADAL" clId="{609BEABD-4B34-FB4D-BC36-737B70E3E7C3}" dt="2021-02-09T14:24:07.277" v="2" actId="7634"/>
          <ac:inkMkLst>
            <pc:docMk/>
            <pc:sldMk cId="3073526542" sldId="358"/>
            <ac:inkMk id="6" creationId="{57E451EA-B0E8-254D-B80A-A251895D2BE3}"/>
          </ac:inkMkLst>
        </pc:inkChg>
      </pc:sldChg>
      <pc:sldChg chg="addSp">
        <pc:chgData name="William Grey" userId="37b73424-c081-4fc2-b1af-363f4f3fd4f3" providerId="ADAL" clId="{609BEABD-4B34-FB4D-BC36-737B70E3E7C3}" dt="2021-02-09T14:24:07.277" v="2" actId="7634"/>
        <pc:sldMkLst>
          <pc:docMk/>
          <pc:sldMk cId="2569452659" sldId="360"/>
        </pc:sldMkLst>
        <pc:inkChg chg="add">
          <ac:chgData name="William Grey" userId="37b73424-c081-4fc2-b1af-363f4f3fd4f3" providerId="ADAL" clId="{609BEABD-4B34-FB4D-BC36-737B70E3E7C3}" dt="2021-02-09T14:24:07.277" v="2" actId="7634"/>
          <ac:inkMkLst>
            <pc:docMk/>
            <pc:sldMk cId="2569452659" sldId="360"/>
            <ac:inkMk id="4" creationId="{F61AFCD6-BAAE-754D-A80D-3A33F5B95047}"/>
          </ac:inkMkLst>
        </pc:inkChg>
      </pc:sldChg>
      <pc:sldChg chg="addSp">
        <pc:chgData name="William Grey" userId="37b73424-c081-4fc2-b1af-363f4f3fd4f3" providerId="ADAL" clId="{609BEABD-4B34-FB4D-BC36-737B70E3E7C3}" dt="2021-02-09T14:24:07.277" v="2" actId="7634"/>
        <pc:sldMkLst>
          <pc:docMk/>
          <pc:sldMk cId="1921789962" sldId="366"/>
        </pc:sldMkLst>
        <pc:inkChg chg="add">
          <ac:chgData name="William Grey" userId="37b73424-c081-4fc2-b1af-363f4f3fd4f3" providerId="ADAL" clId="{609BEABD-4B34-FB4D-BC36-737B70E3E7C3}" dt="2021-02-09T14:24:07.277" v="2" actId="7634"/>
          <ac:inkMkLst>
            <pc:docMk/>
            <pc:sldMk cId="1921789962" sldId="366"/>
            <ac:inkMk id="4" creationId="{82212B3D-8102-E340-8C58-CF239F81B183}"/>
          </ac:inkMkLst>
        </pc:inkChg>
      </pc:sldChg>
    </pc:docChg>
  </pc:docChgLst>
  <pc:docChgLst>
    <pc:chgData name="William Grey" userId="37b73424-c081-4fc2-b1af-363f4f3fd4f3" providerId="ADAL" clId="{54E5251F-4E45-48A0-80FA-39D8CC56399F}"/>
    <pc:docChg chg="modSld">
      <pc:chgData name="William Grey" userId="37b73424-c081-4fc2-b1af-363f4f3fd4f3" providerId="ADAL" clId="{54E5251F-4E45-48A0-80FA-39D8CC56399F}" dt="2020-03-19T20:07:15.595" v="0" actId="1076"/>
      <pc:docMkLst>
        <pc:docMk/>
      </pc:docMkLst>
      <pc:sldChg chg="modSp mod">
        <pc:chgData name="William Grey" userId="37b73424-c081-4fc2-b1af-363f4f3fd4f3" providerId="ADAL" clId="{54E5251F-4E45-48A0-80FA-39D8CC56399F}" dt="2020-03-19T20:07:15.595" v="0" actId="1076"/>
        <pc:sldMkLst>
          <pc:docMk/>
          <pc:sldMk cId="2115950222" sldId="340"/>
        </pc:sldMkLst>
        <pc:spChg chg="mod">
          <ac:chgData name="William Grey" userId="37b73424-c081-4fc2-b1af-363f4f3fd4f3" providerId="ADAL" clId="{54E5251F-4E45-48A0-80FA-39D8CC56399F}" dt="2020-03-19T20:07:15.595" v="0" actId="1076"/>
          <ac:spMkLst>
            <pc:docMk/>
            <pc:sldMk cId="2115950222" sldId="340"/>
            <ac:spMk id="5" creationId="{10FF1466-8038-4F0F-951D-26C7B684DD4E}"/>
          </ac:spMkLst>
        </pc:spChg>
      </pc:sldChg>
    </pc:docChg>
  </pc:docChgLst>
  <pc:docChgLst>
    <pc:chgData name="William Grey" userId="37b73424-c081-4fc2-b1af-363f4f3fd4f3" providerId="ADAL" clId="{7AAEAB18-525E-4B97-9E63-EB09CD47A432}"/>
    <pc:docChg chg="modSld">
      <pc:chgData name="William Grey" userId="37b73424-c081-4fc2-b1af-363f4f3fd4f3" providerId="ADAL" clId="{7AAEAB18-525E-4B97-9E63-EB09CD47A432}" dt="2021-02-09T20:41:38.416" v="0" actId="1036"/>
      <pc:docMkLst>
        <pc:docMk/>
      </pc:docMkLst>
      <pc:sldChg chg="modSp mod">
        <pc:chgData name="William Grey" userId="37b73424-c081-4fc2-b1af-363f4f3fd4f3" providerId="ADAL" clId="{7AAEAB18-525E-4B97-9E63-EB09CD47A432}" dt="2021-02-09T20:41:38.416" v="0" actId="1036"/>
        <pc:sldMkLst>
          <pc:docMk/>
          <pc:sldMk cId="4013490403" sldId="341"/>
        </pc:sldMkLst>
        <pc:spChg chg="mod">
          <ac:chgData name="William Grey" userId="37b73424-c081-4fc2-b1af-363f4f3fd4f3" providerId="ADAL" clId="{7AAEAB18-525E-4B97-9E63-EB09CD47A432}" dt="2021-02-09T20:41:38.416" v="0" actId="1036"/>
          <ac:spMkLst>
            <pc:docMk/>
            <pc:sldMk cId="4013490403" sldId="341"/>
            <ac:spMk id="7" creationId="{7AF336A6-8885-4395-A63B-D4DCBB6CF795}"/>
          </ac:spMkLst>
        </pc:spChg>
      </pc:sldChg>
    </pc:docChg>
  </pc:docChgLst>
  <pc:docChgLst>
    <pc:chgData name="William Grey" userId="37b73424-c081-4fc2-b1af-363f4f3fd4f3" providerId="ADAL" clId="{A9B6EF2D-DB71-4C93-BF89-B4A04C119099}"/>
    <pc:docChg chg="modSld sldOrd modMainMaster">
      <pc:chgData name="William Grey" userId="37b73424-c081-4fc2-b1af-363f4f3fd4f3" providerId="ADAL" clId="{A9B6EF2D-DB71-4C93-BF89-B4A04C119099}" dt="2021-09-09T07:45:04.236" v="2"/>
      <pc:docMkLst>
        <pc:docMk/>
      </pc:docMkLst>
      <pc:sldChg chg="ord">
        <pc:chgData name="William Grey" userId="37b73424-c081-4fc2-b1af-363f4f3fd4f3" providerId="ADAL" clId="{A9B6EF2D-DB71-4C93-BF89-B4A04C119099}" dt="2021-09-09T07:45:04.236" v="2"/>
        <pc:sldMkLst>
          <pc:docMk/>
          <pc:sldMk cId="2525924900" sldId="363"/>
        </pc:sldMkLst>
      </pc:sldChg>
      <pc:sldMasterChg chg="addSp mod">
        <pc:chgData name="William Grey" userId="37b73424-c081-4fc2-b1af-363f4f3fd4f3" providerId="ADAL" clId="{A9B6EF2D-DB71-4C93-BF89-B4A04C119099}" dt="2021-09-07T13:24:30.523" v="0" actId="22"/>
        <pc:sldMasterMkLst>
          <pc:docMk/>
          <pc:sldMasterMk cId="334048063" sldId="2147483648"/>
        </pc:sldMasterMkLst>
        <pc:spChg chg="add">
          <ac:chgData name="William Grey" userId="37b73424-c081-4fc2-b1af-363f4f3fd4f3" providerId="ADAL" clId="{A9B6EF2D-DB71-4C93-BF89-B4A04C119099}" dt="2021-09-07T13:24:30.523" v="0" actId="22"/>
          <ac:spMkLst>
            <pc:docMk/>
            <pc:sldMasterMk cId="334048063" sldId="2147483648"/>
            <ac:spMk id="9" creationId="{61317CA4-BDAE-4498-B416-9F6A49EE6078}"/>
          </ac:spMkLst>
        </pc:spChg>
      </pc:sldMasterChg>
    </pc:docChg>
  </pc:docChgLst>
  <pc:docChgLst>
    <pc:chgData name="William Grey" userId="37b73424-c081-4fc2-b1af-363f4f3fd4f3" providerId="ADAL" clId="{668BD94F-8A47-4D16-BE5C-F8D43E04FD3D}"/>
    <pc:docChg chg="modSld">
      <pc:chgData name="William Grey" userId="37b73424-c081-4fc2-b1af-363f4f3fd4f3" providerId="ADAL" clId="{668BD94F-8A47-4D16-BE5C-F8D43E04FD3D}" dt="2019-07-05T08:35:44.236" v="0" actId="1076"/>
      <pc:docMkLst>
        <pc:docMk/>
      </pc:docMkLst>
      <pc:sldChg chg="modSp">
        <pc:chgData name="William Grey" userId="37b73424-c081-4fc2-b1af-363f4f3fd4f3" providerId="ADAL" clId="{668BD94F-8A47-4D16-BE5C-F8D43E04FD3D}" dt="2019-07-05T08:35:44.236" v="0" actId="1076"/>
        <pc:sldMkLst>
          <pc:docMk/>
          <pc:sldMk cId="833347410" sldId="335"/>
        </pc:sldMkLst>
        <pc:spChg chg="mod">
          <ac:chgData name="William Grey" userId="37b73424-c081-4fc2-b1af-363f4f3fd4f3" providerId="ADAL" clId="{668BD94F-8A47-4D16-BE5C-F8D43E04FD3D}" dt="2019-07-05T08:35:44.236" v="0" actId="1076"/>
          <ac:spMkLst>
            <pc:docMk/>
            <pc:sldMk cId="833347410" sldId="335"/>
            <ac:spMk id="3" creationId="{CC953490-6D22-4656-9AFA-9486AAA93C53}"/>
          </ac:spMkLst>
        </pc:spChg>
      </pc:sldChg>
    </pc:docChg>
  </pc:docChgLst>
  <pc:docChgLst>
    <pc:chgData name="William Grey" userId="37b73424-c081-4fc2-b1af-363f4f3fd4f3" providerId="ADAL" clId="{94F1F11A-E4F9-468C-ADF8-C2DA1317B0D5}"/>
    <pc:docChg chg="custSel addSld modSld sldOrd">
      <pc:chgData name="William Grey" userId="37b73424-c081-4fc2-b1af-363f4f3fd4f3" providerId="ADAL" clId="{94F1F11A-E4F9-468C-ADF8-C2DA1317B0D5}" dt="2019-05-16T11:19:11.783" v="449" actId="20577"/>
      <pc:docMkLst>
        <pc:docMk/>
      </pc:docMkLst>
      <pc:sldChg chg="modSp">
        <pc:chgData name="William Grey" userId="37b73424-c081-4fc2-b1af-363f4f3fd4f3" providerId="ADAL" clId="{94F1F11A-E4F9-468C-ADF8-C2DA1317B0D5}" dt="2019-05-14T07:57:48.331" v="31" actId="20577"/>
        <pc:sldMkLst>
          <pc:docMk/>
          <pc:sldMk cId="2547731327" sldId="332"/>
        </pc:sldMkLst>
        <pc:spChg chg="mod">
          <ac:chgData name="William Grey" userId="37b73424-c081-4fc2-b1af-363f4f3fd4f3" providerId="ADAL" clId="{94F1F11A-E4F9-468C-ADF8-C2DA1317B0D5}" dt="2019-05-14T07:57:07.101" v="11" actId="20577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94F1F11A-E4F9-468C-ADF8-C2DA1317B0D5}" dt="2019-05-14T07:57:48.331" v="31" actId="20577"/>
          <ac:spMkLst>
            <pc:docMk/>
            <pc:sldMk cId="2547731327" sldId="332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94F1F11A-E4F9-468C-ADF8-C2DA1317B0D5}" dt="2019-05-16T11:02:10.477" v="441" actId="20577"/>
        <pc:sldMkLst>
          <pc:docMk/>
          <pc:sldMk cId="833347410" sldId="335"/>
        </pc:sldMkLst>
        <pc:spChg chg="mod">
          <ac:chgData name="William Grey" userId="37b73424-c081-4fc2-b1af-363f4f3fd4f3" providerId="ADAL" clId="{94F1F11A-E4F9-468C-ADF8-C2DA1317B0D5}" dt="2019-05-16T11:02:04.596" v="434" actId="20577"/>
          <ac:spMkLst>
            <pc:docMk/>
            <pc:sldMk cId="833347410" sldId="335"/>
            <ac:spMk id="2" creationId="{DC6D91C3-8759-4A37-A7E8-A4CC7E1E1627}"/>
          </ac:spMkLst>
        </pc:spChg>
        <pc:spChg chg="mod">
          <ac:chgData name="William Grey" userId="37b73424-c081-4fc2-b1af-363f4f3fd4f3" providerId="ADAL" clId="{94F1F11A-E4F9-468C-ADF8-C2DA1317B0D5}" dt="2019-05-16T11:02:10.477" v="441" actId="20577"/>
          <ac:spMkLst>
            <pc:docMk/>
            <pc:sldMk cId="833347410" sldId="335"/>
            <ac:spMk id="3" creationId="{CC953490-6D22-4656-9AFA-9486AAA93C53}"/>
          </ac:spMkLst>
        </pc:spChg>
      </pc:sldChg>
      <pc:sldChg chg="modSp">
        <pc:chgData name="William Grey" userId="37b73424-c081-4fc2-b1af-363f4f3fd4f3" providerId="ADAL" clId="{94F1F11A-E4F9-468C-ADF8-C2DA1317B0D5}" dt="2019-05-14T08:01:26.700" v="37" actId="20577"/>
        <pc:sldMkLst>
          <pc:docMk/>
          <pc:sldMk cId="2115950222" sldId="340"/>
        </pc:sldMkLst>
        <pc:graphicFrameChg chg="modGraphic">
          <ac:chgData name="William Grey" userId="37b73424-c081-4fc2-b1af-363f4f3fd4f3" providerId="ADAL" clId="{94F1F11A-E4F9-468C-ADF8-C2DA1317B0D5}" dt="2019-05-14T08:01:26.700" v="37" actId="20577"/>
          <ac:graphicFrameMkLst>
            <pc:docMk/>
            <pc:sldMk cId="2115950222" sldId="340"/>
            <ac:graphicFrameMk id="4" creationId="{1A05822A-38BD-431F-B32F-0CFE0D34BC17}"/>
          </ac:graphicFrameMkLst>
        </pc:graphicFrameChg>
      </pc:sldChg>
      <pc:sldChg chg="modSp ord">
        <pc:chgData name="William Grey" userId="37b73424-c081-4fc2-b1af-363f4f3fd4f3" providerId="ADAL" clId="{94F1F11A-E4F9-468C-ADF8-C2DA1317B0D5}" dt="2019-05-16T10:57:45.123" v="399" actId="20577"/>
        <pc:sldMkLst>
          <pc:docMk/>
          <pc:sldMk cId="569559874" sldId="344"/>
        </pc:sldMkLst>
        <pc:spChg chg="mod">
          <ac:chgData name="William Grey" userId="37b73424-c081-4fc2-b1af-363f4f3fd4f3" providerId="ADAL" clId="{94F1F11A-E4F9-468C-ADF8-C2DA1317B0D5}" dt="2019-05-16T10:57:45.123" v="399" actId="20577"/>
          <ac:spMkLst>
            <pc:docMk/>
            <pc:sldMk cId="569559874" sldId="344"/>
            <ac:spMk id="2" creationId="{DC6D91C3-8759-4A37-A7E8-A4CC7E1E1627}"/>
          </ac:spMkLst>
        </pc:spChg>
        <pc:spChg chg="mod">
          <ac:chgData name="William Grey" userId="37b73424-c081-4fc2-b1af-363f4f3fd4f3" providerId="ADAL" clId="{94F1F11A-E4F9-468C-ADF8-C2DA1317B0D5}" dt="2019-05-16T10:56:25.525" v="385" actId="20577"/>
          <ac:spMkLst>
            <pc:docMk/>
            <pc:sldMk cId="569559874" sldId="344"/>
            <ac:spMk id="3" creationId="{CC953490-6D22-4656-9AFA-9486AAA93C53}"/>
          </ac:spMkLst>
        </pc:spChg>
        <pc:graphicFrameChg chg="modGraphic">
          <ac:chgData name="William Grey" userId="37b73424-c081-4fc2-b1af-363f4f3fd4f3" providerId="ADAL" clId="{94F1F11A-E4F9-468C-ADF8-C2DA1317B0D5}" dt="2019-05-16T10:36:25.242" v="382" actId="20577"/>
          <ac:graphicFrameMkLst>
            <pc:docMk/>
            <pc:sldMk cId="569559874" sldId="344"/>
            <ac:graphicFrameMk id="5" creationId="{C46612B9-11F9-42A2-9AA5-1584A7F23D60}"/>
          </ac:graphicFrameMkLst>
        </pc:graphicFrameChg>
      </pc:sldChg>
      <pc:sldChg chg="ord">
        <pc:chgData name="William Grey" userId="37b73424-c081-4fc2-b1af-363f4f3fd4f3" providerId="ADAL" clId="{94F1F11A-E4F9-468C-ADF8-C2DA1317B0D5}" dt="2019-05-16T08:02:03.934" v="127"/>
        <pc:sldMkLst>
          <pc:docMk/>
          <pc:sldMk cId="3418217792" sldId="345"/>
        </pc:sldMkLst>
      </pc:sldChg>
      <pc:sldChg chg="modSp">
        <pc:chgData name="William Grey" userId="37b73424-c081-4fc2-b1af-363f4f3fd4f3" providerId="ADAL" clId="{94F1F11A-E4F9-468C-ADF8-C2DA1317B0D5}" dt="2019-05-14T08:06:57.417" v="39" actId="20577"/>
        <pc:sldMkLst>
          <pc:docMk/>
          <pc:sldMk cId="1656583512" sldId="347"/>
        </pc:sldMkLst>
        <pc:spChg chg="mod">
          <ac:chgData name="William Grey" userId="37b73424-c081-4fc2-b1af-363f4f3fd4f3" providerId="ADAL" clId="{94F1F11A-E4F9-468C-ADF8-C2DA1317B0D5}" dt="2019-05-14T08:06:57.417" v="39" actId="20577"/>
          <ac:spMkLst>
            <pc:docMk/>
            <pc:sldMk cId="1656583512" sldId="347"/>
            <ac:spMk id="3" creationId="{E6F18954-C1E6-4261-A261-1976D6E81855}"/>
          </ac:spMkLst>
        </pc:spChg>
      </pc:sldChg>
      <pc:sldChg chg="modSp add">
        <pc:chgData name="William Grey" userId="37b73424-c081-4fc2-b1af-363f4f3fd4f3" providerId="ADAL" clId="{94F1F11A-E4F9-468C-ADF8-C2DA1317B0D5}" dt="2019-05-14T09:07:11.393" v="70" actId="20577"/>
        <pc:sldMkLst>
          <pc:docMk/>
          <pc:sldMk cId="3410000337" sldId="349"/>
        </pc:sldMkLst>
        <pc:spChg chg="mod">
          <ac:chgData name="William Grey" userId="37b73424-c081-4fc2-b1af-363f4f3fd4f3" providerId="ADAL" clId="{94F1F11A-E4F9-468C-ADF8-C2DA1317B0D5}" dt="2019-05-14T09:07:11.393" v="70" actId="20577"/>
          <ac:spMkLst>
            <pc:docMk/>
            <pc:sldMk cId="3410000337" sldId="349"/>
            <ac:spMk id="3" creationId="{E6F18954-C1E6-4261-A261-1976D6E81855}"/>
          </ac:spMkLst>
        </pc:spChg>
      </pc:sldChg>
      <pc:sldChg chg="modSp add">
        <pc:chgData name="William Grey" userId="37b73424-c081-4fc2-b1af-363f4f3fd4f3" providerId="ADAL" clId="{94F1F11A-E4F9-468C-ADF8-C2DA1317B0D5}" dt="2019-05-14T09:21:28.523" v="112" actId="27636"/>
        <pc:sldMkLst>
          <pc:docMk/>
          <pc:sldMk cId="664186275" sldId="350"/>
        </pc:sldMkLst>
        <pc:spChg chg="mod">
          <ac:chgData name="William Grey" userId="37b73424-c081-4fc2-b1af-363f4f3fd4f3" providerId="ADAL" clId="{94F1F11A-E4F9-468C-ADF8-C2DA1317B0D5}" dt="2019-05-14T09:21:28.523" v="112" actId="27636"/>
          <ac:spMkLst>
            <pc:docMk/>
            <pc:sldMk cId="664186275" sldId="350"/>
            <ac:spMk id="3" creationId="{E6F18954-C1E6-4261-A261-1976D6E81855}"/>
          </ac:spMkLst>
        </pc:spChg>
      </pc:sldChg>
      <pc:sldChg chg="addSp modSp add ord">
        <pc:chgData name="William Grey" userId="37b73424-c081-4fc2-b1af-363f4f3fd4f3" providerId="ADAL" clId="{94F1F11A-E4F9-468C-ADF8-C2DA1317B0D5}" dt="2019-05-16T11:19:11.783" v="449" actId="20577"/>
        <pc:sldMkLst>
          <pc:docMk/>
          <pc:sldMk cId="3907015510" sldId="351"/>
        </pc:sldMkLst>
        <pc:spChg chg="mod">
          <ac:chgData name="William Grey" userId="37b73424-c081-4fc2-b1af-363f4f3fd4f3" providerId="ADAL" clId="{94F1F11A-E4F9-468C-ADF8-C2DA1317B0D5}" dt="2019-05-16T08:08:54.286" v="353" actId="20577"/>
          <ac:spMkLst>
            <pc:docMk/>
            <pc:sldMk cId="3907015510" sldId="351"/>
            <ac:spMk id="2" creationId="{7468DF12-5E46-47AB-B723-4AF7CC5B2411}"/>
          </ac:spMkLst>
        </pc:spChg>
        <pc:spChg chg="mod">
          <ac:chgData name="William Grey" userId="37b73424-c081-4fc2-b1af-363f4f3fd4f3" providerId="ADAL" clId="{94F1F11A-E4F9-468C-ADF8-C2DA1317B0D5}" dt="2019-05-16T11:19:11.783" v="449" actId="20577"/>
          <ac:spMkLst>
            <pc:docMk/>
            <pc:sldMk cId="3907015510" sldId="351"/>
            <ac:spMk id="3" creationId="{944DCC8C-4983-43CB-A92D-C9A8ED3041FB}"/>
          </ac:spMkLst>
        </pc:spChg>
        <pc:graphicFrameChg chg="add">
          <ac:chgData name="William Grey" userId="37b73424-c081-4fc2-b1af-363f4f3fd4f3" providerId="ADAL" clId="{94F1F11A-E4F9-468C-ADF8-C2DA1317B0D5}" dt="2019-05-16T08:08:44.499" v="321"/>
          <ac:graphicFrameMkLst>
            <pc:docMk/>
            <pc:sldMk cId="3907015510" sldId="351"/>
            <ac:graphicFrameMk id="4" creationId="{12FCD9C6-B6BE-46CD-BCCA-CD2D7780E16A}"/>
          </ac:graphicFrameMkLst>
        </pc:graphicFrameChg>
        <pc:graphicFrameChg chg="add">
          <ac:chgData name="William Grey" userId="37b73424-c081-4fc2-b1af-363f4f3fd4f3" providerId="ADAL" clId="{94F1F11A-E4F9-468C-ADF8-C2DA1317B0D5}" dt="2019-05-16T08:08:44.499" v="321"/>
          <ac:graphicFrameMkLst>
            <pc:docMk/>
            <pc:sldMk cId="3907015510" sldId="351"/>
            <ac:graphicFrameMk id="5" creationId="{0AE17A57-8438-4DD3-8917-DAB1582C2F12}"/>
          </ac:graphicFrameMkLst>
        </pc:graphicFrameChg>
      </pc:sldChg>
      <pc:sldChg chg="modSp add">
        <pc:chgData name="William Grey" userId="37b73424-c081-4fc2-b1af-363f4f3fd4f3" providerId="ADAL" clId="{94F1F11A-E4F9-468C-ADF8-C2DA1317B0D5}" dt="2019-05-16T11:04:15.234" v="443" actId="20577"/>
        <pc:sldMkLst>
          <pc:docMk/>
          <pc:sldMk cId="2871956648" sldId="352"/>
        </pc:sldMkLst>
        <pc:spChg chg="mod">
          <ac:chgData name="William Grey" userId="37b73424-c081-4fc2-b1af-363f4f3fd4f3" providerId="ADAL" clId="{94F1F11A-E4F9-468C-ADF8-C2DA1317B0D5}" dt="2019-05-16T08:04:40.593" v="140" actId="20577"/>
          <ac:spMkLst>
            <pc:docMk/>
            <pc:sldMk cId="2871956648" sldId="352"/>
            <ac:spMk id="2" creationId="{4A3B7F3E-3F42-46FF-9A67-DDA17EDA8ABE}"/>
          </ac:spMkLst>
        </pc:spChg>
        <pc:spChg chg="mod">
          <ac:chgData name="William Grey" userId="37b73424-c081-4fc2-b1af-363f4f3fd4f3" providerId="ADAL" clId="{94F1F11A-E4F9-468C-ADF8-C2DA1317B0D5}" dt="2019-05-16T11:04:15.234" v="443" actId="20577"/>
          <ac:spMkLst>
            <pc:docMk/>
            <pc:sldMk cId="2871956648" sldId="352"/>
            <ac:spMk id="3" creationId="{0805CEF5-DAA5-45CB-BF1A-056ED65426BE}"/>
          </ac:spMkLst>
        </pc:spChg>
      </pc:sldChg>
      <pc:sldChg chg="modSp add">
        <pc:chgData name="William Grey" userId="37b73424-c081-4fc2-b1af-363f4f3fd4f3" providerId="ADAL" clId="{94F1F11A-E4F9-468C-ADF8-C2DA1317B0D5}" dt="2019-05-16T08:45:47.532" v="372" actId="20577"/>
        <pc:sldMkLst>
          <pc:docMk/>
          <pc:sldMk cId="1712409232" sldId="353"/>
        </pc:sldMkLst>
        <pc:spChg chg="mod">
          <ac:chgData name="William Grey" userId="37b73424-c081-4fc2-b1af-363f4f3fd4f3" providerId="ADAL" clId="{94F1F11A-E4F9-468C-ADF8-C2DA1317B0D5}" dt="2019-05-16T08:33:18.741" v="359" actId="20577"/>
          <ac:spMkLst>
            <pc:docMk/>
            <pc:sldMk cId="1712409232" sldId="353"/>
            <ac:spMk id="2" creationId="{DC6D91C3-8759-4A37-A7E8-A4CC7E1E1627}"/>
          </ac:spMkLst>
        </pc:spChg>
        <pc:spChg chg="mod">
          <ac:chgData name="William Grey" userId="37b73424-c081-4fc2-b1af-363f4f3fd4f3" providerId="ADAL" clId="{94F1F11A-E4F9-468C-ADF8-C2DA1317B0D5}" dt="2019-05-16T08:45:47.532" v="372" actId="20577"/>
          <ac:spMkLst>
            <pc:docMk/>
            <pc:sldMk cId="1712409232" sldId="353"/>
            <ac:spMk id="3" creationId="{CC953490-6D22-4656-9AFA-9486AAA93C53}"/>
          </ac:spMkLst>
        </pc:spChg>
      </pc:sldChg>
    </pc:docChg>
  </pc:docChgLst>
  <pc:docChgLst>
    <pc:chgData name="William Grey" userId="37b73424-c081-4fc2-b1af-363f4f3fd4f3" providerId="ADAL" clId="{5C03B132-93BD-4495-9C0F-C61727CAE30B}"/>
    <pc:docChg chg="undo custSel addSld delSld modSld modMainMaster">
      <pc:chgData name="William Grey" userId="37b73424-c081-4fc2-b1af-363f4f3fd4f3" providerId="ADAL" clId="{5C03B132-93BD-4495-9C0F-C61727CAE30B}" dt="2021-01-23T20:34:53.134" v="1226" actId="47"/>
      <pc:docMkLst>
        <pc:docMk/>
      </pc:docMkLst>
      <pc:sldChg chg="modTransition">
        <pc:chgData name="William Grey" userId="37b73424-c081-4fc2-b1af-363f4f3fd4f3" providerId="ADAL" clId="{5C03B132-93BD-4495-9C0F-C61727CAE30B}" dt="2020-12-23T21:21:37.363" v="524"/>
        <pc:sldMkLst>
          <pc:docMk/>
          <pc:sldMk cId="2547731327" sldId="332"/>
        </pc:sldMkLst>
      </pc:sldChg>
      <pc:sldChg chg="add">
        <pc:chgData name="William Grey" userId="37b73424-c081-4fc2-b1af-363f4f3fd4f3" providerId="ADAL" clId="{5C03B132-93BD-4495-9C0F-C61727CAE30B}" dt="2021-01-07T19:53:35.791" v="899"/>
        <pc:sldMkLst>
          <pc:docMk/>
          <pc:sldMk cId="633987060" sldId="340"/>
        </pc:sldMkLst>
      </pc:sldChg>
      <pc:sldChg chg="addSp delSp modSp del mod modTransition delAnim modAnim">
        <pc:chgData name="William Grey" userId="37b73424-c081-4fc2-b1af-363f4f3fd4f3" providerId="ADAL" clId="{5C03B132-93BD-4495-9C0F-C61727CAE30B}" dt="2021-01-07T19:53:22.108" v="898" actId="2696"/>
        <pc:sldMkLst>
          <pc:docMk/>
          <pc:sldMk cId="2115950222" sldId="340"/>
        </pc:sldMkLst>
        <pc:spChg chg="mod">
          <ac:chgData name="William Grey" userId="37b73424-c081-4fc2-b1af-363f4f3fd4f3" providerId="ADAL" clId="{5C03B132-93BD-4495-9C0F-C61727CAE30B}" dt="2020-12-15T21:04:38.984" v="56" actId="27636"/>
          <ac:spMkLst>
            <pc:docMk/>
            <pc:sldMk cId="2115950222" sldId="340"/>
            <ac:spMk id="2" creationId="{883F2313-7E03-4419-82F9-AEDF5B6EA041}"/>
          </ac:spMkLst>
        </pc:spChg>
        <pc:graphicFrameChg chg="add del mod">
          <ac:chgData name="William Grey" userId="37b73424-c081-4fc2-b1af-363f4f3fd4f3" providerId="ADAL" clId="{5C03B132-93BD-4495-9C0F-C61727CAE30B}" dt="2020-12-15T19:00:53.912" v="11" actId="478"/>
          <ac:graphicFrameMkLst>
            <pc:docMk/>
            <pc:sldMk cId="2115950222" sldId="340"/>
            <ac:graphicFrameMk id="3" creationId="{EF396F4D-7270-48D0-8DA2-0B9A727DC178}"/>
          </ac:graphicFrameMkLst>
        </pc:graphicFrameChg>
        <pc:graphicFrameChg chg="mod modGraphic">
          <ac:chgData name="William Grey" userId="37b73424-c081-4fc2-b1af-363f4f3fd4f3" providerId="ADAL" clId="{5C03B132-93BD-4495-9C0F-C61727CAE30B}" dt="2020-12-15T21:04:44.950" v="57" actId="1076"/>
          <ac:graphicFrameMkLst>
            <pc:docMk/>
            <pc:sldMk cId="2115950222" sldId="340"/>
            <ac:graphicFrameMk id="4" creationId="{1A05822A-38BD-431F-B32F-0CFE0D34BC17}"/>
          </ac:graphicFrameMkLst>
        </pc:graphicFrameChg>
        <pc:picChg chg="add del mod">
          <ac:chgData name="William Grey" userId="37b73424-c081-4fc2-b1af-363f4f3fd4f3" providerId="ADAL" clId="{5C03B132-93BD-4495-9C0F-C61727CAE30B}" dt="2020-12-23T22:03:42.788" v="543" actId="478"/>
          <ac:picMkLst>
            <pc:docMk/>
            <pc:sldMk cId="2115950222" sldId="340"/>
            <ac:picMk id="3" creationId="{64036501-1FD8-4DDC-963D-3335574A22CE}"/>
          </ac:picMkLst>
        </pc:picChg>
        <pc:picChg chg="add del mod">
          <ac:chgData name="William Grey" userId="37b73424-c081-4fc2-b1af-363f4f3fd4f3" providerId="ADAL" clId="{5C03B132-93BD-4495-9C0F-C61727CAE30B}" dt="2020-12-28T19:36:15.853" v="557" actId="478"/>
          <ac:picMkLst>
            <pc:docMk/>
            <pc:sldMk cId="2115950222" sldId="340"/>
            <ac:picMk id="5" creationId="{03EDE95B-0CF6-4C01-B5B5-C53404CB9B58}"/>
          </ac:picMkLst>
        </pc:picChg>
        <pc:picChg chg="add del mod">
          <ac:chgData name="William Grey" userId="37b73424-c081-4fc2-b1af-363f4f3fd4f3" providerId="ADAL" clId="{5C03B132-93BD-4495-9C0F-C61727CAE30B}" dt="2020-12-28T19:36:14.925" v="556" actId="478"/>
          <ac:picMkLst>
            <pc:docMk/>
            <pc:sldMk cId="2115950222" sldId="340"/>
            <ac:picMk id="6" creationId="{8C343398-6C4C-4256-B80C-D32730A43874}"/>
          </ac:picMkLst>
        </pc:picChg>
        <pc:picChg chg="add del mod">
          <ac:chgData name="William Grey" userId="37b73424-c081-4fc2-b1af-363f4f3fd4f3" providerId="ADAL" clId="{5C03B132-93BD-4495-9C0F-C61727CAE30B}" dt="2020-12-28T19:36:14.044" v="555" actId="478"/>
          <ac:picMkLst>
            <pc:docMk/>
            <pc:sldMk cId="2115950222" sldId="340"/>
            <ac:picMk id="7" creationId="{C28761DB-97BA-4B48-A71A-360A384D8BFB}"/>
          </ac:picMkLst>
        </pc:picChg>
        <pc:picChg chg="add del mod">
          <ac:chgData name="William Grey" userId="37b73424-c081-4fc2-b1af-363f4f3fd4f3" providerId="ADAL" clId="{5C03B132-93BD-4495-9C0F-C61727CAE30B}" dt="2020-12-23T22:14:15.602" v="548" actId="478"/>
          <ac:picMkLst>
            <pc:docMk/>
            <pc:sldMk cId="2115950222" sldId="340"/>
            <ac:picMk id="8" creationId="{F187ED4B-D702-4551-A0F7-BE0EFA66D28C}"/>
          </ac:picMkLst>
        </pc:picChg>
        <pc:picChg chg="add del mod">
          <ac:chgData name="William Grey" userId="37b73424-c081-4fc2-b1af-363f4f3fd4f3" providerId="ADAL" clId="{5C03B132-93BD-4495-9C0F-C61727CAE30B}" dt="2020-12-28T19:36:13.182" v="554" actId="478"/>
          <ac:picMkLst>
            <pc:docMk/>
            <pc:sldMk cId="2115950222" sldId="340"/>
            <ac:picMk id="9" creationId="{EA7157CA-D436-4715-9FA1-39B9B717A7FE}"/>
          </ac:picMkLst>
        </pc:picChg>
        <pc:picChg chg="add del mod">
          <ac:chgData name="William Grey" userId="37b73424-c081-4fc2-b1af-363f4f3fd4f3" providerId="ADAL" clId="{5C03B132-93BD-4495-9C0F-C61727CAE30B}" dt="2020-12-28T19:36:12.242" v="553" actId="478"/>
          <ac:picMkLst>
            <pc:docMk/>
            <pc:sldMk cId="2115950222" sldId="340"/>
            <ac:picMk id="10" creationId="{6FA6BCD3-A402-4741-9166-F2CDEE35AA63}"/>
          </ac:picMkLst>
        </pc:picChg>
        <pc:picChg chg="add del mod">
          <ac:chgData name="William Grey" userId="37b73424-c081-4fc2-b1af-363f4f3fd4f3" providerId="ADAL" clId="{5C03B132-93BD-4495-9C0F-C61727CAE30B}" dt="2020-12-28T19:36:08.736" v="552" actId="478"/>
          <ac:picMkLst>
            <pc:docMk/>
            <pc:sldMk cId="2115950222" sldId="340"/>
            <ac:picMk id="11" creationId="{99FFAC4A-94CB-4220-8740-0D78E24A3BB2}"/>
          </ac:picMkLst>
        </pc:picChg>
      </pc:sldChg>
      <pc:sldChg chg="modSp mod modTransition">
        <pc:chgData name="William Grey" userId="37b73424-c081-4fc2-b1af-363f4f3fd4f3" providerId="ADAL" clId="{5C03B132-93BD-4495-9C0F-C61727CAE30B}" dt="2021-01-23T09:33:06.618" v="1084" actId="20577"/>
        <pc:sldMkLst>
          <pc:docMk/>
          <pc:sldMk cId="4013490403" sldId="341"/>
        </pc:sldMkLst>
        <pc:spChg chg="mod">
          <ac:chgData name="William Grey" userId="37b73424-c081-4fc2-b1af-363f4f3fd4f3" providerId="ADAL" clId="{5C03B132-93BD-4495-9C0F-C61727CAE30B}" dt="2020-12-15T21:05:13.348" v="62" actId="27636"/>
          <ac:spMkLst>
            <pc:docMk/>
            <pc:sldMk cId="4013490403" sldId="341"/>
            <ac:spMk id="2" creationId="{883F2313-7E03-4419-82F9-AEDF5B6EA041}"/>
          </ac:spMkLst>
        </pc:spChg>
        <pc:graphicFrameChg chg="mod modGraphic">
          <ac:chgData name="William Grey" userId="37b73424-c081-4fc2-b1af-363f4f3fd4f3" providerId="ADAL" clId="{5C03B132-93BD-4495-9C0F-C61727CAE30B}" dt="2021-01-23T09:33:06.618" v="1084" actId="20577"/>
          <ac:graphicFrameMkLst>
            <pc:docMk/>
            <pc:sldMk cId="4013490403" sldId="341"/>
            <ac:graphicFrameMk id="5" creationId="{DC585DD9-2E18-42F4-A4AA-AF98C4A58AC6}"/>
          </ac:graphicFrameMkLst>
        </pc:graphicFrameChg>
      </pc:sldChg>
      <pc:sldChg chg="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1656583512" sldId="347"/>
        </pc:sldMkLst>
        <pc:spChg chg="mod">
          <ac:chgData name="William Grey" userId="37b73424-c081-4fc2-b1af-363f4f3fd4f3" providerId="ADAL" clId="{5C03B132-93BD-4495-9C0F-C61727CAE30B}" dt="2020-12-15T21:03:54.842" v="48" actId="27636"/>
          <ac:spMkLst>
            <pc:docMk/>
            <pc:sldMk cId="1656583512" sldId="347"/>
            <ac:spMk id="2" creationId="{EEA10162-E132-4617-AC2A-20F096365052}"/>
          </ac:spMkLst>
        </pc:spChg>
        <pc:graphicFrameChg chg="mod">
          <ac:chgData name="William Grey" userId="37b73424-c081-4fc2-b1af-363f4f3fd4f3" providerId="ADAL" clId="{5C03B132-93BD-4495-9C0F-C61727CAE30B}" dt="2020-12-15T21:05:26.299" v="64" actId="1076"/>
          <ac:graphicFrameMkLst>
            <pc:docMk/>
            <pc:sldMk cId="1656583512" sldId="347"/>
            <ac:graphicFrameMk id="6" creationId="{CC649508-B28C-47A8-B824-534924EDE300}"/>
          </ac:graphicFrameMkLst>
        </pc:graphicFrameChg>
      </pc:sldChg>
      <pc:sldChg chg="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2817288677" sldId="348"/>
        </pc:sldMkLst>
        <pc:spChg chg="mod">
          <ac:chgData name="William Grey" userId="37b73424-c081-4fc2-b1af-363f4f3fd4f3" providerId="ADAL" clId="{5C03B132-93BD-4495-9C0F-C61727CAE30B}" dt="2020-12-15T21:08:29.683" v="109" actId="14100"/>
          <ac:spMkLst>
            <pc:docMk/>
            <pc:sldMk cId="2817288677" sldId="348"/>
            <ac:spMk id="2" creationId="{EEA10162-E132-4617-AC2A-20F096365052}"/>
          </ac:spMkLst>
        </pc:spChg>
        <pc:spChg chg="mod">
          <ac:chgData name="William Grey" userId="37b73424-c081-4fc2-b1af-363f4f3fd4f3" providerId="ADAL" clId="{5C03B132-93BD-4495-9C0F-C61727CAE30B}" dt="2020-12-16T11:07:50.113" v="333" actId="20577"/>
          <ac:spMkLst>
            <pc:docMk/>
            <pc:sldMk cId="2817288677" sldId="348"/>
            <ac:spMk id="3" creationId="{E6F18954-C1E6-4261-A261-1976D6E81855}"/>
          </ac:spMkLst>
        </pc:spChg>
      </pc:sldChg>
      <pc:sldChg chg="addSp delSp modSp mod modTransition delAnim modAnim">
        <pc:chgData name="William Grey" userId="37b73424-c081-4fc2-b1af-363f4f3fd4f3" providerId="ADAL" clId="{5C03B132-93BD-4495-9C0F-C61727CAE30B}" dt="2021-01-05T13:11:20.789" v="861"/>
        <pc:sldMkLst>
          <pc:docMk/>
          <pc:sldMk cId="2792455362" sldId="356"/>
        </pc:sldMkLst>
        <pc:spChg chg="mod">
          <ac:chgData name="William Grey" userId="37b73424-c081-4fc2-b1af-363f4f3fd4f3" providerId="ADAL" clId="{5C03B132-93BD-4495-9C0F-C61727CAE30B}" dt="2020-12-15T21:03:54.799" v="46" actId="27636"/>
          <ac:spMkLst>
            <pc:docMk/>
            <pc:sldMk cId="2792455362" sldId="356"/>
            <ac:spMk id="2" creationId="{A708B66B-A7EB-48CE-BAFA-5AAAEE048798}"/>
          </ac:spMkLst>
        </pc:spChg>
        <pc:spChg chg="mod">
          <ac:chgData name="William Grey" userId="37b73424-c081-4fc2-b1af-363f4f3fd4f3" providerId="ADAL" clId="{5C03B132-93BD-4495-9C0F-C61727CAE30B}" dt="2021-01-05T12:53:19.525" v="857" actId="20577"/>
          <ac:spMkLst>
            <pc:docMk/>
            <pc:sldMk cId="2792455362" sldId="356"/>
            <ac:spMk id="3" creationId="{1C95569D-7FA2-486D-828D-C7F41FAECC7D}"/>
          </ac:spMkLst>
        </pc:spChg>
        <pc:picChg chg="add del mod">
          <ac:chgData name="William Grey" userId="37b73424-c081-4fc2-b1af-363f4f3fd4f3" providerId="ADAL" clId="{5C03B132-93BD-4495-9C0F-C61727CAE30B}" dt="2020-12-23T21:13:23.330" v="514"/>
          <ac:picMkLst>
            <pc:docMk/>
            <pc:sldMk cId="2792455362" sldId="356"/>
            <ac:picMk id="4" creationId="{29140EAA-0333-4BDF-A637-97F5CE444086}"/>
          </ac:picMkLst>
        </pc:picChg>
        <pc:picChg chg="add del mod">
          <ac:chgData name="William Grey" userId="37b73424-c081-4fc2-b1af-363f4f3fd4f3" providerId="ADAL" clId="{5C03B132-93BD-4495-9C0F-C61727CAE30B}" dt="2021-01-05T13:04:04.998" v="860" actId="478"/>
          <ac:picMkLst>
            <pc:docMk/>
            <pc:sldMk cId="2792455362" sldId="356"/>
            <ac:picMk id="4" creationId="{A9071B02-425D-46A7-83C8-F8AC88CDF217}"/>
          </ac:picMkLst>
        </pc:picChg>
        <pc:picChg chg="add mod">
          <ac:chgData name="William Grey" userId="37b73424-c081-4fc2-b1af-363f4f3fd4f3" providerId="ADAL" clId="{5C03B132-93BD-4495-9C0F-C61727CAE30B}" dt="2021-01-05T13:11:20.789" v="861"/>
          <ac:picMkLst>
            <pc:docMk/>
            <pc:sldMk cId="2792455362" sldId="356"/>
            <ac:picMk id="5" creationId="{042F5667-1F72-478F-941E-0BB91CB5F374}"/>
          </ac:picMkLst>
        </pc:picChg>
        <pc:picChg chg="add del mod">
          <ac:chgData name="William Grey" userId="37b73424-c081-4fc2-b1af-363f4f3fd4f3" providerId="ADAL" clId="{5C03B132-93BD-4495-9C0F-C61727CAE30B}" dt="2020-12-23T21:16:02.241" v="516"/>
          <ac:picMkLst>
            <pc:docMk/>
            <pc:sldMk cId="2792455362" sldId="356"/>
            <ac:picMk id="5" creationId="{5F494931-E00F-41A7-A4FD-823F91EA6C9F}"/>
          </ac:picMkLst>
        </pc:picChg>
        <pc:picChg chg="add del mod">
          <ac:chgData name="William Grey" userId="37b73424-c081-4fc2-b1af-363f4f3fd4f3" providerId="ADAL" clId="{5C03B132-93BD-4495-9C0F-C61727CAE30B}" dt="2020-12-23T21:17:27.258" v="518"/>
          <ac:picMkLst>
            <pc:docMk/>
            <pc:sldMk cId="2792455362" sldId="356"/>
            <ac:picMk id="6" creationId="{FA54C666-9B5D-4409-8FB0-135AF72FCD56}"/>
          </ac:picMkLst>
        </pc:picChg>
        <pc:picChg chg="add del mod">
          <ac:chgData name="William Grey" userId="37b73424-c081-4fc2-b1af-363f4f3fd4f3" providerId="ADAL" clId="{5C03B132-93BD-4495-9C0F-C61727CAE30B}" dt="2020-12-23T21:19:51.382" v="520" actId="478"/>
          <ac:picMkLst>
            <pc:docMk/>
            <pc:sldMk cId="2792455362" sldId="356"/>
            <ac:picMk id="7" creationId="{4A1EAD81-086E-4017-8676-92C60762F362}"/>
          </ac:picMkLst>
        </pc:picChg>
        <pc:picChg chg="add del mod">
          <ac:chgData name="William Grey" userId="37b73424-c081-4fc2-b1af-363f4f3fd4f3" providerId="ADAL" clId="{5C03B132-93BD-4495-9C0F-C61727CAE30B}" dt="2020-12-23T21:21:01.413" v="522"/>
          <ac:picMkLst>
            <pc:docMk/>
            <pc:sldMk cId="2792455362" sldId="356"/>
            <ac:picMk id="8" creationId="{5969D94F-B1CE-47DE-8E97-BCF1BFEC36D5}"/>
          </ac:picMkLst>
        </pc:picChg>
        <pc:picChg chg="add del mod">
          <ac:chgData name="William Grey" userId="37b73424-c081-4fc2-b1af-363f4f3fd4f3" providerId="ADAL" clId="{5C03B132-93BD-4495-9C0F-C61727CAE30B}" dt="2020-12-23T21:21:37.363" v="524"/>
          <ac:picMkLst>
            <pc:docMk/>
            <pc:sldMk cId="2792455362" sldId="356"/>
            <ac:picMk id="9" creationId="{1652AF13-CE3A-453D-AF7D-0295A10203CC}"/>
          </ac:picMkLst>
        </pc:picChg>
        <pc:picChg chg="add del mod">
          <ac:chgData name="William Grey" userId="37b73424-c081-4fc2-b1af-363f4f3fd4f3" providerId="ADAL" clId="{5C03B132-93BD-4495-9C0F-C61727CAE30B}" dt="2020-12-23T21:45:09.794" v="532" actId="478"/>
          <ac:picMkLst>
            <pc:docMk/>
            <pc:sldMk cId="2792455362" sldId="356"/>
            <ac:picMk id="10" creationId="{214799D6-9433-4E2F-8A09-80EB8AD5F93A}"/>
          </ac:picMkLst>
        </pc:picChg>
        <pc:picChg chg="add del mod">
          <ac:chgData name="William Grey" userId="37b73424-c081-4fc2-b1af-363f4f3fd4f3" providerId="ADAL" clId="{5C03B132-93BD-4495-9C0F-C61727CAE30B}" dt="2020-12-23T21:31:21.736" v="527" actId="478"/>
          <ac:picMkLst>
            <pc:docMk/>
            <pc:sldMk cId="2792455362" sldId="356"/>
            <ac:picMk id="11" creationId="{9B9D51B4-B44B-476D-AB15-28EFFC88C6A0}"/>
          </ac:picMkLst>
        </pc:picChg>
        <pc:picChg chg="add del mod">
          <ac:chgData name="William Grey" userId="37b73424-c081-4fc2-b1af-363f4f3fd4f3" providerId="ADAL" clId="{5C03B132-93BD-4495-9C0F-C61727CAE30B}" dt="2020-12-23T21:32:14.912" v="529" actId="478"/>
          <ac:picMkLst>
            <pc:docMk/>
            <pc:sldMk cId="2792455362" sldId="356"/>
            <ac:picMk id="12" creationId="{8A1ADA0A-43DA-4160-8082-32438BBA33C1}"/>
          </ac:picMkLst>
        </pc:picChg>
        <pc:picChg chg="add del mod">
          <ac:chgData name="William Grey" userId="37b73424-c081-4fc2-b1af-363f4f3fd4f3" providerId="ADAL" clId="{5C03B132-93BD-4495-9C0F-C61727CAE30B}" dt="2020-12-23T21:32:52.877" v="531" actId="478"/>
          <ac:picMkLst>
            <pc:docMk/>
            <pc:sldMk cId="2792455362" sldId="356"/>
            <ac:picMk id="13" creationId="{EFACAC76-A4CA-4DEC-A526-1B2F5BC54997}"/>
          </ac:picMkLst>
        </pc:picChg>
        <pc:picChg chg="add del mod">
          <ac:chgData name="William Grey" userId="37b73424-c081-4fc2-b1af-363f4f3fd4f3" providerId="ADAL" clId="{5C03B132-93BD-4495-9C0F-C61727CAE30B}" dt="2021-01-05T12:55:05.101" v="858" actId="478"/>
          <ac:picMkLst>
            <pc:docMk/>
            <pc:sldMk cId="2792455362" sldId="356"/>
            <ac:picMk id="14" creationId="{82E615C1-1734-4587-95BD-808C5BBE46BD}"/>
          </ac:picMkLst>
        </pc:picChg>
        <pc:picChg chg="add del mod">
          <ac:chgData name="William Grey" userId="37b73424-c081-4fc2-b1af-363f4f3fd4f3" providerId="ADAL" clId="{5C03B132-93BD-4495-9C0F-C61727CAE30B}" dt="2020-12-23T21:55:11.411" v="535" actId="478"/>
          <ac:picMkLst>
            <pc:docMk/>
            <pc:sldMk cId="2792455362" sldId="356"/>
            <ac:picMk id="15" creationId="{A7E4ED92-F5D4-468A-9ECB-F075D2083FE4}"/>
          </ac:picMkLst>
        </pc:picChg>
        <pc:picChg chg="add del mod">
          <ac:chgData name="William Grey" userId="37b73424-c081-4fc2-b1af-363f4f3fd4f3" providerId="ADAL" clId="{5C03B132-93BD-4495-9C0F-C61727CAE30B}" dt="2021-01-05T12:50:03.152" v="582" actId="478"/>
          <ac:picMkLst>
            <pc:docMk/>
            <pc:sldMk cId="2792455362" sldId="356"/>
            <ac:picMk id="16" creationId="{A2789E34-E6A3-4031-9A43-05ED4A32279B}"/>
          </ac:picMkLst>
        </pc:picChg>
        <pc:picChg chg="add del mod">
          <ac:chgData name="William Grey" userId="37b73424-c081-4fc2-b1af-363f4f3fd4f3" providerId="ADAL" clId="{5C03B132-93BD-4495-9C0F-C61727CAE30B}" dt="2020-12-23T22:00:10.755" v="538" actId="478"/>
          <ac:picMkLst>
            <pc:docMk/>
            <pc:sldMk cId="2792455362" sldId="356"/>
            <ac:picMk id="17" creationId="{9BC662CA-543F-4122-8010-4CB32F842BAD}"/>
          </ac:picMkLst>
        </pc:picChg>
        <pc:picChg chg="add del mod">
          <ac:chgData name="William Grey" userId="37b73424-c081-4fc2-b1af-363f4f3fd4f3" providerId="ADAL" clId="{5C03B132-93BD-4495-9C0F-C61727CAE30B}" dt="2020-12-23T22:00:53.534" v="540" actId="478"/>
          <ac:picMkLst>
            <pc:docMk/>
            <pc:sldMk cId="2792455362" sldId="356"/>
            <ac:picMk id="18" creationId="{9BAB8F97-3408-44C7-B966-F5555CAD0BB5}"/>
          </ac:picMkLst>
        </pc:picChg>
        <pc:picChg chg="add del mod">
          <ac:chgData name="William Grey" userId="37b73424-c081-4fc2-b1af-363f4f3fd4f3" providerId="ADAL" clId="{5C03B132-93BD-4495-9C0F-C61727CAE30B}" dt="2021-01-05T12:50:00.740" v="581" actId="478"/>
          <ac:picMkLst>
            <pc:docMk/>
            <pc:sldMk cId="2792455362" sldId="356"/>
            <ac:picMk id="19" creationId="{5C92CECA-D676-438A-81C6-948EF4795A15}"/>
          </ac:picMkLst>
        </pc:picChg>
      </pc:sldChg>
      <pc:sldChg chg="addSp 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3073526542" sldId="358"/>
        </pc:sldMkLst>
        <pc:spChg chg="mod">
          <ac:chgData name="William Grey" userId="37b73424-c081-4fc2-b1af-363f4f3fd4f3" providerId="ADAL" clId="{5C03B132-93BD-4495-9C0F-C61727CAE30B}" dt="2020-12-15T21:07:38.961" v="103" actId="14100"/>
          <ac:spMkLst>
            <pc:docMk/>
            <pc:sldMk cId="3073526542" sldId="358"/>
            <ac:spMk id="2" creationId="{EEA10162-E132-4617-AC2A-20F096365052}"/>
          </ac:spMkLst>
        </pc:spChg>
        <pc:spChg chg="add mod">
          <ac:chgData name="William Grey" userId="37b73424-c081-4fc2-b1af-363f4f3fd4f3" providerId="ADAL" clId="{5C03B132-93BD-4495-9C0F-C61727CAE30B}" dt="2020-12-15T21:07:25.223" v="101" actId="255"/>
          <ac:spMkLst>
            <pc:docMk/>
            <pc:sldMk cId="3073526542" sldId="358"/>
            <ac:spMk id="5" creationId="{5FF34C05-BB79-4313-98C2-3A9EDD8570AC}"/>
          </ac:spMkLst>
        </pc:spChg>
      </pc:sldChg>
      <pc:sldChg chg="add">
        <pc:chgData name="William Grey" userId="37b73424-c081-4fc2-b1af-363f4f3fd4f3" providerId="ADAL" clId="{5C03B132-93BD-4495-9C0F-C61727CAE30B}" dt="2021-01-07T19:53:35.791" v="899"/>
        <pc:sldMkLst>
          <pc:docMk/>
          <pc:sldMk cId="1256415646" sldId="359"/>
        </pc:sldMkLst>
      </pc:sldChg>
      <pc:sldChg chg="addSp modSp del mod modTransition">
        <pc:chgData name="William Grey" userId="37b73424-c081-4fc2-b1af-363f4f3fd4f3" providerId="ADAL" clId="{5C03B132-93BD-4495-9C0F-C61727CAE30B}" dt="2021-01-07T19:53:22.108" v="898" actId="2696"/>
        <pc:sldMkLst>
          <pc:docMk/>
          <pc:sldMk cId="2268851315" sldId="359"/>
        </pc:sldMkLst>
        <pc:spChg chg="mod">
          <ac:chgData name="William Grey" userId="37b73424-c081-4fc2-b1af-363f4f3fd4f3" providerId="ADAL" clId="{5C03B132-93BD-4495-9C0F-C61727CAE30B}" dt="2020-12-15T21:05:40.538" v="68" actId="27636"/>
          <ac:spMkLst>
            <pc:docMk/>
            <pc:sldMk cId="2268851315" sldId="359"/>
            <ac:spMk id="2" creationId="{C5D58878-73FF-4C82-B3CF-81FB632B2762}"/>
          </ac:spMkLst>
        </pc:spChg>
        <pc:spChg chg="add mod">
          <ac:chgData name="William Grey" userId="37b73424-c081-4fc2-b1af-363f4f3fd4f3" providerId="ADAL" clId="{5C03B132-93BD-4495-9C0F-C61727CAE30B}" dt="2020-12-15T21:06:15.858" v="75" actId="20577"/>
          <ac:spMkLst>
            <pc:docMk/>
            <pc:sldMk cId="2268851315" sldId="359"/>
            <ac:spMk id="5" creationId="{F7FE4EBA-2876-4862-A268-000DE3F93A3A}"/>
          </ac:spMkLst>
        </pc:spChg>
      </pc:sldChg>
      <pc:sldChg chg="modSp mod modTransition">
        <pc:chgData name="William Grey" userId="37b73424-c081-4fc2-b1af-363f4f3fd4f3" providerId="ADAL" clId="{5C03B132-93BD-4495-9C0F-C61727CAE30B}" dt="2021-01-23T09:34:54.736" v="1097" actId="20577"/>
        <pc:sldMkLst>
          <pc:docMk/>
          <pc:sldMk cId="2569452659" sldId="360"/>
        </pc:sldMkLst>
        <pc:spChg chg="mod">
          <ac:chgData name="William Grey" userId="37b73424-c081-4fc2-b1af-363f4f3fd4f3" providerId="ADAL" clId="{5C03B132-93BD-4495-9C0F-C61727CAE30B}" dt="2020-12-15T21:07:47.759" v="104" actId="1076"/>
          <ac:spMkLst>
            <pc:docMk/>
            <pc:sldMk cId="2569452659" sldId="360"/>
            <ac:spMk id="2" creationId="{EEA10162-E132-4617-AC2A-20F096365052}"/>
          </ac:spMkLst>
        </pc:spChg>
        <pc:spChg chg="mod">
          <ac:chgData name="William Grey" userId="37b73424-c081-4fc2-b1af-363f4f3fd4f3" providerId="ADAL" clId="{5C03B132-93BD-4495-9C0F-C61727CAE30B}" dt="2021-01-23T09:34:54.736" v="1097" actId="20577"/>
          <ac:spMkLst>
            <pc:docMk/>
            <pc:sldMk cId="2569452659" sldId="360"/>
            <ac:spMk id="3" creationId="{A5A2BCD7-3D0B-4BB6-B265-0125F317C882}"/>
          </ac:spMkLst>
        </pc:spChg>
      </pc:sldChg>
      <pc:sldChg chg="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3316284530" sldId="361"/>
        </pc:sldMkLst>
        <pc:spChg chg="mod">
          <ac:chgData name="William Grey" userId="37b73424-c081-4fc2-b1af-363f4f3fd4f3" providerId="ADAL" clId="{5C03B132-93BD-4495-9C0F-C61727CAE30B}" dt="2020-12-15T21:03:54.854" v="49" actId="27636"/>
          <ac:spMkLst>
            <pc:docMk/>
            <pc:sldMk cId="3316284530" sldId="361"/>
            <ac:spMk id="2" creationId="{8A2654AC-9342-41EC-8306-37222FF58002}"/>
          </ac:spMkLst>
        </pc:spChg>
      </pc:sldChg>
      <pc:sldChg chg="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2525924900" sldId="363"/>
        </pc:sldMkLst>
        <pc:spChg chg="mod">
          <ac:chgData name="William Grey" userId="37b73424-c081-4fc2-b1af-363f4f3fd4f3" providerId="ADAL" clId="{5C03B132-93BD-4495-9C0F-C61727CAE30B}" dt="2020-12-15T21:04:13.556" v="51" actId="1076"/>
          <ac:spMkLst>
            <pc:docMk/>
            <pc:sldMk cId="2525924900" sldId="363"/>
            <ac:spMk id="2" creationId="{CAC1C785-5230-435F-BC9D-CBB09771BE34}"/>
          </ac:spMkLst>
        </pc:spChg>
        <pc:spChg chg="mod">
          <ac:chgData name="William Grey" userId="37b73424-c081-4fc2-b1af-363f4f3fd4f3" providerId="ADAL" clId="{5C03B132-93BD-4495-9C0F-C61727CAE30B}" dt="2020-12-15T21:04:17.704" v="52" actId="1076"/>
          <ac:spMkLst>
            <pc:docMk/>
            <pc:sldMk cId="2525924900" sldId="363"/>
            <ac:spMk id="3" creationId="{85BF6C5C-9839-4322-A153-BEAE3DFB2A2E}"/>
          </ac:spMkLst>
        </pc:spChg>
      </pc:sldChg>
      <pc:sldChg chg="addSp delSp modSp mod modTransition delAnim modAnim">
        <pc:chgData name="William Grey" userId="37b73424-c081-4fc2-b1af-363f4f3fd4f3" providerId="ADAL" clId="{5C03B132-93BD-4495-9C0F-C61727CAE30B}" dt="2021-01-11T11:13:00.355" v="1070" actId="20577"/>
        <pc:sldMkLst>
          <pc:docMk/>
          <pc:sldMk cId="36255544" sldId="364"/>
        </pc:sldMkLst>
        <pc:spChg chg="mod">
          <ac:chgData name="William Grey" userId="37b73424-c081-4fc2-b1af-363f4f3fd4f3" providerId="ADAL" clId="{5C03B132-93BD-4495-9C0F-C61727CAE30B}" dt="2021-01-11T11:06:45.375" v="943" actId="20577"/>
          <ac:spMkLst>
            <pc:docMk/>
            <pc:sldMk cId="36255544" sldId="364"/>
            <ac:spMk id="2" creationId="{A9939FBD-3C18-494B-A3D8-F30CBE61BC77}"/>
          </ac:spMkLst>
        </pc:spChg>
        <pc:spChg chg="mod">
          <ac:chgData name="William Grey" userId="37b73424-c081-4fc2-b1af-363f4f3fd4f3" providerId="ADAL" clId="{5C03B132-93BD-4495-9C0F-C61727CAE30B}" dt="2021-01-11T11:13:00.355" v="1070" actId="20577"/>
          <ac:spMkLst>
            <pc:docMk/>
            <pc:sldMk cId="36255544" sldId="364"/>
            <ac:spMk id="3" creationId="{0ACB7A1C-9B35-429C-87A6-1530FFB0AF43}"/>
          </ac:spMkLst>
        </pc:spChg>
        <pc:picChg chg="add del mod">
          <ac:chgData name="William Grey" userId="37b73424-c081-4fc2-b1af-363f4f3fd4f3" providerId="ADAL" clId="{5C03B132-93BD-4495-9C0F-C61727CAE30B}" dt="2020-12-28T19:39:12.103" v="559" actId="478"/>
          <ac:picMkLst>
            <pc:docMk/>
            <pc:sldMk cId="36255544" sldId="364"/>
            <ac:picMk id="4" creationId="{8D20C6E8-7536-4CA6-9B87-75978B4CED14}"/>
          </ac:picMkLst>
        </pc:picChg>
        <pc:picChg chg="add del mod">
          <ac:chgData name="William Grey" userId="37b73424-c081-4fc2-b1af-363f4f3fd4f3" providerId="ADAL" clId="{5C03B132-93BD-4495-9C0F-C61727CAE30B}" dt="2020-12-28T19:58:57.861" v="575" actId="478"/>
          <ac:picMkLst>
            <pc:docMk/>
            <pc:sldMk cId="36255544" sldId="364"/>
            <ac:picMk id="5" creationId="{68E0ED0A-2875-4D25-940D-AA4CA30BF063}"/>
          </ac:picMkLst>
        </pc:picChg>
        <pc:picChg chg="add del mod">
          <ac:chgData name="William Grey" userId="37b73424-c081-4fc2-b1af-363f4f3fd4f3" providerId="ADAL" clId="{5C03B132-93BD-4495-9C0F-C61727CAE30B}" dt="2020-12-28T19:43:35.695" v="562" actId="478"/>
          <ac:picMkLst>
            <pc:docMk/>
            <pc:sldMk cId="36255544" sldId="364"/>
            <ac:picMk id="6" creationId="{39B756B9-CA95-46D6-AEDB-6890B61E0DEE}"/>
          </ac:picMkLst>
        </pc:picChg>
        <pc:picChg chg="add del mod">
          <ac:chgData name="William Grey" userId="37b73424-c081-4fc2-b1af-363f4f3fd4f3" providerId="ADAL" clId="{5C03B132-93BD-4495-9C0F-C61727CAE30B}" dt="2020-12-28T19:47:02.695" v="564" actId="478"/>
          <ac:picMkLst>
            <pc:docMk/>
            <pc:sldMk cId="36255544" sldId="364"/>
            <ac:picMk id="7" creationId="{9242DCA7-0CD5-400F-B692-53F4DCACB4BF}"/>
          </ac:picMkLst>
        </pc:picChg>
        <pc:picChg chg="add del mod">
          <ac:chgData name="William Grey" userId="37b73424-c081-4fc2-b1af-363f4f3fd4f3" providerId="ADAL" clId="{5C03B132-93BD-4495-9C0F-C61727CAE30B}" dt="2020-12-28T19:48:24.604" v="566" actId="478"/>
          <ac:picMkLst>
            <pc:docMk/>
            <pc:sldMk cId="36255544" sldId="364"/>
            <ac:picMk id="8" creationId="{BCBF5B31-E814-4A8E-A6C2-807C9EFA47BA}"/>
          </ac:picMkLst>
        </pc:picChg>
        <pc:picChg chg="add del mod">
          <ac:chgData name="William Grey" userId="37b73424-c081-4fc2-b1af-363f4f3fd4f3" providerId="ADAL" clId="{5C03B132-93BD-4495-9C0F-C61727CAE30B}" dt="2020-12-28T19:58:56.988" v="574" actId="478"/>
          <ac:picMkLst>
            <pc:docMk/>
            <pc:sldMk cId="36255544" sldId="364"/>
            <ac:picMk id="9" creationId="{7736817B-58BD-4FCD-BC48-E456B68785A6}"/>
          </ac:picMkLst>
        </pc:picChg>
        <pc:picChg chg="add del mod">
          <ac:chgData name="William Grey" userId="37b73424-c081-4fc2-b1af-363f4f3fd4f3" providerId="ADAL" clId="{5C03B132-93BD-4495-9C0F-C61727CAE30B}" dt="2020-12-28T19:55:09.387" v="569" actId="478"/>
          <ac:picMkLst>
            <pc:docMk/>
            <pc:sldMk cId="36255544" sldId="364"/>
            <ac:picMk id="10" creationId="{6433018E-24B4-441E-9F3D-F556E89CB2A2}"/>
          </ac:picMkLst>
        </pc:picChg>
        <pc:picChg chg="add del mod">
          <ac:chgData name="William Grey" userId="37b73424-c081-4fc2-b1af-363f4f3fd4f3" providerId="ADAL" clId="{5C03B132-93BD-4495-9C0F-C61727CAE30B}" dt="2020-12-28T19:58:55.977" v="573" actId="478"/>
          <ac:picMkLst>
            <pc:docMk/>
            <pc:sldMk cId="36255544" sldId="364"/>
            <ac:picMk id="11" creationId="{4D09C5E7-B597-4337-BD2F-2C0EDFD779FA}"/>
          </ac:picMkLst>
        </pc:picChg>
        <pc:picChg chg="add del mod">
          <ac:chgData name="William Grey" userId="37b73424-c081-4fc2-b1af-363f4f3fd4f3" providerId="ADAL" clId="{5C03B132-93BD-4495-9C0F-C61727CAE30B}" dt="2020-12-28T19:58:07.877" v="572" actId="478"/>
          <ac:picMkLst>
            <pc:docMk/>
            <pc:sldMk cId="36255544" sldId="364"/>
            <ac:picMk id="12" creationId="{5F3BBCF0-10F8-4044-B765-BE76CBB00E1E}"/>
          </ac:picMkLst>
        </pc:picChg>
        <pc:picChg chg="add del mod">
          <ac:chgData name="William Grey" userId="37b73424-c081-4fc2-b1af-363f4f3fd4f3" providerId="ADAL" clId="{5C03B132-93BD-4495-9C0F-C61727CAE30B}" dt="2021-01-07T14:20:21.643" v="862" actId="478"/>
          <ac:picMkLst>
            <pc:docMk/>
            <pc:sldMk cId="36255544" sldId="364"/>
            <ac:picMk id="13" creationId="{E1D5B4B7-EF03-4936-B07A-5DFD9B6EAE6F}"/>
          </ac:picMkLst>
        </pc:picChg>
      </pc:sldChg>
      <pc:sldChg chg="modSp mod modTransition">
        <pc:chgData name="William Grey" userId="37b73424-c081-4fc2-b1af-363f4f3fd4f3" providerId="ADAL" clId="{5C03B132-93BD-4495-9C0F-C61727CAE30B}" dt="2020-12-23T21:21:37.363" v="524"/>
        <pc:sldMkLst>
          <pc:docMk/>
          <pc:sldMk cId="3837963854" sldId="365"/>
        </pc:sldMkLst>
        <pc:spChg chg="mod">
          <ac:chgData name="William Grey" userId="37b73424-c081-4fc2-b1af-363f4f3fd4f3" providerId="ADAL" clId="{5C03B132-93BD-4495-9C0F-C61727CAE30B}" dt="2020-12-15T21:08:00.553" v="106" actId="27636"/>
          <ac:spMkLst>
            <pc:docMk/>
            <pc:sldMk cId="3837963854" sldId="365"/>
            <ac:spMk id="2" creationId="{EEA10162-E132-4617-AC2A-20F096365052}"/>
          </ac:spMkLst>
        </pc:spChg>
        <pc:spChg chg="mod">
          <ac:chgData name="William Grey" userId="37b73424-c081-4fc2-b1af-363f4f3fd4f3" providerId="ADAL" clId="{5C03B132-93BD-4495-9C0F-C61727CAE30B}" dt="2020-12-16T08:58:13.103" v="112" actId="1076"/>
          <ac:spMkLst>
            <pc:docMk/>
            <pc:sldMk cId="3837963854" sldId="365"/>
            <ac:spMk id="3" creationId="{E6F18954-C1E6-4261-A261-1976D6E81855}"/>
          </ac:spMkLst>
        </pc:spChg>
        <pc:spChg chg="mod">
          <ac:chgData name="William Grey" userId="37b73424-c081-4fc2-b1af-363f4f3fd4f3" providerId="ADAL" clId="{5C03B132-93BD-4495-9C0F-C61727CAE30B}" dt="2020-12-16T10:33:04.302" v="185" actId="21"/>
          <ac:spMkLst>
            <pc:docMk/>
            <pc:sldMk cId="3837963854" sldId="365"/>
            <ac:spMk id="5" creationId="{7D64780D-FE73-4D83-9CC8-CD0BE0B10E8C}"/>
          </ac:spMkLst>
        </pc:spChg>
      </pc:sldChg>
      <pc:sldChg chg="modSp new mod">
        <pc:chgData name="William Grey" userId="37b73424-c081-4fc2-b1af-363f4f3fd4f3" providerId="ADAL" clId="{5C03B132-93BD-4495-9C0F-C61727CAE30B}" dt="2020-12-16T10:37:06.519" v="331" actId="20577"/>
        <pc:sldMkLst>
          <pc:docMk/>
          <pc:sldMk cId="1377210080" sldId="366"/>
        </pc:sldMkLst>
        <pc:spChg chg="mod">
          <ac:chgData name="William Grey" userId="37b73424-c081-4fc2-b1af-363f4f3fd4f3" providerId="ADAL" clId="{5C03B132-93BD-4495-9C0F-C61727CAE30B}" dt="2020-12-16T10:32:25.165" v="121" actId="20577"/>
          <ac:spMkLst>
            <pc:docMk/>
            <pc:sldMk cId="1377210080" sldId="366"/>
            <ac:spMk id="2" creationId="{81A1B3A8-AEE0-4110-BA09-740A3C5DF1F8}"/>
          </ac:spMkLst>
        </pc:spChg>
        <pc:spChg chg="mod">
          <ac:chgData name="William Grey" userId="37b73424-c081-4fc2-b1af-363f4f3fd4f3" providerId="ADAL" clId="{5C03B132-93BD-4495-9C0F-C61727CAE30B}" dt="2020-12-16T10:37:06.519" v="331" actId="20577"/>
          <ac:spMkLst>
            <pc:docMk/>
            <pc:sldMk cId="1377210080" sldId="366"/>
            <ac:spMk id="3" creationId="{FEBC2765-7F24-414C-AE21-8E63E980B83E}"/>
          </ac:spMkLst>
        </pc:spChg>
      </pc:sldChg>
      <pc:sldChg chg="addSp delSp modSp mod modTransition delAnim modAnim">
        <pc:chgData name="William Grey" userId="37b73424-c081-4fc2-b1af-363f4f3fd4f3" providerId="ADAL" clId="{5C03B132-93BD-4495-9C0F-C61727CAE30B}" dt="2020-12-28T20:15:40.353" v="580" actId="478"/>
        <pc:sldMkLst>
          <pc:docMk/>
          <pc:sldMk cId="1921789962" sldId="366"/>
        </pc:sldMkLst>
        <pc:picChg chg="add del mod">
          <ac:chgData name="William Grey" userId="37b73424-c081-4fc2-b1af-363f4f3fd4f3" providerId="ADAL" clId="{5C03B132-93BD-4495-9C0F-C61727CAE30B}" dt="2020-12-28T20:09:47.907" v="578" actId="478"/>
          <ac:picMkLst>
            <pc:docMk/>
            <pc:sldMk cId="1921789962" sldId="366"/>
            <ac:picMk id="4" creationId="{D62159F8-1759-4494-B2C7-6787B3D665C7}"/>
          </ac:picMkLst>
        </pc:picChg>
        <pc:picChg chg="add del mod">
          <ac:chgData name="William Grey" userId="37b73424-c081-4fc2-b1af-363f4f3fd4f3" providerId="ADAL" clId="{5C03B132-93BD-4495-9C0F-C61727CAE30B}" dt="2020-12-28T20:15:40.353" v="580" actId="478"/>
          <ac:picMkLst>
            <pc:docMk/>
            <pc:sldMk cId="1921789962" sldId="366"/>
            <ac:picMk id="5" creationId="{AD99C66F-B36B-4FFF-A00A-9A125926BC41}"/>
          </ac:picMkLst>
        </pc:picChg>
      </pc:sldChg>
      <pc:sldChg chg="addSp delSp modSp new del mod delAnim modAnim">
        <pc:chgData name="William Grey" userId="37b73424-c081-4fc2-b1af-363f4f3fd4f3" providerId="ADAL" clId="{5C03B132-93BD-4495-9C0F-C61727CAE30B}" dt="2021-01-07T19:53:22.108" v="898" actId="2696"/>
        <pc:sldMkLst>
          <pc:docMk/>
          <pc:sldMk cId="645990099" sldId="367"/>
        </pc:sldMkLst>
        <pc:spChg chg="mod">
          <ac:chgData name="William Grey" userId="37b73424-c081-4fc2-b1af-363f4f3fd4f3" providerId="ADAL" clId="{5C03B132-93BD-4495-9C0F-C61727CAE30B}" dt="2021-01-07T14:22:53.975" v="865" actId="27636"/>
          <ac:spMkLst>
            <pc:docMk/>
            <pc:sldMk cId="645990099" sldId="367"/>
            <ac:spMk id="2" creationId="{42F53585-4606-453E-9511-18C1FF5ECE57}"/>
          </ac:spMkLst>
        </pc:spChg>
        <pc:spChg chg="del">
          <ac:chgData name="William Grey" userId="37b73424-c081-4fc2-b1af-363f4f3fd4f3" providerId="ADAL" clId="{5C03B132-93BD-4495-9C0F-C61727CAE30B}" dt="2021-01-07T14:22:53.855" v="864"/>
          <ac:spMkLst>
            <pc:docMk/>
            <pc:sldMk cId="645990099" sldId="367"/>
            <ac:spMk id="3" creationId="{F4EB7EF0-E690-4F1B-961B-DF8CAC632D61}"/>
          </ac:spMkLst>
        </pc:spChg>
        <pc:spChg chg="add del mod">
          <ac:chgData name="William Grey" userId="37b73424-c081-4fc2-b1af-363f4f3fd4f3" providerId="ADAL" clId="{5C03B132-93BD-4495-9C0F-C61727CAE30B}" dt="2021-01-07T19:47:18.694" v="880"/>
          <ac:spMkLst>
            <pc:docMk/>
            <pc:sldMk cId="645990099" sldId="367"/>
            <ac:spMk id="6" creationId="{7D00A8A7-C511-41BE-8120-8CDE380D816B}"/>
          </ac:spMkLst>
        </pc:spChg>
        <pc:spChg chg="add del">
          <ac:chgData name="William Grey" userId="37b73424-c081-4fc2-b1af-363f4f3fd4f3" providerId="ADAL" clId="{5C03B132-93BD-4495-9C0F-C61727CAE30B}" dt="2021-01-07T19:47:04.474" v="877"/>
          <ac:spMkLst>
            <pc:docMk/>
            <pc:sldMk cId="645990099" sldId="367"/>
            <ac:spMk id="7" creationId="{9CCA7E78-0B62-4CC4-8DBF-461D2267A6A4}"/>
          </ac:spMkLst>
        </pc:spChg>
        <pc:picChg chg="add del mod">
          <ac:chgData name="William Grey" userId="37b73424-c081-4fc2-b1af-363f4f3fd4f3" providerId="ADAL" clId="{5C03B132-93BD-4495-9C0F-C61727CAE30B}" dt="2021-01-07T19:47:01.762" v="872" actId="478"/>
          <ac:picMkLst>
            <pc:docMk/>
            <pc:sldMk cId="645990099" sldId="367"/>
            <ac:picMk id="4" creationId="{3508C36D-8B64-436C-BC9A-684672B8421B}"/>
          </ac:picMkLst>
        </pc:picChg>
        <pc:picChg chg="add mod">
          <ac:chgData name="William Grey" userId="37b73424-c081-4fc2-b1af-363f4f3fd4f3" providerId="ADAL" clId="{5C03B132-93BD-4495-9C0F-C61727CAE30B}" dt="2021-01-07T19:49:36.730" v="894" actId="14100"/>
          <ac:picMkLst>
            <pc:docMk/>
            <pc:sldMk cId="645990099" sldId="367"/>
            <ac:picMk id="8" creationId="{0C55B211-17FB-4CE2-95AB-BF9089FB59EF}"/>
          </ac:picMkLst>
        </pc:picChg>
      </pc:sldChg>
      <pc:sldChg chg="add">
        <pc:chgData name="William Grey" userId="37b73424-c081-4fc2-b1af-363f4f3fd4f3" providerId="ADAL" clId="{5C03B132-93BD-4495-9C0F-C61727CAE30B}" dt="2021-01-07T19:53:35.791" v="899"/>
        <pc:sldMkLst>
          <pc:docMk/>
          <pc:sldMk cId="2023624373" sldId="367"/>
        </pc:sldMkLst>
      </pc:sldChg>
      <pc:sldChg chg="addSp delSp modSp add mod delAnim modAnim">
        <pc:chgData name="William Grey" userId="37b73424-c081-4fc2-b1af-363f4f3fd4f3" providerId="ADAL" clId="{5C03B132-93BD-4495-9C0F-C61727CAE30B}" dt="2021-01-11T21:20:51.928" v="1080" actId="14100"/>
        <pc:sldMkLst>
          <pc:docMk/>
          <pc:sldMk cId="500044599" sldId="368"/>
        </pc:sldMkLst>
        <pc:spChg chg="add del mod">
          <ac:chgData name="William Grey" userId="37b73424-c081-4fc2-b1af-363f4f3fd4f3" providerId="ADAL" clId="{5C03B132-93BD-4495-9C0F-C61727CAE30B}" dt="2021-01-11T21:20:46.253" v="1078"/>
          <ac:spMkLst>
            <pc:docMk/>
            <pc:sldMk cId="500044599" sldId="368"/>
            <ac:spMk id="5" creationId="{0A0A6028-B560-40E2-A169-879F09C1B9A8}"/>
          </ac:spMkLst>
        </pc:spChg>
        <pc:picChg chg="del">
          <ac:chgData name="William Grey" userId="37b73424-c081-4fc2-b1af-363f4f3fd4f3" providerId="ADAL" clId="{5C03B132-93BD-4495-9C0F-C61727CAE30B}" dt="2021-01-11T21:19:47.474" v="1077" actId="478"/>
          <ac:picMkLst>
            <pc:docMk/>
            <pc:sldMk cId="500044599" sldId="368"/>
            <ac:picMk id="4" creationId="{B6028508-04D0-452A-94C8-47B249C06ADC}"/>
          </ac:picMkLst>
        </pc:picChg>
        <pc:picChg chg="add mod">
          <ac:chgData name="William Grey" userId="37b73424-c081-4fc2-b1af-363f4f3fd4f3" providerId="ADAL" clId="{5C03B132-93BD-4495-9C0F-C61727CAE30B}" dt="2021-01-11T21:20:51.928" v="1080" actId="14100"/>
          <ac:picMkLst>
            <pc:docMk/>
            <pc:sldMk cId="500044599" sldId="368"/>
            <ac:picMk id="6" creationId="{ED2B09F6-F404-44CF-9F38-5E391A5F0B74}"/>
          </ac:picMkLst>
        </pc:picChg>
      </pc:sldChg>
      <pc:sldChg chg="addSp delSp modSp new del mod modAnim">
        <pc:chgData name="William Grey" userId="37b73424-c081-4fc2-b1af-363f4f3fd4f3" providerId="ADAL" clId="{5C03B132-93BD-4495-9C0F-C61727CAE30B}" dt="2021-01-07T19:53:22.108" v="898" actId="2696"/>
        <pc:sldMkLst>
          <pc:docMk/>
          <pc:sldMk cId="2001537588" sldId="368"/>
        </pc:sldMkLst>
        <pc:spChg chg="mod">
          <ac:chgData name="William Grey" userId="37b73424-c081-4fc2-b1af-363f4f3fd4f3" providerId="ADAL" clId="{5C03B132-93BD-4495-9C0F-C61727CAE30B}" dt="2021-01-07T19:47:04.506" v="878" actId="27636"/>
          <ac:spMkLst>
            <pc:docMk/>
            <pc:sldMk cId="2001537588" sldId="368"/>
            <ac:spMk id="2" creationId="{39E5AD6D-B04A-4DA4-B023-4984EF6888E6}"/>
          </ac:spMkLst>
        </pc:spChg>
        <pc:spChg chg="del">
          <ac:chgData name="William Grey" userId="37b73424-c081-4fc2-b1af-363f4f3fd4f3" providerId="ADAL" clId="{5C03B132-93BD-4495-9C0F-C61727CAE30B}" dt="2021-01-07T19:48:22.284" v="886"/>
          <ac:spMkLst>
            <pc:docMk/>
            <pc:sldMk cId="2001537588" sldId="368"/>
            <ac:spMk id="3" creationId="{1248D3A6-691B-4474-9566-D0B68EAF7A3F}"/>
          </ac:spMkLst>
        </pc:spChg>
        <pc:picChg chg="add mod">
          <ac:chgData name="William Grey" userId="37b73424-c081-4fc2-b1af-363f4f3fd4f3" providerId="ADAL" clId="{5C03B132-93BD-4495-9C0F-C61727CAE30B}" dt="2021-01-07T19:49:28.127" v="892" actId="1076"/>
          <ac:picMkLst>
            <pc:docMk/>
            <pc:sldMk cId="2001537588" sldId="368"/>
            <ac:picMk id="4" creationId="{B6028508-04D0-452A-94C8-47B249C06ADC}"/>
          </ac:picMkLst>
        </pc:picChg>
      </pc:sldChg>
      <pc:sldChg chg="addSp delSp modSp add mod delAnim modAnim">
        <pc:chgData name="William Grey" userId="37b73424-c081-4fc2-b1af-363f4f3fd4f3" providerId="ADAL" clId="{5C03B132-93BD-4495-9C0F-C61727CAE30B}" dt="2021-01-11T21:19:39.535" v="1076" actId="14100"/>
        <pc:sldMkLst>
          <pc:docMk/>
          <pc:sldMk cId="3582651637" sldId="369"/>
        </pc:sldMkLst>
        <pc:spChg chg="add del mod">
          <ac:chgData name="William Grey" userId="37b73424-c081-4fc2-b1af-363f4f3fd4f3" providerId="ADAL" clId="{5C03B132-93BD-4495-9C0F-C61727CAE30B}" dt="2021-01-11T21:19:32.993" v="1074"/>
          <ac:spMkLst>
            <pc:docMk/>
            <pc:sldMk cId="3582651637" sldId="369"/>
            <ac:spMk id="5" creationId="{FB7F1A2B-07A6-4DC1-9532-659218AE50DD}"/>
          </ac:spMkLst>
        </pc:spChg>
        <pc:spChg chg="add del">
          <ac:chgData name="William Grey" userId="37b73424-c081-4fc2-b1af-363f4f3fd4f3" providerId="ADAL" clId="{5C03B132-93BD-4495-9C0F-C61727CAE30B}" dt="2021-01-11T21:19:24.302" v="1073" actId="478"/>
          <ac:spMkLst>
            <pc:docMk/>
            <pc:sldMk cId="3582651637" sldId="369"/>
            <ac:spMk id="6" creationId="{17072290-D27A-47F0-B65E-7B4C48478580}"/>
          </ac:spMkLst>
        </pc:spChg>
        <pc:picChg chg="del">
          <ac:chgData name="William Grey" userId="37b73424-c081-4fc2-b1af-363f4f3fd4f3" providerId="ADAL" clId="{5C03B132-93BD-4495-9C0F-C61727CAE30B}" dt="2021-01-11T21:19:19.023" v="1071" actId="478"/>
          <ac:picMkLst>
            <pc:docMk/>
            <pc:sldMk cId="3582651637" sldId="369"/>
            <ac:picMk id="4" creationId="{7251E9E8-5DEA-4990-A474-7BC7096847C1}"/>
          </ac:picMkLst>
        </pc:picChg>
        <pc:picChg chg="add mod">
          <ac:chgData name="William Grey" userId="37b73424-c081-4fc2-b1af-363f4f3fd4f3" providerId="ADAL" clId="{5C03B132-93BD-4495-9C0F-C61727CAE30B}" dt="2021-01-11T21:19:39.535" v="1076" actId="14100"/>
          <ac:picMkLst>
            <pc:docMk/>
            <pc:sldMk cId="3582651637" sldId="369"/>
            <ac:picMk id="7" creationId="{1858B001-FE64-448B-BD38-916F06DA4C7B}"/>
          </ac:picMkLst>
        </pc:picChg>
      </pc:sldChg>
      <pc:sldChg chg="addSp delSp modSp new del mod modAnim">
        <pc:chgData name="William Grey" userId="37b73424-c081-4fc2-b1af-363f4f3fd4f3" providerId="ADAL" clId="{5C03B132-93BD-4495-9C0F-C61727CAE30B}" dt="2021-01-07T19:53:22.108" v="898" actId="2696"/>
        <pc:sldMkLst>
          <pc:docMk/>
          <pc:sldMk cId="3617788277" sldId="369"/>
        </pc:sldMkLst>
        <pc:spChg chg="mod">
          <ac:chgData name="William Grey" userId="37b73424-c081-4fc2-b1af-363f4f3fd4f3" providerId="ADAL" clId="{5C03B132-93BD-4495-9C0F-C61727CAE30B}" dt="2021-01-07T19:47:04.509" v="879" actId="27636"/>
          <ac:spMkLst>
            <pc:docMk/>
            <pc:sldMk cId="3617788277" sldId="369"/>
            <ac:spMk id="2" creationId="{37F6A956-2E72-4E9D-89F0-FB3CB67A9AA5}"/>
          </ac:spMkLst>
        </pc:spChg>
        <pc:spChg chg="del">
          <ac:chgData name="William Grey" userId="37b73424-c081-4fc2-b1af-363f4f3fd4f3" providerId="ADAL" clId="{5C03B132-93BD-4495-9C0F-C61727CAE30B}" dt="2021-01-07T19:50:21.994" v="895"/>
          <ac:spMkLst>
            <pc:docMk/>
            <pc:sldMk cId="3617788277" sldId="369"/>
            <ac:spMk id="3" creationId="{C2A30685-0D02-4DDB-8134-80892D74EBB9}"/>
          </ac:spMkLst>
        </pc:spChg>
        <pc:picChg chg="add mod">
          <ac:chgData name="William Grey" userId="37b73424-c081-4fc2-b1af-363f4f3fd4f3" providerId="ADAL" clId="{5C03B132-93BD-4495-9C0F-C61727CAE30B}" dt="2021-01-07T19:50:28.543" v="897" actId="14100"/>
          <ac:picMkLst>
            <pc:docMk/>
            <pc:sldMk cId="3617788277" sldId="369"/>
            <ac:picMk id="4" creationId="{7251E9E8-5DEA-4990-A474-7BC7096847C1}"/>
          </ac:picMkLst>
        </pc:picChg>
      </pc:sldChg>
      <pc:sldChg chg="addSp delSp modSp new mod modAnim">
        <pc:chgData name="William Grey" userId="37b73424-c081-4fc2-b1af-363f4f3fd4f3" providerId="ADAL" clId="{5C03B132-93BD-4495-9C0F-C61727CAE30B}" dt="2021-01-07T19:54:34.730" v="904" actId="14100"/>
        <pc:sldMkLst>
          <pc:docMk/>
          <pc:sldMk cId="1580038688" sldId="370"/>
        </pc:sldMkLst>
        <pc:spChg chg="mod">
          <ac:chgData name="William Grey" userId="37b73424-c081-4fc2-b1af-363f4f3fd4f3" providerId="ADAL" clId="{5C03B132-93BD-4495-9C0F-C61727CAE30B}" dt="2021-01-07T19:54:28.840" v="902" actId="27636"/>
          <ac:spMkLst>
            <pc:docMk/>
            <pc:sldMk cId="1580038688" sldId="370"/>
            <ac:spMk id="2" creationId="{1D9D87D4-9E35-4033-9C77-E560CB7A6A81}"/>
          </ac:spMkLst>
        </pc:spChg>
        <pc:spChg chg="del">
          <ac:chgData name="William Grey" userId="37b73424-c081-4fc2-b1af-363f4f3fd4f3" providerId="ADAL" clId="{5C03B132-93BD-4495-9C0F-C61727CAE30B}" dt="2021-01-07T19:54:28.713" v="901"/>
          <ac:spMkLst>
            <pc:docMk/>
            <pc:sldMk cId="1580038688" sldId="370"/>
            <ac:spMk id="3" creationId="{D452A3EE-09CA-494F-921C-1ECEE7B24CBD}"/>
          </ac:spMkLst>
        </pc:spChg>
        <pc:picChg chg="add mod">
          <ac:chgData name="William Grey" userId="37b73424-c081-4fc2-b1af-363f4f3fd4f3" providerId="ADAL" clId="{5C03B132-93BD-4495-9C0F-C61727CAE30B}" dt="2021-01-07T19:54:34.730" v="904" actId="14100"/>
          <ac:picMkLst>
            <pc:docMk/>
            <pc:sldMk cId="1580038688" sldId="370"/>
            <ac:picMk id="4" creationId="{41BC04BC-F4A7-4D8B-8AE3-59E391B8FCBC}"/>
          </ac:picMkLst>
        </pc:picChg>
      </pc:sldChg>
      <pc:sldChg chg="modSp new del mod">
        <pc:chgData name="William Grey" userId="37b73424-c081-4fc2-b1af-363f4f3fd4f3" providerId="ADAL" clId="{5C03B132-93BD-4495-9C0F-C61727CAE30B}" dt="2021-01-23T20:34:53.134" v="1226" actId="47"/>
        <pc:sldMkLst>
          <pc:docMk/>
          <pc:sldMk cId="1658916443" sldId="371"/>
        </pc:sldMkLst>
        <pc:spChg chg="mod">
          <ac:chgData name="William Grey" userId="37b73424-c081-4fc2-b1af-363f4f3fd4f3" providerId="ADAL" clId="{5C03B132-93BD-4495-9C0F-C61727CAE30B}" dt="2021-01-23T09:38:45.485" v="1114" actId="20577"/>
          <ac:spMkLst>
            <pc:docMk/>
            <pc:sldMk cId="1658916443" sldId="371"/>
            <ac:spMk id="2" creationId="{2D5830A8-F015-4F83-AA40-D5343C4F1A2C}"/>
          </ac:spMkLst>
        </pc:spChg>
        <pc:spChg chg="mod">
          <ac:chgData name="William Grey" userId="37b73424-c081-4fc2-b1af-363f4f3fd4f3" providerId="ADAL" clId="{5C03B132-93BD-4495-9C0F-C61727CAE30B}" dt="2021-01-23T09:39:40.559" v="1225" actId="20577"/>
          <ac:spMkLst>
            <pc:docMk/>
            <pc:sldMk cId="1658916443" sldId="371"/>
            <ac:spMk id="3" creationId="{5769944C-042D-4C53-9546-EEA69A3C241B}"/>
          </ac:spMkLst>
        </pc:spChg>
      </pc:sldChg>
      <pc:sldMasterChg chg="delSp mod modSldLayout">
        <pc:chgData name="William Grey" userId="37b73424-c081-4fc2-b1af-363f4f3fd4f3" providerId="ADAL" clId="{5C03B132-93BD-4495-9C0F-C61727CAE30B}" dt="2020-12-15T21:03:58.356" v="50" actId="1076"/>
        <pc:sldMasterMkLst>
          <pc:docMk/>
          <pc:sldMasterMk cId="334048063" sldId="2147483648"/>
        </pc:sldMasterMkLst>
        <pc:spChg chg="del">
          <ac:chgData name="William Grey" userId="37b73424-c081-4fc2-b1af-363f4f3fd4f3" providerId="ADAL" clId="{5C03B132-93BD-4495-9C0F-C61727CAE30B}" dt="2020-12-15T21:03:20.756" v="41" actId="21"/>
          <ac:spMkLst>
            <pc:docMk/>
            <pc:sldMasterMk cId="334048063" sldId="2147483648"/>
            <ac:spMk id="7" creationId="{00000000-0000-0000-0000-000000000000}"/>
          </ac:spMkLst>
        </pc:spChg>
        <pc:sldLayoutChg chg="addSp">
          <pc:chgData name="William Grey" userId="37b73424-c081-4fc2-b1af-363f4f3fd4f3" providerId="ADAL" clId="{5C03B132-93BD-4495-9C0F-C61727CAE30B}" dt="2020-12-15T21:03:24.437" v="42"/>
          <pc:sldLayoutMkLst>
            <pc:docMk/>
            <pc:sldMasterMk cId="334048063" sldId="2147483648"/>
            <pc:sldLayoutMk cId="4286671535" sldId="2147483649"/>
          </pc:sldLayoutMkLst>
          <pc:spChg chg="add">
            <ac:chgData name="William Grey" userId="37b73424-c081-4fc2-b1af-363f4f3fd4f3" providerId="ADAL" clId="{5C03B132-93BD-4495-9C0F-C61727CAE30B}" dt="2020-12-15T21:03:24.437" v="42"/>
            <ac:spMkLst>
              <pc:docMk/>
              <pc:sldMasterMk cId="334048063" sldId="2147483648"/>
              <pc:sldLayoutMk cId="4286671535" sldId="2147483649"/>
              <ac:spMk id="9" creationId="{9822AEDE-3FFE-428E-8AD7-B03C8D432A1A}"/>
            </ac:spMkLst>
          </pc:spChg>
        </pc:sldLayoutChg>
        <pc:sldLayoutChg chg="addSp modSp mod">
          <pc:chgData name="William Grey" userId="37b73424-c081-4fc2-b1af-363f4f3fd4f3" providerId="ADAL" clId="{5C03B132-93BD-4495-9C0F-C61727CAE30B}" dt="2020-12-15T21:03:58.356" v="50" actId="1076"/>
          <pc:sldLayoutMkLst>
            <pc:docMk/>
            <pc:sldMasterMk cId="334048063" sldId="2147483648"/>
            <pc:sldLayoutMk cId="2247436394" sldId="2147483650"/>
          </pc:sldLayoutMkLst>
          <pc:spChg chg="mod">
            <ac:chgData name="William Grey" userId="37b73424-c081-4fc2-b1af-363f4f3fd4f3" providerId="ADAL" clId="{5C03B132-93BD-4495-9C0F-C61727CAE30B}" dt="2020-12-15T21:03:54.675" v="45" actId="14100"/>
            <ac:spMkLst>
              <pc:docMk/>
              <pc:sldMasterMk cId="334048063" sldId="2147483648"/>
              <pc:sldLayoutMk cId="2247436394" sldId="2147483650"/>
              <ac:spMk id="2" creationId="{00000000-0000-0000-0000-000000000000}"/>
            </ac:spMkLst>
          </pc:spChg>
          <pc:spChg chg="add mod">
            <ac:chgData name="William Grey" userId="37b73424-c081-4fc2-b1af-363f4f3fd4f3" providerId="ADAL" clId="{5C03B132-93BD-4495-9C0F-C61727CAE30B}" dt="2020-12-15T21:03:58.356" v="50" actId="1076"/>
            <ac:spMkLst>
              <pc:docMk/>
              <pc:sldMasterMk cId="334048063" sldId="2147483648"/>
              <pc:sldLayoutMk cId="2247436394" sldId="2147483650"/>
              <ac:spMk id="7" creationId="{68AC910C-B85F-4D04-840C-2F8596206FAC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469C11DE-FC62-4C38-A811-0D7175ECDC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0602" y="77610"/>
            <a:ext cx="1783080" cy="460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671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710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579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436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7468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60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1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125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81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254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570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08/08/2022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48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gIYxb1pNIl8?feature=oembed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bit.ly/parsonsPuzzle2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terhigginson.co.uk/ARMlite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wt669Kogco?feature=oembed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vAvUMlt5SCs?feature=oemb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YJ1tPm-4Cc?feature=oembed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Assembly Language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39FBD-3C18-494B-A3D8-F30CBE61B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Addressing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B7A1C-9B35-429C-87A6-1530FFB0A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Base address </a:t>
            </a:r>
            <a:r>
              <a:rPr lang="en-GB" dirty="0"/>
              <a:t>– This is a direct memory address, which we add the index address to.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MOV R1,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#12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b="1" dirty="0"/>
              <a:t>Index addressing </a:t>
            </a:r>
            <a:r>
              <a:rPr lang="en-GB" dirty="0"/>
              <a:t>– We add the index address to the base address. Lets say we have a base address of 4092, and we have an index address of 4,  then the memory address we are referencing is 4096.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reference_address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base_address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+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index_address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Index addressing is very useful for arrays, where data are stored in contiguous memory locations.  The base address points to list item 1 and subsequent indexes refer to subsequent items in the array.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3236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D87D4-9E35-4033-9C77-E560CB7A6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4" name="Online Media 3" title="Assembly Language Arithmetic Operators">
            <a:hlinkClick r:id="" action="ppaction://media"/>
            <a:extLst>
              <a:ext uri="{FF2B5EF4-FFF2-40B4-BE49-F238E27FC236}">
                <a16:creationId xmlns:a16="http://schemas.microsoft.com/office/drawing/2014/main" id="{41BC04BC-F4A7-4D8B-8AE3-59E391B8FCB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64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2313-7E03-4419-82F9-AEDF5B6EA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558" y="359516"/>
            <a:ext cx="11399396" cy="51301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Assembler instructions: Arithmetic operations (AQA instruction set)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DC585DD9-2E18-42F4-A4AA-AF98C4A58A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518644"/>
              </p:ext>
            </p:extLst>
          </p:nvPr>
        </p:nvGraphicFramePr>
        <p:xfrm>
          <a:off x="217031" y="1287514"/>
          <a:ext cx="11687908" cy="39674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371038">
                  <a:extLst>
                    <a:ext uri="{9D8B030D-6E8A-4147-A177-3AD203B41FA5}">
                      <a16:colId xmlns:a16="http://schemas.microsoft.com/office/drawing/2014/main" val="142378239"/>
                    </a:ext>
                  </a:extLst>
                </a:gridCol>
                <a:gridCol w="2466765">
                  <a:extLst>
                    <a:ext uri="{9D8B030D-6E8A-4147-A177-3AD203B41FA5}">
                      <a16:colId xmlns:a16="http://schemas.microsoft.com/office/drawing/2014/main" val="3140390090"/>
                    </a:ext>
                  </a:extLst>
                </a:gridCol>
                <a:gridCol w="2667289">
                  <a:extLst>
                    <a:ext uri="{9D8B030D-6E8A-4147-A177-3AD203B41FA5}">
                      <a16:colId xmlns:a16="http://schemas.microsoft.com/office/drawing/2014/main" val="1964975455"/>
                    </a:ext>
                  </a:extLst>
                </a:gridCol>
                <a:gridCol w="3182816">
                  <a:extLst>
                    <a:ext uri="{9D8B030D-6E8A-4147-A177-3AD203B41FA5}">
                      <a16:colId xmlns:a16="http://schemas.microsoft.com/office/drawing/2014/main" val="2496278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Example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53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Ra, </a:t>
                      </a:r>
                      <a:r>
                        <a:rPr lang="en-GB" sz="16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Add values in register in </a:t>
                      </a:r>
                      <a:r>
                        <a:rPr lang="en-GB" sz="1600" dirty="0" err="1"/>
                        <a:t>Rb</a:t>
                      </a:r>
                      <a:r>
                        <a:rPr lang="en-GB" sz="1600" dirty="0"/>
                        <a:t> and the operand and load result in register Ra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R1, R1, #8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R1, R1, R2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Add 8 to the value in register R1 and store the value in register R1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Add the value stored in R2 and add to the value stored in R1 and output the result.</a:t>
                      </a:r>
                    </a:p>
                    <a:p>
                      <a:r>
                        <a:rPr lang="en-GB" sz="160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431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Ra, </a:t>
                      </a:r>
                      <a:r>
                        <a:rPr lang="en-GB" sz="1600" dirty="0" err="1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Rb</a:t>
                      </a: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, &lt;operand&gt;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Subtract value in the operand from register </a:t>
                      </a:r>
                      <a:r>
                        <a:rPr lang="en-GB" sz="1600" dirty="0" err="1"/>
                        <a:t>Rb</a:t>
                      </a:r>
                      <a:r>
                        <a:rPr lang="en-GB" sz="1600" dirty="0"/>
                        <a:t> and load result in register Ra</a:t>
                      </a:r>
                    </a:p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R2, R1, #8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R2, R1, R3</a:t>
                      </a:r>
                    </a:p>
                    <a:p>
                      <a:endParaRPr lang="en-GB" sz="160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Subtract 8 from the value in register R1 and store the result in register R2</a:t>
                      </a:r>
                    </a:p>
                    <a:p>
                      <a:endParaRPr lang="en-GB" sz="1600" dirty="0"/>
                    </a:p>
                    <a:p>
                      <a:r>
                        <a:rPr lang="en-GB" sz="1600" dirty="0"/>
                        <a:t>subtract the value stored in R3 from the value in R1 and store the result in R2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36168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AF336A6-8885-4395-A63B-D4DCBB6CF795}"/>
              </a:ext>
            </a:extLst>
          </p:cNvPr>
          <p:cNvSpPr txBox="1"/>
          <p:nvPr/>
        </p:nvSpPr>
        <p:spPr>
          <a:xfrm>
            <a:off x="313747" y="5845806"/>
            <a:ext cx="11494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&lt;operand&gt; </a:t>
            </a:r>
            <a:r>
              <a:rPr lang="en-GB" dirty="0">
                <a:cs typeface="Courier New" panose="02070309020205020404" pitchFamily="49" charset="0"/>
              </a:rPr>
              <a:t>can be a register or a data value.  The register is indicated by R and a data value is preceded by a #.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90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266973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018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1188720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00897"/>
              </p:ext>
            </p:extLst>
          </p:nvPr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4949124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3308A47-8AFA-49B7-AAB0-7FA1784E7CB3}"/>
              </a:ext>
            </a:extLst>
          </p:cNvPr>
          <p:cNvSpPr txBox="1"/>
          <p:nvPr/>
        </p:nvSpPr>
        <p:spPr>
          <a:xfrm>
            <a:off x="5960533" y="3826933"/>
            <a:ext cx="495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 the value 10 to R0 </a:t>
            </a:r>
          </a:p>
        </p:txBody>
      </p:sp>
    </p:spTree>
    <p:extLst>
      <p:ext uri="{BB962C8B-B14F-4D97-AF65-F5344CB8AC3E}">
        <p14:creationId xmlns:p14="http://schemas.microsoft.com/office/powerpoint/2010/main" val="1656583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1719298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771588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FD59CC5-D4AD-440A-AF5A-412696C87979}"/>
              </a:ext>
            </a:extLst>
          </p:cNvPr>
          <p:cNvSpPr txBox="1"/>
          <p:nvPr/>
        </p:nvSpPr>
        <p:spPr>
          <a:xfrm>
            <a:off x="5960533" y="3826933"/>
            <a:ext cx="495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 the value 12 to R1 </a:t>
            </a:r>
          </a:p>
        </p:txBody>
      </p:sp>
    </p:spTree>
    <p:extLst>
      <p:ext uri="{BB962C8B-B14F-4D97-AF65-F5344CB8AC3E}">
        <p14:creationId xmlns:p14="http://schemas.microsoft.com/office/powerpoint/2010/main" val="3846802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2227507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953371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72205B4-2BD5-4A82-BDD4-6717461D949A}"/>
              </a:ext>
            </a:extLst>
          </p:cNvPr>
          <p:cNvSpPr txBox="1"/>
          <p:nvPr/>
        </p:nvSpPr>
        <p:spPr>
          <a:xfrm>
            <a:off x="5960533" y="3826933"/>
            <a:ext cx="495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Move the value 8 to R3 </a:t>
            </a:r>
          </a:p>
        </p:txBody>
      </p:sp>
    </p:spTree>
    <p:extLst>
      <p:ext uri="{BB962C8B-B14F-4D97-AF65-F5344CB8AC3E}">
        <p14:creationId xmlns:p14="http://schemas.microsoft.com/office/powerpoint/2010/main" val="3595176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2667774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416461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ABA04F0-2D93-4F73-B907-809503B2C7B2}"/>
              </a:ext>
            </a:extLst>
          </p:cNvPr>
          <p:cNvSpPr txBox="1"/>
          <p:nvPr/>
        </p:nvSpPr>
        <p:spPr>
          <a:xfrm>
            <a:off x="5960533" y="3826933"/>
            <a:ext cx="495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Store the value in R3 in memory location 40 </a:t>
            </a:r>
          </a:p>
        </p:txBody>
      </p:sp>
    </p:spTree>
    <p:extLst>
      <p:ext uri="{BB962C8B-B14F-4D97-AF65-F5344CB8AC3E}">
        <p14:creationId xmlns:p14="http://schemas.microsoft.com/office/powerpoint/2010/main" val="1133637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3169507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857542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42CE873-C665-460B-85AA-7934962195DC}"/>
              </a:ext>
            </a:extLst>
          </p:cNvPr>
          <p:cNvSpPr txBox="1"/>
          <p:nvPr/>
        </p:nvSpPr>
        <p:spPr>
          <a:xfrm>
            <a:off x="5960533" y="3826933"/>
            <a:ext cx="495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Load the value from memory location 40 to R4 </a:t>
            </a:r>
          </a:p>
        </p:txBody>
      </p:sp>
    </p:spTree>
    <p:extLst>
      <p:ext uri="{BB962C8B-B14F-4D97-AF65-F5344CB8AC3E}">
        <p14:creationId xmlns:p14="http://schemas.microsoft.com/office/powerpoint/2010/main" val="37856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3643640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266902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A73404F-2746-48D1-9F20-2A44ECBAD2CC}"/>
              </a:ext>
            </a:extLst>
          </p:cNvPr>
          <p:cNvSpPr txBox="1"/>
          <p:nvPr/>
        </p:nvSpPr>
        <p:spPr>
          <a:xfrm>
            <a:off x="5960533" y="3826933"/>
            <a:ext cx="5393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Add the values in R1 and R0 and store the result in R0</a:t>
            </a:r>
          </a:p>
        </p:txBody>
      </p:sp>
    </p:spTree>
    <p:extLst>
      <p:ext uri="{BB962C8B-B14F-4D97-AF65-F5344CB8AC3E}">
        <p14:creationId xmlns:p14="http://schemas.microsoft.com/office/powerpoint/2010/main" val="3946652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1C785-5230-435F-BC9D-CBB09771B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Learning Objective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F6C5C-9839-4322-A153-BEAE3DFB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09291"/>
            <a:ext cx="10515600" cy="4351338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assembly language is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difference between direct addressing and indirect addressing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Write simple programs in assembly language using the following operators: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MOV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STR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ADD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SUB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LDR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924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4140351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9625480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D870BAC6-B7ED-4B08-B0F2-BA585085D5A4}"/>
              </a:ext>
            </a:extLst>
          </p:cNvPr>
          <p:cNvSpPr txBox="1"/>
          <p:nvPr/>
        </p:nvSpPr>
        <p:spPr>
          <a:xfrm>
            <a:off x="5960533" y="3826933"/>
            <a:ext cx="539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Subtract the values in R4 from R0 and store the result in R0</a:t>
            </a:r>
          </a:p>
        </p:txBody>
      </p:sp>
    </p:spTree>
    <p:extLst>
      <p:ext uri="{BB962C8B-B14F-4D97-AF65-F5344CB8AC3E}">
        <p14:creationId xmlns:p14="http://schemas.microsoft.com/office/powerpoint/2010/main" val="3990839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4D1228E-4F7B-41E4-A1CC-BA4E152BBA09}"/>
              </a:ext>
            </a:extLst>
          </p:cNvPr>
          <p:cNvSpPr/>
          <p:nvPr/>
        </p:nvSpPr>
        <p:spPr>
          <a:xfrm>
            <a:off x="528798" y="4625773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670253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b="1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07AE5D0-4769-4DC9-B2EB-66770403B942}"/>
              </a:ext>
            </a:extLst>
          </p:cNvPr>
          <p:cNvSpPr/>
          <p:nvPr/>
        </p:nvSpPr>
        <p:spPr>
          <a:xfrm>
            <a:off x="6096000" y="3955534"/>
            <a:ext cx="43409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Store the value in R0 in memory location 44 </a:t>
            </a:r>
          </a:p>
        </p:txBody>
      </p:sp>
    </p:spTree>
    <p:extLst>
      <p:ext uri="{BB962C8B-B14F-4D97-AF65-F5344CB8AC3E}">
        <p14:creationId xmlns:p14="http://schemas.microsoft.com/office/powerpoint/2010/main" val="26966773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F45452C-A3C6-4B56-B99E-297626773514}"/>
              </a:ext>
            </a:extLst>
          </p:cNvPr>
          <p:cNvSpPr/>
          <p:nvPr/>
        </p:nvSpPr>
        <p:spPr>
          <a:xfrm>
            <a:off x="528798" y="5085644"/>
            <a:ext cx="5249575" cy="50461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 pairs, trace the following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/>
        </p:nvGraphicFramePr>
        <p:xfrm>
          <a:off x="718930" y="1188720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6895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0036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EE43A2A3-1927-4876-93A2-7266BC123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2992428"/>
              </p:ext>
            </p:extLst>
          </p:nvPr>
        </p:nvGraphicFramePr>
        <p:xfrm>
          <a:off x="5862854" y="1537814"/>
          <a:ext cx="5735586" cy="18840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55931">
                  <a:extLst>
                    <a:ext uri="{9D8B030D-6E8A-4147-A177-3AD203B41FA5}">
                      <a16:colId xmlns:a16="http://schemas.microsoft.com/office/drawing/2014/main" val="3979684528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306329287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386094863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2501678200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494045654"/>
                    </a:ext>
                  </a:extLst>
                </a:gridCol>
                <a:gridCol w="955931">
                  <a:extLst>
                    <a:ext uri="{9D8B030D-6E8A-4147-A177-3AD203B41FA5}">
                      <a16:colId xmlns:a16="http://schemas.microsoft.com/office/drawing/2014/main" val="32553171"/>
                    </a:ext>
                  </a:extLst>
                </a:gridCol>
              </a:tblGrid>
              <a:tr h="376800"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Registers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Main Memory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7543389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b="1" dirty="0"/>
                        <a:t>R0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R4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709848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56637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171342"/>
                  </a:ext>
                </a:extLst>
              </a:tr>
              <a:tr h="376800"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07100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38A3B1D0-BA1C-4AE6-841C-B62B8C7A0EF8}"/>
              </a:ext>
            </a:extLst>
          </p:cNvPr>
          <p:cNvSpPr/>
          <p:nvPr/>
        </p:nvSpPr>
        <p:spPr>
          <a:xfrm>
            <a:off x="6096000" y="3955534"/>
            <a:ext cx="1748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Stop the </a:t>
            </a:r>
            <a:r>
              <a:rPr lang="en-GB" dirty="0" err="1"/>
              <a:t>progam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1789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44" y="877630"/>
            <a:ext cx="10515600" cy="884909"/>
          </a:xfrm>
        </p:spPr>
        <p:txBody>
          <a:bodyPr>
            <a:normAutofit/>
          </a:bodyPr>
          <a:lstStyle/>
          <a:p>
            <a:r>
              <a:rPr lang="en-GB" sz="2800" dirty="0"/>
              <a:t>Copy the code into a text editor (</a:t>
            </a:r>
            <a:r>
              <a:rPr lang="en-GB" sz="2800" dirty="0" err="1"/>
              <a:t>eg</a:t>
            </a:r>
            <a:r>
              <a:rPr lang="en-GB" sz="2800" dirty="0"/>
              <a:t> Notepad++) and then into the simulator and run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5A2BCD7-3D0B-4BB6-B265-0125F317C882}"/>
              </a:ext>
            </a:extLst>
          </p:cNvPr>
          <p:cNvSpPr/>
          <p:nvPr/>
        </p:nvSpPr>
        <p:spPr>
          <a:xfrm>
            <a:off x="6096000" y="2203193"/>
            <a:ext cx="58332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dirty="0"/>
              <a:t>When you submit/assemble the code explain what happens in main memory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Does the code run in the way that you expect?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Add a comment to each line and explain what each line is doing.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What is the code doing overall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Write down the overall arithmetic expression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6F272A-21BB-4001-BC0B-563DD0BAC64B}"/>
              </a:ext>
            </a:extLst>
          </p:cNvPr>
          <p:cNvSpPr/>
          <p:nvPr/>
        </p:nvSpPr>
        <p:spPr>
          <a:xfrm>
            <a:off x="136635" y="2203193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// move the value 12 into register R1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R0, #10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R1, #12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MOV R3, #8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R3, 40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R4, 40 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SUB R0, R0, R4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R0, 44</a:t>
            </a:r>
          </a:p>
          <a:p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FF34C05-BB79-4313-98C2-3A9EDD8570AC}"/>
              </a:ext>
            </a:extLst>
          </p:cNvPr>
          <p:cNvSpPr txBox="1">
            <a:spLocks/>
          </p:cNvSpPr>
          <p:nvPr/>
        </p:nvSpPr>
        <p:spPr>
          <a:xfrm>
            <a:off x="838200" y="244116"/>
            <a:ext cx="10515600" cy="1065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Investigate</a:t>
            </a:r>
          </a:p>
        </p:txBody>
      </p:sp>
    </p:spTree>
    <p:extLst>
      <p:ext uri="{BB962C8B-B14F-4D97-AF65-F5344CB8AC3E}">
        <p14:creationId xmlns:p14="http://schemas.microsoft.com/office/powerpoint/2010/main" val="30735265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196" y="212034"/>
            <a:ext cx="10515600" cy="331305"/>
          </a:xfrm>
        </p:spPr>
        <p:txBody>
          <a:bodyPr>
            <a:normAutofit fontScale="90000"/>
          </a:bodyPr>
          <a:lstStyle/>
          <a:p>
            <a:r>
              <a:rPr lang="en-GB" dirty="0"/>
              <a:t>Modify the code</a:t>
            </a: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CC649508-B28C-47A8-B824-534924EDE3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616605"/>
              </p:ext>
            </p:extLst>
          </p:nvPr>
        </p:nvGraphicFramePr>
        <p:xfrm>
          <a:off x="684196" y="1463474"/>
          <a:ext cx="4869312" cy="4480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96310">
                  <a:extLst>
                    <a:ext uri="{9D8B030D-6E8A-4147-A177-3AD203B41FA5}">
                      <a16:colId xmlns:a16="http://schemas.microsoft.com/office/drawing/2014/main" val="3630087716"/>
                    </a:ext>
                  </a:extLst>
                </a:gridCol>
                <a:gridCol w="4173002">
                  <a:extLst>
                    <a:ext uri="{9D8B030D-6E8A-4147-A177-3AD203B41FA5}">
                      <a16:colId xmlns:a16="http://schemas.microsoft.com/office/drawing/2014/main" val="47325881"/>
                    </a:ext>
                  </a:extLst>
                </a:gridCol>
              </a:tblGrid>
              <a:tr h="3830854">
                <a:tc>
                  <a:txBody>
                    <a:bodyPr/>
                    <a:lstStyle/>
                    <a:p>
                      <a:r>
                        <a:rPr lang="en-GB" sz="3200" b="0" dirty="0"/>
                        <a:t>1</a:t>
                      </a:r>
                    </a:p>
                    <a:p>
                      <a:r>
                        <a:rPr lang="en-GB" sz="3200" b="0" dirty="0"/>
                        <a:t>2</a:t>
                      </a:r>
                    </a:p>
                    <a:p>
                      <a:r>
                        <a:rPr lang="en-GB" sz="3200" b="0" dirty="0"/>
                        <a:t>3</a:t>
                      </a:r>
                    </a:p>
                    <a:p>
                      <a:r>
                        <a:rPr lang="en-GB" sz="3200" b="0" dirty="0"/>
                        <a:t>4</a:t>
                      </a:r>
                    </a:p>
                    <a:p>
                      <a:r>
                        <a:rPr lang="en-GB" sz="3200" b="0" dirty="0"/>
                        <a:t>5</a:t>
                      </a:r>
                    </a:p>
                    <a:p>
                      <a:r>
                        <a:rPr lang="en-GB" sz="3200" b="0" dirty="0"/>
                        <a:t>6</a:t>
                      </a:r>
                    </a:p>
                    <a:p>
                      <a:r>
                        <a:rPr lang="en-GB" sz="3200" b="0" dirty="0"/>
                        <a:t>7</a:t>
                      </a:r>
                    </a:p>
                    <a:p>
                      <a:r>
                        <a:rPr lang="en-GB" sz="3200" b="0" dirty="0"/>
                        <a:t>8</a:t>
                      </a:r>
                    </a:p>
                    <a:p>
                      <a:r>
                        <a:rPr lang="en-GB" sz="3200" b="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R0, #10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R3, #8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R3, 40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R4, 40 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ADD R0, R0, R1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 R0, R0, R4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R0, 44</a:t>
                      </a:r>
                    </a:p>
                    <a:p>
                      <a:pPr marL="0" indent="0">
                        <a:buNone/>
                      </a:pPr>
                      <a:r>
                        <a:rPr lang="pt-BR" sz="3200" b="0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  <a:endParaRPr lang="en-GB" sz="3200" b="0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696080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A5A2BCD7-3D0B-4BB6-B265-0125F317C882}"/>
              </a:ext>
            </a:extLst>
          </p:cNvPr>
          <p:cNvSpPr/>
          <p:nvPr/>
        </p:nvSpPr>
        <p:spPr>
          <a:xfrm>
            <a:off x="5941996" y="1256931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en-GB" sz="2400" b="1" dirty="0"/>
              <a:t>Line 1:</a:t>
            </a:r>
            <a:r>
              <a:rPr lang="en-GB" sz="2400" dirty="0"/>
              <a:t> Change the value to move into R0 to be 20 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b="1" dirty="0"/>
              <a:t>Line 2: </a:t>
            </a:r>
            <a:r>
              <a:rPr lang="en-GB" sz="2400" dirty="0"/>
              <a:t>Change the register to R2 and elsewhere in the code to reflect that change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b="1" dirty="0"/>
              <a:t>Line 8: </a:t>
            </a:r>
            <a:r>
              <a:rPr lang="en-GB" sz="2400" dirty="0"/>
              <a:t>Store the value in memory location 32. What happens, why?  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Why can’t you store any of the values in the first 40 memory locations?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b="1" dirty="0"/>
              <a:t>Line 8: </a:t>
            </a:r>
            <a:r>
              <a:rPr lang="en-GB" sz="2400" dirty="0"/>
              <a:t>Store in final value memory location 60</a:t>
            </a:r>
          </a:p>
          <a:p>
            <a:pPr marL="342900" indent="-342900">
              <a:buFont typeface="+mj-lt"/>
              <a:buAutoNum type="alphaLcParenR"/>
            </a:pPr>
            <a:r>
              <a:rPr lang="en-GB" sz="2400" dirty="0"/>
              <a:t>What two lines are not necessary? Remove these but you will need to modify </a:t>
            </a:r>
            <a:r>
              <a:rPr lang="en-GB" sz="2400" b="1" dirty="0"/>
              <a:t>Line 7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694526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654AC-9342-41EC-8306-37222FF58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B56DB1-0A85-4929-BD55-1C17F92DE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4386" y="1469491"/>
            <a:ext cx="10964917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Write a program that evaluates the following expression and stores the final value in memory: 13-5+2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Use the following operators to help you: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MOV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STR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ADD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6284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373" y="202778"/>
            <a:ext cx="10515600" cy="327309"/>
          </a:xfrm>
        </p:spPr>
        <p:txBody>
          <a:bodyPr>
            <a:normAutofit fontScale="90000"/>
          </a:bodyPr>
          <a:lstStyle/>
          <a:p>
            <a:r>
              <a:rPr lang="en-GB" dirty="0"/>
              <a:t>Parson’s Puzzle 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842" y="2825920"/>
            <a:ext cx="10384316" cy="4351338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R2, 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R0, 3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R0, 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R1, 1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R2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EBA612-11FD-4D95-9985-8327BEE3F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3960162"/>
              </p:ext>
            </p:extLst>
          </p:nvPr>
        </p:nvGraphicFramePr>
        <p:xfrm>
          <a:off x="5780448" y="3016339"/>
          <a:ext cx="3651437" cy="198525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175642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7579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88905"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  <a:tr h="400290"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79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96599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D64780D-FE73-4D83-9CC8-CD0BE0B10E8C}"/>
              </a:ext>
            </a:extLst>
          </p:cNvPr>
          <p:cNvSpPr/>
          <p:nvPr/>
        </p:nvSpPr>
        <p:spPr>
          <a:xfrm>
            <a:off x="298373" y="1239530"/>
            <a:ext cx="11490592" cy="13849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800" dirty="0"/>
              <a:t>Put the lines of code in the correct order to solve the following expression: 9+10+7. The values in the corresponding memory addresses are shown in the table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EE8CC7-E7EF-4928-BC04-0491C30AF25E}"/>
              </a:ext>
            </a:extLst>
          </p:cNvPr>
          <p:cNvSpPr/>
          <p:nvPr/>
        </p:nvSpPr>
        <p:spPr>
          <a:xfrm>
            <a:off x="6957510" y="5547226"/>
            <a:ext cx="405476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Online version:</a:t>
            </a:r>
            <a:endParaRPr lang="en-GB" sz="2400" dirty="0">
              <a:hlinkClick r:id="rId2"/>
            </a:endParaRPr>
          </a:p>
          <a:p>
            <a:r>
              <a:rPr lang="en-GB" sz="2400" dirty="0">
                <a:hlinkClick r:id="rId2"/>
              </a:rPr>
              <a:t>https://bit.ly/parsonsPuzzle2</a:t>
            </a:r>
            <a:endParaRPr lang="en-GB" sz="2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963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10162-E132-4617-AC2A-20F096365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44" y="92765"/>
            <a:ext cx="10515600" cy="583035"/>
          </a:xfrm>
        </p:spPr>
        <p:txBody>
          <a:bodyPr>
            <a:normAutofit fontScale="90000"/>
          </a:bodyPr>
          <a:lstStyle/>
          <a:p>
            <a:r>
              <a:rPr lang="en-GB" dirty="0"/>
              <a:t>Parson’s Puzzle Plenary Correct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18954-C1E6-4261-A261-1976D6E818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08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R0, 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R1, 1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LDR R2, 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R1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ADD R0, R0, R2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STR R0, 3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HALT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DEBA612-11FD-4D95-9985-8327BEE3F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535286"/>
              </p:ext>
            </p:extLst>
          </p:nvPr>
        </p:nvGraphicFramePr>
        <p:xfrm>
          <a:off x="7379146" y="1830863"/>
          <a:ext cx="3651437" cy="19812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2175642">
                  <a:extLst>
                    <a:ext uri="{9D8B030D-6E8A-4147-A177-3AD203B41FA5}">
                      <a16:colId xmlns:a16="http://schemas.microsoft.com/office/drawing/2014/main" val="3266915509"/>
                    </a:ext>
                  </a:extLst>
                </a:gridCol>
                <a:gridCol w="1475795">
                  <a:extLst>
                    <a:ext uri="{9D8B030D-6E8A-4147-A177-3AD203B41FA5}">
                      <a16:colId xmlns:a16="http://schemas.microsoft.com/office/drawing/2014/main" val="316319554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Memory address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3133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20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7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9679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4965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7288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8B66B-A7EB-48CE-BAFA-5AAAEE048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Assembly language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5569D-7FA2-486D-828D-C7F41FAEC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5678" y="1030495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Assembly language is a low-level language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Code close to the hardware and have direct control over the hardware. For instance, you can specify the exact location in memory where you want to store values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Assembly languages use mnemonics to represent machine code instructions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Mnemonics make it much easier to remember the operators than their binary equivalent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An assembler is used to translate the assembly language code into machine code instructions that the computer understands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is a one-to-one correspondence between assembly language instructions and machine code instructions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Every processor architecture has its own assembly language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2455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18"/>
    </mc:Choice>
    <mc:Fallback xmlns="">
      <p:transition spd="slow" advTm="699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F2313-7E03-4419-82F9-AEDF5B6EA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819" y="422877"/>
            <a:ext cx="10515600" cy="54201"/>
          </a:xfrm>
        </p:spPr>
        <p:txBody>
          <a:bodyPr>
            <a:normAutofit fontScale="90000"/>
          </a:bodyPr>
          <a:lstStyle/>
          <a:p>
            <a:r>
              <a:rPr lang="en-GB" sz="3200" dirty="0"/>
              <a:t>Assembler instructions: Data transfer (AQA instruction set)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A05822A-38BD-431F-B32F-0CFE0D34BC1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3160" y="1247803"/>
          <a:ext cx="11136922" cy="37541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975339">
                  <a:extLst>
                    <a:ext uri="{9D8B030D-6E8A-4147-A177-3AD203B41FA5}">
                      <a16:colId xmlns:a16="http://schemas.microsoft.com/office/drawing/2014/main" val="142378239"/>
                    </a:ext>
                  </a:extLst>
                </a:gridCol>
                <a:gridCol w="3587261">
                  <a:extLst>
                    <a:ext uri="{9D8B030D-6E8A-4147-A177-3AD203B41FA5}">
                      <a16:colId xmlns:a16="http://schemas.microsoft.com/office/drawing/2014/main" val="3140390090"/>
                    </a:ext>
                  </a:extLst>
                </a:gridCol>
                <a:gridCol w="2350343">
                  <a:extLst>
                    <a:ext uri="{9D8B030D-6E8A-4147-A177-3AD203B41FA5}">
                      <a16:colId xmlns:a16="http://schemas.microsoft.com/office/drawing/2014/main" val="1964975455"/>
                    </a:ext>
                  </a:extLst>
                </a:gridCol>
                <a:gridCol w="3223979">
                  <a:extLst>
                    <a:ext uri="{9D8B030D-6E8A-4147-A177-3AD203B41FA5}">
                      <a16:colId xmlns:a16="http://schemas.microsoft.com/office/drawing/2014/main" val="24962784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Instruction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Example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Example 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65345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R,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 in main memory address M loaded into register 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LDR R1,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Load value at memory location 8 into register R1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431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R, M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Value in register R stored in main memory address location M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STR R1, 8</a:t>
                      </a:r>
                    </a:p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Store value in R1 into main memory location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93616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R, #V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Copy data value #V register 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MOV R1, #12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Copy the number 12 into register R1.  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489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Terminate execution of program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9472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3987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58878-73FF-4C82-B3CF-81FB632B2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5812" y="356582"/>
            <a:ext cx="11270382" cy="518062"/>
          </a:xfrm>
        </p:spPr>
        <p:txBody>
          <a:bodyPr>
            <a:normAutofit fontScale="90000"/>
          </a:bodyPr>
          <a:lstStyle/>
          <a:p>
            <a:r>
              <a:rPr lang="en-GB" dirty="0"/>
              <a:t>Teacher demonstration: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3BF1E-5B9F-4329-BBEB-96C1309D9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05C2F8-D3F2-4ED3-B4EA-5032DE3BE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9049"/>
            <a:ext cx="12192000" cy="540895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FE4EBA-2876-4862-A268-000DE3F93A3A}"/>
              </a:ext>
            </a:extLst>
          </p:cNvPr>
          <p:cNvSpPr/>
          <p:nvPr/>
        </p:nvSpPr>
        <p:spPr>
          <a:xfrm>
            <a:off x="715617" y="928054"/>
            <a:ext cx="10515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err="1"/>
              <a:t>ARMlite</a:t>
            </a:r>
            <a:r>
              <a:rPr lang="en-GB" sz="2400" dirty="0"/>
              <a:t> Assembly Language: </a:t>
            </a:r>
            <a:r>
              <a:rPr lang="en-GB" sz="2400" dirty="0">
                <a:hlinkClick r:id="rId3"/>
              </a:rPr>
              <a:t>https://www.peterhigginson.co.uk/ARMlite/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415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53585-4606-453E-9511-18C1FF5ECE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8" name="Online Media 7" title="Assembly Language: Introduction to ARMlite">
            <a:hlinkClick r:id="" action="ppaction://media"/>
            <a:extLst>
              <a:ext uri="{FF2B5EF4-FFF2-40B4-BE49-F238E27FC236}">
                <a16:creationId xmlns:a16="http://schemas.microsoft.com/office/drawing/2014/main" id="{0C55B211-17FB-4CE2-95AB-BF9089FB59EF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2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E5AD6D-B04A-4DA4-B023-4984EF688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6" name="Online Media 5" title="Assembly Language: Managing data">
            <a:hlinkClick r:id="" action="ppaction://media"/>
            <a:extLst>
              <a:ext uri="{FF2B5EF4-FFF2-40B4-BE49-F238E27FC236}">
                <a16:creationId xmlns:a16="http://schemas.microsoft.com/office/drawing/2014/main" id="{ED2B09F6-F404-44CF-9F38-5E391A5F0B7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8057" y="0"/>
            <a:ext cx="12133943" cy="685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04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6A956-2E72-4E9D-89F0-FB3CB67A9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pic>
        <p:nvPicPr>
          <p:cNvPr id="7" name="Online Media 6" title="Assembly Language: Addressing">
            <a:hlinkClick r:id="" action="ppaction://media"/>
            <a:extLst>
              <a:ext uri="{FF2B5EF4-FFF2-40B4-BE49-F238E27FC236}">
                <a16:creationId xmlns:a16="http://schemas.microsoft.com/office/drawing/2014/main" id="{1858B001-FE64-448B-BD38-916F06DA4C7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8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651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39FBD-3C18-494B-A3D8-F30CBE61B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Addressing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CB7A1C-9B35-429C-87A6-1530FFB0AF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b="1" dirty="0"/>
              <a:t>Immediate addressing </a:t>
            </a:r>
            <a:r>
              <a:rPr lang="en-GB" dirty="0"/>
              <a:t>- The # refers to immediate addressing </a:t>
            </a:r>
            <a:r>
              <a:rPr lang="en-GB" dirty="0" err="1"/>
              <a:t>ie</a:t>
            </a:r>
            <a:r>
              <a:rPr lang="en-GB" dirty="0"/>
              <a:t> the value is the data</a:t>
            </a:r>
          </a:p>
          <a:p>
            <a:pPr marL="0" indent="0" algn="ctr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MOV R1,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#12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/>
              <a:t>Register addressing </a:t>
            </a:r>
            <a:r>
              <a:rPr lang="en-GB" dirty="0"/>
              <a:t>– Addressing the register for the operand </a:t>
            </a:r>
            <a:r>
              <a:rPr lang="en-GB" dirty="0" err="1"/>
              <a:t>ie</a:t>
            </a:r>
            <a:r>
              <a:rPr lang="en-GB" dirty="0"/>
              <a:t> the value is stored in the register</a:t>
            </a:r>
          </a:p>
          <a:p>
            <a:pPr marL="0" indent="0" algn="ctr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MOV R1,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R2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b="1" dirty="0"/>
              <a:t>Direct Memory addressing </a:t>
            </a:r>
            <a:r>
              <a:rPr lang="en-GB" dirty="0"/>
              <a:t>- References to the address in memory for that value </a:t>
            </a:r>
          </a:p>
          <a:p>
            <a:pPr marL="0" indent="0" algn="ctr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LDR R1, </a:t>
            </a:r>
            <a:r>
              <a:rPr lang="en-GB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8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55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3.3|11.6|6.4|7.1|9.8|7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22607</TotalTime>
  <Words>1785</Words>
  <Application>Microsoft Office PowerPoint</Application>
  <PresentationFormat>Widescreen</PresentationFormat>
  <Paragraphs>496</Paragraphs>
  <Slides>27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Wingdings</vt:lpstr>
      <vt:lpstr>Office Theme</vt:lpstr>
      <vt:lpstr>Assembly Language</vt:lpstr>
      <vt:lpstr>Learning Objective </vt:lpstr>
      <vt:lpstr>Assembly language</vt:lpstr>
      <vt:lpstr>Assembler instructions: Data transfer (AQA instruction set)</vt:lpstr>
      <vt:lpstr>Teacher demonstration: </vt:lpstr>
      <vt:lpstr>PowerPoint Presentation</vt:lpstr>
      <vt:lpstr>PowerPoint Presentation</vt:lpstr>
      <vt:lpstr>PowerPoint Presentation</vt:lpstr>
      <vt:lpstr>Addressing</vt:lpstr>
      <vt:lpstr>Addressing 2</vt:lpstr>
      <vt:lpstr>PowerPoint Presentation</vt:lpstr>
      <vt:lpstr>Assembler instructions: Arithmetic operations (AQA instruction set)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In pairs, trace the following</vt:lpstr>
      <vt:lpstr>Copy the code into a text editor (eg Notepad++) and then into the simulator and run </vt:lpstr>
      <vt:lpstr>Modify the code</vt:lpstr>
      <vt:lpstr>Make</vt:lpstr>
      <vt:lpstr>Parson’s Puzzle Plenary</vt:lpstr>
      <vt:lpstr>Parson’s Puzzle Plenary Correct order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William Grey</cp:lastModifiedBy>
  <cp:revision>232</cp:revision>
  <cp:lastPrinted>2016-09-16T11:32:46Z</cp:lastPrinted>
  <dcterms:created xsi:type="dcterms:W3CDTF">2016-09-09T07:37:57Z</dcterms:created>
  <dcterms:modified xsi:type="dcterms:W3CDTF">2022-08-08T20:43:35Z</dcterms:modified>
</cp:coreProperties>
</file>