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4"/>
  </p:sldMasterIdLst>
  <p:sldIdLst>
    <p:sldId id="258" r:id="rId5"/>
    <p:sldId id="260" r:id="rId6"/>
    <p:sldId id="261" r:id="rId7"/>
    <p:sldId id="256" r:id="rId8"/>
    <p:sldId id="262" r:id="rId9"/>
    <p:sldId id="263" r:id="rId10"/>
    <p:sldId id="285" r:id="rId11"/>
    <p:sldId id="286" r:id="rId12"/>
    <p:sldId id="269" r:id="rId13"/>
    <p:sldId id="270" r:id="rId14"/>
    <p:sldId id="271" r:id="rId15"/>
    <p:sldId id="272" r:id="rId16"/>
    <p:sldId id="276" r:id="rId17"/>
    <p:sldId id="289" r:id="rId18"/>
    <p:sldId id="287" r:id="rId19"/>
    <p:sldId id="288" r:id="rId20"/>
    <p:sldId id="275" r:id="rId21"/>
    <p:sldId id="274" r:id="rId22"/>
    <p:sldId id="273" r:id="rId23"/>
    <p:sldId id="280" r:id="rId24"/>
    <p:sldId id="281" r:id="rId25"/>
    <p:sldId id="282"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D7A47-2C69-9F17-A3E7-D481A3E62CBA}" v="5" dt="2023-09-05T08:46:22.289"/>
    <p1510:client id="{250EB585-D07B-FB07-9F1B-9EAA8EA3EBEC}" v="455" dt="2021-05-25T12:38:38.141"/>
    <p1510:client id="{4B3EEBDB-4400-4F29-B251-DF7C81190BF2}" v="112" dt="2021-05-26T10:32:15.240"/>
    <p1510:client id="{5E9F8286-2848-72C7-BDF4-CBB10F74088A}" v="286" dt="2021-09-03T08:40:43.148"/>
    <p1510:client id="{79430543-2CF0-43C5-AD27-B3CA7AB3F238}" v="265" dt="2021-05-25T11:27:21.168"/>
    <p1510:client id="{8013653C-7BC3-AE66-6FC7-AA32240026D4}" v="814" dt="2021-05-25T14:14:11.399"/>
    <p1510:client id="{837F906D-DF1B-FE80-FCA1-4EE2E42C32D9}" v="4" dt="2023-09-07T09:08:44.777"/>
    <p1510:client id="{97DE8684-6950-D520-528C-05AF80AF300B}" v="5" dt="2022-08-30T15:20:39.733"/>
    <p1510:client id="{AEFCE7D6-A03A-9753-24B8-ED9BAFF48F2F}" v="16" dt="2022-09-01T09:20:46.417"/>
    <p1510:client id="{B4370E88-3677-06AB-2E0A-55F623412289}" v="148" dt="2021-06-15T13:09:38.805"/>
    <p1510:client id="{F53A4088-66AD-B47C-4578-4E275874D9BC}" v="1" dt="2022-09-01T10:49:12.639"/>
    <p1510:client id="{FDDE0956-821E-9302-FD9B-7E52172F5C80}" v="108" dt="2021-05-26T10:14:34.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1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l Lupton" userId="S::hazel.lupton@sthelens.london::330d0395-d8b0-4d77-8620-740b48613bd9" providerId="AD" clId="Web-{FDDE0956-821E-9302-FD9B-7E52172F5C80}"/>
    <pc:docChg chg="modSld">
      <pc:chgData name="Hazel Lupton" userId="S::hazel.lupton@sthelens.london::330d0395-d8b0-4d77-8620-740b48613bd9" providerId="AD" clId="Web-{FDDE0956-821E-9302-FD9B-7E52172F5C80}" dt="2021-05-26T10:14:34.953" v="73" actId="20577"/>
      <pc:docMkLst>
        <pc:docMk/>
      </pc:docMkLst>
      <pc:sldChg chg="addSp delSp modSp">
        <pc:chgData name="Hazel Lupton" userId="S::hazel.lupton@sthelens.london::330d0395-d8b0-4d77-8620-740b48613bd9" providerId="AD" clId="Web-{FDDE0956-821E-9302-FD9B-7E52172F5C80}" dt="2021-05-26T10:14:34.953" v="73" actId="20577"/>
        <pc:sldMkLst>
          <pc:docMk/>
          <pc:sldMk cId="2539776910" sldId="275"/>
        </pc:sldMkLst>
        <pc:spChg chg="add mod">
          <ac:chgData name="Hazel Lupton" userId="S::hazel.lupton@sthelens.london::330d0395-d8b0-4d77-8620-740b48613bd9" providerId="AD" clId="Web-{FDDE0956-821E-9302-FD9B-7E52172F5C80}" dt="2021-05-26T10:08:23.850" v="48" actId="1076"/>
          <ac:spMkLst>
            <pc:docMk/>
            <pc:sldMk cId="2539776910" sldId="275"/>
            <ac:spMk id="14" creationId="{CA222C88-1F49-4ECF-9A37-0F766027AE8F}"/>
          </ac:spMkLst>
        </pc:spChg>
        <pc:spChg chg="add mod ord">
          <ac:chgData name="Hazel Lupton" userId="S::hazel.lupton@sthelens.london::330d0395-d8b0-4d77-8620-740b48613bd9" providerId="AD" clId="Web-{FDDE0956-821E-9302-FD9B-7E52172F5C80}" dt="2021-05-26T10:08:09.319" v="46"/>
          <ac:spMkLst>
            <pc:docMk/>
            <pc:sldMk cId="2539776910" sldId="275"/>
            <ac:spMk id="15" creationId="{276DF348-F8AF-4231-A217-13147B5327ED}"/>
          </ac:spMkLst>
        </pc:spChg>
        <pc:spChg chg="add mod">
          <ac:chgData name="Hazel Lupton" userId="S::hazel.lupton@sthelens.london::330d0395-d8b0-4d77-8620-740b48613bd9" providerId="AD" clId="Web-{FDDE0956-821E-9302-FD9B-7E52172F5C80}" dt="2021-05-26T10:10:35.619" v="51" actId="20577"/>
          <ac:spMkLst>
            <pc:docMk/>
            <pc:sldMk cId="2539776910" sldId="275"/>
            <ac:spMk id="16" creationId="{CAC724FC-A217-4856-9FB6-4C66BAC81ADD}"/>
          </ac:spMkLst>
        </pc:spChg>
        <pc:spChg chg="add mod">
          <ac:chgData name="Hazel Lupton" userId="S::hazel.lupton@sthelens.london::330d0395-d8b0-4d77-8620-740b48613bd9" providerId="AD" clId="Web-{FDDE0956-821E-9302-FD9B-7E52172F5C80}" dt="2021-05-26T10:12:14.106" v="57" actId="1076"/>
          <ac:spMkLst>
            <pc:docMk/>
            <pc:sldMk cId="2539776910" sldId="275"/>
            <ac:spMk id="17" creationId="{64608AD2-DF15-4B48-9468-D9C8C6694796}"/>
          </ac:spMkLst>
        </pc:spChg>
        <pc:spChg chg="add mod">
          <ac:chgData name="Hazel Lupton" userId="S::hazel.lupton@sthelens.london::330d0395-d8b0-4d77-8620-740b48613bd9" providerId="AD" clId="Web-{FDDE0956-821E-9302-FD9B-7E52172F5C80}" dt="2021-05-26T10:14:24.047" v="70" actId="20577"/>
          <ac:spMkLst>
            <pc:docMk/>
            <pc:sldMk cId="2539776910" sldId="275"/>
            <ac:spMk id="18" creationId="{9BDC905E-E91D-4FFE-A543-F93E5ECD80A9}"/>
          </ac:spMkLst>
        </pc:spChg>
        <pc:spChg chg="add mod">
          <ac:chgData name="Hazel Lupton" userId="S::hazel.lupton@sthelens.london::330d0395-d8b0-4d77-8620-740b48613bd9" providerId="AD" clId="Web-{FDDE0956-821E-9302-FD9B-7E52172F5C80}" dt="2021-05-26T10:14:34.953" v="73" actId="20577"/>
          <ac:spMkLst>
            <pc:docMk/>
            <pc:sldMk cId="2539776910" sldId="275"/>
            <ac:spMk id="109" creationId="{C29740EC-EC8A-43C7-941E-004ACC5DDBE6}"/>
          </ac:spMkLst>
        </pc:spChg>
        <pc:spChg chg="add mod">
          <ac:chgData name="Hazel Lupton" userId="S::hazel.lupton@sthelens.london::330d0395-d8b0-4d77-8620-740b48613bd9" providerId="AD" clId="Web-{FDDE0956-821E-9302-FD9B-7E52172F5C80}" dt="2021-05-26T10:14:31.812" v="72" actId="20577"/>
          <ac:spMkLst>
            <pc:docMk/>
            <pc:sldMk cId="2539776910" sldId="275"/>
            <ac:spMk id="110" creationId="{C4CD3D21-DE0E-4A36-B0D3-99DF71F3C393}"/>
          </ac:spMkLst>
        </pc:spChg>
        <pc:spChg chg="add mod">
          <ac:chgData name="Hazel Lupton" userId="S::hazel.lupton@sthelens.london::330d0395-d8b0-4d77-8620-740b48613bd9" providerId="AD" clId="Web-{FDDE0956-821E-9302-FD9B-7E52172F5C80}" dt="2021-05-26T10:14:27.937" v="71" actId="20577"/>
          <ac:spMkLst>
            <pc:docMk/>
            <pc:sldMk cId="2539776910" sldId="275"/>
            <ac:spMk id="111" creationId="{CF524759-72FB-47A0-9CB5-77F084DA51D7}"/>
          </ac:spMkLst>
        </pc:spChg>
        <pc:grpChg chg="del">
          <ac:chgData name="Hazel Lupton" userId="S::hazel.lupton@sthelens.london::330d0395-d8b0-4d77-8620-740b48613bd9" providerId="AD" clId="Web-{FDDE0956-821E-9302-FD9B-7E52172F5C80}" dt="2021-05-26T10:06:00.972" v="0"/>
          <ac:grpSpMkLst>
            <pc:docMk/>
            <pc:sldMk cId="2539776910" sldId="275"/>
            <ac:grpSpMk id="4" creationId="{00000000-0000-0000-0000-000000000000}"/>
          </ac:grpSpMkLst>
        </pc:grpChg>
        <pc:cxnChg chg="mod">
          <ac:chgData name="Hazel Lupton" userId="S::hazel.lupton@sthelens.london::330d0395-d8b0-4d77-8620-740b48613bd9" providerId="AD" clId="Web-{FDDE0956-821E-9302-FD9B-7E52172F5C80}" dt="2021-05-26T10:06:00.972" v="0"/>
          <ac:cxnSpMkLst>
            <pc:docMk/>
            <pc:sldMk cId="2539776910" sldId="275"/>
            <ac:cxnSpMk id="7" creationId="{00000000-0000-0000-0000-000000000000}"/>
          </ac:cxnSpMkLst>
        </pc:cxnChg>
        <pc:cxnChg chg="mod">
          <ac:chgData name="Hazel Lupton" userId="S::hazel.lupton@sthelens.london::330d0395-d8b0-4d77-8620-740b48613bd9" providerId="AD" clId="Web-{FDDE0956-821E-9302-FD9B-7E52172F5C80}" dt="2021-05-26T10:06:00.972" v="0"/>
          <ac:cxnSpMkLst>
            <pc:docMk/>
            <pc:sldMk cId="2539776910" sldId="275"/>
            <ac:cxnSpMk id="9" creationId="{00000000-0000-0000-0000-000000000000}"/>
          </ac:cxnSpMkLst>
        </pc:cxnChg>
        <pc:cxnChg chg="mod">
          <ac:chgData name="Hazel Lupton" userId="S::hazel.lupton@sthelens.london::330d0395-d8b0-4d77-8620-740b48613bd9" providerId="AD" clId="Web-{FDDE0956-821E-9302-FD9B-7E52172F5C80}" dt="2021-05-26T10:06:00.972" v="0"/>
          <ac:cxnSpMkLst>
            <pc:docMk/>
            <pc:sldMk cId="2539776910" sldId="275"/>
            <ac:cxnSpMk id="39" creationId="{00000000-0000-0000-0000-000000000000}"/>
          </ac:cxnSpMkLst>
        </pc:cxnChg>
        <pc:cxnChg chg="mod">
          <ac:chgData name="Hazel Lupton" userId="S::hazel.lupton@sthelens.london::330d0395-d8b0-4d77-8620-740b48613bd9" providerId="AD" clId="Web-{FDDE0956-821E-9302-FD9B-7E52172F5C80}" dt="2021-05-26T10:06:00.972" v="0"/>
          <ac:cxnSpMkLst>
            <pc:docMk/>
            <pc:sldMk cId="2539776910" sldId="275"/>
            <ac:cxnSpMk id="41" creationId="{00000000-0000-0000-0000-000000000000}"/>
          </ac:cxnSpMkLst>
        </pc:cxnChg>
        <pc:cxnChg chg="mod">
          <ac:chgData name="Hazel Lupton" userId="S::hazel.lupton@sthelens.london::330d0395-d8b0-4d77-8620-740b48613bd9" providerId="AD" clId="Web-{FDDE0956-821E-9302-FD9B-7E52172F5C80}" dt="2021-05-26T10:06:00.972" v="0"/>
          <ac:cxnSpMkLst>
            <pc:docMk/>
            <pc:sldMk cId="2539776910" sldId="275"/>
            <ac:cxnSpMk id="49" creationId="{00000000-0000-0000-0000-000000000000}"/>
          </ac:cxnSpMkLst>
        </pc:cxnChg>
        <pc:cxnChg chg="mod">
          <ac:chgData name="Hazel Lupton" userId="S::hazel.lupton@sthelens.london::330d0395-d8b0-4d77-8620-740b48613bd9" providerId="AD" clId="Web-{FDDE0956-821E-9302-FD9B-7E52172F5C80}" dt="2021-05-26T10:06:00.972" v="0"/>
          <ac:cxnSpMkLst>
            <pc:docMk/>
            <pc:sldMk cId="2539776910" sldId="275"/>
            <ac:cxnSpMk id="51" creationId="{00000000-0000-0000-0000-000000000000}"/>
          </ac:cxnSpMkLst>
        </pc:cxnChg>
        <pc:cxnChg chg="mod">
          <ac:chgData name="Hazel Lupton" userId="S::hazel.lupton@sthelens.london::330d0395-d8b0-4d77-8620-740b48613bd9" providerId="AD" clId="Web-{FDDE0956-821E-9302-FD9B-7E52172F5C80}" dt="2021-05-26T10:06:00.972" v="0"/>
          <ac:cxnSpMkLst>
            <pc:docMk/>
            <pc:sldMk cId="2539776910" sldId="275"/>
            <ac:cxnSpMk id="59" creationId="{00000000-0000-0000-0000-000000000000}"/>
          </ac:cxnSpMkLst>
        </pc:cxnChg>
        <pc:cxnChg chg="mod">
          <ac:chgData name="Hazel Lupton" userId="S::hazel.lupton@sthelens.london::330d0395-d8b0-4d77-8620-740b48613bd9" providerId="AD" clId="Web-{FDDE0956-821E-9302-FD9B-7E52172F5C80}" dt="2021-05-26T10:06:00.972" v="0"/>
          <ac:cxnSpMkLst>
            <pc:docMk/>
            <pc:sldMk cId="2539776910" sldId="275"/>
            <ac:cxnSpMk id="61" creationId="{00000000-0000-0000-0000-000000000000}"/>
          </ac:cxnSpMkLst>
        </pc:cxnChg>
        <pc:cxnChg chg="mod">
          <ac:chgData name="Hazel Lupton" userId="S::hazel.lupton@sthelens.london::330d0395-d8b0-4d77-8620-740b48613bd9" providerId="AD" clId="Web-{FDDE0956-821E-9302-FD9B-7E52172F5C80}" dt="2021-05-26T10:06:00.972" v="0"/>
          <ac:cxnSpMkLst>
            <pc:docMk/>
            <pc:sldMk cId="2539776910" sldId="275"/>
            <ac:cxnSpMk id="77" creationId="{00000000-0000-0000-0000-000000000000}"/>
          </ac:cxnSpMkLst>
        </pc:cxnChg>
        <pc:cxnChg chg="mod">
          <ac:chgData name="Hazel Lupton" userId="S::hazel.lupton@sthelens.london::330d0395-d8b0-4d77-8620-740b48613bd9" providerId="AD" clId="Web-{FDDE0956-821E-9302-FD9B-7E52172F5C80}" dt="2021-05-26T10:06:00.972" v="0"/>
          <ac:cxnSpMkLst>
            <pc:docMk/>
            <pc:sldMk cId="2539776910" sldId="275"/>
            <ac:cxnSpMk id="79" creationId="{00000000-0000-0000-0000-000000000000}"/>
          </ac:cxnSpMkLst>
        </pc:cxnChg>
        <pc:cxnChg chg="mod">
          <ac:chgData name="Hazel Lupton" userId="S::hazel.lupton@sthelens.london::330d0395-d8b0-4d77-8620-740b48613bd9" providerId="AD" clId="Web-{FDDE0956-821E-9302-FD9B-7E52172F5C80}" dt="2021-05-26T10:06:00.972" v="0"/>
          <ac:cxnSpMkLst>
            <pc:docMk/>
            <pc:sldMk cId="2539776910" sldId="275"/>
            <ac:cxnSpMk id="88" creationId="{00000000-0000-0000-0000-000000000000}"/>
          </ac:cxnSpMkLst>
        </pc:cxnChg>
        <pc:cxnChg chg="mod">
          <ac:chgData name="Hazel Lupton" userId="S::hazel.lupton@sthelens.london::330d0395-d8b0-4d77-8620-740b48613bd9" providerId="AD" clId="Web-{FDDE0956-821E-9302-FD9B-7E52172F5C80}" dt="2021-05-26T10:06:00.972" v="0"/>
          <ac:cxnSpMkLst>
            <pc:docMk/>
            <pc:sldMk cId="2539776910" sldId="275"/>
            <ac:cxnSpMk id="90" creationId="{00000000-0000-0000-0000-000000000000}"/>
          </ac:cxnSpMkLst>
        </pc:cxnChg>
        <pc:cxnChg chg="mod">
          <ac:chgData name="Hazel Lupton" userId="S::hazel.lupton@sthelens.london::330d0395-d8b0-4d77-8620-740b48613bd9" providerId="AD" clId="Web-{FDDE0956-821E-9302-FD9B-7E52172F5C80}" dt="2021-05-26T10:06:00.972" v="0"/>
          <ac:cxnSpMkLst>
            <pc:docMk/>
            <pc:sldMk cId="2539776910" sldId="275"/>
            <ac:cxnSpMk id="95" creationId="{00000000-0000-0000-0000-000000000000}"/>
          </ac:cxnSpMkLst>
        </pc:cxnChg>
        <pc:cxnChg chg="mod">
          <ac:chgData name="Hazel Lupton" userId="S::hazel.lupton@sthelens.london::330d0395-d8b0-4d77-8620-740b48613bd9" providerId="AD" clId="Web-{FDDE0956-821E-9302-FD9B-7E52172F5C80}" dt="2021-05-26T10:06:00.972" v="0"/>
          <ac:cxnSpMkLst>
            <pc:docMk/>
            <pc:sldMk cId="2539776910" sldId="275"/>
            <ac:cxnSpMk id="97" creationId="{00000000-0000-0000-0000-000000000000}"/>
          </ac:cxnSpMkLst>
        </pc:cxnChg>
      </pc:sldChg>
    </pc:docChg>
  </pc:docChgLst>
  <pc:docChgLst>
    <pc:chgData name="Hazel Lupton" userId="S::hazel.lupton@sthelens.london::330d0395-d8b0-4d77-8620-740b48613bd9" providerId="AD" clId="Web-{14AD7A47-2C69-9F17-A3E7-D481A3E62CBA}"/>
    <pc:docChg chg="modSld">
      <pc:chgData name="Hazel Lupton" userId="S::hazel.lupton@sthelens.london::330d0395-d8b0-4d77-8620-740b48613bd9" providerId="AD" clId="Web-{14AD7A47-2C69-9F17-A3E7-D481A3E62CBA}" dt="2023-09-05T08:46:22.289" v="4" actId="20577"/>
      <pc:docMkLst>
        <pc:docMk/>
      </pc:docMkLst>
      <pc:sldChg chg="modSp">
        <pc:chgData name="Hazel Lupton" userId="S::hazel.lupton@sthelens.london::330d0395-d8b0-4d77-8620-740b48613bd9" providerId="AD" clId="Web-{14AD7A47-2C69-9F17-A3E7-D481A3E62CBA}" dt="2023-09-05T08:46:22.289" v="4" actId="20577"/>
        <pc:sldMkLst>
          <pc:docMk/>
          <pc:sldMk cId="761869700" sldId="260"/>
        </pc:sldMkLst>
        <pc:spChg chg="mod">
          <ac:chgData name="Hazel Lupton" userId="S::hazel.lupton@sthelens.london::330d0395-d8b0-4d77-8620-740b48613bd9" providerId="AD" clId="Web-{14AD7A47-2C69-9F17-A3E7-D481A3E62CBA}" dt="2023-09-05T08:46:22.289" v="4" actId="20577"/>
          <ac:spMkLst>
            <pc:docMk/>
            <pc:sldMk cId="761869700" sldId="260"/>
            <ac:spMk id="3" creationId="{00000000-0000-0000-0000-000000000000}"/>
          </ac:spMkLst>
        </pc:spChg>
      </pc:sldChg>
    </pc:docChg>
  </pc:docChgLst>
  <pc:docChgLst>
    <pc:chgData name="Hazel Lupton" userId="S::hazel.lupton@sthelens.london::330d0395-d8b0-4d77-8620-740b48613bd9" providerId="AD" clId="Web-{F53A4088-66AD-B47C-4578-4E275874D9BC}"/>
    <pc:docChg chg="modSld">
      <pc:chgData name="Hazel Lupton" userId="S::hazel.lupton@sthelens.london::330d0395-d8b0-4d77-8620-740b48613bd9" providerId="AD" clId="Web-{F53A4088-66AD-B47C-4578-4E275874D9BC}" dt="2022-09-01T10:49:12.639" v="0" actId="1076"/>
      <pc:docMkLst>
        <pc:docMk/>
      </pc:docMkLst>
      <pc:sldChg chg="modSp">
        <pc:chgData name="Hazel Lupton" userId="S::hazel.lupton@sthelens.london::330d0395-d8b0-4d77-8620-740b48613bd9" providerId="AD" clId="Web-{F53A4088-66AD-B47C-4578-4E275874D9BC}" dt="2022-09-01T10:49:12.639" v="0" actId="1076"/>
        <pc:sldMkLst>
          <pc:docMk/>
          <pc:sldMk cId="2798331144" sldId="270"/>
        </pc:sldMkLst>
        <pc:picChg chg="mod">
          <ac:chgData name="Hazel Lupton" userId="S::hazel.lupton@sthelens.london::330d0395-d8b0-4d77-8620-740b48613bd9" providerId="AD" clId="Web-{F53A4088-66AD-B47C-4578-4E275874D9BC}" dt="2022-09-01T10:49:12.639" v="0" actId="1076"/>
          <ac:picMkLst>
            <pc:docMk/>
            <pc:sldMk cId="2798331144" sldId="270"/>
            <ac:picMk id="95" creationId="{00000000-0000-0000-0000-000000000000}"/>
          </ac:picMkLst>
        </pc:picChg>
      </pc:sldChg>
    </pc:docChg>
  </pc:docChgLst>
  <pc:docChgLst>
    <pc:chgData name="Hazel Lupton" userId="S::hazel.lupton@sthelens.london::330d0395-d8b0-4d77-8620-740b48613bd9" providerId="AD" clId="Web-{B4370E88-3677-06AB-2E0A-55F623412289}"/>
    <pc:docChg chg="modSld">
      <pc:chgData name="Hazel Lupton" userId="S::hazel.lupton@sthelens.london::330d0395-d8b0-4d77-8620-740b48613bd9" providerId="AD" clId="Web-{B4370E88-3677-06AB-2E0A-55F623412289}" dt="2021-06-15T13:09:38.805" v="84" actId="1076"/>
      <pc:docMkLst>
        <pc:docMk/>
      </pc:docMkLst>
      <pc:sldChg chg="modSp">
        <pc:chgData name="Hazel Lupton" userId="S::hazel.lupton@sthelens.london::330d0395-d8b0-4d77-8620-740b48613bd9" providerId="AD" clId="Web-{B4370E88-3677-06AB-2E0A-55F623412289}" dt="2021-06-15T11:03:17.055" v="2" actId="20577"/>
        <pc:sldMkLst>
          <pc:docMk/>
          <pc:sldMk cId="1905772408" sldId="256"/>
        </pc:sldMkLst>
        <pc:spChg chg="mod">
          <ac:chgData name="Hazel Lupton" userId="S::hazel.lupton@sthelens.london::330d0395-d8b0-4d77-8620-740b48613bd9" providerId="AD" clId="Web-{B4370E88-3677-06AB-2E0A-55F623412289}" dt="2021-06-15T11:03:17.055" v="2" actId="20577"/>
          <ac:spMkLst>
            <pc:docMk/>
            <pc:sldMk cId="1905772408" sldId="256"/>
            <ac:spMk id="4" creationId="{76BAAA55-7812-4D70-A6D0-1605AC25358F}"/>
          </ac:spMkLst>
        </pc:spChg>
      </pc:sldChg>
      <pc:sldChg chg="modSp">
        <pc:chgData name="Hazel Lupton" userId="S::hazel.lupton@sthelens.london::330d0395-d8b0-4d77-8620-740b48613bd9" providerId="AD" clId="Web-{B4370E88-3677-06AB-2E0A-55F623412289}" dt="2021-06-15T13:07:51.491" v="77" actId="1076"/>
        <pc:sldMkLst>
          <pc:docMk/>
          <pc:sldMk cId="2798331144" sldId="270"/>
        </pc:sldMkLst>
        <pc:picChg chg="mod">
          <ac:chgData name="Hazel Lupton" userId="S::hazel.lupton@sthelens.london::330d0395-d8b0-4d77-8620-740b48613bd9" providerId="AD" clId="Web-{B4370E88-3677-06AB-2E0A-55F623412289}" dt="2021-06-15T13:07:51.491" v="77" actId="1076"/>
          <ac:picMkLst>
            <pc:docMk/>
            <pc:sldMk cId="2798331144" sldId="270"/>
            <ac:picMk id="95" creationId="{00000000-0000-0000-0000-000000000000}"/>
          </ac:picMkLst>
        </pc:picChg>
      </pc:sldChg>
      <pc:sldChg chg="modSp">
        <pc:chgData name="Hazel Lupton" userId="S::hazel.lupton@sthelens.london::330d0395-d8b0-4d77-8620-740b48613bd9" providerId="AD" clId="Web-{B4370E88-3677-06AB-2E0A-55F623412289}" dt="2021-06-15T13:09:38.805" v="84" actId="1076"/>
        <pc:sldMkLst>
          <pc:docMk/>
          <pc:sldMk cId="3934108880" sldId="271"/>
        </pc:sldMkLst>
        <pc:spChg chg="mod">
          <ac:chgData name="Hazel Lupton" userId="S::hazel.lupton@sthelens.london::330d0395-d8b0-4d77-8620-740b48613bd9" providerId="AD" clId="Web-{B4370E88-3677-06AB-2E0A-55F623412289}" dt="2021-06-15T13:09:08.258" v="79" actId="1076"/>
          <ac:spMkLst>
            <pc:docMk/>
            <pc:sldMk cId="3934108880" sldId="271"/>
            <ac:spMk id="4" creationId="{00000000-0000-0000-0000-000000000000}"/>
          </ac:spMkLst>
        </pc:spChg>
        <pc:spChg chg="mod">
          <ac:chgData name="Hazel Lupton" userId="S::hazel.lupton@sthelens.london::330d0395-d8b0-4d77-8620-740b48613bd9" providerId="AD" clId="Web-{B4370E88-3677-06AB-2E0A-55F623412289}" dt="2021-06-15T13:09:38.805" v="84" actId="1076"/>
          <ac:spMkLst>
            <pc:docMk/>
            <pc:sldMk cId="3934108880" sldId="271"/>
            <ac:spMk id="20" creationId="{00000000-0000-0000-0000-000000000000}"/>
          </ac:spMkLst>
        </pc:spChg>
      </pc:sldChg>
      <pc:sldChg chg="addSp modSp addAnim delAnim modAnim">
        <pc:chgData name="Hazel Lupton" userId="S::hazel.lupton@sthelens.london::330d0395-d8b0-4d77-8620-740b48613bd9" providerId="AD" clId="Web-{B4370E88-3677-06AB-2E0A-55F623412289}" dt="2021-06-15T12:32:04.852" v="75"/>
        <pc:sldMkLst>
          <pc:docMk/>
          <pc:sldMk cId="530509064" sldId="286"/>
        </pc:sldMkLst>
        <pc:spChg chg="mod">
          <ac:chgData name="Hazel Lupton" userId="S::hazel.lupton@sthelens.london::330d0395-d8b0-4d77-8620-740b48613bd9" providerId="AD" clId="Web-{B4370E88-3677-06AB-2E0A-55F623412289}" dt="2021-06-15T12:30:26.069" v="34" actId="1076"/>
          <ac:spMkLst>
            <pc:docMk/>
            <pc:sldMk cId="530509064" sldId="286"/>
            <ac:spMk id="6" creationId="{2F5B2BC7-75A8-41FF-B48C-BB09713416A2}"/>
          </ac:spMkLst>
        </pc:spChg>
        <pc:spChg chg="add mod">
          <ac:chgData name="Hazel Lupton" userId="S::hazel.lupton@sthelens.london::330d0395-d8b0-4d77-8620-740b48613bd9" providerId="AD" clId="Web-{B4370E88-3677-06AB-2E0A-55F623412289}" dt="2021-06-15T12:31:37.357" v="70" actId="1076"/>
          <ac:spMkLst>
            <pc:docMk/>
            <pc:sldMk cId="530509064" sldId="286"/>
            <ac:spMk id="10" creationId="{08DD76D7-C8CE-45A0-A259-9EC5252D5604}"/>
          </ac:spMkLst>
        </pc:spChg>
      </pc:sldChg>
      <pc:sldChg chg="modSp">
        <pc:chgData name="Hazel Lupton" userId="S::hazel.lupton@sthelens.london::330d0395-d8b0-4d77-8620-740b48613bd9" providerId="AD" clId="Web-{B4370E88-3677-06AB-2E0A-55F623412289}" dt="2021-06-15T11:05:25.369" v="31" actId="1076"/>
        <pc:sldMkLst>
          <pc:docMk/>
          <pc:sldMk cId="2826145664" sldId="287"/>
        </pc:sldMkLst>
        <pc:spChg chg="mod">
          <ac:chgData name="Hazel Lupton" userId="S::hazel.lupton@sthelens.london::330d0395-d8b0-4d77-8620-740b48613bd9" providerId="AD" clId="Web-{B4370E88-3677-06AB-2E0A-55F623412289}" dt="2021-06-15T11:05:25.369" v="31" actId="1076"/>
          <ac:spMkLst>
            <pc:docMk/>
            <pc:sldMk cId="2826145664" sldId="287"/>
            <ac:spMk id="2" creationId="{6CD4FF84-B3E6-4E4F-AD11-01750FEBD499}"/>
          </ac:spMkLst>
        </pc:spChg>
      </pc:sldChg>
      <pc:sldChg chg="modSp">
        <pc:chgData name="Hazel Lupton" userId="S::hazel.lupton@sthelens.london::330d0395-d8b0-4d77-8620-740b48613bd9" providerId="AD" clId="Web-{B4370E88-3677-06AB-2E0A-55F623412289}" dt="2021-06-15T13:08:05.257" v="78" actId="1076"/>
        <pc:sldMkLst>
          <pc:docMk/>
          <pc:sldMk cId="2360097207" sldId="288"/>
        </pc:sldMkLst>
        <pc:spChg chg="mod">
          <ac:chgData name="Hazel Lupton" userId="S::hazel.lupton@sthelens.london::330d0395-d8b0-4d77-8620-740b48613bd9" providerId="AD" clId="Web-{B4370E88-3677-06AB-2E0A-55F623412289}" dt="2021-06-15T13:08:05.257" v="78" actId="1076"/>
          <ac:spMkLst>
            <pc:docMk/>
            <pc:sldMk cId="2360097207" sldId="288"/>
            <ac:spMk id="7" creationId="{82E547CE-5BE2-42F3-9EC6-3A21BB065864}"/>
          </ac:spMkLst>
        </pc:spChg>
      </pc:sldChg>
    </pc:docChg>
  </pc:docChgLst>
  <pc:docChgLst>
    <pc:chgData name="Hazel Lupton" userId="S::hazel.lupton@sthelens.london::330d0395-d8b0-4d77-8620-740b48613bd9" providerId="AD" clId="Web-{8013653C-7BC3-AE66-6FC7-AA32240026D4}"/>
    <pc:docChg chg="addSld delSld modSld sldOrd">
      <pc:chgData name="Hazel Lupton" userId="S::hazel.lupton@sthelens.london::330d0395-d8b0-4d77-8620-740b48613bd9" providerId="AD" clId="Web-{8013653C-7BC3-AE66-6FC7-AA32240026D4}" dt="2021-05-25T14:14:11.399" v="503"/>
      <pc:docMkLst>
        <pc:docMk/>
      </pc:docMkLst>
      <pc:sldChg chg="addSp modSp">
        <pc:chgData name="Hazel Lupton" userId="S::hazel.lupton@sthelens.london::330d0395-d8b0-4d77-8620-740b48613bd9" providerId="AD" clId="Web-{8013653C-7BC3-AE66-6FC7-AA32240026D4}" dt="2021-05-25T13:57:21.866" v="422" actId="1076"/>
        <pc:sldMkLst>
          <pc:docMk/>
          <pc:sldMk cId="1905772408" sldId="256"/>
        </pc:sldMkLst>
        <pc:spChg chg="add mod">
          <ac:chgData name="Hazel Lupton" userId="S::hazel.lupton@sthelens.london::330d0395-d8b0-4d77-8620-740b48613bd9" providerId="AD" clId="Web-{8013653C-7BC3-AE66-6FC7-AA32240026D4}" dt="2021-05-25T13:57:21.866" v="422" actId="1076"/>
          <ac:spMkLst>
            <pc:docMk/>
            <pc:sldMk cId="1905772408" sldId="256"/>
            <ac:spMk id="4" creationId="{76BAAA55-7812-4D70-A6D0-1605AC25358F}"/>
          </ac:spMkLst>
        </pc:spChg>
      </pc:sldChg>
      <pc:sldChg chg="del">
        <pc:chgData name="Hazel Lupton" userId="S::hazel.lupton@sthelens.london::330d0395-d8b0-4d77-8620-740b48613bd9" providerId="AD" clId="Web-{8013653C-7BC3-AE66-6FC7-AA32240026D4}" dt="2021-05-25T13:25:47.367" v="0"/>
        <pc:sldMkLst>
          <pc:docMk/>
          <pc:sldMk cId="2789141587" sldId="268"/>
        </pc:sldMkLst>
      </pc:sldChg>
      <pc:sldChg chg="addSp delSp modSp addAnim delAnim modAnim">
        <pc:chgData name="Hazel Lupton" userId="S::hazel.lupton@sthelens.london::330d0395-d8b0-4d77-8620-740b48613bd9" providerId="AD" clId="Web-{8013653C-7BC3-AE66-6FC7-AA32240026D4}" dt="2021-05-25T13:42:32.430" v="85" actId="1076"/>
        <pc:sldMkLst>
          <pc:docMk/>
          <pc:sldMk cId="3172231281" sldId="269"/>
        </pc:sldMkLst>
        <pc:spChg chg="mod">
          <ac:chgData name="Hazel Lupton" userId="S::hazel.lupton@sthelens.london::330d0395-d8b0-4d77-8620-740b48613bd9" providerId="AD" clId="Web-{8013653C-7BC3-AE66-6FC7-AA32240026D4}" dt="2021-05-25T13:37:43.191" v="64" actId="1076"/>
          <ac:spMkLst>
            <pc:docMk/>
            <pc:sldMk cId="3172231281" sldId="269"/>
            <ac:spMk id="2" creationId="{00000000-0000-0000-0000-000000000000}"/>
          </ac:spMkLst>
        </pc:spChg>
        <pc:spChg chg="del mod">
          <ac:chgData name="Hazel Lupton" userId="S::hazel.lupton@sthelens.london::330d0395-d8b0-4d77-8620-740b48613bd9" providerId="AD" clId="Web-{8013653C-7BC3-AE66-6FC7-AA32240026D4}" dt="2021-05-25T13:42:17.102" v="83"/>
          <ac:spMkLst>
            <pc:docMk/>
            <pc:sldMk cId="3172231281" sldId="269"/>
            <ac:spMk id="3" creationId="{00000000-0000-0000-0000-000000000000}"/>
          </ac:spMkLst>
        </pc:spChg>
        <pc:spChg chg="mod">
          <ac:chgData name="Hazel Lupton" userId="S::hazel.lupton@sthelens.london::330d0395-d8b0-4d77-8620-740b48613bd9" providerId="AD" clId="Web-{8013653C-7BC3-AE66-6FC7-AA32240026D4}" dt="2021-05-25T13:42:27.821" v="84" actId="1076"/>
          <ac:spMkLst>
            <pc:docMk/>
            <pc:sldMk cId="3172231281" sldId="269"/>
            <ac:spMk id="4" creationId="{00000000-0000-0000-0000-000000000000}"/>
          </ac:spMkLst>
        </pc:spChg>
        <pc:spChg chg="mod">
          <ac:chgData name="Hazel Lupton" userId="S::hazel.lupton@sthelens.london::330d0395-d8b0-4d77-8620-740b48613bd9" providerId="AD" clId="Web-{8013653C-7BC3-AE66-6FC7-AA32240026D4}" dt="2021-05-25T13:37:53.191" v="65" actId="1076"/>
          <ac:spMkLst>
            <pc:docMk/>
            <pc:sldMk cId="3172231281" sldId="269"/>
            <ac:spMk id="6" creationId="{00000000-0000-0000-0000-000000000000}"/>
          </ac:spMkLst>
        </pc:spChg>
        <pc:spChg chg="mod">
          <ac:chgData name="Hazel Lupton" userId="S::hazel.lupton@sthelens.london::330d0395-d8b0-4d77-8620-740b48613bd9" providerId="AD" clId="Web-{8013653C-7BC3-AE66-6FC7-AA32240026D4}" dt="2021-05-25T13:38:33.192" v="69" actId="1076"/>
          <ac:spMkLst>
            <pc:docMk/>
            <pc:sldMk cId="3172231281" sldId="269"/>
            <ac:spMk id="7" creationId="{00000000-0000-0000-0000-000000000000}"/>
          </ac:spMkLst>
        </pc:spChg>
        <pc:spChg chg="mod">
          <ac:chgData name="Hazel Lupton" userId="S::hazel.lupton@sthelens.london::330d0395-d8b0-4d77-8620-740b48613bd9" providerId="AD" clId="Web-{8013653C-7BC3-AE66-6FC7-AA32240026D4}" dt="2021-05-25T13:37:36.003" v="63" actId="1076"/>
          <ac:spMkLst>
            <pc:docMk/>
            <pc:sldMk cId="3172231281" sldId="269"/>
            <ac:spMk id="12" creationId="{00000000-0000-0000-0000-000000000000}"/>
          </ac:spMkLst>
        </pc:spChg>
        <pc:spChg chg="mod">
          <ac:chgData name="Hazel Lupton" userId="S::hazel.lupton@sthelens.london::330d0395-d8b0-4d77-8620-740b48613bd9" providerId="AD" clId="Web-{8013653C-7BC3-AE66-6FC7-AA32240026D4}" dt="2021-05-25T13:38:24.098" v="68" actId="1076"/>
          <ac:spMkLst>
            <pc:docMk/>
            <pc:sldMk cId="3172231281" sldId="269"/>
            <ac:spMk id="17" creationId="{00000000-0000-0000-0000-000000000000}"/>
          </ac:spMkLst>
        </pc:spChg>
        <pc:spChg chg="mod">
          <ac:chgData name="Hazel Lupton" userId="S::hazel.lupton@sthelens.london::330d0395-d8b0-4d77-8620-740b48613bd9" providerId="AD" clId="Web-{8013653C-7BC3-AE66-6FC7-AA32240026D4}" dt="2021-05-25T13:42:32.430" v="85" actId="1076"/>
          <ac:spMkLst>
            <pc:docMk/>
            <pc:sldMk cId="3172231281" sldId="269"/>
            <ac:spMk id="20" creationId="{00000000-0000-0000-0000-000000000000}"/>
          </ac:spMkLst>
        </pc:spChg>
        <pc:spChg chg="add mod">
          <ac:chgData name="Hazel Lupton" userId="S::hazel.lupton@sthelens.london::330d0395-d8b0-4d77-8620-740b48613bd9" providerId="AD" clId="Web-{8013653C-7BC3-AE66-6FC7-AA32240026D4}" dt="2021-05-25T13:39:07.380" v="73" actId="1076"/>
          <ac:spMkLst>
            <pc:docMk/>
            <pc:sldMk cId="3172231281" sldId="269"/>
            <ac:spMk id="31" creationId="{9752A824-5222-461D-B08B-3313EBB38072}"/>
          </ac:spMkLst>
        </pc:spChg>
        <pc:spChg chg="mod">
          <ac:chgData name="Hazel Lupton" userId="S::hazel.lupton@sthelens.london::330d0395-d8b0-4d77-8620-740b48613bd9" providerId="AD" clId="Web-{8013653C-7BC3-AE66-6FC7-AA32240026D4}" dt="2021-05-25T13:38:08.113" v="66" actId="1076"/>
          <ac:spMkLst>
            <pc:docMk/>
            <pc:sldMk cId="3172231281" sldId="269"/>
            <ac:spMk id="32" creationId="{00000000-0000-0000-0000-000000000000}"/>
          </ac:spMkLst>
        </pc:spChg>
        <pc:spChg chg="mod">
          <ac:chgData name="Hazel Lupton" userId="S::hazel.lupton@sthelens.london::330d0395-d8b0-4d77-8620-740b48613bd9" providerId="AD" clId="Web-{8013653C-7BC3-AE66-6FC7-AA32240026D4}" dt="2021-05-25T13:38:48.739" v="71" actId="1076"/>
          <ac:spMkLst>
            <pc:docMk/>
            <pc:sldMk cId="3172231281" sldId="269"/>
            <ac:spMk id="33" creationId="{00000000-0000-0000-0000-000000000000}"/>
          </ac:spMkLst>
        </pc:spChg>
        <pc:grpChg chg="del mod">
          <ac:chgData name="Hazel Lupton" userId="S::hazel.lupton@sthelens.london::330d0395-d8b0-4d77-8620-740b48613bd9" providerId="AD" clId="Web-{8013653C-7BC3-AE66-6FC7-AA32240026D4}" dt="2021-05-25T13:37:29.503" v="62"/>
          <ac:grpSpMkLst>
            <pc:docMk/>
            <pc:sldMk cId="3172231281" sldId="269"/>
            <ac:grpSpMk id="37" creationId="{00000000-0000-0000-0000-000000000000}"/>
          </ac:grpSpMkLst>
        </pc:grpChg>
        <pc:grpChg chg="mod">
          <ac:chgData name="Hazel Lupton" userId="S::hazel.lupton@sthelens.london::330d0395-d8b0-4d77-8620-740b48613bd9" providerId="AD" clId="Web-{8013653C-7BC3-AE66-6FC7-AA32240026D4}" dt="2021-05-25T13:38:41.958" v="70" actId="1076"/>
          <ac:grpSpMkLst>
            <pc:docMk/>
            <pc:sldMk cId="3172231281" sldId="269"/>
            <ac:grpSpMk id="42" creationId="{00000000-0000-0000-0000-000000000000}"/>
          </ac:grpSpMkLst>
        </pc:grpChg>
        <pc:grpChg chg="mod">
          <ac:chgData name="Hazel Lupton" userId="S::hazel.lupton@sthelens.london::330d0395-d8b0-4d77-8620-740b48613bd9" providerId="AD" clId="Web-{8013653C-7BC3-AE66-6FC7-AA32240026D4}" dt="2021-05-25T13:38:18.801" v="67" actId="1076"/>
          <ac:grpSpMkLst>
            <pc:docMk/>
            <pc:sldMk cId="3172231281" sldId="269"/>
            <ac:grpSpMk id="43" creationId="{00000000-0000-0000-0000-000000000000}"/>
          </ac:grpSpMkLst>
        </pc:grpChg>
        <pc:cxnChg chg="mod">
          <ac:chgData name="Hazel Lupton" userId="S::hazel.lupton@sthelens.london::330d0395-d8b0-4d77-8620-740b48613bd9" providerId="AD" clId="Web-{8013653C-7BC3-AE66-6FC7-AA32240026D4}" dt="2021-05-25T13:37:43.191" v="64" actId="1076"/>
          <ac:cxnSpMkLst>
            <pc:docMk/>
            <pc:sldMk cId="3172231281" sldId="269"/>
            <ac:cxnSpMk id="8" creationId="{00000000-0000-0000-0000-000000000000}"/>
          </ac:cxnSpMkLst>
        </pc:cxnChg>
        <pc:cxnChg chg="mod">
          <ac:chgData name="Hazel Lupton" userId="S::hazel.lupton@sthelens.london::330d0395-d8b0-4d77-8620-740b48613bd9" providerId="AD" clId="Web-{8013653C-7BC3-AE66-6FC7-AA32240026D4}" dt="2021-05-25T13:38:33.192" v="69" actId="1076"/>
          <ac:cxnSpMkLst>
            <pc:docMk/>
            <pc:sldMk cId="3172231281" sldId="269"/>
            <ac:cxnSpMk id="10" creationId="{00000000-0000-0000-0000-000000000000}"/>
          </ac:cxnSpMkLst>
        </pc:cxnChg>
        <pc:cxnChg chg="mod">
          <ac:chgData name="Hazel Lupton" userId="S::hazel.lupton@sthelens.london::330d0395-d8b0-4d77-8620-740b48613bd9" providerId="AD" clId="Web-{8013653C-7BC3-AE66-6FC7-AA32240026D4}" dt="2021-05-25T13:37:29.503" v="62"/>
          <ac:cxnSpMkLst>
            <pc:docMk/>
            <pc:sldMk cId="3172231281" sldId="269"/>
            <ac:cxnSpMk id="23" creationId="{00000000-0000-0000-0000-000000000000}"/>
          </ac:cxnSpMkLst>
        </pc:cxnChg>
        <pc:cxnChg chg="mod">
          <ac:chgData name="Hazel Lupton" userId="S::hazel.lupton@sthelens.london::330d0395-d8b0-4d77-8620-740b48613bd9" providerId="AD" clId="Web-{8013653C-7BC3-AE66-6FC7-AA32240026D4}" dt="2021-05-25T13:37:29.503" v="62"/>
          <ac:cxnSpMkLst>
            <pc:docMk/>
            <pc:sldMk cId="3172231281" sldId="269"/>
            <ac:cxnSpMk id="24" creationId="{00000000-0000-0000-0000-000000000000}"/>
          </ac:cxnSpMkLst>
        </pc:cxnChg>
      </pc:sldChg>
      <pc:sldChg chg="modSp">
        <pc:chgData name="Hazel Lupton" userId="S::hazel.lupton@sthelens.london::330d0395-d8b0-4d77-8620-740b48613bd9" providerId="AD" clId="Web-{8013653C-7BC3-AE66-6FC7-AA32240026D4}" dt="2021-05-25T13:44:46.229" v="124" actId="20577"/>
        <pc:sldMkLst>
          <pc:docMk/>
          <pc:sldMk cId="3934108880" sldId="271"/>
        </pc:sldMkLst>
        <pc:spChg chg="mod">
          <ac:chgData name="Hazel Lupton" userId="S::hazel.lupton@sthelens.london::330d0395-d8b0-4d77-8620-740b48613bd9" providerId="AD" clId="Web-{8013653C-7BC3-AE66-6FC7-AA32240026D4}" dt="2021-05-25T13:44:46.229" v="124" actId="20577"/>
          <ac:spMkLst>
            <pc:docMk/>
            <pc:sldMk cId="3934108880" sldId="271"/>
            <ac:spMk id="20" creationId="{00000000-0000-0000-0000-000000000000}"/>
          </ac:spMkLst>
        </pc:spChg>
      </pc:sldChg>
      <pc:sldChg chg="modSp">
        <pc:chgData name="Hazel Lupton" userId="S::hazel.lupton@sthelens.london::330d0395-d8b0-4d77-8620-740b48613bd9" providerId="AD" clId="Web-{8013653C-7BC3-AE66-6FC7-AA32240026D4}" dt="2021-05-25T13:53:17.816" v="369" actId="14100"/>
        <pc:sldMkLst>
          <pc:docMk/>
          <pc:sldMk cId="3504061766" sldId="272"/>
        </pc:sldMkLst>
        <pc:spChg chg="mod">
          <ac:chgData name="Hazel Lupton" userId="S::hazel.lupton@sthelens.london::330d0395-d8b0-4d77-8620-740b48613bd9" providerId="AD" clId="Web-{8013653C-7BC3-AE66-6FC7-AA32240026D4}" dt="2021-05-25T13:49:08.983" v="277" actId="20577"/>
          <ac:spMkLst>
            <pc:docMk/>
            <pc:sldMk cId="3504061766" sldId="272"/>
            <ac:spMk id="4" creationId="{00000000-0000-0000-0000-000000000000}"/>
          </ac:spMkLst>
        </pc:spChg>
        <pc:spChg chg="mod">
          <ac:chgData name="Hazel Lupton" userId="S::hazel.lupton@sthelens.london::330d0395-d8b0-4d77-8620-740b48613bd9" providerId="AD" clId="Web-{8013653C-7BC3-AE66-6FC7-AA32240026D4}" dt="2021-05-25T13:53:17.816" v="369" actId="14100"/>
          <ac:spMkLst>
            <pc:docMk/>
            <pc:sldMk cId="3504061766" sldId="272"/>
            <ac:spMk id="20" creationId="{00000000-0000-0000-0000-000000000000}"/>
          </ac:spMkLst>
        </pc:spChg>
      </pc:sldChg>
      <pc:sldChg chg="modSp">
        <pc:chgData name="Hazel Lupton" userId="S::hazel.lupton@sthelens.london::330d0395-d8b0-4d77-8620-740b48613bd9" providerId="AD" clId="Web-{8013653C-7BC3-AE66-6FC7-AA32240026D4}" dt="2021-05-25T13:48:01.701" v="265"/>
        <pc:sldMkLst>
          <pc:docMk/>
          <pc:sldMk cId="999441589" sldId="274"/>
        </pc:sldMkLst>
        <pc:graphicFrameChg chg="mod modGraphic">
          <ac:chgData name="Hazel Lupton" userId="S::hazel.lupton@sthelens.london::330d0395-d8b0-4d77-8620-740b48613bd9" providerId="AD" clId="Web-{8013653C-7BC3-AE66-6FC7-AA32240026D4}" dt="2021-05-25T13:48:01.701" v="265"/>
          <ac:graphicFrameMkLst>
            <pc:docMk/>
            <pc:sldMk cId="999441589" sldId="274"/>
            <ac:graphicFrameMk id="2" creationId="{00000000-0000-0000-0000-000000000000}"/>
          </ac:graphicFrameMkLst>
        </pc:graphicFrameChg>
      </pc:sldChg>
      <pc:sldChg chg="ord">
        <pc:chgData name="Hazel Lupton" userId="S::hazel.lupton@sthelens.london::330d0395-d8b0-4d77-8620-740b48613bd9" providerId="AD" clId="Web-{8013653C-7BC3-AE66-6FC7-AA32240026D4}" dt="2021-05-25T14:14:11.399" v="503"/>
        <pc:sldMkLst>
          <pc:docMk/>
          <pc:sldMk cId="2539776910" sldId="275"/>
        </pc:sldMkLst>
      </pc:sldChg>
      <pc:sldChg chg="ord">
        <pc:chgData name="Hazel Lupton" userId="S::hazel.lupton@sthelens.london::330d0395-d8b0-4d77-8620-740b48613bd9" providerId="AD" clId="Web-{8013653C-7BC3-AE66-6FC7-AA32240026D4}" dt="2021-05-25T14:13:30.164" v="498"/>
        <pc:sldMkLst>
          <pc:docMk/>
          <pc:sldMk cId="1928865637" sldId="276"/>
        </pc:sldMkLst>
      </pc:sldChg>
      <pc:sldChg chg="modSp del">
        <pc:chgData name="Hazel Lupton" userId="S::hazel.lupton@sthelens.london::330d0395-d8b0-4d77-8620-740b48613bd9" providerId="AD" clId="Web-{8013653C-7BC3-AE66-6FC7-AA32240026D4}" dt="2021-05-25T14:05:18.390" v="489"/>
        <pc:sldMkLst>
          <pc:docMk/>
          <pc:sldMk cId="1617932520" sldId="277"/>
        </pc:sldMkLst>
        <pc:spChg chg="mod">
          <ac:chgData name="Hazel Lupton" userId="S::hazel.lupton@sthelens.london::330d0395-d8b0-4d77-8620-740b48613bd9" providerId="AD" clId="Web-{8013653C-7BC3-AE66-6FC7-AA32240026D4}" dt="2021-05-25T14:04:21.248" v="487" actId="1076"/>
          <ac:spMkLst>
            <pc:docMk/>
            <pc:sldMk cId="1617932520" sldId="277"/>
            <ac:spMk id="2" creationId="{00000000-0000-0000-0000-000000000000}"/>
          </ac:spMkLst>
        </pc:spChg>
      </pc:sldChg>
      <pc:sldChg chg="del">
        <pc:chgData name="Hazel Lupton" userId="S::hazel.lupton@sthelens.london::330d0395-d8b0-4d77-8620-740b48613bd9" providerId="AD" clId="Web-{8013653C-7BC3-AE66-6FC7-AA32240026D4}" dt="2021-05-25T14:14:01.414" v="501"/>
        <pc:sldMkLst>
          <pc:docMk/>
          <pc:sldMk cId="2126167698" sldId="278"/>
        </pc:sldMkLst>
      </pc:sldChg>
      <pc:sldChg chg="del">
        <pc:chgData name="Hazel Lupton" userId="S::hazel.lupton@sthelens.london::330d0395-d8b0-4d77-8620-740b48613bd9" providerId="AD" clId="Web-{8013653C-7BC3-AE66-6FC7-AA32240026D4}" dt="2021-05-25T14:14:03.445" v="502"/>
        <pc:sldMkLst>
          <pc:docMk/>
          <pc:sldMk cId="3364372607" sldId="279"/>
        </pc:sldMkLst>
      </pc:sldChg>
      <pc:sldChg chg="addSp delSp modSp new mod ord setBg">
        <pc:chgData name="Hazel Lupton" userId="S::hazel.lupton@sthelens.london::330d0395-d8b0-4d77-8620-740b48613bd9" providerId="AD" clId="Web-{8013653C-7BC3-AE66-6FC7-AA32240026D4}" dt="2021-05-25T14:13:38.664" v="500"/>
        <pc:sldMkLst>
          <pc:docMk/>
          <pc:sldMk cId="2826145664" sldId="287"/>
        </pc:sldMkLst>
        <pc:spChg chg="mod ord">
          <ac:chgData name="Hazel Lupton" userId="S::hazel.lupton@sthelens.london::330d0395-d8b0-4d77-8620-740b48613bd9" providerId="AD" clId="Web-{8013653C-7BC3-AE66-6FC7-AA32240026D4}" dt="2021-05-25T13:58:43.430" v="454"/>
          <ac:spMkLst>
            <pc:docMk/>
            <pc:sldMk cId="2826145664" sldId="287"/>
            <ac:spMk id="2" creationId="{6CD4FF84-B3E6-4E4F-AD11-01750FEBD499}"/>
          </ac:spMkLst>
        </pc:spChg>
        <pc:spChg chg="del mod">
          <ac:chgData name="Hazel Lupton" userId="S::hazel.lupton@sthelens.london::330d0395-d8b0-4d77-8620-740b48613bd9" providerId="AD" clId="Web-{8013653C-7BC3-AE66-6FC7-AA32240026D4}" dt="2021-05-25T13:56:10.053" v="387"/>
          <ac:spMkLst>
            <pc:docMk/>
            <pc:sldMk cId="2826145664" sldId="287"/>
            <ac:spMk id="3" creationId="{4EB570BD-5153-4AF7-B954-B24958C9AE92}"/>
          </ac:spMkLst>
        </pc:spChg>
        <pc:grpChg chg="add">
          <ac:chgData name="Hazel Lupton" userId="S::hazel.lupton@sthelens.london::330d0395-d8b0-4d77-8620-740b48613bd9" providerId="AD" clId="Web-{8013653C-7BC3-AE66-6FC7-AA32240026D4}" dt="2021-05-25T13:58:43.430" v="454"/>
          <ac:grpSpMkLst>
            <pc:docMk/>
            <pc:sldMk cId="2826145664" sldId="287"/>
            <ac:grpSpMk id="9" creationId="{A5AFB369-4673-4727-A7CD-D86AFE0AE069}"/>
          </ac:grpSpMkLst>
        </pc:grpChg>
        <pc:picChg chg="add mod ord">
          <ac:chgData name="Hazel Lupton" userId="S::hazel.lupton@sthelens.london::330d0395-d8b0-4d77-8620-740b48613bd9" providerId="AD" clId="Web-{8013653C-7BC3-AE66-6FC7-AA32240026D4}" dt="2021-05-25T13:58:43.430" v="454"/>
          <ac:picMkLst>
            <pc:docMk/>
            <pc:sldMk cId="2826145664" sldId="287"/>
            <ac:picMk id="4" creationId="{FF0A5D95-89E8-41B2-930B-0D54F611D800}"/>
          </ac:picMkLst>
        </pc:picChg>
      </pc:sldChg>
      <pc:sldChg chg="addSp delSp modSp new ord addAnim">
        <pc:chgData name="Hazel Lupton" userId="S::hazel.lupton@sthelens.london::330d0395-d8b0-4d77-8620-740b48613bd9" providerId="AD" clId="Web-{8013653C-7BC3-AE66-6FC7-AA32240026D4}" dt="2021-05-25T14:13:33.664" v="499"/>
        <pc:sldMkLst>
          <pc:docMk/>
          <pc:sldMk cId="2360097207" sldId="288"/>
        </pc:sldMkLst>
        <pc:spChg chg="mod">
          <ac:chgData name="Hazel Lupton" userId="S::hazel.lupton@sthelens.london::330d0395-d8b0-4d77-8620-740b48613bd9" providerId="AD" clId="Web-{8013653C-7BC3-AE66-6FC7-AA32240026D4}" dt="2021-05-25T14:01:16.417" v="482" actId="20577"/>
          <ac:spMkLst>
            <pc:docMk/>
            <pc:sldMk cId="2360097207" sldId="288"/>
            <ac:spMk id="2" creationId="{8D03B5C3-BE30-4779-93B9-DA8221B44A2D}"/>
          </ac:spMkLst>
        </pc:spChg>
        <pc:spChg chg="del">
          <ac:chgData name="Hazel Lupton" userId="S::hazel.lupton@sthelens.london::330d0395-d8b0-4d77-8620-740b48613bd9" providerId="AD" clId="Web-{8013653C-7BC3-AE66-6FC7-AA32240026D4}" dt="2021-05-25T13:59:54.916" v="456"/>
          <ac:spMkLst>
            <pc:docMk/>
            <pc:sldMk cId="2360097207" sldId="288"/>
            <ac:spMk id="3" creationId="{1896CFAA-1356-44D2-A317-00AD319F7AF4}"/>
          </ac:spMkLst>
        </pc:spChg>
        <pc:spChg chg="add">
          <ac:chgData name="Hazel Lupton" userId="S::hazel.lupton@sthelens.london::330d0395-d8b0-4d77-8620-740b48613bd9" providerId="AD" clId="Web-{8013653C-7BC3-AE66-6FC7-AA32240026D4}" dt="2021-05-25T14:04:28.702" v="488"/>
          <ac:spMkLst>
            <pc:docMk/>
            <pc:sldMk cId="2360097207" sldId="288"/>
            <ac:spMk id="7" creationId="{82E547CE-5BE2-42F3-9EC6-3A21BB065864}"/>
          </ac:spMkLst>
        </pc:spChg>
        <pc:picChg chg="add del mod">
          <ac:chgData name="Hazel Lupton" userId="S::hazel.lupton@sthelens.london::330d0395-d8b0-4d77-8620-740b48613bd9" providerId="AD" clId="Web-{8013653C-7BC3-AE66-6FC7-AA32240026D4}" dt="2021-05-25T14:00:36.885" v="459"/>
          <ac:picMkLst>
            <pc:docMk/>
            <pc:sldMk cId="2360097207" sldId="288"/>
            <ac:picMk id="4" creationId="{B38C0B33-A148-4562-9E10-6F854E708B6D}"/>
          </ac:picMkLst>
        </pc:picChg>
        <pc:picChg chg="add mod">
          <ac:chgData name="Hazel Lupton" userId="S::hazel.lupton@sthelens.london::330d0395-d8b0-4d77-8620-740b48613bd9" providerId="AD" clId="Web-{8013653C-7BC3-AE66-6FC7-AA32240026D4}" dt="2021-05-25T14:00:50.229" v="464" actId="1076"/>
          <ac:picMkLst>
            <pc:docMk/>
            <pc:sldMk cId="2360097207" sldId="288"/>
            <ac:picMk id="5" creationId="{CD83C6A2-E06D-4B32-BB53-66B205732A43}"/>
          </ac:picMkLst>
        </pc:picChg>
      </pc:sldChg>
    </pc:docChg>
  </pc:docChgLst>
  <pc:docChgLst>
    <pc:chgData name="Hazel Lupton" userId="S::hazel.lupton@sthelens.london::330d0395-d8b0-4d77-8620-740b48613bd9" providerId="AD" clId="Web-{AEFCE7D6-A03A-9753-24B8-ED9BAFF48F2F}"/>
    <pc:docChg chg="modSld">
      <pc:chgData name="Hazel Lupton" userId="S::hazel.lupton@sthelens.london::330d0395-d8b0-4d77-8620-740b48613bd9" providerId="AD" clId="Web-{AEFCE7D6-A03A-9753-24B8-ED9BAFF48F2F}" dt="2022-09-01T09:20:46.417" v="15" actId="20577"/>
      <pc:docMkLst>
        <pc:docMk/>
      </pc:docMkLst>
      <pc:sldChg chg="modSp">
        <pc:chgData name="Hazel Lupton" userId="S::hazel.lupton@sthelens.london::330d0395-d8b0-4d77-8620-740b48613bd9" providerId="AD" clId="Web-{AEFCE7D6-A03A-9753-24B8-ED9BAFF48F2F}" dt="2022-09-01T09:20:46.417" v="15" actId="20577"/>
        <pc:sldMkLst>
          <pc:docMk/>
          <pc:sldMk cId="761869700" sldId="260"/>
        </pc:sldMkLst>
        <pc:spChg chg="mod">
          <ac:chgData name="Hazel Lupton" userId="S::hazel.lupton@sthelens.london::330d0395-d8b0-4d77-8620-740b48613bd9" providerId="AD" clId="Web-{AEFCE7D6-A03A-9753-24B8-ED9BAFF48F2F}" dt="2022-09-01T09:20:46.417" v="15" actId="20577"/>
          <ac:spMkLst>
            <pc:docMk/>
            <pc:sldMk cId="761869700" sldId="260"/>
            <ac:spMk id="5" creationId="{CC0323C9-EF1D-4F24-8442-0C19AF6E7CF5}"/>
          </ac:spMkLst>
        </pc:spChg>
      </pc:sldChg>
    </pc:docChg>
  </pc:docChgLst>
  <pc:docChgLst>
    <pc:chgData name="Hazel Lupton" userId="S::hazel.lupton@sthelens.london::330d0395-d8b0-4d77-8620-740b48613bd9" providerId="AD" clId="Web-{79430543-2CF0-43C5-AD27-B3CA7AB3F238}"/>
    <pc:docChg chg="modSld sldOrd">
      <pc:chgData name="Hazel Lupton" userId="S::hazel.lupton@sthelens.london::330d0395-d8b0-4d77-8620-740b48613bd9" providerId="AD" clId="Web-{79430543-2CF0-43C5-AD27-B3CA7AB3F238}" dt="2021-05-25T11:27:21.168" v="178" actId="14100"/>
      <pc:docMkLst>
        <pc:docMk/>
      </pc:docMkLst>
      <pc:sldChg chg="ord">
        <pc:chgData name="Hazel Lupton" userId="S::hazel.lupton@sthelens.london::330d0395-d8b0-4d77-8620-740b48613bd9" providerId="AD" clId="Web-{79430543-2CF0-43C5-AD27-B3CA7AB3F238}" dt="2021-05-25T11:19:31.296" v="130"/>
        <pc:sldMkLst>
          <pc:docMk/>
          <pc:sldMk cId="1905772408" sldId="256"/>
        </pc:sldMkLst>
      </pc:sldChg>
      <pc:sldChg chg="modSp delAnim modAnim">
        <pc:chgData name="Hazel Lupton" userId="S::hazel.lupton@sthelens.london::330d0395-d8b0-4d77-8620-740b48613bd9" providerId="AD" clId="Web-{79430543-2CF0-43C5-AD27-B3CA7AB3F238}" dt="2021-05-25T11:11:56.299" v="35"/>
        <pc:sldMkLst>
          <pc:docMk/>
          <pc:sldMk cId="1232531754" sldId="261"/>
        </pc:sldMkLst>
        <pc:spChg chg="mod">
          <ac:chgData name="Hazel Lupton" userId="S::hazel.lupton@sthelens.london::330d0395-d8b0-4d77-8620-740b48613bd9" providerId="AD" clId="Web-{79430543-2CF0-43C5-AD27-B3CA7AB3F238}" dt="2021-05-25T11:11:56.299" v="35"/>
          <ac:spMkLst>
            <pc:docMk/>
            <pc:sldMk cId="1232531754" sldId="261"/>
            <ac:spMk id="4" creationId="{00000000-0000-0000-0000-000000000000}"/>
          </ac:spMkLst>
        </pc:spChg>
        <pc:graphicFrameChg chg="mod">
          <ac:chgData name="Hazel Lupton" userId="S::hazel.lupton@sthelens.london::330d0395-d8b0-4d77-8620-740b48613bd9" providerId="AD" clId="Web-{79430543-2CF0-43C5-AD27-B3CA7AB3F238}" dt="2021-05-25T11:09:12.779" v="28" actId="1076"/>
          <ac:graphicFrameMkLst>
            <pc:docMk/>
            <pc:sldMk cId="1232531754" sldId="261"/>
            <ac:graphicFrameMk id="2" creationId="{00000000-0000-0000-0000-000000000000}"/>
          </ac:graphicFrameMkLst>
        </pc:graphicFrameChg>
      </pc:sldChg>
      <pc:sldChg chg="addSp delSp modSp">
        <pc:chgData name="Hazel Lupton" userId="S::hazel.lupton@sthelens.london::330d0395-d8b0-4d77-8620-740b48613bd9" providerId="AD" clId="Web-{79430543-2CF0-43C5-AD27-B3CA7AB3F238}" dt="2021-05-25T11:19:12.483" v="129" actId="1076"/>
        <pc:sldMkLst>
          <pc:docMk/>
          <pc:sldMk cId="849128848" sldId="262"/>
        </pc:sldMkLst>
        <pc:spChg chg="add del mod">
          <ac:chgData name="Hazel Lupton" userId="S::hazel.lupton@sthelens.london::330d0395-d8b0-4d77-8620-740b48613bd9" providerId="AD" clId="Web-{79430543-2CF0-43C5-AD27-B3CA7AB3F238}" dt="2021-05-25T11:16:55.385" v="81"/>
          <ac:spMkLst>
            <pc:docMk/>
            <pc:sldMk cId="849128848" sldId="262"/>
            <ac:spMk id="2" creationId="{82493D45-848E-4B0B-B844-8696E677F47A}"/>
          </ac:spMkLst>
        </pc:spChg>
        <pc:spChg chg="add mod">
          <ac:chgData name="Hazel Lupton" userId="S::hazel.lupton@sthelens.london::330d0395-d8b0-4d77-8620-740b48613bd9" providerId="AD" clId="Web-{79430543-2CF0-43C5-AD27-B3CA7AB3F238}" dt="2021-05-25T11:18:34.122" v="102" actId="20577"/>
          <ac:spMkLst>
            <pc:docMk/>
            <pc:sldMk cId="849128848" sldId="262"/>
            <ac:spMk id="3" creationId="{6E8606C4-F11E-40BF-A033-EA202D67AD48}"/>
          </ac:spMkLst>
        </pc:spChg>
        <pc:spChg chg="add mod">
          <ac:chgData name="Hazel Lupton" userId="S::hazel.lupton@sthelens.london::330d0395-d8b0-4d77-8620-740b48613bd9" providerId="AD" clId="Web-{79430543-2CF0-43C5-AD27-B3CA7AB3F238}" dt="2021-05-25T11:19:12.483" v="129" actId="1076"/>
          <ac:spMkLst>
            <pc:docMk/>
            <pc:sldMk cId="849128848" sldId="262"/>
            <ac:spMk id="5" creationId="{3E972E7A-C274-48A5-9439-DB67972FB86F}"/>
          </ac:spMkLst>
        </pc:spChg>
      </pc:sldChg>
      <pc:sldChg chg="addSp delSp modSp delAnim">
        <pc:chgData name="Hazel Lupton" userId="S::hazel.lupton@sthelens.london::330d0395-d8b0-4d77-8620-740b48613bd9" providerId="AD" clId="Web-{79430543-2CF0-43C5-AD27-B3CA7AB3F238}" dt="2021-05-25T11:27:21.168" v="178" actId="14100"/>
        <pc:sldMkLst>
          <pc:docMk/>
          <pc:sldMk cId="1331383730" sldId="263"/>
        </pc:sldMkLst>
        <pc:spChg chg="add mod">
          <ac:chgData name="Hazel Lupton" userId="S::hazel.lupton@sthelens.london::330d0395-d8b0-4d77-8620-740b48613bd9" providerId="AD" clId="Web-{79430543-2CF0-43C5-AD27-B3CA7AB3F238}" dt="2021-05-25T11:27:21.168" v="178" actId="14100"/>
          <ac:spMkLst>
            <pc:docMk/>
            <pc:sldMk cId="1331383730" sldId="263"/>
            <ac:spMk id="2" creationId="{862F0F78-15EF-4CC5-B243-54D3677AD261}"/>
          </ac:spMkLst>
        </pc:spChg>
        <pc:spChg chg="mod">
          <ac:chgData name="Hazel Lupton" userId="S::hazel.lupton@sthelens.london::330d0395-d8b0-4d77-8620-740b48613bd9" providerId="AD" clId="Web-{79430543-2CF0-43C5-AD27-B3CA7AB3F238}" dt="2021-05-25T11:05:54.149" v="8" actId="20577"/>
          <ac:spMkLst>
            <pc:docMk/>
            <pc:sldMk cId="1331383730" sldId="263"/>
            <ac:spMk id="4" creationId="{00000000-0000-0000-0000-000000000000}"/>
          </ac:spMkLst>
        </pc:spChg>
        <pc:spChg chg="mod">
          <ac:chgData name="Hazel Lupton" userId="S::hazel.lupton@sthelens.london::330d0395-d8b0-4d77-8620-740b48613bd9" providerId="AD" clId="Web-{79430543-2CF0-43C5-AD27-B3CA7AB3F238}" dt="2021-05-25T11:26:04.025" v="138" actId="1076"/>
          <ac:spMkLst>
            <pc:docMk/>
            <pc:sldMk cId="1331383730" sldId="263"/>
            <ac:spMk id="16" creationId="{00000000-0000-0000-0000-000000000000}"/>
          </ac:spMkLst>
        </pc:spChg>
        <pc:spChg chg="del">
          <ac:chgData name="Hazel Lupton" userId="S::hazel.lupton@sthelens.london::330d0395-d8b0-4d77-8620-740b48613bd9" providerId="AD" clId="Web-{79430543-2CF0-43C5-AD27-B3CA7AB3F238}" dt="2021-05-25T11:25:39.696" v="133"/>
          <ac:spMkLst>
            <pc:docMk/>
            <pc:sldMk cId="1331383730" sldId="263"/>
            <ac:spMk id="20" creationId="{00000000-0000-0000-0000-000000000000}"/>
          </ac:spMkLst>
        </pc:spChg>
        <pc:spChg chg="mod">
          <ac:chgData name="Hazel Lupton" userId="S::hazel.lupton@sthelens.london::330d0395-d8b0-4d77-8620-740b48613bd9" providerId="AD" clId="Web-{79430543-2CF0-43C5-AD27-B3CA7AB3F238}" dt="2021-05-25T11:25:59.900" v="137" actId="1076"/>
          <ac:spMkLst>
            <pc:docMk/>
            <pc:sldMk cId="1331383730" sldId="263"/>
            <ac:spMk id="25" creationId="{00000000-0000-0000-0000-000000000000}"/>
          </ac:spMkLst>
        </pc:spChg>
        <pc:spChg chg="mod">
          <ac:chgData name="Hazel Lupton" userId="S::hazel.lupton@sthelens.london::330d0395-d8b0-4d77-8620-740b48613bd9" providerId="AD" clId="Web-{79430543-2CF0-43C5-AD27-B3CA7AB3F238}" dt="2021-05-25T11:25:55.431" v="136" actId="1076"/>
          <ac:spMkLst>
            <pc:docMk/>
            <pc:sldMk cId="1331383730" sldId="263"/>
            <ac:spMk id="29" creationId="{00000000-0000-0000-0000-000000000000}"/>
          </ac:spMkLst>
        </pc:spChg>
      </pc:sldChg>
    </pc:docChg>
  </pc:docChgLst>
  <pc:docChgLst>
    <pc:chgData name="Hazel Lupton" userId="S::hazel.lupton@sthelens.london::330d0395-d8b0-4d77-8620-740b48613bd9" providerId="AD" clId="Web-{5E9F8286-2848-72C7-BDF4-CBB10F74088A}"/>
    <pc:docChg chg="addSld modSld">
      <pc:chgData name="Hazel Lupton" userId="S::hazel.lupton@sthelens.london::330d0395-d8b0-4d77-8620-740b48613bd9" providerId="AD" clId="Web-{5E9F8286-2848-72C7-BDF4-CBB10F74088A}" dt="2021-09-03T08:40:43.148" v="208" actId="1076"/>
      <pc:docMkLst>
        <pc:docMk/>
      </pc:docMkLst>
      <pc:sldChg chg="addSp modSp">
        <pc:chgData name="Hazel Lupton" userId="S::hazel.lupton@sthelens.london::330d0395-d8b0-4d77-8620-740b48613bd9" providerId="AD" clId="Web-{5E9F8286-2848-72C7-BDF4-CBB10F74088A}" dt="2021-09-03T08:16:32.876" v="124" actId="14100"/>
        <pc:sldMkLst>
          <pc:docMk/>
          <pc:sldMk cId="761869700" sldId="260"/>
        </pc:sldMkLst>
        <pc:spChg chg="add mod">
          <ac:chgData name="Hazel Lupton" userId="S::hazel.lupton@sthelens.london::330d0395-d8b0-4d77-8620-740b48613bd9" providerId="AD" clId="Web-{5E9F8286-2848-72C7-BDF4-CBB10F74088A}" dt="2021-09-03T08:16:32.876" v="124" actId="14100"/>
          <ac:spMkLst>
            <pc:docMk/>
            <pc:sldMk cId="761869700" sldId="260"/>
            <ac:spMk id="5" creationId="{CC0323C9-EF1D-4F24-8442-0C19AF6E7CF5}"/>
          </ac:spMkLst>
        </pc:spChg>
      </pc:sldChg>
      <pc:sldChg chg="modSp">
        <pc:chgData name="Hazel Lupton" userId="S::hazel.lupton@sthelens.london::330d0395-d8b0-4d77-8620-740b48613bd9" providerId="AD" clId="Web-{5E9F8286-2848-72C7-BDF4-CBB10F74088A}" dt="2021-09-03T08:29:28.875" v="126" actId="20577"/>
        <pc:sldMkLst>
          <pc:docMk/>
          <pc:sldMk cId="1928865637" sldId="276"/>
        </pc:sldMkLst>
        <pc:spChg chg="mod">
          <ac:chgData name="Hazel Lupton" userId="S::hazel.lupton@sthelens.london::330d0395-d8b0-4d77-8620-740b48613bd9" providerId="AD" clId="Web-{5E9F8286-2848-72C7-BDF4-CBB10F74088A}" dt="2021-09-03T08:29:28.875" v="126" actId="20577"/>
          <ac:spMkLst>
            <pc:docMk/>
            <pc:sldMk cId="1928865637" sldId="276"/>
            <ac:spMk id="20" creationId="{00000000-0000-0000-0000-000000000000}"/>
          </ac:spMkLst>
        </pc:spChg>
      </pc:sldChg>
      <pc:sldChg chg="addSp delSp modSp new">
        <pc:chgData name="Hazel Lupton" userId="S::hazel.lupton@sthelens.london::330d0395-d8b0-4d77-8620-740b48613bd9" providerId="AD" clId="Web-{5E9F8286-2848-72C7-BDF4-CBB10F74088A}" dt="2021-09-03T08:40:43.148" v="208" actId="1076"/>
        <pc:sldMkLst>
          <pc:docMk/>
          <pc:sldMk cId="935740004" sldId="289"/>
        </pc:sldMkLst>
        <pc:spChg chg="del">
          <ac:chgData name="Hazel Lupton" userId="S::hazel.lupton@sthelens.london::330d0395-d8b0-4d77-8620-740b48613bd9" providerId="AD" clId="Web-{5E9F8286-2848-72C7-BDF4-CBB10F74088A}" dt="2021-09-03T08:35:24.583" v="128"/>
          <ac:spMkLst>
            <pc:docMk/>
            <pc:sldMk cId="935740004" sldId="289"/>
            <ac:spMk id="2" creationId="{E3CC6BF7-42BE-49EF-9E93-A738253AA2BA}"/>
          </ac:spMkLst>
        </pc:spChg>
        <pc:spChg chg="mod">
          <ac:chgData name="Hazel Lupton" userId="S::hazel.lupton@sthelens.london::330d0395-d8b0-4d77-8620-740b48613bd9" providerId="AD" clId="Web-{5E9F8286-2848-72C7-BDF4-CBB10F74088A}" dt="2021-09-03T08:38:20.281" v="198" actId="20577"/>
          <ac:spMkLst>
            <pc:docMk/>
            <pc:sldMk cId="935740004" sldId="289"/>
            <ac:spMk id="3" creationId="{32E48CB6-125A-4C4A-8DA1-5E89FC1BDCD4}"/>
          </ac:spMkLst>
        </pc:spChg>
        <pc:picChg chg="add mod">
          <ac:chgData name="Hazel Lupton" userId="S::hazel.lupton@sthelens.london::330d0395-d8b0-4d77-8620-740b48613bd9" providerId="AD" clId="Web-{5E9F8286-2848-72C7-BDF4-CBB10F74088A}" dt="2021-09-03T08:40:43.148" v="208" actId="1076"/>
          <ac:picMkLst>
            <pc:docMk/>
            <pc:sldMk cId="935740004" sldId="289"/>
            <ac:picMk id="4" creationId="{ECC8A199-1AB8-401F-9A16-923EC6072BEF}"/>
          </ac:picMkLst>
        </pc:picChg>
        <pc:picChg chg="add mod">
          <ac:chgData name="Hazel Lupton" userId="S::hazel.lupton@sthelens.london::330d0395-d8b0-4d77-8620-740b48613bd9" providerId="AD" clId="Web-{5E9F8286-2848-72C7-BDF4-CBB10F74088A}" dt="2021-09-03T08:40:36.539" v="206" actId="14100"/>
          <ac:picMkLst>
            <pc:docMk/>
            <pc:sldMk cId="935740004" sldId="289"/>
            <ac:picMk id="5" creationId="{D11F61CC-343C-4EAE-B4B8-8389C4FC20AF}"/>
          </ac:picMkLst>
        </pc:picChg>
      </pc:sldChg>
    </pc:docChg>
  </pc:docChgLst>
  <pc:docChgLst>
    <pc:chgData name="Hazel Lupton" userId="S::hazel.lupton@sthelens.london::330d0395-d8b0-4d77-8620-740b48613bd9" providerId="AD" clId="Web-{97DE8684-6950-D520-528C-05AF80AF300B}"/>
    <pc:docChg chg="modSld">
      <pc:chgData name="Hazel Lupton" userId="S::hazel.lupton@sthelens.london::330d0395-d8b0-4d77-8620-740b48613bd9" providerId="AD" clId="Web-{97DE8684-6950-D520-528C-05AF80AF300B}" dt="2022-08-30T15:11:22.105" v="1" actId="20577"/>
      <pc:docMkLst>
        <pc:docMk/>
      </pc:docMkLst>
      <pc:sldChg chg="modSp">
        <pc:chgData name="Hazel Lupton" userId="S::hazel.lupton@sthelens.london::330d0395-d8b0-4d77-8620-740b48613bd9" providerId="AD" clId="Web-{97DE8684-6950-D520-528C-05AF80AF300B}" dt="2022-08-30T15:11:22.105" v="1" actId="20577"/>
        <pc:sldMkLst>
          <pc:docMk/>
          <pc:sldMk cId="1232531754" sldId="261"/>
        </pc:sldMkLst>
        <pc:spChg chg="mod">
          <ac:chgData name="Hazel Lupton" userId="S::hazel.lupton@sthelens.london::330d0395-d8b0-4d77-8620-740b48613bd9" providerId="AD" clId="Web-{97DE8684-6950-D520-528C-05AF80AF300B}" dt="2022-08-30T15:11:22.105" v="1" actId="20577"/>
          <ac:spMkLst>
            <pc:docMk/>
            <pc:sldMk cId="1232531754" sldId="261"/>
            <ac:spMk id="24" creationId="{00000000-0000-0000-0000-000000000000}"/>
          </ac:spMkLst>
        </pc:spChg>
      </pc:sldChg>
    </pc:docChg>
  </pc:docChgLst>
  <pc:docChgLst>
    <pc:chgData name="Hazel Lupton" userId="S::hazel.lupton@sthelens.london::330d0395-d8b0-4d77-8620-740b48613bd9" providerId="AD" clId="Web-{250EB585-D07B-FB07-9F1B-9EAA8EA3EBEC}"/>
    <pc:docChg chg="addSld delSld modSld">
      <pc:chgData name="Hazel Lupton" userId="S::hazel.lupton@sthelens.london::330d0395-d8b0-4d77-8620-740b48613bd9" providerId="AD" clId="Web-{250EB585-D07B-FB07-9F1B-9EAA8EA3EBEC}" dt="2021-05-25T12:38:38.141" v="280"/>
      <pc:docMkLst>
        <pc:docMk/>
      </pc:docMkLst>
      <pc:sldChg chg="addSp modSp addAnim delAnim modAnim">
        <pc:chgData name="Hazel Lupton" userId="S::hazel.lupton@sthelens.london::330d0395-d8b0-4d77-8620-740b48613bd9" providerId="AD" clId="Web-{250EB585-D07B-FB07-9F1B-9EAA8EA3EBEC}" dt="2021-05-25T12:06:56.070" v="62"/>
        <pc:sldMkLst>
          <pc:docMk/>
          <pc:sldMk cId="1331383730" sldId="263"/>
        </pc:sldMkLst>
        <pc:spChg chg="mod">
          <ac:chgData name="Hazel Lupton" userId="S::hazel.lupton@sthelens.london::330d0395-d8b0-4d77-8620-740b48613bd9" providerId="AD" clId="Web-{250EB585-D07B-FB07-9F1B-9EAA8EA3EBEC}" dt="2021-05-25T12:04:49.085" v="46" actId="1076"/>
          <ac:spMkLst>
            <pc:docMk/>
            <pc:sldMk cId="1331383730" sldId="263"/>
            <ac:spMk id="2" creationId="{862F0F78-15EF-4CC5-B243-54D3677AD261}"/>
          </ac:spMkLst>
        </pc:spChg>
        <pc:spChg chg="add mod">
          <ac:chgData name="Hazel Lupton" userId="S::hazel.lupton@sthelens.london::330d0395-d8b0-4d77-8620-740b48613bd9" providerId="AD" clId="Web-{250EB585-D07B-FB07-9F1B-9EAA8EA3EBEC}" dt="2021-05-25T12:06:52.288" v="60" actId="20577"/>
          <ac:spMkLst>
            <pc:docMk/>
            <pc:sldMk cId="1331383730" sldId="263"/>
            <ac:spMk id="3" creationId="{3DED7516-9DB3-474D-9DBE-C718D0C00A11}"/>
          </ac:spMkLst>
        </pc:spChg>
        <pc:spChg chg="mod">
          <ac:chgData name="Hazel Lupton" userId="S::hazel.lupton@sthelens.london::330d0395-d8b0-4d77-8620-740b48613bd9" providerId="AD" clId="Web-{250EB585-D07B-FB07-9F1B-9EAA8EA3EBEC}" dt="2021-05-25T12:04:43.960" v="45" actId="1076"/>
          <ac:spMkLst>
            <pc:docMk/>
            <pc:sldMk cId="1331383730" sldId="263"/>
            <ac:spMk id="25" creationId="{00000000-0000-0000-0000-000000000000}"/>
          </ac:spMkLst>
        </pc:spChg>
        <pc:spChg chg="mod">
          <ac:chgData name="Hazel Lupton" userId="S::hazel.lupton@sthelens.london::330d0395-d8b0-4d77-8620-740b48613bd9" providerId="AD" clId="Web-{250EB585-D07B-FB07-9F1B-9EAA8EA3EBEC}" dt="2021-05-25T12:04:34.772" v="44" actId="1076"/>
          <ac:spMkLst>
            <pc:docMk/>
            <pc:sldMk cId="1331383730" sldId="263"/>
            <ac:spMk id="29" creationId="{00000000-0000-0000-0000-000000000000}"/>
          </ac:spMkLst>
        </pc:spChg>
      </pc:sldChg>
      <pc:sldChg chg="del">
        <pc:chgData name="Hazel Lupton" userId="S::hazel.lupton@sthelens.london::330d0395-d8b0-4d77-8620-740b48613bd9" providerId="AD" clId="Web-{250EB585-D07B-FB07-9F1B-9EAA8EA3EBEC}" dt="2021-05-25T12:08:12.320" v="63"/>
        <pc:sldMkLst>
          <pc:docMk/>
          <pc:sldMk cId="393616296" sldId="264"/>
        </pc:sldMkLst>
      </pc:sldChg>
      <pc:sldChg chg="del">
        <pc:chgData name="Hazel Lupton" userId="S::hazel.lupton@sthelens.london::330d0395-d8b0-4d77-8620-740b48613bd9" providerId="AD" clId="Web-{250EB585-D07B-FB07-9F1B-9EAA8EA3EBEC}" dt="2021-05-25T12:08:13.195" v="64"/>
        <pc:sldMkLst>
          <pc:docMk/>
          <pc:sldMk cId="3185942354" sldId="265"/>
        </pc:sldMkLst>
      </pc:sldChg>
      <pc:sldChg chg="del">
        <pc:chgData name="Hazel Lupton" userId="S::hazel.lupton@sthelens.london::330d0395-d8b0-4d77-8620-740b48613bd9" providerId="AD" clId="Web-{250EB585-D07B-FB07-9F1B-9EAA8EA3EBEC}" dt="2021-05-25T12:05:42.444" v="48"/>
        <pc:sldMkLst>
          <pc:docMk/>
          <pc:sldMk cId="570369844" sldId="266"/>
        </pc:sldMkLst>
      </pc:sldChg>
      <pc:sldChg chg="modSp">
        <pc:chgData name="Hazel Lupton" userId="S::hazel.lupton@sthelens.london::330d0395-d8b0-4d77-8620-740b48613bd9" providerId="AD" clId="Web-{250EB585-D07B-FB07-9F1B-9EAA8EA3EBEC}" dt="2021-05-25T12:20:18.667" v="66" actId="1076"/>
        <pc:sldMkLst>
          <pc:docMk/>
          <pc:sldMk cId="2789141587" sldId="268"/>
        </pc:sldMkLst>
        <pc:spChg chg="mod">
          <ac:chgData name="Hazel Lupton" userId="S::hazel.lupton@sthelens.london::330d0395-d8b0-4d77-8620-740b48613bd9" providerId="AD" clId="Web-{250EB585-D07B-FB07-9F1B-9EAA8EA3EBEC}" dt="2021-05-25T12:20:18.667" v="66" actId="1076"/>
          <ac:spMkLst>
            <pc:docMk/>
            <pc:sldMk cId="2789141587" sldId="268"/>
            <ac:spMk id="4" creationId="{00000000-0000-0000-0000-000000000000}"/>
          </ac:spMkLst>
        </pc:spChg>
      </pc:sldChg>
      <pc:sldChg chg="addSp modSp new addAnim modAnim">
        <pc:chgData name="Hazel Lupton" userId="S::hazel.lupton@sthelens.london::330d0395-d8b0-4d77-8620-740b48613bd9" providerId="AD" clId="Web-{250EB585-D07B-FB07-9F1B-9EAA8EA3EBEC}" dt="2021-05-25T12:38:38.141" v="280"/>
        <pc:sldMkLst>
          <pc:docMk/>
          <pc:sldMk cId="530509064" sldId="286"/>
        </pc:sldMkLst>
        <pc:spChg chg="mod">
          <ac:chgData name="Hazel Lupton" userId="S::hazel.lupton@sthelens.london::330d0395-d8b0-4d77-8620-740b48613bd9" providerId="AD" clId="Web-{250EB585-D07B-FB07-9F1B-9EAA8EA3EBEC}" dt="2021-05-25T12:20:44.073" v="70" actId="1076"/>
          <ac:spMkLst>
            <pc:docMk/>
            <pc:sldMk cId="530509064" sldId="286"/>
            <ac:spMk id="2" creationId="{6DC9EDC1-2642-42D4-B653-B33F0E6E86B0}"/>
          </ac:spMkLst>
        </pc:spChg>
        <pc:spChg chg="mod">
          <ac:chgData name="Hazel Lupton" userId="S::hazel.lupton@sthelens.london::330d0395-d8b0-4d77-8620-740b48613bd9" providerId="AD" clId="Web-{250EB585-D07B-FB07-9F1B-9EAA8EA3EBEC}" dt="2021-05-25T12:33:46.670" v="210" actId="1076"/>
          <ac:spMkLst>
            <pc:docMk/>
            <pc:sldMk cId="530509064" sldId="286"/>
            <ac:spMk id="3" creationId="{7D720548-1322-4810-A4BC-C1087EC90136}"/>
          </ac:spMkLst>
        </pc:spChg>
        <pc:spChg chg="add mod">
          <ac:chgData name="Hazel Lupton" userId="S::hazel.lupton@sthelens.london::330d0395-d8b0-4d77-8620-740b48613bd9" providerId="AD" clId="Web-{250EB585-D07B-FB07-9F1B-9EAA8EA3EBEC}" dt="2021-05-25T12:31:24.403" v="194" actId="1076"/>
          <ac:spMkLst>
            <pc:docMk/>
            <pc:sldMk cId="530509064" sldId="286"/>
            <ac:spMk id="6" creationId="{2F5B2BC7-75A8-41FF-B48C-BB09713416A2}"/>
          </ac:spMkLst>
        </pc:spChg>
        <pc:spChg chg="add mod">
          <ac:chgData name="Hazel Lupton" userId="S::hazel.lupton@sthelens.london::330d0395-d8b0-4d77-8620-740b48613bd9" providerId="AD" clId="Web-{250EB585-D07B-FB07-9F1B-9EAA8EA3EBEC}" dt="2021-05-25T12:37:42.139" v="269" actId="1076"/>
          <ac:spMkLst>
            <pc:docMk/>
            <pc:sldMk cId="530509064" sldId="286"/>
            <ac:spMk id="8" creationId="{EE4B5718-05AC-4142-A400-A4498C28A476}"/>
          </ac:spMkLst>
        </pc:spChg>
        <pc:spChg chg="add mod">
          <ac:chgData name="Hazel Lupton" userId="S::hazel.lupton@sthelens.london::330d0395-d8b0-4d77-8620-740b48613bd9" providerId="AD" clId="Web-{250EB585-D07B-FB07-9F1B-9EAA8EA3EBEC}" dt="2021-05-25T12:37:50.014" v="270" actId="1076"/>
          <ac:spMkLst>
            <pc:docMk/>
            <pc:sldMk cId="530509064" sldId="286"/>
            <ac:spMk id="9" creationId="{A0E99C37-3598-4B6C-9F8A-25C53DCB04F9}"/>
          </ac:spMkLst>
        </pc:spChg>
        <pc:picChg chg="add mod ord">
          <ac:chgData name="Hazel Lupton" userId="S::hazel.lupton@sthelens.london::330d0395-d8b0-4d77-8620-740b48613bd9" providerId="AD" clId="Web-{250EB585-D07B-FB07-9F1B-9EAA8EA3EBEC}" dt="2021-05-25T12:33:04.232" v="202"/>
          <ac:picMkLst>
            <pc:docMk/>
            <pc:sldMk cId="530509064" sldId="286"/>
            <ac:picMk id="4" creationId="{5D3CDEE8-AB2E-4A08-BB0D-5FA4E63BCEF8}"/>
          </ac:picMkLst>
        </pc:picChg>
        <pc:picChg chg="add mod">
          <ac:chgData name="Hazel Lupton" userId="S::hazel.lupton@sthelens.london::330d0395-d8b0-4d77-8620-740b48613bd9" providerId="AD" clId="Web-{250EB585-D07B-FB07-9F1B-9EAA8EA3EBEC}" dt="2021-05-25T12:33:40.201" v="209" actId="14100"/>
          <ac:picMkLst>
            <pc:docMk/>
            <pc:sldMk cId="530509064" sldId="286"/>
            <ac:picMk id="5" creationId="{2C2D82F8-0561-4DC4-B14A-F15245D87FB2}"/>
          </ac:picMkLst>
        </pc:picChg>
        <pc:picChg chg="add mod modCrop">
          <ac:chgData name="Hazel Lupton" userId="S::hazel.lupton@sthelens.london::330d0395-d8b0-4d77-8620-740b48613bd9" providerId="AD" clId="Web-{250EB585-D07B-FB07-9F1B-9EAA8EA3EBEC}" dt="2021-05-25T12:33:34.966" v="207" actId="14100"/>
          <ac:picMkLst>
            <pc:docMk/>
            <pc:sldMk cId="530509064" sldId="286"/>
            <ac:picMk id="7" creationId="{4ED54E1E-3860-412A-8487-5CBE31103033}"/>
          </ac:picMkLst>
        </pc:picChg>
      </pc:sldChg>
    </pc:docChg>
  </pc:docChgLst>
  <pc:docChgLst>
    <pc:chgData name="Hazel Lupton" userId="330d0395-d8b0-4d77-8620-740b48613bd9" providerId="ADAL" clId="{4B3EEBDB-4400-4F29-B251-DF7C81190BF2}"/>
    <pc:docChg chg="custSel modSld">
      <pc:chgData name="Hazel Lupton" userId="330d0395-d8b0-4d77-8620-740b48613bd9" providerId="ADAL" clId="{4B3EEBDB-4400-4F29-B251-DF7C81190BF2}" dt="2021-05-26T10:32:15.240" v="127" actId="478"/>
      <pc:docMkLst>
        <pc:docMk/>
      </pc:docMkLst>
      <pc:sldChg chg="addSp delSp modSp mod modAnim">
        <pc:chgData name="Hazel Lupton" userId="330d0395-d8b0-4d77-8620-740b48613bd9" providerId="ADAL" clId="{4B3EEBDB-4400-4F29-B251-DF7C81190BF2}" dt="2021-05-26T10:32:15.240" v="127" actId="478"/>
        <pc:sldMkLst>
          <pc:docMk/>
          <pc:sldMk cId="2539776910" sldId="275"/>
        </pc:sldMkLst>
        <pc:spChg chg="add mod">
          <ac:chgData name="Hazel Lupton" userId="330d0395-d8b0-4d77-8620-740b48613bd9" providerId="ADAL" clId="{4B3EEBDB-4400-4F29-B251-DF7C81190BF2}" dt="2021-05-26T10:17:14.291" v="0"/>
          <ac:spMkLst>
            <pc:docMk/>
            <pc:sldMk cId="2539776910" sldId="275"/>
            <ac:spMk id="2" creationId="{8671C2C6-2E3F-4C1B-995A-4E45DB251A56}"/>
          </ac:spMkLst>
        </pc:spChg>
        <pc:spChg chg="add mod">
          <ac:chgData name="Hazel Lupton" userId="330d0395-d8b0-4d77-8620-740b48613bd9" providerId="ADAL" clId="{4B3EEBDB-4400-4F29-B251-DF7C81190BF2}" dt="2021-05-26T10:28:23.953" v="88" actId="1076"/>
          <ac:spMkLst>
            <pc:docMk/>
            <pc:sldMk cId="2539776910" sldId="275"/>
            <ac:spMk id="4" creationId="{6663AF63-A73F-4FD9-91AF-5D120FEED82A}"/>
          </ac:spMkLst>
        </pc:spChg>
        <pc:spChg chg="add mod">
          <ac:chgData name="Hazel Lupton" userId="330d0395-d8b0-4d77-8620-740b48613bd9" providerId="ADAL" clId="{4B3EEBDB-4400-4F29-B251-DF7C81190BF2}" dt="2021-05-26T10:29:01.312" v="93" actId="14100"/>
          <ac:spMkLst>
            <pc:docMk/>
            <pc:sldMk cId="2539776910" sldId="275"/>
            <ac:spMk id="5" creationId="{28224670-8F82-424B-B4DF-2BADC13F37FF}"/>
          </ac:spMkLst>
        </pc:spChg>
        <pc:spChg chg="add del mod">
          <ac:chgData name="Hazel Lupton" userId="330d0395-d8b0-4d77-8620-740b48613bd9" providerId="ADAL" clId="{4B3EEBDB-4400-4F29-B251-DF7C81190BF2}" dt="2021-05-26T10:31:53.210" v="126"/>
          <ac:spMkLst>
            <pc:docMk/>
            <pc:sldMk cId="2539776910" sldId="275"/>
            <ac:spMk id="6" creationId="{81421A06-76DE-4C77-9A9B-4CACAB304A43}"/>
          </ac:spMkLst>
        </pc:spChg>
        <pc:spChg chg="add mod">
          <ac:chgData name="Hazel Lupton" userId="330d0395-d8b0-4d77-8620-740b48613bd9" providerId="ADAL" clId="{4B3EEBDB-4400-4F29-B251-DF7C81190BF2}" dt="2021-05-26T10:31:34.843" v="123" actId="207"/>
          <ac:spMkLst>
            <pc:docMk/>
            <pc:sldMk cId="2539776910" sldId="275"/>
            <ac:spMk id="7" creationId="{7C6BC1CC-AB84-4670-AAA2-61AD7EAE120C}"/>
          </ac:spMkLst>
        </pc:spChg>
        <pc:spChg chg="add mod">
          <ac:chgData name="Hazel Lupton" userId="330d0395-d8b0-4d77-8620-740b48613bd9" providerId="ADAL" clId="{4B3EEBDB-4400-4F29-B251-DF7C81190BF2}" dt="2021-05-26T10:19:10.603" v="25" actId="1076"/>
          <ac:spMkLst>
            <pc:docMk/>
            <pc:sldMk cId="2539776910" sldId="275"/>
            <ac:spMk id="12" creationId="{C52BD7F0-D53C-4C23-9E3D-46D7CA644AD7}"/>
          </ac:spMkLst>
        </pc:spChg>
        <pc:spChg chg="add mod">
          <ac:chgData name="Hazel Lupton" userId="330d0395-d8b0-4d77-8620-740b48613bd9" providerId="ADAL" clId="{4B3EEBDB-4400-4F29-B251-DF7C81190BF2}" dt="2021-05-26T10:19:06.288" v="24" actId="1076"/>
          <ac:spMkLst>
            <pc:docMk/>
            <pc:sldMk cId="2539776910" sldId="275"/>
            <ac:spMk id="13" creationId="{2F4B1C51-C0E6-4B01-86CC-2C8376631E45}"/>
          </ac:spMkLst>
        </pc:spChg>
        <pc:spChg chg="mod">
          <ac:chgData name="Hazel Lupton" userId="330d0395-d8b0-4d77-8620-740b48613bd9" providerId="ADAL" clId="{4B3EEBDB-4400-4F29-B251-DF7C81190BF2}" dt="2021-05-26T10:17:21.821" v="1" actId="1076"/>
          <ac:spMkLst>
            <pc:docMk/>
            <pc:sldMk cId="2539776910" sldId="275"/>
            <ac:spMk id="14" creationId="{CA222C88-1F49-4ECF-9A37-0F766027AE8F}"/>
          </ac:spMkLst>
        </pc:spChg>
        <pc:spChg chg="add mod">
          <ac:chgData name="Hazel Lupton" userId="330d0395-d8b0-4d77-8620-740b48613bd9" providerId="ADAL" clId="{4B3EEBDB-4400-4F29-B251-DF7C81190BF2}" dt="2021-05-26T10:19:01.739" v="23" actId="1076"/>
          <ac:spMkLst>
            <pc:docMk/>
            <pc:sldMk cId="2539776910" sldId="275"/>
            <ac:spMk id="19" creationId="{EE503C60-4384-4EF0-9EB4-A71B926C3412}"/>
          </ac:spMkLst>
        </pc:spChg>
        <pc:spChg chg="add del mod topLvl">
          <ac:chgData name="Hazel Lupton" userId="330d0395-d8b0-4d77-8620-740b48613bd9" providerId="ADAL" clId="{4B3EEBDB-4400-4F29-B251-DF7C81190BF2}" dt="2021-05-26T10:31:10.455" v="120" actId="20577"/>
          <ac:spMkLst>
            <pc:docMk/>
            <pc:sldMk cId="2539776910" sldId="275"/>
            <ac:spMk id="20" creationId="{00000000-0000-0000-0000-000000000000}"/>
          </ac:spMkLst>
        </pc:spChg>
        <pc:spChg chg="add mod">
          <ac:chgData name="Hazel Lupton" userId="330d0395-d8b0-4d77-8620-740b48613bd9" providerId="ADAL" clId="{4B3EEBDB-4400-4F29-B251-DF7C81190BF2}" dt="2021-05-26T10:18:56.309" v="22" actId="1076"/>
          <ac:spMkLst>
            <pc:docMk/>
            <pc:sldMk cId="2539776910" sldId="275"/>
            <ac:spMk id="21" creationId="{95D491BF-0403-436B-A2F5-B098469A8D50}"/>
          </ac:spMkLst>
        </pc:spChg>
        <pc:spChg chg="add mod">
          <ac:chgData name="Hazel Lupton" userId="330d0395-d8b0-4d77-8620-740b48613bd9" providerId="ADAL" clId="{4B3EEBDB-4400-4F29-B251-DF7C81190BF2}" dt="2021-05-26T10:18:47.853" v="21" actId="1076"/>
          <ac:spMkLst>
            <pc:docMk/>
            <pc:sldMk cId="2539776910" sldId="275"/>
            <ac:spMk id="22" creationId="{06D9AC0F-18BD-4C1E-842B-7A4B48C00EAB}"/>
          </ac:spMkLst>
        </pc:spChg>
        <pc:spChg chg="add mod">
          <ac:chgData name="Hazel Lupton" userId="330d0395-d8b0-4d77-8620-740b48613bd9" providerId="ADAL" clId="{4B3EEBDB-4400-4F29-B251-DF7C81190BF2}" dt="2021-05-26T10:18:41.414" v="20" actId="1076"/>
          <ac:spMkLst>
            <pc:docMk/>
            <pc:sldMk cId="2539776910" sldId="275"/>
            <ac:spMk id="23" creationId="{CAE41EDE-16EB-4453-9960-C6DEC8BE8D3A}"/>
          </ac:spMkLst>
        </pc:spChg>
        <pc:spChg chg="add mod">
          <ac:chgData name="Hazel Lupton" userId="330d0395-d8b0-4d77-8620-740b48613bd9" providerId="ADAL" clId="{4B3EEBDB-4400-4F29-B251-DF7C81190BF2}" dt="2021-05-26T10:18:28.948" v="17" actId="1076"/>
          <ac:spMkLst>
            <pc:docMk/>
            <pc:sldMk cId="2539776910" sldId="275"/>
            <ac:spMk id="24" creationId="{AD08F007-8E3E-4EB8-99DD-553CC6DB585A}"/>
          </ac:spMkLst>
        </pc:spChg>
        <pc:spChg chg="add mod">
          <ac:chgData name="Hazel Lupton" userId="330d0395-d8b0-4d77-8620-740b48613bd9" providerId="ADAL" clId="{4B3EEBDB-4400-4F29-B251-DF7C81190BF2}" dt="2021-05-26T10:18:34.725" v="19" actId="1076"/>
          <ac:spMkLst>
            <pc:docMk/>
            <pc:sldMk cId="2539776910" sldId="275"/>
            <ac:spMk id="25" creationId="{1BB68192-222C-4219-A3BD-2C3A72ABFDA3}"/>
          </ac:spMkLst>
        </pc:spChg>
        <pc:spChg chg="add mod">
          <ac:chgData name="Hazel Lupton" userId="330d0395-d8b0-4d77-8620-740b48613bd9" providerId="ADAL" clId="{4B3EEBDB-4400-4F29-B251-DF7C81190BF2}" dt="2021-05-26T10:28:18.055" v="86" actId="1076"/>
          <ac:spMkLst>
            <pc:docMk/>
            <pc:sldMk cId="2539776910" sldId="275"/>
            <ac:spMk id="36" creationId="{8FD238F7-4AF8-44DA-9954-6612954C9424}"/>
          </ac:spMkLst>
        </pc:spChg>
        <pc:spChg chg="add mod">
          <ac:chgData name="Hazel Lupton" userId="330d0395-d8b0-4d77-8620-740b48613bd9" providerId="ADAL" clId="{4B3EEBDB-4400-4F29-B251-DF7C81190BF2}" dt="2021-05-26T10:28:39.526" v="90" actId="1076"/>
          <ac:spMkLst>
            <pc:docMk/>
            <pc:sldMk cId="2539776910" sldId="275"/>
            <ac:spMk id="37" creationId="{27E153A8-C1FF-456F-83FE-3E80FE758F47}"/>
          </ac:spMkLst>
        </pc:spChg>
        <pc:spChg chg="add mod">
          <ac:chgData name="Hazel Lupton" userId="330d0395-d8b0-4d77-8620-740b48613bd9" providerId="ADAL" clId="{4B3EEBDB-4400-4F29-B251-DF7C81190BF2}" dt="2021-05-26T10:28:32.558" v="89" actId="1076"/>
          <ac:spMkLst>
            <pc:docMk/>
            <pc:sldMk cId="2539776910" sldId="275"/>
            <ac:spMk id="38" creationId="{11FB6088-E530-4C7C-9A58-EA4E49B12E44}"/>
          </ac:spMkLst>
        </pc:spChg>
        <pc:spChg chg="add del mod">
          <ac:chgData name="Hazel Lupton" userId="330d0395-d8b0-4d77-8620-740b48613bd9" providerId="ADAL" clId="{4B3EEBDB-4400-4F29-B251-DF7C81190BF2}" dt="2021-05-26T10:30:09.177" v="108" actId="478"/>
          <ac:spMkLst>
            <pc:docMk/>
            <pc:sldMk cId="2539776910" sldId="275"/>
            <ac:spMk id="39" creationId="{178782AD-9D9C-4BDC-970E-22C6C2B11424}"/>
          </ac:spMkLst>
        </pc:spChg>
        <pc:spChg chg="add mod">
          <ac:chgData name="Hazel Lupton" userId="330d0395-d8b0-4d77-8620-740b48613bd9" providerId="ADAL" clId="{4B3EEBDB-4400-4F29-B251-DF7C81190BF2}" dt="2021-05-26T10:29:47.509" v="105" actId="1076"/>
          <ac:spMkLst>
            <pc:docMk/>
            <pc:sldMk cId="2539776910" sldId="275"/>
            <ac:spMk id="40" creationId="{7DE5EC75-529F-46A6-B17C-84A2092603F1}"/>
          </ac:spMkLst>
        </pc:spChg>
        <pc:spChg chg="add del mod">
          <ac:chgData name="Hazel Lupton" userId="330d0395-d8b0-4d77-8620-740b48613bd9" providerId="ADAL" clId="{4B3EEBDB-4400-4F29-B251-DF7C81190BF2}" dt="2021-05-26T10:29:11.431" v="97" actId="478"/>
          <ac:spMkLst>
            <pc:docMk/>
            <pc:sldMk cId="2539776910" sldId="275"/>
            <ac:spMk id="41" creationId="{59E8F139-3E0D-4B9B-BED9-E58FEBC234EB}"/>
          </ac:spMkLst>
        </pc:spChg>
        <pc:spChg chg="add mod">
          <ac:chgData name="Hazel Lupton" userId="330d0395-d8b0-4d77-8620-740b48613bd9" providerId="ADAL" clId="{4B3EEBDB-4400-4F29-B251-DF7C81190BF2}" dt="2021-05-26T10:30:04.327" v="107" actId="1076"/>
          <ac:spMkLst>
            <pc:docMk/>
            <pc:sldMk cId="2539776910" sldId="275"/>
            <ac:spMk id="42" creationId="{819967B1-C4D7-4728-8CC2-0C35F3FE3B4A}"/>
          </ac:spMkLst>
        </pc:spChg>
        <pc:spChg chg="add mod">
          <ac:chgData name="Hazel Lupton" userId="330d0395-d8b0-4d77-8620-740b48613bd9" providerId="ADAL" clId="{4B3EEBDB-4400-4F29-B251-DF7C81190BF2}" dt="2021-05-26T10:29:56.705" v="106" actId="1076"/>
          <ac:spMkLst>
            <pc:docMk/>
            <pc:sldMk cId="2539776910" sldId="275"/>
            <ac:spMk id="43" creationId="{AFD29DCB-EF81-4542-9297-B963329098AA}"/>
          </ac:spMkLst>
        </pc:spChg>
        <pc:spChg chg="add mod">
          <ac:chgData name="Hazel Lupton" userId="330d0395-d8b0-4d77-8620-740b48613bd9" providerId="ADAL" clId="{4B3EEBDB-4400-4F29-B251-DF7C81190BF2}" dt="2021-05-26T10:29:40.652" v="104" actId="1076"/>
          <ac:spMkLst>
            <pc:docMk/>
            <pc:sldMk cId="2539776910" sldId="275"/>
            <ac:spMk id="44" creationId="{F1666EB8-9371-4EEF-9E30-26F837BF8337}"/>
          </ac:spMkLst>
        </pc:spChg>
        <pc:spChg chg="add del mod">
          <ac:chgData name="Hazel Lupton" userId="330d0395-d8b0-4d77-8620-740b48613bd9" providerId="ADAL" clId="{4B3EEBDB-4400-4F29-B251-DF7C81190BF2}" dt="2021-05-26T10:32:15.240" v="127" actId="478"/>
          <ac:spMkLst>
            <pc:docMk/>
            <pc:sldMk cId="2539776910" sldId="275"/>
            <ac:spMk id="45" creationId="{0E72369F-32C3-457A-AF40-C8DA381B53EE}"/>
          </ac:spMkLst>
        </pc:spChg>
        <pc:spChg chg="mod">
          <ac:chgData name="Hazel Lupton" userId="330d0395-d8b0-4d77-8620-740b48613bd9" providerId="ADAL" clId="{4B3EEBDB-4400-4F29-B251-DF7C81190BF2}" dt="2021-05-26T10:17:41.266" v="6" actId="1076"/>
          <ac:spMkLst>
            <pc:docMk/>
            <pc:sldMk cId="2539776910" sldId="275"/>
            <ac:spMk id="110" creationId="{C4CD3D21-DE0E-4A36-B0D3-99DF71F3C393}"/>
          </ac:spMkLst>
        </pc:spChg>
        <pc:grpChg chg="add del mod">
          <ac:chgData name="Hazel Lupton" userId="330d0395-d8b0-4d77-8620-740b48613bd9" providerId="ADAL" clId="{4B3EEBDB-4400-4F29-B251-DF7C81190BF2}" dt="2021-05-26T10:25:21.757" v="46" actId="165"/>
          <ac:grpSpMkLst>
            <pc:docMk/>
            <pc:sldMk cId="2539776910" sldId="275"/>
            <ac:grpSpMk id="3" creationId="{B313FADD-FC83-42A7-AE42-7F5174FAA6CD}"/>
          </ac:grpSpMkLst>
        </pc:grpChg>
        <pc:picChg chg="add mod">
          <ac:chgData name="Hazel Lupton" userId="330d0395-d8b0-4d77-8620-740b48613bd9" providerId="ADAL" clId="{4B3EEBDB-4400-4F29-B251-DF7C81190BF2}" dt="2021-05-26T10:26:52.699" v="69" actId="1076"/>
          <ac:picMkLst>
            <pc:docMk/>
            <pc:sldMk cId="2539776910" sldId="275"/>
            <ac:picMk id="26" creationId="{2B72ADA5-C2CF-484A-A92E-EE64D400F2BB}"/>
          </ac:picMkLst>
        </pc:picChg>
        <pc:picChg chg="add mod">
          <ac:chgData name="Hazel Lupton" userId="330d0395-d8b0-4d77-8620-740b48613bd9" providerId="ADAL" clId="{4B3EEBDB-4400-4F29-B251-DF7C81190BF2}" dt="2021-05-26T10:26:55.659" v="70" actId="1076"/>
          <ac:picMkLst>
            <pc:docMk/>
            <pc:sldMk cId="2539776910" sldId="275"/>
            <ac:picMk id="27" creationId="{92E4661A-4093-40B7-BC86-431AC83FB6E9}"/>
          </ac:picMkLst>
        </pc:picChg>
        <pc:picChg chg="add mod">
          <ac:chgData name="Hazel Lupton" userId="330d0395-d8b0-4d77-8620-740b48613bd9" providerId="ADAL" clId="{4B3EEBDB-4400-4F29-B251-DF7C81190BF2}" dt="2021-05-26T10:27:00.154" v="71" actId="1076"/>
          <ac:picMkLst>
            <pc:docMk/>
            <pc:sldMk cId="2539776910" sldId="275"/>
            <ac:picMk id="28" creationId="{52ED883F-1FEC-4E44-8230-2D168864ABDE}"/>
          </ac:picMkLst>
        </pc:picChg>
        <pc:picChg chg="add mod">
          <ac:chgData name="Hazel Lupton" userId="330d0395-d8b0-4d77-8620-740b48613bd9" providerId="ADAL" clId="{4B3EEBDB-4400-4F29-B251-DF7C81190BF2}" dt="2021-05-26T10:27:04.033" v="72" actId="1076"/>
          <ac:picMkLst>
            <pc:docMk/>
            <pc:sldMk cId="2539776910" sldId="275"/>
            <ac:picMk id="29" creationId="{B8A8A0BB-4A9B-4161-8339-7B2ECC4F8F22}"/>
          </ac:picMkLst>
        </pc:picChg>
        <pc:picChg chg="add mod">
          <ac:chgData name="Hazel Lupton" userId="330d0395-d8b0-4d77-8620-740b48613bd9" providerId="ADAL" clId="{4B3EEBDB-4400-4F29-B251-DF7C81190BF2}" dt="2021-05-26T10:27:10.093" v="73" actId="1076"/>
          <ac:picMkLst>
            <pc:docMk/>
            <pc:sldMk cId="2539776910" sldId="275"/>
            <ac:picMk id="30" creationId="{AFBD6A88-CEED-478B-9093-EE51B497642C}"/>
          </ac:picMkLst>
        </pc:picChg>
        <pc:picChg chg="add mod">
          <ac:chgData name="Hazel Lupton" userId="330d0395-d8b0-4d77-8620-740b48613bd9" providerId="ADAL" clId="{4B3EEBDB-4400-4F29-B251-DF7C81190BF2}" dt="2021-05-26T10:27:13.666" v="74" actId="1076"/>
          <ac:picMkLst>
            <pc:docMk/>
            <pc:sldMk cId="2539776910" sldId="275"/>
            <ac:picMk id="31" creationId="{ADF056F5-3785-4505-A739-4B730B54F60B}"/>
          </ac:picMkLst>
        </pc:picChg>
        <pc:picChg chg="add del mod">
          <ac:chgData name="Hazel Lupton" userId="330d0395-d8b0-4d77-8620-740b48613bd9" providerId="ADAL" clId="{4B3EEBDB-4400-4F29-B251-DF7C81190BF2}" dt="2021-05-26T10:27:20.282" v="76" actId="478"/>
          <ac:picMkLst>
            <pc:docMk/>
            <pc:sldMk cId="2539776910" sldId="275"/>
            <ac:picMk id="32" creationId="{E8BCB7C5-92D6-484E-A7E8-1702B0D287D8}"/>
          </ac:picMkLst>
        </pc:picChg>
        <pc:picChg chg="add del mod">
          <ac:chgData name="Hazel Lupton" userId="330d0395-d8b0-4d77-8620-740b48613bd9" providerId="ADAL" clId="{4B3EEBDB-4400-4F29-B251-DF7C81190BF2}" dt="2021-05-26T10:27:24.897" v="77" actId="478"/>
          <ac:picMkLst>
            <pc:docMk/>
            <pc:sldMk cId="2539776910" sldId="275"/>
            <ac:picMk id="33" creationId="{A6D6E541-F31D-4E98-8B6E-520BF0ED7F36}"/>
          </ac:picMkLst>
        </pc:picChg>
        <pc:picChg chg="add del mod">
          <ac:chgData name="Hazel Lupton" userId="330d0395-d8b0-4d77-8620-740b48613bd9" providerId="ADAL" clId="{4B3EEBDB-4400-4F29-B251-DF7C81190BF2}" dt="2021-05-26T10:27:29.616" v="78" actId="478"/>
          <ac:picMkLst>
            <pc:docMk/>
            <pc:sldMk cId="2539776910" sldId="275"/>
            <ac:picMk id="34" creationId="{BF7CDCF7-DCDB-4D5D-92DD-C408AC0BE21A}"/>
          </ac:picMkLst>
        </pc:picChg>
        <pc:picChg chg="add mod">
          <ac:chgData name="Hazel Lupton" userId="330d0395-d8b0-4d77-8620-740b48613bd9" providerId="ADAL" clId="{4B3EEBDB-4400-4F29-B251-DF7C81190BF2}" dt="2021-05-26T10:26:42.404" v="67" actId="1076"/>
          <ac:picMkLst>
            <pc:docMk/>
            <pc:sldMk cId="2539776910" sldId="275"/>
            <ac:picMk id="35" creationId="{F28094B6-CB52-4E6D-9337-D27EBC6E0859}"/>
          </ac:picMkLst>
        </pc:picChg>
        <pc:picChg chg="add del mod topLvl">
          <ac:chgData name="Hazel Lupton" userId="330d0395-d8b0-4d77-8620-740b48613bd9" providerId="ADAL" clId="{4B3EEBDB-4400-4F29-B251-DF7C81190BF2}" dt="2021-05-26T10:26:47.187" v="68" actId="1076"/>
          <ac:picMkLst>
            <pc:docMk/>
            <pc:sldMk cId="2539776910" sldId="275"/>
            <ac:picMk id="155650" creationId="{54BEC3E2-E0AA-4CED-B4D1-B81EAA309C1C}"/>
          </ac:picMkLst>
        </pc:picChg>
      </pc:sldChg>
    </pc:docChg>
  </pc:docChgLst>
  <pc:docChgLst>
    <pc:chgData name="Hazel Lupton" userId="S::hazel.lupton@sthelens.london::330d0395-d8b0-4d77-8620-740b48613bd9" providerId="AD" clId="Web-{AD1FC79F-5033-2000-A986-B10418687948}"/>
    <pc:docChg chg="modSld">
      <pc:chgData name="Hazel Lupton" userId="S::hazel.lupton@sthelens.london::330d0395-d8b0-4d77-8620-740b48613bd9" providerId="AD" clId="Web-{AD1FC79F-5033-2000-A986-B10418687948}" dt="2021-05-12T09:06:45.231" v="22" actId="20577"/>
      <pc:docMkLst>
        <pc:docMk/>
      </pc:docMkLst>
      <pc:sldChg chg="modSp">
        <pc:chgData name="Hazel Lupton" userId="S::hazel.lupton@sthelens.london::330d0395-d8b0-4d77-8620-740b48613bd9" providerId="AD" clId="Web-{AD1FC79F-5033-2000-A986-B10418687948}" dt="2021-05-12T09:00:55.248" v="18" actId="1076"/>
        <pc:sldMkLst>
          <pc:docMk/>
          <pc:sldMk cId="761869700" sldId="260"/>
        </pc:sldMkLst>
        <pc:spChg chg="mod">
          <ac:chgData name="Hazel Lupton" userId="S::hazel.lupton@sthelens.london::330d0395-d8b0-4d77-8620-740b48613bd9" providerId="AD" clId="Web-{AD1FC79F-5033-2000-A986-B10418687948}" dt="2021-05-12T09:00:52.842" v="17" actId="20577"/>
          <ac:spMkLst>
            <pc:docMk/>
            <pc:sldMk cId="761869700" sldId="260"/>
            <ac:spMk id="3" creationId="{00000000-0000-0000-0000-000000000000}"/>
          </ac:spMkLst>
        </pc:spChg>
        <pc:spChg chg="mod">
          <ac:chgData name="Hazel Lupton" userId="S::hazel.lupton@sthelens.london::330d0395-d8b0-4d77-8620-740b48613bd9" providerId="AD" clId="Web-{AD1FC79F-5033-2000-A986-B10418687948}" dt="2021-05-12T09:00:55.248" v="18" actId="1076"/>
          <ac:spMkLst>
            <pc:docMk/>
            <pc:sldMk cId="761869700" sldId="260"/>
            <ac:spMk id="4" creationId="{00000000-0000-0000-0000-000000000000}"/>
          </ac:spMkLst>
        </pc:spChg>
      </pc:sldChg>
      <pc:sldChg chg="modSp">
        <pc:chgData name="Hazel Lupton" userId="S::hazel.lupton@sthelens.london::330d0395-d8b0-4d77-8620-740b48613bd9" providerId="AD" clId="Web-{AD1FC79F-5033-2000-A986-B10418687948}" dt="2021-05-12T09:01:45.284" v="20" actId="1076"/>
        <pc:sldMkLst>
          <pc:docMk/>
          <pc:sldMk cId="849128848" sldId="262"/>
        </pc:sldMkLst>
        <pc:spChg chg="mod">
          <ac:chgData name="Hazel Lupton" userId="S::hazel.lupton@sthelens.london::330d0395-d8b0-4d77-8620-740b48613bd9" providerId="AD" clId="Web-{AD1FC79F-5033-2000-A986-B10418687948}" dt="2021-05-12T09:01:45.284" v="20" actId="1076"/>
          <ac:spMkLst>
            <pc:docMk/>
            <pc:sldMk cId="849128848" sldId="262"/>
            <ac:spMk id="32" creationId="{00000000-0000-0000-0000-000000000000}"/>
          </ac:spMkLst>
        </pc:spChg>
      </pc:sldChg>
      <pc:sldChg chg="modSp">
        <pc:chgData name="Hazel Lupton" userId="S::hazel.lupton@sthelens.london::330d0395-d8b0-4d77-8620-740b48613bd9" providerId="AD" clId="Web-{AD1FC79F-5033-2000-A986-B10418687948}" dt="2021-05-12T09:02:28.600" v="21" actId="1076"/>
        <pc:sldMkLst>
          <pc:docMk/>
          <pc:sldMk cId="1331383730" sldId="263"/>
        </pc:sldMkLst>
        <pc:picChg chg="mod">
          <ac:chgData name="Hazel Lupton" userId="S::hazel.lupton@sthelens.london::330d0395-d8b0-4d77-8620-740b48613bd9" providerId="AD" clId="Web-{AD1FC79F-5033-2000-A986-B10418687948}" dt="2021-05-12T09:02:28.600" v="21" actId="1076"/>
          <ac:picMkLst>
            <pc:docMk/>
            <pc:sldMk cId="1331383730" sldId="263"/>
            <ac:picMk id="6154" creationId="{00000000-0000-0000-0000-000000000000}"/>
          </ac:picMkLst>
        </pc:picChg>
      </pc:sldChg>
      <pc:sldChg chg="modSp">
        <pc:chgData name="Hazel Lupton" userId="S::hazel.lupton@sthelens.london::330d0395-d8b0-4d77-8620-740b48613bd9" providerId="AD" clId="Web-{AD1FC79F-5033-2000-A986-B10418687948}" dt="2021-05-12T09:06:45.231" v="22" actId="20577"/>
        <pc:sldMkLst>
          <pc:docMk/>
          <pc:sldMk cId="173378040" sldId="280"/>
        </pc:sldMkLst>
        <pc:spChg chg="mod">
          <ac:chgData name="Hazel Lupton" userId="S::hazel.lupton@sthelens.london::330d0395-d8b0-4d77-8620-740b48613bd9" providerId="AD" clId="Web-{AD1FC79F-5033-2000-A986-B10418687948}" dt="2021-05-12T09:06:45.231" v="22" actId="20577"/>
          <ac:spMkLst>
            <pc:docMk/>
            <pc:sldMk cId="173378040" sldId="280"/>
            <ac:spMk id="4" creationId="{00000000-0000-0000-0000-000000000000}"/>
          </ac:spMkLst>
        </pc:spChg>
      </pc:sldChg>
    </pc:docChg>
  </pc:docChgLst>
  <pc:docChgLst>
    <pc:chgData name="Hazel Lupton" userId="S::hazel.lupton@sthelens.london::330d0395-d8b0-4d77-8620-740b48613bd9" providerId="AD" clId="Web-{837F906D-DF1B-FE80-FCA1-4EE2E42C32D9}"/>
    <pc:docChg chg="modSld">
      <pc:chgData name="Hazel Lupton" userId="S::hazel.lupton@sthelens.london::330d0395-d8b0-4d77-8620-740b48613bd9" providerId="AD" clId="Web-{837F906D-DF1B-FE80-FCA1-4EE2E42C32D9}" dt="2023-09-07T09:08:44.777" v="1" actId="20577"/>
      <pc:docMkLst>
        <pc:docMk/>
      </pc:docMkLst>
      <pc:sldChg chg="modSp">
        <pc:chgData name="Hazel Lupton" userId="S::hazel.lupton@sthelens.london::330d0395-d8b0-4d77-8620-740b48613bd9" providerId="AD" clId="Web-{837F906D-DF1B-FE80-FCA1-4EE2E42C32D9}" dt="2023-09-07T09:08:44.777" v="1" actId="20577"/>
        <pc:sldMkLst>
          <pc:docMk/>
          <pc:sldMk cId="1933907244" sldId="273"/>
        </pc:sldMkLst>
        <pc:spChg chg="mod">
          <ac:chgData name="Hazel Lupton" userId="S::hazel.lupton@sthelens.london::330d0395-d8b0-4d77-8620-740b48613bd9" providerId="AD" clId="Web-{837F906D-DF1B-FE80-FCA1-4EE2E42C32D9}" dt="2023-09-07T09:08:44.777" v="1" actId="20577"/>
          <ac:spMkLst>
            <pc:docMk/>
            <pc:sldMk cId="1933907244" sldId="273"/>
            <ac:spMk id="3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23C6C9-255C-4229-BAAC-A7660F97ECB2}"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17C95-0680-4C32-844A-B969562E62B4}" type="slidenum">
              <a:rPr lang="en-GB" smtClean="0"/>
              <a:t>‹#›</a:t>
            </a:fld>
            <a:endParaRPr lang="en-GB"/>
          </a:p>
        </p:txBody>
      </p:sp>
    </p:spTree>
    <p:extLst>
      <p:ext uri="{BB962C8B-B14F-4D97-AF65-F5344CB8AC3E}">
        <p14:creationId xmlns:p14="http://schemas.microsoft.com/office/powerpoint/2010/main" val="397244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23C6C9-255C-4229-BAAC-A7660F97ECB2}"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17C95-0680-4C32-844A-B969562E62B4}" type="slidenum">
              <a:rPr lang="en-GB" smtClean="0"/>
              <a:t>‹#›</a:t>
            </a:fld>
            <a:endParaRPr lang="en-GB"/>
          </a:p>
        </p:txBody>
      </p:sp>
    </p:spTree>
    <p:extLst>
      <p:ext uri="{BB962C8B-B14F-4D97-AF65-F5344CB8AC3E}">
        <p14:creationId xmlns:p14="http://schemas.microsoft.com/office/powerpoint/2010/main" val="321074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23C6C9-255C-4229-BAAC-A7660F97ECB2}"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17C95-0680-4C32-844A-B969562E62B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20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23C6C9-255C-4229-BAAC-A7660F97ECB2}"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17C95-0680-4C32-844A-B969562E62B4}" type="slidenum">
              <a:rPr lang="en-GB" smtClean="0"/>
              <a:t>‹#›</a:t>
            </a:fld>
            <a:endParaRPr lang="en-GB"/>
          </a:p>
        </p:txBody>
      </p:sp>
    </p:spTree>
    <p:extLst>
      <p:ext uri="{BB962C8B-B14F-4D97-AF65-F5344CB8AC3E}">
        <p14:creationId xmlns:p14="http://schemas.microsoft.com/office/powerpoint/2010/main" val="4256785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23C6C9-255C-4229-BAAC-A7660F97ECB2}"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17C95-0680-4C32-844A-B969562E62B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192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23C6C9-255C-4229-BAAC-A7660F97ECB2}"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17C95-0680-4C32-844A-B969562E62B4}" type="slidenum">
              <a:rPr lang="en-GB" smtClean="0"/>
              <a:t>‹#›</a:t>
            </a:fld>
            <a:endParaRPr lang="en-GB"/>
          </a:p>
        </p:txBody>
      </p:sp>
    </p:spTree>
    <p:extLst>
      <p:ext uri="{BB962C8B-B14F-4D97-AF65-F5344CB8AC3E}">
        <p14:creationId xmlns:p14="http://schemas.microsoft.com/office/powerpoint/2010/main" val="2526126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3C6C9-255C-4229-BAAC-A7660F97ECB2}"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17C95-0680-4C32-844A-B969562E62B4}" type="slidenum">
              <a:rPr lang="en-GB" smtClean="0"/>
              <a:t>‹#›</a:t>
            </a:fld>
            <a:endParaRPr lang="en-GB"/>
          </a:p>
        </p:txBody>
      </p:sp>
    </p:spTree>
    <p:extLst>
      <p:ext uri="{BB962C8B-B14F-4D97-AF65-F5344CB8AC3E}">
        <p14:creationId xmlns:p14="http://schemas.microsoft.com/office/powerpoint/2010/main" val="2693721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3C6C9-255C-4229-BAAC-A7660F97ECB2}"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17C95-0680-4C32-844A-B969562E62B4}" type="slidenum">
              <a:rPr lang="en-GB" smtClean="0"/>
              <a:t>‹#›</a:t>
            </a:fld>
            <a:endParaRPr lang="en-GB"/>
          </a:p>
        </p:txBody>
      </p:sp>
    </p:spTree>
    <p:extLst>
      <p:ext uri="{BB962C8B-B14F-4D97-AF65-F5344CB8AC3E}">
        <p14:creationId xmlns:p14="http://schemas.microsoft.com/office/powerpoint/2010/main" val="159971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3C6C9-255C-4229-BAAC-A7660F97ECB2}"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17C95-0680-4C32-844A-B969562E62B4}" type="slidenum">
              <a:rPr lang="en-GB" smtClean="0"/>
              <a:t>‹#›</a:t>
            </a:fld>
            <a:endParaRPr lang="en-GB"/>
          </a:p>
        </p:txBody>
      </p:sp>
    </p:spTree>
    <p:extLst>
      <p:ext uri="{BB962C8B-B14F-4D97-AF65-F5344CB8AC3E}">
        <p14:creationId xmlns:p14="http://schemas.microsoft.com/office/powerpoint/2010/main" val="184924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23C6C9-255C-4229-BAAC-A7660F97ECB2}"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17C95-0680-4C32-844A-B969562E62B4}" type="slidenum">
              <a:rPr lang="en-GB" smtClean="0"/>
              <a:t>‹#›</a:t>
            </a:fld>
            <a:endParaRPr lang="en-GB"/>
          </a:p>
        </p:txBody>
      </p:sp>
    </p:spTree>
    <p:extLst>
      <p:ext uri="{BB962C8B-B14F-4D97-AF65-F5344CB8AC3E}">
        <p14:creationId xmlns:p14="http://schemas.microsoft.com/office/powerpoint/2010/main" val="170908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23C6C9-255C-4229-BAAC-A7660F97ECB2}" type="datetimeFigureOut">
              <a:rPr lang="en-GB" smtClean="0"/>
              <a:t>22/07/2025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F17C95-0680-4C32-844A-B969562E62B4}" type="slidenum">
              <a:rPr lang="en-GB" smtClean="0"/>
              <a:t>‹#›</a:t>
            </a:fld>
            <a:endParaRPr lang="en-GB"/>
          </a:p>
        </p:txBody>
      </p:sp>
    </p:spTree>
    <p:extLst>
      <p:ext uri="{BB962C8B-B14F-4D97-AF65-F5344CB8AC3E}">
        <p14:creationId xmlns:p14="http://schemas.microsoft.com/office/powerpoint/2010/main" val="339835149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23C6C9-255C-4229-BAAC-A7660F97ECB2}" type="datetimeFigureOut">
              <a:rPr lang="en-GB" smtClean="0"/>
              <a:t>22/07/2025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F17C95-0680-4C32-844A-B969562E62B4}" type="slidenum">
              <a:rPr lang="en-GB" smtClean="0"/>
              <a:t>‹#›</a:t>
            </a:fld>
            <a:endParaRPr lang="en-GB"/>
          </a:p>
        </p:txBody>
      </p:sp>
    </p:spTree>
    <p:extLst>
      <p:ext uri="{BB962C8B-B14F-4D97-AF65-F5344CB8AC3E}">
        <p14:creationId xmlns:p14="http://schemas.microsoft.com/office/powerpoint/2010/main" val="18962252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A23C6C9-255C-4229-BAAC-A7660F97ECB2}" type="datetimeFigureOut">
              <a:rPr lang="en-GB" smtClean="0"/>
              <a:t>22/07/2025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F17C95-0680-4C32-844A-B969562E62B4}" type="slidenum">
              <a:rPr lang="en-GB" smtClean="0"/>
              <a:t>‹#›</a:t>
            </a:fld>
            <a:endParaRPr lang="en-GB"/>
          </a:p>
        </p:txBody>
      </p:sp>
    </p:spTree>
    <p:extLst>
      <p:ext uri="{BB962C8B-B14F-4D97-AF65-F5344CB8AC3E}">
        <p14:creationId xmlns:p14="http://schemas.microsoft.com/office/powerpoint/2010/main" val="399712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3C6C9-255C-4229-BAAC-A7660F97ECB2}" type="datetimeFigureOut">
              <a:rPr lang="en-GB" smtClean="0"/>
              <a:t>22/07/2025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F17C95-0680-4C32-844A-B969562E62B4}" type="slidenum">
              <a:rPr lang="en-GB" smtClean="0"/>
              <a:t>‹#›</a:t>
            </a:fld>
            <a:endParaRPr lang="en-GB"/>
          </a:p>
        </p:txBody>
      </p:sp>
    </p:spTree>
    <p:extLst>
      <p:ext uri="{BB962C8B-B14F-4D97-AF65-F5344CB8AC3E}">
        <p14:creationId xmlns:p14="http://schemas.microsoft.com/office/powerpoint/2010/main" val="86230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23C6C9-255C-4229-BAAC-A7660F97ECB2}" type="datetimeFigureOut">
              <a:rPr lang="en-GB" smtClean="0"/>
              <a:t>22/07/2025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F17C95-0680-4C32-844A-B969562E62B4}" type="slidenum">
              <a:rPr lang="en-GB" smtClean="0"/>
              <a:t>‹#›</a:t>
            </a:fld>
            <a:endParaRPr lang="en-GB"/>
          </a:p>
        </p:txBody>
      </p:sp>
    </p:spTree>
    <p:extLst>
      <p:ext uri="{BB962C8B-B14F-4D97-AF65-F5344CB8AC3E}">
        <p14:creationId xmlns:p14="http://schemas.microsoft.com/office/powerpoint/2010/main" val="37803055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F17C95-0680-4C32-844A-B969562E62B4}" type="slidenum">
              <a:rPr lang="en-GB" smtClean="0"/>
              <a:t>‹#›</a:t>
            </a:fld>
            <a:endParaRPr lang="en-GB"/>
          </a:p>
        </p:txBody>
      </p:sp>
      <p:sp>
        <p:nvSpPr>
          <p:cNvPr id="5" name="Date Placeholder 4"/>
          <p:cNvSpPr>
            <a:spLocks noGrp="1"/>
          </p:cNvSpPr>
          <p:nvPr>
            <p:ph type="dt" sz="half" idx="10"/>
          </p:nvPr>
        </p:nvSpPr>
        <p:spPr/>
        <p:txBody>
          <a:bodyPr/>
          <a:lstStyle/>
          <a:p>
            <a:fld id="{8A23C6C9-255C-4229-BAAC-A7660F97ECB2}" type="datetimeFigureOut">
              <a:rPr lang="en-GB" smtClean="0"/>
              <a:t>22/07/2025</a:t>
            </a:fld>
            <a:endParaRPr lang="en-GB"/>
          </a:p>
        </p:txBody>
      </p:sp>
    </p:spTree>
    <p:extLst>
      <p:ext uri="{BB962C8B-B14F-4D97-AF65-F5344CB8AC3E}">
        <p14:creationId xmlns:p14="http://schemas.microsoft.com/office/powerpoint/2010/main" val="1055673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23C6C9-255C-4229-BAAC-A7660F97ECB2}" type="datetimeFigureOut">
              <a:rPr lang="en-GB" smtClean="0"/>
              <a:t>22/07/2025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AF17C95-0680-4C32-844A-B969562E62B4}" type="slidenum">
              <a:rPr lang="en-GB" smtClean="0"/>
              <a:t>‹#›</a:t>
            </a:fld>
            <a:endParaRPr lang="en-GB"/>
          </a:p>
        </p:txBody>
      </p:sp>
      <p:sp>
        <p:nvSpPr>
          <p:cNvPr id="7" name="Footer Placeholder 2">
            <a:extLst>
              <a:ext uri="{FF2B5EF4-FFF2-40B4-BE49-F238E27FC236}">
                <a16:creationId xmlns:a16="http://schemas.microsoft.com/office/drawing/2014/main" id="{4E2B1E27-4263-767A-E6B4-0A13E25A779D}"/>
              </a:ext>
            </a:extLst>
          </p:cNvPr>
          <p:cNvSpPr txBox="1">
            <a:spLocks/>
          </p:cNvSpPr>
          <p:nvPr userDrawn="1"/>
        </p:nvSpPr>
        <p:spPr>
          <a:xfrm>
            <a:off x="224366" y="653807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8">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7609A51-311D-1B71-7E19-81C842CFF8FB}"/>
              </a:ext>
            </a:extLst>
          </p:cNvPr>
          <p:cNvSpPr txBox="1"/>
          <p:nvPr userDrawn="1"/>
        </p:nvSpPr>
        <p:spPr>
          <a:xfrm>
            <a:off x="8876437" y="6540923"/>
            <a:ext cx="3048000" cy="230832"/>
          </a:xfrm>
          <a:prstGeom prst="rect">
            <a:avLst/>
          </a:prstGeom>
          <a:noFill/>
        </p:spPr>
        <p:txBody>
          <a:bodyPr wrap="square" rtlCol="0">
            <a:spAutoFit/>
          </a:bodyPr>
          <a:lstStyle/>
          <a:p>
            <a:pPr algn="ctr"/>
            <a:r>
              <a:rPr lang="en-US" sz="900" b="0" i="0" dirty="0">
                <a:solidFill>
                  <a:schemeClr val="tx1"/>
                </a:solidFill>
                <a:effectLst/>
                <a:latin typeface="gg sans"/>
              </a:rPr>
              <a:t>© 2025 Exams Papers Practice. All Rights Reserved</a:t>
            </a:r>
            <a:endParaRPr lang="en-PH" sz="900" b="0" dirty="0">
              <a:solidFill>
                <a:schemeClr val="tx1"/>
              </a:solidFill>
            </a:endParaRPr>
          </a:p>
        </p:txBody>
      </p:sp>
      <p:pic>
        <p:nvPicPr>
          <p:cNvPr id="9" name="Picture 8">
            <a:extLst>
              <a:ext uri="{FF2B5EF4-FFF2-40B4-BE49-F238E27FC236}">
                <a16:creationId xmlns:a16="http://schemas.microsoft.com/office/drawing/2014/main" id="{C34721C1-F1ED-23B5-FDBE-53BD66478065}"/>
              </a:ext>
            </a:extLst>
          </p:cNvPr>
          <p:cNvPicPr>
            <a:picLocks noChangeAspect="1"/>
          </p:cNvPicPr>
          <p:nvPr userDrawn="1"/>
        </p:nvPicPr>
        <p:blipFill>
          <a:blip r:embed="rId19" cstate="print">
            <a:alphaModFix amt="5000"/>
            <a:extLst>
              <a:ext uri="{28A0092B-C50C-407E-A947-70E740481C1C}">
                <a14:useLocalDpi xmlns:a14="http://schemas.microsoft.com/office/drawing/2010/main" val="0"/>
              </a:ext>
            </a:extLst>
          </a:blip>
          <a:stretch>
            <a:fillRect/>
          </a:stretch>
        </p:blipFill>
        <p:spPr>
          <a:xfrm>
            <a:off x="1618330" y="1429949"/>
            <a:ext cx="8955340" cy="3605479"/>
          </a:xfrm>
          <a:prstGeom prst="rect">
            <a:avLst/>
          </a:prstGeom>
        </p:spPr>
      </p:pic>
      <p:pic>
        <p:nvPicPr>
          <p:cNvPr id="10" name="Picture 9">
            <a:extLst>
              <a:ext uri="{FF2B5EF4-FFF2-40B4-BE49-F238E27FC236}">
                <a16:creationId xmlns:a16="http://schemas.microsoft.com/office/drawing/2014/main" id="{51FB8D62-56AA-B89C-1B7B-B783619AF82F}"/>
              </a:ext>
            </a:extLst>
          </p:cNvPr>
          <p:cNvPicPr>
            <a:picLocks noChangeAspect="1"/>
          </p:cNvPicPr>
          <p:nvPr userDrawn="1"/>
        </p:nvPicPr>
        <p:blipFill>
          <a:blip r:embed="rId20" cstate="print">
            <a:alphaModFix amt="85000"/>
            <a:extLst>
              <a:ext uri="{28A0092B-C50C-407E-A947-70E740481C1C}">
                <a14:useLocalDpi xmlns:a14="http://schemas.microsoft.com/office/drawing/2010/main" val="0"/>
              </a:ext>
            </a:extLst>
          </a:blip>
          <a:stretch>
            <a:fillRect/>
          </a:stretch>
        </p:blipFill>
        <p:spPr>
          <a:xfrm>
            <a:off x="10791595" y="136524"/>
            <a:ext cx="933411" cy="375797"/>
          </a:xfrm>
          <a:prstGeom prst="rect">
            <a:avLst/>
          </a:prstGeom>
        </p:spPr>
      </p:pic>
    </p:spTree>
    <p:extLst>
      <p:ext uri="{BB962C8B-B14F-4D97-AF65-F5344CB8AC3E}">
        <p14:creationId xmlns:p14="http://schemas.microsoft.com/office/powerpoint/2010/main" val="396817841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xampaperspractice.co.uk/"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hyperlink" Target="http://www.google.co.uk/url?sa=i&amp;rct=j&amp;q=&amp;esrc=s&amp;frm=1&amp;source=images&amp;cd=&amp;cad=rja&amp;docid=8oEIGuTDGtMFiM&amp;tbnid=WVvjf1Zby8gmtM:&amp;ved=0CAUQjRw&amp;url=http://wwwchem.csustan.edu/chem2000/Exp5/Bkg.htm&amp;ei=llYgUofYL8zu0gXGiYCIDw&amp;psig=AFQjCNFw3rSe8db2oB1tqokJ-WyvZjWTOA&amp;ust=1377937344372178"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exampaperspractice.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xampaperspractice.co.uk/"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xampaperspractice.co.uk/"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8.gif"/><Relationship Id="rId7" Type="http://schemas.openxmlformats.org/officeDocument/2006/relationships/image" Target="../media/image1.png"/><Relationship Id="rId2" Type="http://schemas.openxmlformats.org/officeDocument/2006/relationships/hyperlink" Target="http://www.google.co.uk/url?sa=i&amp;rct=j&amp;q=&amp;esrc=s&amp;frm=1&amp;source=images&amp;cd=&amp;cad=rja&amp;docid=FcbW0SnWzbkmeM&amp;tbnid=ppP22y_DESdvrM:&amp;ved=0CAUQjRw&amp;url=http://plantcellbiology.masters.grkraj.org/html/Plant_Cellular_Physiology5-Translocation_Of_Water_And_Nutrients.htm&amp;ei=yFAgUvfiOKfP0QXPqYCABw&amp;bvm=bv.51495398,d.d2k&amp;psig=AFQjCNEI5o-TAQid8FiqBDkQgbCovjNDdQ&amp;ust=1377935913315207" TargetMode="External"/><Relationship Id="rId1" Type="http://schemas.openxmlformats.org/officeDocument/2006/relationships/slideLayout" Target="../slideLayouts/slideLayout1.xml"/><Relationship Id="rId6" Type="http://schemas.openxmlformats.org/officeDocument/2006/relationships/hyperlink" Target="http://www.exampaperspractice.co.uk/" TargetMode="External"/><Relationship Id="rId5" Type="http://schemas.openxmlformats.org/officeDocument/2006/relationships/image" Target="../media/image29.png"/><Relationship Id="rId4" Type="http://schemas.openxmlformats.org/officeDocument/2006/relationships/hyperlink" Target="http://www.google.co.uk/url?sa=i&amp;rct=j&amp;q=&amp;esrc=s&amp;frm=1&amp;source=images&amp;cd=&amp;cad=rja&amp;docid=xEm1PdkE3OB1kM&amp;tbnid=u23Ayvv6UuTTuM:&amp;ved=0CAUQjRw&amp;url=http://www.s-cool.co.uk/category/subjects/a-level/biology/biological-molecules-and-enzymes&amp;ei=A1EgUqqZG63y0gWBjIGwAQ&amp;bvm=bv.51495398,d.d2k&amp;psig=AFQjCNEI5o-TAQid8FiqBDkQgbCovjNDdQ&amp;ust=137793591331520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3" Type="http://schemas.openxmlformats.org/officeDocument/2006/relationships/image" Target="../media/image8.e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image" Target="../media/image3.emf"/><Relationship Id="rId21" Type="http://schemas.openxmlformats.org/officeDocument/2006/relationships/image" Target="../media/image12.emf"/><Relationship Id="rId7" Type="http://schemas.openxmlformats.org/officeDocument/2006/relationships/image" Target="../media/image5.emf"/><Relationship Id="rId12" Type="http://schemas.openxmlformats.org/officeDocument/2006/relationships/oleObject" Target="../embeddings/oleObject6.bin"/><Relationship Id="rId17" Type="http://schemas.openxmlformats.org/officeDocument/2006/relationships/image" Target="../media/image10.emf"/><Relationship Id="rId25" Type="http://schemas.openxmlformats.org/officeDocument/2006/relationships/image" Target="../media/image14.emf"/><Relationship Id="rId33" Type="http://schemas.openxmlformats.org/officeDocument/2006/relationships/image" Target="../media/image18.e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oleObject" Target="../embeddings/oleObject10.bin"/><Relationship Id="rId29"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oleObject" Target="../embeddings/oleObject3.bin"/><Relationship Id="rId11" Type="http://schemas.openxmlformats.org/officeDocument/2006/relationships/image" Target="../media/image7.emf"/><Relationship Id="rId24" Type="http://schemas.openxmlformats.org/officeDocument/2006/relationships/oleObject" Target="../embeddings/oleObject12.bin"/><Relationship Id="rId32" Type="http://schemas.openxmlformats.org/officeDocument/2006/relationships/oleObject" Target="../embeddings/oleObject16.bin"/><Relationship Id="rId5" Type="http://schemas.openxmlformats.org/officeDocument/2006/relationships/image" Target="../media/image4.emf"/><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oleObject" Target="../embeddings/oleObject14.bin"/><Relationship Id="rId10" Type="http://schemas.openxmlformats.org/officeDocument/2006/relationships/oleObject" Target="../embeddings/oleObject5.bin"/><Relationship Id="rId19" Type="http://schemas.openxmlformats.org/officeDocument/2006/relationships/image" Target="../media/image11.emf"/><Relationship Id="rId31" Type="http://schemas.openxmlformats.org/officeDocument/2006/relationships/image" Target="../media/image17.emf"/><Relationship Id="rId4" Type="http://schemas.openxmlformats.org/officeDocument/2006/relationships/oleObject" Target="../embeddings/oleObject2.bin"/><Relationship Id="rId9" Type="http://schemas.openxmlformats.org/officeDocument/2006/relationships/image" Target="../media/image6.e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15.emf"/><Relationship Id="rId30" Type="http://schemas.openxmlformats.org/officeDocument/2006/relationships/oleObject" Target="../embeddings/oleObject15.bin"/><Relationship Id="rId8"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xampaperspractice.co.uk/"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xampaperspractice.co.uk/"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jpeg"/><Relationship Id="rId7" Type="http://schemas.openxmlformats.org/officeDocument/2006/relationships/hyperlink" Target="http://www.google.co.uk/url?sa=i&amp;rct=j&amp;q=&amp;esrc=s&amp;frm=1&amp;source=images&amp;cd=&amp;cad=rja&amp;docid=pSCW6CSFjWObLM&amp;tbnid=aq9KrpG9NAmEtM:&amp;ved=0CAUQjRw&amp;url=http://science-at-home.org/earthquakes-and-tectonic-plates/&amp;ei=2ogfUu_rFqmU0AW-j4GAAw&amp;psig=AFQjCNFYlCfCxnc_qhk5b80-2bmlqwNhRQ&amp;ust=1377884668323845" TargetMode="External"/><Relationship Id="rId2" Type="http://schemas.openxmlformats.org/officeDocument/2006/relationships/hyperlink" Target="http://www.google.co.uk/url?sa=i&amp;rct=j&amp;q=&amp;esrc=s&amp;frm=1&amp;source=images&amp;cd=&amp;cad=rja&amp;docid=gfWgoH6HWbwHbM&amp;tbnid=ZVCg0pUy5tu3aM:&amp;ved=0CAUQjRw&amp;url=http://background-pictures.feedio.net/download-hd-planet-earth-wallpaper-desktop-background-in-1920x1080-hd/hdwallpapers.in*wallpapers*hd_planet_earth-1920x1080.jpg/&amp;ei=QoQfUq3vHJCc0wXk7oGADg&amp;bvm=bv.51495398,d.d2k&amp;psig=AFQjCNFxHHDHq9IQXKNWLlZg33TMG1xmbg&amp;ust=1377883510435749" TargetMode="External"/><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image" Target="../media/image2.png"/><Relationship Id="rId5" Type="http://schemas.openxmlformats.org/officeDocument/2006/relationships/image" Target="../media/image20.jpeg"/><Relationship Id="rId10" Type="http://schemas.openxmlformats.org/officeDocument/2006/relationships/image" Target="../media/image1.png"/><Relationship Id="rId4" Type="http://schemas.openxmlformats.org/officeDocument/2006/relationships/hyperlink" Target="http://www.google.co.uk/url?sa=i&amp;rct=j&amp;q=&amp;esrc=s&amp;frm=1&amp;source=images&amp;cd=&amp;cad=rja&amp;docid=RHNtsbYnpkA4pM&amp;tbnid=lW_FXvqAD02k_M:&amp;ved=0CAUQjRw&amp;url=http://2012books.lardbucket.org/books/general-chemistry-principles-patterns-and-applications-v1.0m/section_08_01.html&amp;ei=64cfUuGSBOmg0QXVgYGAAw&amp;psig=AFQjCNHq7kkKDDS0d4y5wkeemSpNFo7U3g&amp;ust=1377884506478510" TargetMode="External"/><Relationship Id="rId9" Type="http://schemas.openxmlformats.org/officeDocument/2006/relationships/hyperlink" Target="http://www.exampaperspractice.co.uk/"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xampaperspractice.co.uk/"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a:t>Welcome to Year 12 Biology!</a:t>
            </a:r>
          </a:p>
        </p:txBody>
      </p:sp>
      <p:sp>
        <p:nvSpPr>
          <p:cNvPr id="3" name="Subtitle 2"/>
          <p:cNvSpPr>
            <a:spLocks noGrp="1"/>
          </p:cNvSpPr>
          <p:nvPr>
            <p:ph type="subTitle" idx="1"/>
          </p:nvPr>
        </p:nvSpPr>
        <p:spPr/>
        <p:txBody>
          <a:bodyPr/>
          <a:lstStyle/>
          <a:p>
            <a:endParaRPr lang="en-US"/>
          </a:p>
        </p:txBody>
      </p:sp>
      <p:sp>
        <p:nvSpPr>
          <p:cNvPr id="4" name="Footer Placeholder 2">
            <a:extLst>
              <a:ext uri="{FF2B5EF4-FFF2-40B4-BE49-F238E27FC236}">
                <a16:creationId xmlns:a16="http://schemas.microsoft.com/office/drawing/2014/main" id="{09E120B1-68FB-F696-330E-3CB563F24050}"/>
              </a:ext>
            </a:extLst>
          </p:cNvPr>
          <p:cNvSpPr txBox="1">
            <a:spLocks/>
          </p:cNvSpPr>
          <p:nvPr/>
        </p:nvSpPr>
        <p:spPr>
          <a:xfrm>
            <a:off x="224366" y="653807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85B12F5-1DDC-0601-2EC4-55C9B45FA740}"/>
              </a:ext>
            </a:extLst>
          </p:cNvPr>
          <p:cNvSpPr txBox="1"/>
          <p:nvPr/>
        </p:nvSpPr>
        <p:spPr>
          <a:xfrm>
            <a:off x="8876437" y="6540923"/>
            <a:ext cx="3048000" cy="230832"/>
          </a:xfrm>
          <a:prstGeom prst="rect">
            <a:avLst/>
          </a:prstGeom>
          <a:noFill/>
        </p:spPr>
        <p:txBody>
          <a:bodyPr wrap="square" rtlCol="0">
            <a:spAutoFit/>
          </a:bodyPr>
          <a:lstStyle/>
          <a:p>
            <a:pPr algn="ctr"/>
            <a:r>
              <a:rPr lang="en-US" sz="900" b="0" i="0" dirty="0">
                <a:solidFill>
                  <a:schemeClr val="tx1"/>
                </a:solidFill>
                <a:effectLst/>
                <a:latin typeface="gg sans"/>
              </a:rPr>
              <a:t>© 2025 Exams Papers Practice. All Rights Reserved</a:t>
            </a:r>
            <a:endParaRPr lang="en-PH" sz="900" b="0" dirty="0">
              <a:solidFill>
                <a:schemeClr val="tx1"/>
              </a:solidFill>
            </a:endParaRPr>
          </a:p>
        </p:txBody>
      </p:sp>
      <p:pic>
        <p:nvPicPr>
          <p:cNvPr id="6" name="Picture 5">
            <a:extLst>
              <a:ext uri="{FF2B5EF4-FFF2-40B4-BE49-F238E27FC236}">
                <a16:creationId xmlns:a16="http://schemas.microsoft.com/office/drawing/2014/main" id="{B244FA7E-FE72-AB6D-4D1C-69586957371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18330" y="1429949"/>
            <a:ext cx="8955340" cy="3605479"/>
          </a:xfrm>
          <a:prstGeom prst="rect">
            <a:avLst/>
          </a:prstGeom>
        </p:spPr>
      </p:pic>
      <p:pic>
        <p:nvPicPr>
          <p:cNvPr id="7" name="Picture 6">
            <a:extLst>
              <a:ext uri="{FF2B5EF4-FFF2-40B4-BE49-F238E27FC236}">
                <a16:creationId xmlns:a16="http://schemas.microsoft.com/office/drawing/2014/main" id="{960AE717-8C34-A011-7E51-BF4E63114314}"/>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10791595" y="136524"/>
            <a:ext cx="933411" cy="375797"/>
          </a:xfrm>
          <a:prstGeom prst="rect">
            <a:avLst/>
          </a:prstGeom>
        </p:spPr>
      </p:pic>
    </p:spTree>
    <p:extLst>
      <p:ext uri="{BB962C8B-B14F-4D97-AF65-F5344CB8AC3E}">
        <p14:creationId xmlns:p14="http://schemas.microsoft.com/office/powerpoint/2010/main" val="2456598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9496" y="576848"/>
            <a:ext cx="9144000" cy="584775"/>
          </a:xfrm>
          <a:prstGeom prst="rect">
            <a:avLst/>
          </a:prstGeom>
          <a:noFill/>
        </p:spPr>
        <p:txBody>
          <a:bodyPr wrap="square" rtlCol="0">
            <a:spAutoFit/>
          </a:bodyPr>
          <a:lstStyle/>
          <a:p>
            <a:pPr algn="ctr"/>
            <a:r>
              <a:rPr lang="en-GB" sz="3200">
                <a:solidFill>
                  <a:srgbClr val="002060"/>
                </a:solidFill>
                <a:latin typeface="+mj-lt"/>
              </a:rPr>
              <a:t>Importance of the partial charges.</a:t>
            </a:r>
          </a:p>
        </p:txBody>
      </p:sp>
      <p:sp>
        <p:nvSpPr>
          <p:cNvPr id="20" name="TextBox 19"/>
          <p:cNvSpPr txBox="1"/>
          <p:nvPr/>
        </p:nvSpPr>
        <p:spPr>
          <a:xfrm>
            <a:off x="878454" y="1196212"/>
            <a:ext cx="9138947" cy="954107"/>
          </a:xfrm>
          <a:prstGeom prst="rect">
            <a:avLst/>
          </a:prstGeom>
          <a:noFill/>
        </p:spPr>
        <p:txBody>
          <a:bodyPr wrap="square" rtlCol="0">
            <a:spAutoFit/>
          </a:bodyPr>
          <a:lstStyle/>
          <a:p>
            <a:pPr algn="just"/>
            <a:r>
              <a:rPr lang="en-GB" sz="2800">
                <a:solidFill>
                  <a:srgbClr val="0070C0"/>
                </a:solidFill>
                <a:latin typeface="+mj-lt"/>
              </a:rPr>
              <a:t>These partial charges allow for the formation of hydrogen bonds between the polar water molecules.</a:t>
            </a:r>
            <a:endParaRPr lang="en-GB" sz="2800" i="1">
              <a:solidFill>
                <a:srgbClr val="0070C0"/>
              </a:solidFill>
              <a:latin typeface="+mj-lt"/>
            </a:endParaRPr>
          </a:p>
        </p:txBody>
      </p:sp>
      <p:sp>
        <p:nvSpPr>
          <p:cNvPr id="2" name="Oval 1"/>
          <p:cNvSpPr/>
          <p:nvPr/>
        </p:nvSpPr>
        <p:spPr>
          <a:xfrm>
            <a:off x="5826397" y="3816712"/>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sp>
        <p:nvSpPr>
          <p:cNvPr id="7" name="Oval 6"/>
          <p:cNvSpPr/>
          <p:nvPr/>
        </p:nvSpPr>
        <p:spPr>
          <a:xfrm>
            <a:off x="6528048" y="4333471"/>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cxnSp>
        <p:nvCxnSpPr>
          <p:cNvPr id="8" name="Straight Connector 7"/>
          <p:cNvCxnSpPr>
            <a:stCxn id="2" idx="2"/>
            <a:endCxn id="6" idx="0"/>
          </p:cNvCxnSpPr>
          <p:nvPr/>
        </p:nvCxnSpPr>
        <p:spPr>
          <a:xfrm flipH="1">
            <a:off x="5537393" y="4049928"/>
            <a:ext cx="2890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826397" y="3816712"/>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cxnSp>
        <p:nvCxnSpPr>
          <p:cNvPr id="24" name="Straight Connector 23"/>
          <p:cNvCxnSpPr>
            <a:endCxn id="7" idx="0"/>
          </p:cNvCxnSpPr>
          <p:nvPr/>
        </p:nvCxnSpPr>
        <p:spPr>
          <a:xfrm>
            <a:off x="6355912" y="4049928"/>
            <a:ext cx="3707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71864" y="3964720"/>
            <a:ext cx="792088"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32" name="TextBox 31"/>
          <p:cNvSpPr txBox="1"/>
          <p:nvPr/>
        </p:nvSpPr>
        <p:spPr>
          <a:xfrm>
            <a:off x="5519936" y="3460664"/>
            <a:ext cx="648072"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33" name="TextBox 32"/>
          <p:cNvSpPr txBox="1"/>
          <p:nvPr/>
        </p:nvSpPr>
        <p:spPr>
          <a:xfrm>
            <a:off x="6816080" y="3964720"/>
            <a:ext cx="792088"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6" name="Oval 5"/>
          <p:cNvSpPr/>
          <p:nvPr/>
        </p:nvSpPr>
        <p:spPr>
          <a:xfrm>
            <a:off x="5338824" y="4333471"/>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grpSp>
        <p:nvGrpSpPr>
          <p:cNvPr id="101" name="Group 100"/>
          <p:cNvGrpSpPr/>
          <p:nvPr/>
        </p:nvGrpSpPr>
        <p:grpSpPr>
          <a:xfrm>
            <a:off x="3431704" y="5125558"/>
            <a:ext cx="2808312" cy="1183762"/>
            <a:chOff x="1907704" y="4437112"/>
            <a:chExt cx="2808312" cy="1183762"/>
          </a:xfrm>
        </p:grpSpPr>
        <p:sp>
          <p:nvSpPr>
            <p:cNvPr id="75" name="Oval 74"/>
            <p:cNvSpPr/>
            <p:nvPr/>
          </p:nvSpPr>
          <p:spPr>
            <a:xfrm>
              <a:off x="2862237" y="4793160"/>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sp>
          <p:nvSpPr>
            <p:cNvPr id="76" name="Oval 75"/>
            <p:cNvSpPr/>
            <p:nvPr/>
          </p:nvSpPr>
          <p:spPr>
            <a:xfrm>
              <a:off x="3563888" y="5309919"/>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cxnSp>
          <p:nvCxnSpPr>
            <p:cNvPr id="77" name="Straight Connector 76"/>
            <p:cNvCxnSpPr>
              <a:stCxn id="75" idx="2"/>
              <a:endCxn id="83" idx="0"/>
            </p:cNvCxnSpPr>
            <p:nvPr/>
          </p:nvCxnSpPr>
          <p:spPr>
            <a:xfrm flipH="1">
              <a:off x="2573232" y="5026377"/>
              <a:ext cx="2890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862237" y="4793160"/>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cxnSp>
          <p:nvCxnSpPr>
            <p:cNvPr id="79" name="Straight Connector 78"/>
            <p:cNvCxnSpPr>
              <a:endCxn id="76" idx="0"/>
            </p:cNvCxnSpPr>
            <p:nvPr/>
          </p:nvCxnSpPr>
          <p:spPr>
            <a:xfrm>
              <a:off x="3391751" y="5026377"/>
              <a:ext cx="3707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907704" y="4941168"/>
              <a:ext cx="792088"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81" name="TextBox 80"/>
            <p:cNvSpPr txBox="1"/>
            <p:nvPr/>
          </p:nvSpPr>
          <p:spPr>
            <a:xfrm>
              <a:off x="2555776" y="4437112"/>
              <a:ext cx="648072"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82" name="TextBox 81"/>
            <p:cNvSpPr txBox="1"/>
            <p:nvPr/>
          </p:nvSpPr>
          <p:spPr>
            <a:xfrm>
              <a:off x="3923928" y="5013176"/>
              <a:ext cx="792088"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83" name="Oval 82"/>
            <p:cNvSpPr/>
            <p:nvPr/>
          </p:nvSpPr>
          <p:spPr>
            <a:xfrm>
              <a:off x="2374664" y="5309919"/>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grpSp>
      <p:grpSp>
        <p:nvGrpSpPr>
          <p:cNvPr id="102" name="Group 101"/>
          <p:cNvGrpSpPr/>
          <p:nvPr/>
        </p:nvGrpSpPr>
        <p:grpSpPr>
          <a:xfrm>
            <a:off x="6384032" y="5197566"/>
            <a:ext cx="2736304" cy="1183762"/>
            <a:chOff x="4860032" y="4509120"/>
            <a:chExt cx="2736304" cy="1183762"/>
          </a:xfrm>
        </p:grpSpPr>
        <p:sp>
          <p:nvSpPr>
            <p:cNvPr id="84" name="Oval 83"/>
            <p:cNvSpPr/>
            <p:nvPr/>
          </p:nvSpPr>
          <p:spPr>
            <a:xfrm>
              <a:off x="5814565" y="4865168"/>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sp>
          <p:nvSpPr>
            <p:cNvPr id="85" name="Oval 84"/>
            <p:cNvSpPr/>
            <p:nvPr/>
          </p:nvSpPr>
          <p:spPr>
            <a:xfrm>
              <a:off x="6516216" y="5381927"/>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cxnSp>
          <p:nvCxnSpPr>
            <p:cNvPr id="86" name="Straight Connector 85"/>
            <p:cNvCxnSpPr>
              <a:stCxn id="84" idx="2"/>
              <a:endCxn id="92" idx="0"/>
            </p:cNvCxnSpPr>
            <p:nvPr/>
          </p:nvCxnSpPr>
          <p:spPr>
            <a:xfrm flipH="1">
              <a:off x="5525560" y="5098385"/>
              <a:ext cx="2890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5814565" y="4865168"/>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cxnSp>
          <p:nvCxnSpPr>
            <p:cNvPr id="88" name="Straight Connector 87"/>
            <p:cNvCxnSpPr>
              <a:endCxn id="85" idx="0"/>
            </p:cNvCxnSpPr>
            <p:nvPr/>
          </p:nvCxnSpPr>
          <p:spPr>
            <a:xfrm>
              <a:off x="6344079" y="5098385"/>
              <a:ext cx="3707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860032" y="5013176"/>
              <a:ext cx="792088"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90" name="TextBox 89"/>
            <p:cNvSpPr txBox="1"/>
            <p:nvPr/>
          </p:nvSpPr>
          <p:spPr>
            <a:xfrm>
              <a:off x="5508104" y="4509120"/>
              <a:ext cx="648072"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91" name="TextBox 90"/>
            <p:cNvSpPr txBox="1"/>
            <p:nvPr/>
          </p:nvSpPr>
          <p:spPr>
            <a:xfrm>
              <a:off x="6804248" y="5013176"/>
              <a:ext cx="792088"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92" name="Oval 91"/>
            <p:cNvSpPr/>
            <p:nvPr/>
          </p:nvSpPr>
          <p:spPr>
            <a:xfrm>
              <a:off x="5326992" y="5381927"/>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grpSp>
      <p:cxnSp>
        <p:nvCxnSpPr>
          <p:cNvPr id="93" name="Straight Connector 92"/>
          <p:cNvCxnSpPr>
            <a:stCxn id="7" idx="5"/>
          </p:cNvCxnSpPr>
          <p:nvPr/>
        </p:nvCxnSpPr>
        <p:spPr>
          <a:xfrm>
            <a:off x="6867026" y="4598888"/>
            <a:ext cx="736297" cy="95472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6" idx="3"/>
            <a:endCxn id="81" idx="3"/>
          </p:cNvCxnSpPr>
          <p:nvPr/>
        </p:nvCxnSpPr>
        <p:spPr>
          <a:xfrm flipH="1">
            <a:off x="4727849" y="4598888"/>
            <a:ext cx="669135" cy="81905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655841" y="3181342"/>
            <a:ext cx="2839239" cy="369332"/>
          </a:xfrm>
          <a:prstGeom prst="rect">
            <a:avLst/>
          </a:prstGeom>
          <a:noFill/>
        </p:spPr>
        <p:txBody>
          <a:bodyPr wrap="none" rtlCol="0">
            <a:spAutoFit/>
          </a:bodyPr>
          <a:lstStyle/>
          <a:p>
            <a:r>
              <a:rPr lang="en-GB">
                <a:solidFill>
                  <a:srgbClr val="7030A0"/>
                </a:solidFill>
                <a:latin typeface="MS Mincho" panose="02020609040205080304" pitchFamily="49" charset="-128"/>
                <a:ea typeface="MS Mincho" panose="02020609040205080304" pitchFamily="49" charset="-128"/>
              </a:rPr>
              <a:t>Partial negative charge</a:t>
            </a:r>
          </a:p>
        </p:txBody>
      </p:sp>
      <p:sp>
        <p:nvSpPr>
          <p:cNvPr id="100" name="TextBox 99"/>
          <p:cNvSpPr txBox="1"/>
          <p:nvPr/>
        </p:nvSpPr>
        <p:spPr>
          <a:xfrm>
            <a:off x="4655841" y="4684218"/>
            <a:ext cx="2839239" cy="369332"/>
          </a:xfrm>
          <a:prstGeom prst="rect">
            <a:avLst/>
          </a:prstGeom>
          <a:noFill/>
        </p:spPr>
        <p:txBody>
          <a:bodyPr wrap="none" rtlCol="0">
            <a:spAutoFit/>
          </a:bodyPr>
          <a:lstStyle/>
          <a:p>
            <a:r>
              <a:rPr lang="en-GB">
                <a:solidFill>
                  <a:srgbClr val="7030A0"/>
                </a:solidFill>
                <a:latin typeface="MS Mincho" panose="02020609040205080304" pitchFamily="49" charset="-128"/>
                <a:ea typeface="MS Mincho" panose="02020609040205080304" pitchFamily="49" charset="-128"/>
              </a:rPr>
              <a:t>Partial positive charge</a:t>
            </a:r>
          </a:p>
        </p:txBody>
      </p:sp>
      <p:grpSp>
        <p:nvGrpSpPr>
          <p:cNvPr id="103" name="Group 102"/>
          <p:cNvGrpSpPr/>
          <p:nvPr/>
        </p:nvGrpSpPr>
        <p:grpSpPr>
          <a:xfrm>
            <a:off x="1559496" y="3437740"/>
            <a:ext cx="2808312" cy="1183762"/>
            <a:chOff x="1907704" y="4437112"/>
            <a:chExt cx="2808312" cy="1183762"/>
          </a:xfrm>
        </p:grpSpPr>
        <p:sp>
          <p:nvSpPr>
            <p:cNvPr id="104" name="Oval 103"/>
            <p:cNvSpPr/>
            <p:nvPr/>
          </p:nvSpPr>
          <p:spPr>
            <a:xfrm>
              <a:off x="2862237" y="4793160"/>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sp>
          <p:nvSpPr>
            <p:cNvPr id="105" name="Oval 104"/>
            <p:cNvSpPr/>
            <p:nvPr/>
          </p:nvSpPr>
          <p:spPr>
            <a:xfrm>
              <a:off x="3563888" y="5309919"/>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cxnSp>
          <p:nvCxnSpPr>
            <p:cNvPr id="106" name="Straight Connector 105"/>
            <p:cNvCxnSpPr>
              <a:stCxn id="104" idx="2"/>
              <a:endCxn id="112" idx="0"/>
            </p:cNvCxnSpPr>
            <p:nvPr/>
          </p:nvCxnSpPr>
          <p:spPr>
            <a:xfrm flipH="1">
              <a:off x="2573232" y="5026377"/>
              <a:ext cx="2890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2862237" y="4793160"/>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cxnSp>
          <p:nvCxnSpPr>
            <p:cNvPr id="108" name="Straight Connector 107"/>
            <p:cNvCxnSpPr>
              <a:endCxn id="105" idx="0"/>
            </p:cNvCxnSpPr>
            <p:nvPr/>
          </p:nvCxnSpPr>
          <p:spPr>
            <a:xfrm>
              <a:off x="3391751" y="5026377"/>
              <a:ext cx="3707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1907704" y="4941168"/>
              <a:ext cx="792088"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110" name="TextBox 109"/>
            <p:cNvSpPr txBox="1"/>
            <p:nvPr/>
          </p:nvSpPr>
          <p:spPr>
            <a:xfrm>
              <a:off x="2555776" y="4437112"/>
              <a:ext cx="648072"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111" name="TextBox 110"/>
            <p:cNvSpPr txBox="1"/>
            <p:nvPr/>
          </p:nvSpPr>
          <p:spPr>
            <a:xfrm>
              <a:off x="3923928" y="5013176"/>
              <a:ext cx="792088"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112" name="Oval 111"/>
            <p:cNvSpPr/>
            <p:nvPr/>
          </p:nvSpPr>
          <p:spPr>
            <a:xfrm>
              <a:off x="2374664" y="5309919"/>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grpSp>
      <p:cxnSp>
        <p:nvCxnSpPr>
          <p:cNvPr id="113" name="Straight Connector 112"/>
          <p:cNvCxnSpPr/>
          <p:nvPr/>
        </p:nvCxnSpPr>
        <p:spPr>
          <a:xfrm>
            <a:off x="3612817" y="4549495"/>
            <a:ext cx="971017" cy="89106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8328248" y="3429000"/>
            <a:ext cx="2736304" cy="1183762"/>
            <a:chOff x="4860032" y="4509120"/>
            <a:chExt cx="2736304" cy="1183762"/>
          </a:xfrm>
        </p:grpSpPr>
        <p:sp>
          <p:nvSpPr>
            <p:cNvPr id="116" name="Oval 115"/>
            <p:cNvSpPr/>
            <p:nvPr/>
          </p:nvSpPr>
          <p:spPr>
            <a:xfrm>
              <a:off x="5814565" y="4865168"/>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sp>
          <p:nvSpPr>
            <p:cNvPr id="117" name="Oval 116"/>
            <p:cNvSpPr/>
            <p:nvPr/>
          </p:nvSpPr>
          <p:spPr>
            <a:xfrm>
              <a:off x="6516216" y="5381927"/>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cxnSp>
          <p:nvCxnSpPr>
            <p:cNvPr id="118" name="Straight Connector 117"/>
            <p:cNvCxnSpPr>
              <a:stCxn id="116" idx="2"/>
              <a:endCxn id="124" idx="0"/>
            </p:cNvCxnSpPr>
            <p:nvPr/>
          </p:nvCxnSpPr>
          <p:spPr>
            <a:xfrm flipH="1">
              <a:off x="5525560" y="5098385"/>
              <a:ext cx="2890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5814565" y="4865168"/>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cxnSp>
          <p:nvCxnSpPr>
            <p:cNvPr id="120" name="Straight Connector 119"/>
            <p:cNvCxnSpPr>
              <a:endCxn id="117" idx="0"/>
            </p:cNvCxnSpPr>
            <p:nvPr/>
          </p:nvCxnSpPr>
          <p:spPr>
            <a:xfrm>
              <a:off x="6344079" y="5098385"/>
              <a:ext cx="3707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4860032" y="5013176"/>
              <a:ext cx="792088"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122" name="TextBox 121"/>
            <p:cNvSpPr txBox="1"/>
            <p:nvPr/>
          </p:nvSpPr>
          <p:spPr>
            <a:xfrm>
              <a:off x="5508104" y="4509120"/>
              <a:ext cx="648072"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123" name="TextBox 122"/>
            <p:cNvSpPr txBox="1"/>
            <p:nvPr/>
          </p:nvSpPr>
          <p:spPr>
            <a:xfrm>
              <a:off x="6804248" y="5013176"/>
              <a:ext cx="792088"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124" name="Oval 123"/>
            <p:cNvSpPr/>
            <p:nvPr/>
          </p:nvSpPr>
          <p:spPr>
            <a:xfrm>
              <a:off x="5326992" y="5381927"/>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grpSp>
      <p:cxnSp>
        <p:nvCxnSpPr>
          <p:cNvPr id="125" name="Straight Connector 124"/>
          <p:cNvCxnSpPr/>
          <p:nvPr/>
        </p:nvCxnSpPr>
        <p:spPr>
          <a:xfrm flipH="1">
            <a:off x="7628129" y="4607598"/>
            <a:ext cx="1225238" cy="102201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6384032" y="2029214"/>
            <a:ext cx="2736304" cy="1183762"/>
            <a:chOff x="4860032" y="4509120"/>
            <a:chExt cx="2736304" cy="1183762"/>
          </a:xfrm>
        </p:grpSpPr>
        <p:sp>
          <p:nvSpPr>
            <p:cNvPr id="129" name="Oval 128"/>
            <p:cNvSpPr/>
            <p:nvPr/>
          </p:nvSpPr>
          <p:spPr>
            <a:xfrm>
              <a:off x="5814565" y="4865168"/>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sp>
          <p:nvSpPr>
            <p:cNvPr id="130" name="Oval 129"/>
            <p:cNvSpPr/>
            <p:nvPr/>
          </p:nvSpPr>
          <p:spPr>
            <a:xfrm>
              <a:off x="6516216" y="5381927"/>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cxnSp>
          <p:nvCxnSpPr>
            <p:cNvPr id="131" name="Straight Connector 130"/>
            <p:cNvCxnSpPr>
              <a:stCxn id="129" idx="2"/>
              <a:endCxn id="137" idx="0"/>
            </p:cNvCxnSpPr>
            <p:nvPr/>
          </p:nvCxnSpPr>
          <p:spPr>
            <a:xfrm flipH="1">
              <a:off x="5525560" y="5098385"/>
              <a:ext cx="2890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5814565" y="4865168"/>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cxnSp>
          <p:nvCxnSpPr>
            <p:cNvPr id="133" name="Straight Connector 132"/>
            <p:cNvCxnSpPr>
              <a:endCxn id="130" idx="0"/>
            </p:cNvCxnSpPr>
            <p:nvPr/>
          </p:nvCxnSpPr>
          <p:spPr>
            <a:xfrm>
              <a:off x="6344079" y="5098385"/>
              <a:ext cx="3707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860032" y="5013176"/>
              <a:ext cx="792088"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135" name="TextBox 134"/>
            <p:cNvSpPr txBox="1"/>
            <p:nvPr/>
          </p:nvSpPr>
          <p:spPr>
            <a:xfrm>
              <a:off x="5508104" y="4509120"/>
              <a:ext cx="648072"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136" name="TextBox 135"/>
            <p:cNvSpPr txBox="1"/>
            <p:nvPr/>
          </p:nvSpPr>
          <p:spPr>
            <a:xfrm>
              <a:off x="6804248" y="5013176"/>
              <a:ext cx="792088"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137" name="Oval 136"/>
            <p:cNvSpPr/>
            <p:nvPr/>
          </p:nvSpPr>
          <p:spPr>
            <a:xfrm>
              <a:off x="5326992" y="5381927"/>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grpSp>
      <p:grpSp>
        <p:nvGrpSpPr>
          <p:cNvPr id="138" name="Group 137"/>
          <p:cNvGrpSpPr/>
          <p:nvPr/>
        </p:nvGrpSpPr>
        <p:grpSpPr>
          <a:xfrm>
            <a:off x="3143672" y="2029214"/>
            <a:ext cx="2736304" cy="1183762"/>
            <a:chOff x="4860032" y="4509120"/>
            <a:chExt cx="2736304" cy="1183762"/>
          </a:xfrm>
        </p:grpSpPr>
        <p:sp>
          <p:nvSpPr>
            <p:cNvPr id="139" name="Oval 138"/>
            <p:cNvSpPr/>
            <p:nvPr/>
          </p:nvSpPr>
          <p:spPr>
            <a:xfrm>
              <a:off x="5814565" y="4865168"/>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sp>
          <p:nvSpPr>
            <p:cNvPr id="140" name="Oval 139"/>
            <p:cNvSpPr/>
            <p:nvPr/>
          </p:nvSpPr>
          <p:spPr>
            <a:xfrm>
              <a:off x="6516216" y="5381927"/>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cxnSp>
          <p:nvCxnSpPr>
            <p:cNvPr id="141" name="Straight Connector 140"/>
            <p:cNvCxnSpPr>
              <a:stCxn id="139" idx="2"/>
              <a:endCxn id="147" idx="0"/>
            </p:cNvCxnSpPr>
            <p:nvPr/>
          </p:nvCxnSpPr>
          <p:spPr>
            <a:xfrm flipH="1">
              <a:off x="5525560" y="5098385"/>
              <a:ext cx="2890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Oval 141"/>
            <p:cNvSpPr/>
            <p:nvPr/>
          </p:nvSpPr>
          <p:spPr>
            <a:xfrm>
              <a:off x="5814565" y="4865168"/>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cxnSp>
          <p:nvCxnSpPr>
            <p:cNvPr id="143" name="Straight Connector 142"/>
            <p:cNvCxnSpPr>
              <a:endCxn id="140" idx="0"/>
            </p:cNvCxnSpPr>
            <p:nvPr/>
          </p:nvCxnSpPr>
          <p:spPr>
            <a:xfrm>
              <a:off x="6344079" y="5098385"/>
              <a:ext cx="3707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4860032" y="5013176"/>
              <a:ext cx="792088"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145" name="TextBox 144"/>
            <p:cNvSpPr txBox="1"/>
            <p:nvPr/>
          </p:nvSpPr>
          <p:spPr>
            <a:xfrm>
              <a:off x="5508104" y="4509120"/>
              <a:ext cx="648072"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146" name="TextBox 145"/>
            <p:cNvSpPr txBox="1"/>
            <p:nvPr/>
          </p:nvSpPr>
          <p:spPr>
            <a:xfrm>
              <a:off x="6804248" y="5013176"/>
              <a:ext cx="792088" cy="584775"/>
            </a:xfrm>
            <a:prstGeom prst="rect">
              <a:avLst/>
            </a:prstGeom>
            <a:noFill/>
          </p:spPr>
          <p:txBody>
            <a:bodyPr wrap="square" rtlCol="0">
              <a:spAutoFit/>
            </a:bodyPr>
            <a:lstStyle/>
            <a:p>
              <a:r>
                <a:rPr lang="el-GR" sz="3200">
                  <a:solidFill>
                    <a:srgbClr val="7030A0"/>
                  </a:solidFill>
                  <a:latin typeface="Calibri"/>
                  <a:cs typeface="Calibri"/>
                </a:rPr>
                <a:t>δ</a:t>
              </a:r>
              <a:r>
                <a:rPr lang="en-GB" sz="3200">
                  <a:solidFill>
                    <a:srgbClr val="7030A0"/>
                  </a:solidFill>
                  <a:latin typeface="Calibri"/>
                  <a:cs typeface="Calibri"/>
                </a:rPr>
                <a:t>+</a:t>
              </a:r>
              <a:endParaRPr lang="en-GB" sz="3200">
                <a:solidFill>
                  <a:srgbClr val="7030A0"/>
                </a:solidFill>
                <a:latin typeface="OpenDyslexic" pitchFamily="2" charset="0"/>
              </a:endParaRPr>
            </a:p>
          </p:txBody>
        </p:sp>
        <p:sp>
          <p:nvSpPr>
            <p:cNvPr id="147" name="Oval 146"/>
            <p:cNvSpPr/>
            <p:nvPr/>
          </p:nvSpPr>
          <p:spPr>
            <a:xfrm>
              <a:off x="5326992" y="5381927"/>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grpSp>
      <p:cxnSp>
        <p:nvCxnSpPr>
          <p:cNvPr id="148" name="Straight Connector 147"/>
          <p:cNvCxnSpPr>
            <a:stCxn id="137" idx="3"/>
            <a:endCxn id="19" idx="7"/>
          </p:cNvCxnSpPr>
          <p:nvPr/>
        </p:nvCxnSpPr>
        <p:spPr>
          <a:xfrm flipH="1">
            <a:off x="6278365" y="3167439"/>
            <a:ext cx="630786" cy="71758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40" idx="5"/>
          </p:cNvCxnSpPr>
          <p:nvPr/>
        </p:nvCxnSpPr>
        <p:spPr>
          <a:xfrm>
            <a:off x="5138834" y="3167439"/>
            <a:ext cx="920073" cy="68894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240748" y="3057499"/>
            <a:ext cx="1167620" cy="82752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47" idx="3"/>
            <a:endCxn id="107" idx="7"/>
          </p:cNvCxnSpPr>
          <p:nvPr/>
        </p:nvCxnSpPr>
        <p:spPr>
          <a:xfrm flipH="1">
            <a:off x="2965997" y="3167438"/>
            <a:ext cx="702794" cy="69465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5107798" y="5012900"/>
            <a:ext cx="1685077" cy="369332"/>
          </a:xfrm>
          <a:prstGeom prst="rect">
            <a:avLst/>
          </a:prstGeom>
          <a:noFill/>
        </p:spPr>
        <p:txBody>
          <a:bodyPr wrap="none" rtlCol="0">
            <a:spAutoFit/>
          </a:bodyPr>
          <a:lstStyle/>
          <a:p>
            <a:r>
              <a:rPr lang="en-GB">
                <a:latin typeface="MS Mincho" panose="02020609040205080304" pitchFamily="49" charset="-128"/>
                <a:ea typeface="MS Mincho" panose="02020609040205080304" pitchFamily="49" charset="-128"/>
              </a:rPr>
              <a:t>Hydrogen bond</a:t>
            </a:r>
          </a:p>
        </p:txBody>
      </p:sp>
      <p:pic>
        <p:nvPicPr>
          <p:cNvPr id="95" name="Picture 4" descr="http://wwwchem.csustan.edu/chem2000/Exp5/bulk_h2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056" y="2145183"/>
            <a:ext cx="8819339" cy="4640146"/>
          </a:xfrm>
          <a:prstGeom prst="rect">
            <a:avLst/>
          </a:prstGeom>
          <a:noFill/>
          <a:effectLst>
            <a:glow rad="127000">
              <a:schemeClr val="accent5">
                <a:lumMod val="40000"/>
                <a:lumOff val="60000"/>
              </a:schemeClr>
            </a:glow>
          </a:effectLst>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B3A0576A-2720-F05A-A6A0-FE4288A7A68F}"/>
              </a:ext>
            </a:extLst>
          </p:cNvPr>
          <p:cNvSpPr txBox="1">
            <a:spLocks/>
          </p:cNvSpPr>
          <p:nvPr/>
        </p:nvSpPr>
        <p:spPr>
          <a:xfrm>
            <a:off x="224366" y="653807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F454715-97DD-6A3F-62CF-A39AB6109856}"/>
              </a:ext>
            </a:extLst>
          </p:cNvPr>
          <p:cNvSpPr txBox="1"/>
          <p:nvPr/>
        </p:nvSpPr>
        <p:spPr>
          <a:xfrm>
            <a:off x="8876437" y="6540923"/>
            <a:ext cx="3048000" cy="230832"/>
          </a:xfrm>
          <a:prstGeom prst="rect">
            <a:avLst/>
          </a:prstGeom>
          <a:noFill/>
        </p:spPr>
        <p:txBody>
          <a:bodyPr wrap="square" rtlCol="0">
            <a:spAutoFit/>
          </a:bodyPr>
          <a:lstStyle/>
          <a:p>
            <a:pPr algn="ctr"/>
            <a:r>
              <a:rPr lang="en-US" sz="900" b="0" i="0" dirty="0">
                <a:solidFill>
                  <a:schemeClr val="tx1"/>
                </a:solidFill>
                <a:effectLst/>
                <a:latin typeface="gg sans"/>
              </a:rPr>
              <a:t>© 2025 Exams Papers Practice. All Rights Reserved</a:t>
            </a:r>
            <a:endParaRPr lang="en-PH" sz="900" b="0" dirty="0">
              <a:solidFill>
                <a:schemeClr val="tx1"/>
              </a:solidFill>
            </a:endParaRPr>
          </a:p>
        </p:txBody>
      </p:sp>
      <p:pic>
        <p:nvPicPr>
          <p:cNvPr id="9" name="Picture 8">
            <a:extLst>
              <a:ext uri="{FF2B5EF4-FFF2-40B4-BE49-F238E27FC236}">
                <a16:creationId xmlns:a16="http://schemas.microsoft.com/office/drawing/2014/main" id="{F1E41F11-AD4B-178E-B2B1-308FF81B69B5}"/>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1618330" y="1429949"/>
            <a:ext cx="8955340" cy="3605479"/>
          </a:xfrm>
          <a:prstGeom prst="rect">
            <a:avLst/>
          </a:prstGeom>
        </p:spPr>
      </p:pic>
      <p:pic>
        <p:nvPicPr>
          <p:cNvPr id="10" name="Picture 9">
            <a:extLst>
              <a:ext uri="{FF2B5EF4-FFF2-40B4-BE49-F238E27FC236}">
                <a16:creationId xmlns:a16="http://schemas.microsoft.com/office/drawing/2014/main" id="{047599A6-9D26-1381-FA40-8CFAC4219F11}"/>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10791595" y="136524"/>
            <a:ext cx="933411" cy="375797"/>
          </a:xfrm>
          <a:prstGeom prst="rect">
            <a:avLst/>
          </a:prstGeom>
        </p:spPr>
      </p:pic>
    </p:spTree>
    <p:extLst>
      <p:ext uri="{BB962C8B-B14F-4D97-AF65-F5344CB8AC3E}">
        <p14:creationId xmlns:p14="http://schemas.microsoft.com/office/powerpoint/2010/main" val="279833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00" grpId="0"/>
      <p:bldP spid="1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0451" y="-59276"/>
            <a:ext cx="9144000" cy="707886"/>
          </a:xfrm>
          <a:prstGeom prst="rect">
            <a:avLst/>
          </a:prstGeom>
          <a:noFill/>
        </p:spPr>
        <p:txBody>
          <a:bodyPr wrap="square" rtlCol="0">
            <a:spAutoFit/>
          </a:bodyPr>
          <a:lstStyle/>
          <a:p>
            <a:pPr algn="ctr"/>
            <a:r>
              <a:rPr lang="en-GB" sz="4000">
                <a:solidFill>
                  <a:srgbClr val="002060"/>
                </a:solidFill>
              </a:rPr>
              <a:t>Hydrogen bonding.</a:t>
            </a:r>
          </a:p>
        </p:txBody>
      </p:sp>
      <p:sp>
        <p:nvSpPr>
          <p:cNvPr id="20" name="TextBox 19"/>
          <p:cNvSpPr txBox="1"/>
          <p:nvPr/>
        </p:nvSpPr>
        <p:spPr>
          <a:xfrm>
            <a:off x="380181" y="687300"/>
            <a:ext cx="11122387" cy="2677656"/>
          </a:xfrm>
          <a:prstGeom prst="rect">
            <a:avLst/>
          </a:prstGeom>
          <a:noFill/>
        </p:spPr>
        <p:txBody>
          <a:bodyPr wrap="square" lIns="91440" tIns="45720" rIns="91440" bIns="45720" rtlCol="0" anchor="t">
            <a:spAutoFit/>
          </a:bodyPr>
          <a:lstStyle/>
          <a:p>
            <a:r>
              <a:rPr lang="en-GB" sz="2800" i="1">
                <a:solidFill>
                  <a:srgbClr val="0070C0"/>
                </a:solidFill>
              </a:rPr>
              <a:t> Hydrogen bonds are weak bonds formed between a partially positively charged hydrogen atom in one molecule and a partially negatively charged atom in another molecule. However, when thousands of H bonds form the polymer structure becomes stable.</a:t>
            </a:r>
            <a:endParaRPr lang="en-US"/>
          </a:p>
          <a:p>
            <a:pPr algn="just"/>
            <a:endParaRPr lang="en-GB" sz="2800" i="1">
              <a:solidFill>
                <a:srgbClr val="0070C0"/>
              </a:solidFill>
            </a:endParaRPr>
          </a:p>
          <a:p>
            <a:pPr algn="just"/>
            <a:r>
              <a:rPr lang="en-GB" sz="2800">
                <a:solidFill>
                  <a:srgbClr val="7030A0"/>
                </a:solidFill>
              </a:rPr>
              <a:t>Hydrogen bonding gives water some of its useful properties.</a:t>
            </a:r>
          </a:p>
        </p:txBody>
      </p:sp>
      <p:sp>
        <p:nvSpPr>
          <p:cNvPr id="2" name="Oval 1"/>
          <p:cNvSpPr/>
          <p:nvPr/>
        </p:nvSpPr>
        <p:spPr>
          <a:xfrm>
            <a:off x="4839253" y="3785049"/>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sp>
        <p:nvSpPr>
          <p:cNvPr id="7" name="Oval 6"/>
          <p:cNvSpPr/>
          <p:nvPr/>
        </p:nvSpPr>
        <p:spPr>
          <a:xfrm>
            <a:off x="5540904" y="4301808"/>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cxnSp>
        <p:nvCxnSpPr>
          <p:cNvPr id="8" name="Straight Connector 7"/>
          <p:cNvCxnSpPr>
            <a:stCxn id="2" idx="2"/>
            <a:endCxn id="6" idx="0"/>
          </p:cNvCxnSpPr>
          <p:nvPr/>
        </p:nvCxnSpPr>
        <p:spPr>
          <a:xfrm flipH="1">
            <a:off x="4550249" y="4018265"/>
            <a:ext cx="2890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839253" y="3785049"/>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cxnSp>
        <p:nvCxnSpPr>
          <p:cNvPr id="24" name="Straight Connector 23"/>
          <p:cNvCxnSpPr>
            <a:endCxn id="7" idx="0"/>
          </p:cNvCxnSpPr>
          <p:nvPr/>
        </p:nvCxnSpPr>
        <p:spPr>
          <a:xfrm>
            <a:off x="5368768" y="4018265"/>
            <a:ext cx="3707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84720" y="3933057"/>
            <a:ext cx="792088" cy="584775"/>
          </a:xfrm>
          <a:prstGeom prst="rect">
            <a:avLst/>
          </a:prstGeom>
          <a:noFill/>
        </p:spPr>
        <p:txBody>
          <a:bodyPr wrap="square" rtlCol="0">
            <a:spAutoFit/>
          </a:bodyPr>
          <a:lstStyle/>
          <a:p>
            <a:r>
              <a:rPr lang="el-GR" sz="3200">
                <a:solidFill>
                  <a:srgbClr val="7030A0"/>
                </a:solidFill>
                <a:cs typeface="Calibri"/>
              </a:rPr>
              <a:t>δ</a:t>
            </a:r>
            <a:r>
              <a:rPr lang="en-GB" sz="3200">
                <a:solidFill>
                  <a:srgbClr val="7030A0"/>
                </a:solidFill>
                <a:cs typeface="Calibri"/>
              </a:rPr>
              <a:t>+</a:t>
            </a:r>
            <a:endParaRPr lang="en-GB" sz="3200">
              <a:solidFill>
                <a:srgbClr val="7030A0"/>
              </a:solidFill>
            </a:endParaRPr>
          </a:p>
        </p:txBody>
      </p:sp>
      <p:sp>
        <p:nvSpPr>
          <p:cNvPr id="32" name="TextBox 31"/>
          <p:cNvSpPr txBox="1"/>
          <p:nvPr/>
        </p:nvSpPr>
        <p:spPr>
          <a:xfrm>
            <a:off x="4532792" y="3429001"/>
            <a:ext cx="648072" cy="584775"/>
          </a:xfrm>
          <a:prstGeom prst="rect">
            <a:avLst/>
          </a:prstGeom>
          <a:noFill/>
        </p:spPr>
        <p:txBody>
          <a:bodyPr wrap="square" rtlCol="0">
            <a:spAutoFit/>
          </a:bodyPr>
          <a:lstStyle/>
          <a:p>
            <a:r>
              <a:rPr lang="el-GR" sz="3200">
                <a:solidFill>
                  <a:srgbClr val="7030A0"/>
                </a:solidFill>
                <a:cs typeface="Calibri"/>
              </a:rPr>
              <a:t>δ</a:t>
            </a:r>
            <a:r>
              <a:rPr lang="en-GB" sz="3200">
                <a:solidFill>
                  <a:srgbClr val="7030A0"/>
                </a:solidFill>
                <a:cs typeface="Calibri"/>
              </a:rPr>
              <a:t>-</a:t>
            </a:r>
            <a:endParaRPr lang="en-GB" sz="3200">
              <a:solidFill>
                <a:srgbClr val="7030A0"/>
              </a:solidFill>
            </a:endParaRPr>
          </a:p>
        </p:txBody>
      </p:sp>
      <p:sp>
        <p:nvSpPr>
          <p:cNvPr id="33" name="TextBox 32"/>
          <p:cNvSpPr txBox="1"/>
          <p:nvPr/>
        </p:nvSpPr>
        <p:spPr>
          <a:xfrm>
            <a:off x="5828936" y="3933057"/>
            <a:ext cx="792088" cy="584775"/>
          </a:xfrm>
          <a:prstGeom prst="rect">
            <a:avLst/>
          </a:prstGeom>
          <a:noFill/>
        </p:spPr>
        <p:txBody>
          <a:bodyPr wrap="square" rtlCol="0">
            <a:spAutoFit/>
          </a:bodyPr>
          <a:lstStyle/>
          <a:p>
            <a:r>
              <a:rPr lang="el-GR" sz="3200">
                <a:solidFill>
                  <a:srgbClr val="7030A0"/>
                </a:solidFill>
                <a:cs typeface="Calibri"/>
              </a:rPr>
              <a:t>δ</a:t>
            </a:r>
            <a:r>
              <a:rPr lang="en-GB" sz="3200">
                <a:solidFill>
                  <a:srgbClr val="7030A0"/>
                </a:solidFill>
                <a:cs typeface="Calibri"/>
              </a:rPr>
              <a:t>+</a:t>
            </a:r>
            <a:endParaRPr lang="en-GB" sz="3200">
              <a:solidFill>
                <a:srgbClr val="7030A0"/>
              </a:solidFill>
            </a:endParaRPr>
          </a:p>
        </p:txBody>
      </p:sp>
      <p:sp>
        <p:nvSpPr>
          <p:cNvPr id="6" name="Oval 5"/>
          <p:cNvSpPr/>
          <p:nvPr/>
        </p:nvSpPr>
        <p:spPr>
          <a:xfrm>
            <a:off x="4351680" y="4301808"/>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grpSp>
        <p:nvGrpSpPr>
          <p:cNvPr id="101" name="Group 100"/>
          <p:cNvGrpSpPr/>
          <p:nvPr/>
        </p:nvGrpSpPr>
        <p:grpSpPr>
          <a:xfrm>
            <a:off x="2444560" y="5093895"/>
            <a:ext cx="2808312" cy="1183762"/>
            <a:chOff x="1907704" y="4437112"/>
            <a:chExt cx="2808312" cy="1183762"/>
          </a:xfrm>
        </p:grpSpPr>
        <p:sp>
          <p:nvSpPr>
            <p:cNvPr id="75" name="Oval 74"/>
            <p:cNvSpPr/>
            <p:nvPr/>
          </p:nvSpPr>
          <p:spPr>
            <a:xfrm>
              <a:off x="2862237" y="4793160"/>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sp>
          <p:nvSpPr>
            <p:cNvPr id="76" name="Oval 75"/>
            <p:cNvSpPr/>
            <p:nvPr/>
          </p:nvSpPr>
          <p:spPr>
            <a:xfrm>
              <a:off x="3563888" y="5309919"/>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cxnSp>
          <p:nvCxnSpPr>
            <p:cNvPr id="77" name="Straight Connector 76"/>
            <p:cNvCxnSpPr>
              <a:stCxn id="75" idx="2"/>
              <a:endCxn id="83" idx="0"/>
            </p:cNvCxnSpPr>
            <p:nvPr/>
          </p:nvCxnSpPr>
          <p:spPr>
            <a:xfrm flipH="1">
              <a:off x="2573232" y="5026377"/>
              <a:ext cx="2890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862237" y="4793160"/>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cxnSp>
          <p:nvCxnSpPr>
            <p:cNvPr id="79" name="Straight Connector 78"/>
            <p:cNvCxnSpPr>
              <a:endCxn id="76" idx="0"/>
            </p:cNvCxnSpPr>
            <p:nvPr/>
          </p:nvCxnSpPr>
          <p:spPr>
            <a:xfrm>
              <a:off x="3391751" y="5026377"/>
              <a:ext cx="3707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907704" y="4941168"/>
              <a:ext cx="792088" cy="584775"/>
            </a:xfrm>
            <a:prstGeom prst="rect">
              <a:avLst/>
            </a:prstGeom>
            <a:noFill/>
          </p:spPr>
          <p:txBody>
            <a:bodyPr wrap="square" rtlCol="0">
              <a:spAutoFit/>
            </a:bodyPr>
            <a:lstStyle/>
            <a:p>
              <a:r>
                <a:rPr lang="el-GR" sz="3200">
                  <a:solidFill>
                    <a:srgbClr val="7030A0"/>
                  </a:solidFill>
                  <a:cs typeface="Calibri"/>
                </a:rPr>
                <a:t>δ</a:t>
              </a:r>
              <a:r>
                <a:rPr lang="en-GB" sz="3200">
                  <a:solidFill>
                    <a:srgbClr val="7030A0"/>
                  </a:solidFill>
                  <a:cs typeface="Calibri"/>
                </a:rPr>
                <a:t>+</a:t>
              </a:r>
              <a:endParaRPr lang="en-GB" sz="3200">
                <a:solidFill>
                  <a:srgbClr val="7030A0"/>
                </a:solidFill>
              </a:endParaRPr>
            </a:p>
          </p:txBody>
        </p:sp>
        <p:sp>
          <p:nvSpPr>
            <p:cNvPr id="81" name="TextBox 80"/>
            <p:cNvSpPr txBox="1"/>
            <p:nvPr/>
          </p:nvSpPr>
          <p:spPr>
            <a:xfrm>
              <a:off x="2555776" y="4437112"/>
              <a:ext cx="648072" cy="584775"/>
            </a:xfrm>
            <a:prstGeom prst="rect">
              <a:avLst/>
            </a:prstGeom>
            <a:noFill/>
          </p:spPr>
          <p:txBody>
            <a:bodyPr wrap="square" rtlCol="0">
              <a:spAutoFit/>
            </a:bodyPr>
            <a:lstStyle/>
            <a:p>
              <a:r>
                <a:rPr lang="el-GR" sz="3200">
                  <a:solidFill>
                    <a:srgbClr val="7030A0"/>
                  </a:solidFill>
                  <a:cs typeface="Calibri"/>
                </a:rPr>
                <a:t>δ</a:t>
              </a:r>
              <a:r>
                <a:rPr lang="en-GB" sz="3200">
                  <a:solidFill>
                    <a:srgbClr val="7030A0"/>
                  </a:solidFill>
                  <a:cs typeface="Calibri"/>
                </a:rPr>
                <a:t>-</a:t>
              </a:r>
              <a:endParaRPr lang="en-GB" sz="3200">
                <a:solidFill>
                  <a:srgbClr val="7030A0"/>
                </a:solidFill>
              </a:endParaRPr>
            </a:p>
          </p:txBody>
        </p:sp>
        <p:sp>
          <p:nvSpPr>
            <p:cNvPr id="82" name="TextBox 81"/>
            <p:cNvSpPr txBox="1"/>
            <p:nvPr/>
          </p:nvSpPr>
          <p:spPr>
            <a:xfrm>
              <a:off x="3923928" y="5013176"/>
              <a:ext cx="792088" cy="584775"/>
            </a:xfrm>
            <a:prstGeom prst="rect">
              <a:avLst/>
            </a:prstGeom>
            <a:noFill/>
          </p:spPr>
          <p:txBody>
            <a:bodyPr wrap="square" rtlCol="0">
              <a:spAutoFit/>
            </a:bodyPr>
            <a:lstStyle/>
            <a:p>
              <a:r>
                <a:rPr lang="el-GR" sz="3200">
                  <a:solidFill>
                    <a:srgbClr val="7030A0"/>
                  </a:solidFill>
                  <a:cs typeface="Calibri"/>
                </a:rPr>
                <a:t>δ</a:t>
              </a:r>
              <a:r>
                <a:rPr lang="en-GB" sz="3200">
                  <a:solidFill>
                    <a:srgbClr val="7030A0"/>
                  </a:solidFill>
                  <a:cs typeface="Calibri"/>
                </a:rPr>
                <a:t>+</a:t>
              </a:r>
              <a:endParaRPr lang="en-GB" sz="3200">
                <a:solidFill>
                  <a:srgbClr val="7030A0"/>
                </a:solidFill>
              </a:endParaRPr>
            </a:p>
          </p:txBody>
        </p:sp>
        <p:sp>
          <p:nvSpPr>
            <p:cNvPr id="83" name="Oval 82"/>
            <p:cNvSpPr/>
            <p:nvPr/>
          </p:nvSpPr>
          <p:spPr>
            <a:xfrm>
              <a:off x="2374664" y="5309919"/>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grpSp>
      <p:grpSp>
        <p:nvGrpSpPr>
          <p:cNvPr id="102" name="Group 101"/>
          <p:cNvGrpSpPr/>
          <p:nvPr/>
        </p:nvGrpSpPr>
        <p:grpSpPr>
          <a:xfrm>
            <a:off x="5396888" y="5165903"/>
            <a:ext cx="2736304" cy="1183762"/>
            <a:chOff x="4860032" y="4509120"/>
            <a:chExt cx="2736304" cy="1183762"/>
          </a:xfrm>
        </p:grpSpPr>
        <p:sp>
          <p:nvSpPr>
            <p:cNvPr id="84" name="Oval 83"/>
            <p:cNvSpPr/>
            <p:nvPr/>
          </p:nvSpPr>
          <p:spPr>
            <a:xfrm>
              <a:off x="5814565" y="4865168"/>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sp>
          <p:nvSpPr>
            <p:cNvPr id="85" name="Oval 84"/>
            <p:cNvSpPr/>
            <p:nvPr/>
          </p:nvSpPr>
          <p:spPr>
            <a:xfrm>
              <a:off x="6516216" y="5381927"/>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cxnSp>
          <p:nvCxnSpPr>
            <p:cNvPr id="86" name="Straight Connector 85"/>
            <p:cNvCxnSpPr>
              <a:stCxn id="84" idx="2"/>
              <a:endCxn id="92" idx="0"/>
            </p:cNvCxnSpPr>
            <p:nvPr/>
          </p:nvCxnSpPr>
          <p:spPr>
            <a:xfrm flipH="1">
              <a:off x="5525560" y="5098385"/>
              <a:ext cx="2890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5814565" y="4865168"/>
              <a:ext cx="529514" cy="466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a:t>
              </a:r>
            </a:p>
          </p:txBody>
        </p:sp>
        <p:cxnSp>
          <p:nvCxnSpPr>
            <p:cNvPr id="88" name="Straight Connector 87"/>
            <p:cNvCxnSpPr>
              <a:endCxn id="85" idx="0"/>
            </p:cNvCxnSpPr>
            <p:nvPr/>
          </p:nvCxnSpPr>
          <p:spPr>
            <a:xfrm>
              <a:off x="6344079" y="5098385"/>
              <a:ext cx="370705" cy="283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860032" y="5013176"/>
              <a:ext cx="792088" cy="584775"/>
            </a:xfrm>
            <a:prstGeom prst="rect">
              <a:avLst/>
            </a:prstGeom>
            <a:noFill/>
          </p:spPr>
          <p:txBody>
            <a:bodyPr wrap="square" rtlCol="0">
              <a:spAutoFit/>
            </a:bodyPr>
            <a:lstStyle/>
            <a:p>
              <a:r>
                <a:rPr lang="el-GR" sz="3200">
                  <a:solidFill>
                    <a:srgbClr val="7030A0"/>
                  </a:solidFill>
                  <a:cs typeface="Calibri"/>
                </a:rPr>
                <a:t>δ</a:t>
              </a:r>
              <a:r>
                <a:rPr lang="en-GB" sz="3200">
                  <a:solidFill>
                    <a:srgbClr val="7030A0"/>
                  </a:solidFill>
                  <a:cs typeface="Calibri"/>
                </a:rPr>
                <a:t>+</a:t>
              </a:r>
              <a:endParaRPr lang="en-GB" sz="3200">
                <a:solidFill>
                  <a:srgbClr val="7030A0"/>
                </a:solidFill>
              </a:endParaRPr>
            </a:p>
          </p:txBody>
        </p:sp>
        <p:sp>
          <p:nvSpPr>
            <p:cNvPr id="90" name="TextBox 89"/>
            <p:cNvSpPr txBox="1"/>
            <p:nvPr/>
          </p:nvSpPr>
          <p:spPr>
            <a:xfrm>
              <a:off x="5508104" y="4509120"/>
              <a:ext cx="648072" cy="584775"/>
            </a:xfrm>
            <a:prstGeom prst="rect">
              <a:avLst/>
            </a:prstGeom>
            <a:noFill/>
          </p:spPr>
          <p:txBody>
            <a:bodyPr wrap="square" rtlCol="0">
              <a:spAutoFit/>
            </a:bodyPr>
            <a:lstStyle/>
            <a:p>
              <a:r>
                <a:rPr lang="el-GR" sz="3200">
                  <a:solidFill>
                    <a:srgbClr val="7030A0"/>
                  </a:solidFill>
                  <a:cs typeface="Calibri"/>
                </a:rPr>
                <a:t>δ</a:t>
              </a:r>
              <a:r>
                <a:rPr lang="en-GB" sz="3200">
                  <a:solidFill>
                    <a:srgbClr val="7030A0"/>
                  </a:solidFill>
                  <a:cs typeface="Calibri"/>
                </a:rPr>
                <a:t>-</a:t>
              </a:r>
              <a:endParaRPr lang="en-GB" sz="3200">
                <a:solidFill>
                  <a:srgbClr val="7030A0"/>
                </a:solidFill>
              </a:endParaRPr>
            </a:p>
          </p:txBody>
        </p:sp>
        <p:sp>
          <p:nvSpPr>
            <p:cNvPr id="91" name="TextBox 90"/>
            <p:cNvSpPr txBox="1"/>
            <p:nvPr/>
          </p:nvSpPr>
          <p:spPr>
            <a:xfrm>
              <a:off x="6804248" y="5013176"/>
              <a:ext cx="792088" cy="584775"/>
            </a:xfrm>
            <a:prstGeom prst="rect">
              <a:avLst/>
            </a:prstGeom>
            <a:noFill/>
          </p:spPr>
          <p:txBody>
            <a:bodyPr wrap="square" rtlCol="0">
              <a:spAutoFit/>
            </a:bodyPr>
            <a:lstStyle/>
            <a:p>
              <a:r>
                <a:rPr lang="el-GR" sz="3200">
                  <a:solidFill>
                    <a:srgbClr val="7030A0"/>
                  </a:solidFill>
                  <a:cs typeface="Calibri"/>
                </a:rPr>
                <a:t>δ</a:t>
              </a:r>
              <a:r>
                <a:rPr lang="en-GB" sz="3200">
                  <a:solidFill>
                    <a:srgbClr val="7030A0"/>
                  </a:solidFill>
                  <a:cs typeface="Calibri"/>
                </a:rPr>
                <a:t>+</a:t>
              </a:r>
              <a:endParaRPr lang="en-GB" sz="3200">
                <a:solidFill>
                  <a:srgbClr val="7030A0"/>
                </a:solidFill>
              </a:endParaRPr>
            </a:p>
          </p:txBody>
        </p:sp>
        <p:sp>
          <p:nvSpPr>
            <p:cNvPr id="92" name="Oval 91"/>
            <p:cNvSpPr/>
            <p:nvPr/>
          </p:nvSpPr>
          <p:spPr>
            <a:xfrm>
              <a:off x="5326992" y="5381927"/>
              <a:ext cx="397136" cy="3109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t>
              </a:r>
              <a:endParaRPr lang="en-GB" sz="2000"/>
            </a:p>
          </p:txBody>
        </p:sp>
      </p:grpSp>
      <p:cxnSp>
        <p:nvCxnSpPr>
          <p:cNvPr id="93" name="Straight Connector 92"/>
          <p:cNvCxnSpPr>
            <a:stCxn id="7" idx="5"/>
          </p:cNvCxnSpPr>
          <p:nvPr/>
        </p:nvCxnSpPr>
        <p:spPr>
          <a:xfrm>
            <a:off x="5879882" y="4567225"/>
            <a:ext cx="736297" cy="95472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6" idx="3"/>
            <a:endCxn id="81" idx="3"/>
          </p:cNvCxnSpPr>
          <p:nvPr/>
        </p:nvCxnSpPr>
        <p:spPr>
          <a:xfrm flipH="1">
            <a:off x="3740705" y="4567225"/>
            <a:ext cx="669135" cy="81905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4120654" y="4981237"/>
            <a:ext cx="1734770" cy="369332"/>
          </a:xfrm>
          <a:prstGeom prst="rect">
            <a:avLst/>
          </a:prstGeom>
          <a:noFill/>
        </p:spPr>
        <p:txBody>
          <a:bodyPr wrap="none" rtlCol="0">
            <a:spAutoFit/>
          </a:bodyPr>
          <a:lstStyle/>
          <a:p>
            <a:r>
              <a:rPr lang="en-GB"/>
              <a:t>Hydrogen bond</a:t>
            </a:r>
          </a:p>
        </p:txBody>
      </p:sp>
      <p:sp>
        <p:nvSpPr>
          <p:cNvPr id="3" name="Footer Placeholder 2">
            <a:extLst>
              <a:ext uri="{FF2B5EF4-FFF2-40B4-BE49-F238E27FC236}">
                <a16:creationId xmlns:a16="http://schemas.microsoft.com/office/drawing/2014/main" id="{0758071A-9DA3-0860-E1D9-21001CB55CB2}"/>
              </a:ext>
            </a:extLst>
          </p:cNvPr>
          <p:cNvSpPr txBox="1">
            <a:spLocks/>
          </p:cNvSpPr>
          <p:nvPr/>
        </p:nvSpPr>
        <p:spPr>
          <a:xfrm>
            <a:off x="224366" y="653807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E94799-1B4E-0B41-7D72-2434B818AA5B}"/>
              </a:ext>
            </a:extLst>
          </p:cNvPr>
          <p:cNvSpPr txBox="1"/>
          <p:nvPr/>
        </p:nvSpPr>
        <p:spPr>
          <a:xfrm>
            <a:off x="8876437" y="6540923"/>
            <a:ext cx="3048000" cy="230832"/>
          </a:xfrm>
          <a:prstGeom prst="rect">
            <a:avLst/>
          </a:prstGeom>
          <a:noFill/>
        </p:spPr>
        <p:txBody>
          <a:bodyPr wrap="square" rtlCol="0">
            <a:spAutoFit/>
          </a:bodyPr>
          <a:lstStyle/>
          <a:p>
            <a:pPr algn="ctr"/>
            <a:r>
              <a:rPr lang="en-US" sz="900" b="0" i="0" dirty="0">
                <a:solidFill>
                  <a:schemeClr val="tx1"/>
                </a:solidFill>
                <a:effectLst/>
                <a:latin typeface="gg sans"/>
              </a:rPr>
              <a:t>© 2025 Exams Papers Practice. All Rights Reserved</a:t>
            </a:r>
            <a:endParaRPr lang="en-PH" sz="900" b="0" dirty="0">
              <a:solidFill>
                <a:schemeClr val="tx1"/>
              </a:solidFill>
            </a:endParaRPr>
          </a:p>
        </p:txBody>
      </p:sp>
      <p:pic>
        <p:nvPicPr>
          <p:cNvPr id="9" name="Picture 8">
            <a:extLst>
              <a:ext uri="{FF2B5EF4-FFF2-40B4-BE49-F238E27FC236}">
                <a16:creationId xmlns:a16="http://schemas.microsoft.com/office/drawing/2014/main" id="{DAEE31A2-5E8D-8FF3-B924-452B314BF025}"/>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18330" y="1429949"/>
            <a:ext cx="8955340" cy="3605479"/>
          </a:xfrm>
          <a:prstGeom prst="rect">
            <a:avLst/>
          </a:prstGeom>
        </p:spPr>
      </p:pic>
      <p:pic>
        <p:nvPicPr>
          <p:cNvPr id="10" name="Picture 9">
            <a:extLst>
              <a:ext uri="{FF2B5EF4-FFF2-40B4-BE49-F238E27FC236}">
                <a16:creationId xmlns:a16="http://schemas.microsoft.com/office/drawing/2014/main" id="{6B8B38AD-1342-462E-F0B3-5535DCF7005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10791595" y="136524"/>
            <a:ext cx="933411" cy="375797"/>
          </a:xfrm>
          <a:prstGeom prst="rect">
            <a:avLst/>
          </a:prstGeom>
        </p:spPr>
      </p:pic>
    </p:spTree>
    <p:extLst>
      <p:ext uri="{BB962C8B-B14F-4D97-AF65-F5344CB8AC3E}">
        <p14:creationId xmlns:p14="http://schemas.microsoft.com/office/powerpoint/2010/main" val="39341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378" y="1180701"/>
            <a:ext cx="9144000" cy="584775"/>
          </a:xfrm>
          <a:prstGeom prst="rect">
            <a:avLst/>
          </a:prstGeom>
          <a:noFill/>
        </p:spPr>
        <p:txBody>
          <a:bodyPr wrap="square" lIns="91440" tIns="45720" rIns="91440" bIns="45720" rtlCol="0" anchor="t">
            <a:spAutoFit/>
          </a:bodyPr>
          <a:lstStyle/>
          <a:p>
            <a:pPr algn="ctr"/>
            <a:r>
              <a:rPr lang="en-GB" sz="3200">
                <a:solidFill>
                  <a:srgbClr val="002060"/>
                </a:solidFill>
                <a:latin typeface="+mj-lt"/>
              </a:rPr>
              <a:t>Definitions.</a:t>
            </a:r>
          </a:p>
        </p:txBody>
      </p:sp>
      <p:sp>
        <p:nvSpPr>
          <p:cNvPr id="20" name="TextBox 19"/>
          <p:cNvSpPr txBox="1"/>
          <p:nvPr/>
        </p:nvSpPr>
        <p:spPr>
          <a:xfrm>
            <a:off x="635432" y="1773269"/>
            <a:ext cx="9475123" cy="4401205"/>
          </a:xfrm>
          <a:prstGeom prst="rect">
            <a:avLst/>
          </a:prstGeom>
          <a:noFill/>
        </p:spPr>
        <p:txBody>
          <a:bodyPr wrap="square" lIns="91440" tIns="45720" rIns="91440" bIns="45720" rtlCol="0" anchor="t">
            <a:spAutoFit/>
          </a:bodyPr>
          <a:lstStyle/>
          <a:p>
            <a:pPr marL="514350" indent="-514350" algn="just">
              <a:buAutoNum type="arabicPeriod"/>
            </a:pPr>
            <a:r>
              <a:rPr lang="en-GB" sz="2800">
                <a:solidFill>
                  <a:srgbClr val="C80843"/>
                </a:solidFill>
                <a:latin typeface="+mj-lt"/>
              </a:rPr>
              <a:t>Specific heat capacity; </a:t>
            </a:r>
            <a:r>
              <a:rPr lang="en-GB" sz="2800">
                <a:solidFill>
                  <a:srgbClr val="0070C0"/>
                </a:solidFill>
                <a:latin typeface="+mj-lt"/>
              </a:rPr>
              <a:t>the energy needed to raise the temperature of 1 gram by 1 </a:t>
            </a:r>
            <a:r>
              <a:rPr lang="en-GB" sz="2800" baseline="30000" err="1">
                <a:solidFill>
                  <a:srgbClr val="0070C0"/>
                </a:solidFill>
                <a:latin typeface="+mj-lt"/>
              </a:rPr>
              <a:t>o</a:t>
            </a:r>
            <a:r>
              <a:rPr lang="en-GB" sz="2800" err="1">
                <a:solidFill>
                  <a:srgbClr val="0070C0"/>
                </a:solidFill>
                <a:latin typeface="+mj-lt"/>
              </a:rPr>
              <a:t>C.</a:t>
            </a:r>
            <a:endParaRPr lang="en-GB" sz="2800">
              <a:solidFill>
                <a:srgbClr val="0070C0"/>
              </a:solidFill>
              <a:latin typeface="+mj-lt"/>
            </a:endParaRPr>
          </a:p>
          <a:p>
            <a:pPr marL="514350" indent="-514350" algn="just">
              <a:buAutoNum type="arabicPeriod"/>
            </a:pPr>
            <a:r>
              <a:rPr lang="en-GB" sz="2800">
                <a:solidFill>
                  <a:srgbClr val="C80843"/>
                </a:solidFill>
                <a:latin typeface="+mj-lt"/>
              </a:rPr>
              <a:t>Latent heat of evaporation; </a:t>
            </a:r>
            <a:r>
              <a:rPr lang="en-GB" sz="2800">
                <a:solidFill>
                  <a:srgbClr val="0070C0"/>
                </a:solidFill>
                <a:latin typeface="+mj-lt"/>
              </a:rPr>
              <a:t>the energy needed to change a substance from one state to another (e.g. liquid to gas).</a:t>
            </a:r>
          </a:p>
          <a:p>
            <a:pPr marL="514350" indent="-514350" algn="just">
              <a:buAutoNum type="arabicPeriod"/>
            </a:pPr>
            <a:r>
              <a:rPr lang="en-GB" sz="2800">
                <a:solidFill>
                  <a:srgbClr val="C80843"/>
                </a:solidFill>
                <a:latin typeface="+mj-lt"/>
              </a:rPr>
              <a:t>Cohesion; </a:t>
            </a:r>
            <a:r>
              <a:rPr lang="en-GB" sz="2800">
                <a:solidFill>
                  <a:srgbClr val="0070C0"/>
                </a:solidFill>
                <a:latin typeface="+mj-lt"/>
              </a:rPr>
              <a:t>the attraction between molecules of the same type.</a:t>
            </a:r>
          </a:p>
          <a:p>
            <a:pPr marL="514350" indent="-514350" algn="just">
              <a:buAutoNum type="arabicPeriod"/>
            </a:pPr>
            <a:r>
              <a:rPr lang="en-GB" sz="2800">
                <a:solidFill>
                  <a:srgbClr val="C80843"/>
                </a:solidFill>
                <a:latin typeface="+mj-lt"/>
              </a:rPr>
              <a:t>Latent heat of fusion; </a:t>
            </a:r>
            <a:r>
              <a:rPr lang="en-GB" sz="2800">
                <a:solidFill>
                  <a:srgbClr val="0070C0"/>
                </a:solidFill>
                <a:latin typeface="+mj-lt"/>
              </a:rPr>
              <a:t>the energy needed to change state from one state to another </a:t>
            </a:r>
            <a:r>
              <a:rPr lang="en-GB" sz="2800" err="1">
                <a:solidFill>
                  <a:srgbClr val="0070C0"/>
                </a:solidFill>
                <a:latin typeface="+mj-lt"/>
              </a:rPr>
              <a:t>e.g.liquid</a:t>
            </a:r>
            <a:r>
              <a:rPr lang="en-GB" sz="2800">
                <a:solidFill>
                  <a:srgbClr val="0070C0"/>
                </a:solidFill>
                <a:latin typeface="+mj-lt"/>
              </a:rPr>
              <a:t> to solid</a:t>
            </a:r>
            <a:r>
              <a:rPr lang="en-GB" sz="2800">
                <a:solidFill>
                  <a:srgbClr val="C80843"/>
                </a:solidFill>
                <a:latin typeface="+mj-lt"/>
              </a:rPr>
              <a:t> </a:t>
            </a:r>
            <a:r>
              <a:rPr lang="en-GB" sz="2800">
                <a:solidFill>
                  <a:srgbClr val="0070C0"/>
                </a:solidFill>
                <a:latin typeface="+mj-lt"/>
              </a:rPr>
              <a:t>.</a:t>
            </a:r>
          </a:p>
          <a:p>
            <a:pPr marL="514350" indent="-514350" algn="just">
              <a:buAutoNum type="arabicPeriod"/>
            </a:pPr>
            <a:r>
              <a:rPr lang="en-GB" sz="2800">
                <a:solidFill>
                  <a:srgbClr val="C80843"/>
                </a:solidFill>
                <a:latin typeface="+mj-lt"/>
              </a:rPr>
              <a:t>Solvent; </a:t>
            </a:r>
            <a:r>
              <a:rPr lang="en-GB" sz="2800">
                <a:solidFill>
                  <a:srgbClr val="0070C0"/>
                </a:solidFill>
                <a:latin typeface="+mj-lt"/>
              </a:rPr>
              <a:t>a substance used to dissolve something else.</a:t>
            </a:r>
            <a:endParaRPr lang="en-GB" sz="2800">
              <a:solidFill>
                <a:srgbClr val="7030A0"/>
              </a:solidFill>
              <a:latin typeface="+mj-lt"/>
            </a:endParaRPr>
          </a:p>
        </p:txBody>
      </p:sp>
      <p:sp>
        <p:nvSpPr>
          <p:cNvPr id="2" name="Footer Placeholder 2">
            <a:extLst>
              <a:ext uri="{FF2B5EF4-FFF2-40B4-BE49-F238E27FC236}">
                <a16:creationId xmlns:a16="http://schemas.microsoft.com/office/drawing/2014/main" id="{EFA33A8B-B898-1089-F729-1AF95C2458EF}"/>
              </a:ext>
            </a:extLst>
          </p:cNvPr>
          <p:cNvSpPr txBox="1">
            <a:spLocks/>
          </p:cNvSpPr>
          <p:nvPr/>
        </p:nvSpPr>
        <p:spPr>
          <a:xfrm>
            <a:off x="224366" y="653807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E83283E-0EE4-E232-733E-860C6B2B1320}"/>
              </a:ext>
            </a:extLst>
          </p:cNvPr>
          <p:cNvSpPr txBox="1"/>
          <p:nvPr/>
        </p:nvSpPr>
        <p:spPr>
          <a:xfrm>
            <a:off x="8876437" y="6540923"/>
            <a:ext cx="3048000" cy="230832"/>
          </a:xfrm>
          <a:prstGeom prst="rect">
            <a:avLst/>
          </a:prstGeom>
          <a:noFill/>
        </p:spPr>
        <p:txBody>
          <a:bodyPr wrap="square" rtlCol="0">
            <a:spAutoFit/>
          </a:bodyPr>
          <a:lstStyle/>
          <a:p>
            <a:pPr algn="ctr"/>
            <a:r>
              <a:rPr lang="en-US" sz="900" b="0" i="0" dirty="0">
                <a:solidFill>
                  <a:schemeClr val="tx1"/>
                </a:solidFill>
                <a:effectLst/>
                <a:latin typeface="gg sans"/>
              </a:rPr>
              <a:t>© 2025 Exams Papers Practice. All Rights Reserved</a:t>
            </a:r>
            <a:endParaRPr lang="en-PH" sz="900" b="0" dirty="0">
              <a:solidFill>
                <a:schemeClr val="tx1"/>
              </a:solidFill>
            </a:endParaRPr>
          </a:p>
        </p:txBody>
      </p:sp>
      <p:pic>
        <p:nvPicPr>
          <p:cNvPr id="5" name="Picture 4">
            <a:extLst>
              <a:ext uri="{FF2B5EF4-FFF2-40B4-BE49-F238E27FC236}">
                <a16:creationId xmlns:a16="http://schemas.microsoft.com/office/drawing/2014/main" id="{68FD2900-C501-762E-0DBE-E243BFA394A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18330" y="1429949"/>
            <a:ext cx="8955340" cy="3605479"/>
          </a:xfrm>
          <a:prstGeom prst="rect">
            <a:avLst/>
          </a:prstGeom>
        </p:spPr>
      </p:pic>
      <p:pic>
        <p:nvPicPr>
          <p:cNvPr id="6" name="Picture 5">
            <a:extLst>
              <a:ext uri="{FF2B5EF4-FFF2-40B4-BE49-F238E27FC236}">
                <a16:creationId xmlns:a16="http://schemas.microsoft.com/office/drawing/2014/main" id="{93985EF2-752B-123C-6C08-940C8AE7A54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10791595" y="136524"/>
            <a:ext cx="933411" cy="375797"/>
          </a:xfrm>
          <a:prstGeom prst="rect">
            <a:avLst/>
          </a:prstGeom>
        </p:spPr>
      </p:pic>
    </p:spTree>
    <p:extLst>
      <p:ext uri="{BB962C8B-B14F-4D97-AF65-F5344CB8AC3E}">
        <p14:creationId xmlns:p14="http://schemas.microsoft.com/office/powerpoint/2010/main" val="350406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42859" y="733246"/>
            <a:ext cx="9138947" cy="6124754"/>
          </a:xfrm>
          <a:prstGeom prst="rect">
            <a:avLst/>
          </a:prstGeom>
          <a:noFill/>
        </p:spPr>
        <p:txBody>
          <a:bodyPr wrap="square" lIns="91440" tIns="45720" rIns="91440" bIns="45720" rtlCol="0" anchor="t">
            <a:spAutoFit/>
          </a:bodyPr>
          <a:lstStyle/>
          <a:p>
            <a:pPr algn="just"/>
            <a:r>
              <a:rPr lang="en-GB" sz="2800">
                <a:solidFill>
                  <a:srgbClr val="C80843"/>
                </a:solidFill>
              </a:rPr>
              <a:t>Cohesion: </a:t>
            </a:r>
            <a:r>
              <a:rPr lang="en-GB" sz="2800">
                <a:solidFill>
                  <a:srgbClr val="0070C0"/>
                </a:solidFill>
              </a:rPr>
              <a:t>is the attraction between molecules of the same type. Water molecules are very cohesive because they are polar (H-bonding).</a:t>
            </a:r>
          </a:p>
          <a:p>
            <a:pPr algn="just"/>
            <a:endParaRPr lang="en-GB" sz="2800">
              <a:solidFill>
                <a:srgbClr val="C80843"/>
              </a:solidFill>
            </a:endParaRPr>
          </a:p>
          <a:p>
            <a:pPr algn="just"/>
            <a:endParaRPr lang="en-GB" sz="2800">
              <a:solidFill>
                <a:srgbClr val="C80843"/>
              </a:solidFill>
            </a:endParaRPr>
          </a:p>
          <a:p>
            <a:pPr algn="just"/>
            <a:endParaRPr lang="en-GB" sz="2800">
              <a:solidFill>
                <a:srgbClr val="C80843"/>
              </a:solidFill>
            </a:endParaRPr>
          </a:p>
          <a:p>
            <a:pPr algn="just"/>
            <a:endParaRPr lang="en-GB" sz="2800">
              <a:solidFill>
                <a:srgbClr val="C80843"/>
              </a:solidFill>
            </a:endParaRPr>
          </a:p>
          <a:p>
            <a:pPr algn="just"/>
            <a:endParaRPr lang="en-GB" sz="2800">
              <a:solidFill>
                <a:srgbClr val="C80843"/>
              </a:solidFill>
            </a:endParaRPr>
          </a:p>
          <a:p>
            <a:pPr algn="just"/>
            <a:endParaRPr lang="en-GB" sz="2800">
              <a:solidFill>
                <a:srgbClr val="C80843"/>
              </a:solidFill>
            </a:endParaRPr>
          </a:p>
          <a:p>
            <a:pPr algn="just"/>
            <a:endParaRPr lang="en-GB" sz="2800">
              <a:solidFill>
                <a:srgbClr val="C80843"/>
              </a:solidFill>
            </a:endParaRPr>
          </a:p>
          <a:p>
            <a:pPr marL="457200" indent="-457200" algn="just">
              <a:buFontTx/>
              <a:buChar char="-"/>
            </a:pPr>
            <a:r>
              <a:rPr lang="en-GB" sz="2800">
                <a:solidFill>
                  <a:srgbClr val="7030A0"/>
                </a:solidFill>
              </a:rPr>
              <a:t>Helps water to flow, making it great for transporting substances.</a:t>
            </a:r>
          </a:p>
          <a:p>
            <a:pPr marL="457200" indent="-457200" algn="just">
              <a:buFontTx/>
              <a:buChar char="-"/>
            </a:pPr>
            <a:r>
              <a:rPr lang="en-GB" sz="2800">
                <a:solidFill>
                  <a:srgbClr val="7030A0"/>
                </a:solidFill>
              </a:rPr>
              <a:t>Makes columns of water harder to break.</a:t>
            </a:r>
          </a:p>
          <a:p>
            <a:pPr marL="457200" indent="-457200" algn="just">
              <a:buFontTx/>
              <a:buChar char="-"/>
            </a:pPr>
            <a:r>
              <a:rPr lang="en-GB" sz="2800">
                <a:solidFill>
                  <a:srgbClr val="7030A0"/>
                </a:solidFill>
              </a:rPr>
              <a:t>Creates surface tension.</a:t>
            </a:r>
          </a:p>
        </p:txBody>
      </p:sp>
      <p:pic>
        <p:nvPicPr>
          <p:cNvPr id="8194" name="Picture 2" descr="http://plantcellbiology.masters.grkraj.org/html/Plant_Cellular_Physiology5-Translocation_Of_Water_And_Nutrients_files/image012.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28446" y="2301767"/>
            <a:ext cx="4032448" cy="2217846"/>
          </a:xfrm>
          <a:prstGeom prst="rect">
            <a:avLst/>
          </a:prstGeom>
          <a:noFill/>
          <a:ln w="25400">
            <a:solidFill>
              <a:schemeClr val="tx1"/>
            </a:solidFill>
          </a:ln>
          <a:effectLst>
            <a:glow rad="127000">
              <a:schemeClr val="accent6">
                <a:lumMod val="50000"/>
              </a:schemeClr>
            </a:glow>
          </a:effectLst>
          <a:extLst>
            <a:ext uri="{909E8E84-426E-40DD-AFC4-6F175D3DCCD1}">
              <a14:hiddenFill xmlns:a14="http://schemas.microsoft.com/office/drawing/2010/main">
                <a:solidFill>
                  <a:srgbClr val="FFFFFF"/>
                </a:solidFill>
              </a14:hiddenFill>
            </a:ext>
          </a:extLst>
        </p:spPr>
      </p:pic>
      <p:pic>
        <p:nvPicPr>
          <p:cNvPr id="8196" name="Picture 4" descr="http://www.s-cool.co.uk/category/assets/learn_its/alevel/biology/biological-molecules-and-enzymes/water/pic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431" y="2287623"/>
            <a:ext cx="3829838" cy="2231990"/>
          </a:xfrm>
          <a:prstGeom prst="rect">
            <a:avLst/>
          </a:prstGeom>
          <a:noFill/>
          <a:effectLst>
            <a:glow rad="127000">
              <a:schemeClr val="tx1">
                <a:lumMod val="65000"/>
                <a:lumOff val="35000"/>
              </a:schemeClr>
            </a:glow>
          </a:effectLst>
          <a:extLst>
            <a:ext uri="{909E8E84-426E-40DD-AFC4-6F175D3DCCD1}">
              <a14:hiddenFill xmlns:a14="http://schemas.microsoft.com/office/drawing/2010/main">
                <a:solidFill>
                  <a:srgbClr val="FFFFFF"/>
                </a:solidFill>
              </a14:hiddenFill>
            </a:ext>
          </a:extLst>
        </p:spPr>
      </p:pic>
      <p:sp>
        <p:nvSpPr>
          <p:cNvPr id="2" name="Footer Placeholder 2">
            <a:extLst>
              <a:ext uri="{FF2B5EF4-FFF2-40B4-BE49-F238E27FC236}">
                <a16:creationId xmlns:a16="http://schemas.microsoft.com/office/drawing/2014/main" id="{9BD7495D-4DF5-539D-21FD-3A5901ECF5E1}"/>
              </a:ext>
            </a:extLst>
          </p:cNvPr>
          <p:cNvSpPr txBox="1">
            <a:spLocks/>
          </p:cNvSpPr>
          <p:nvPr/>
        </p:nvSpPr>
        <p:spPr>
          <a:xfrm>
            <a:off x="224366" y="653807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ACF9D8F-1D2A-5D65-26F5-5D4EA6B1E423}"/>
              </a:ext>
            </a:extLst>
          </p:cNvPr>
          <p:cNvSpPr txBox="1"/>
          <p:nvPr/>
        </p:nvSpPr>
        <p:spPr>
          <a:xfrm>
            <a:off x="8876437" y="6540923"/>
            <a:ext cx="3048000" cy="230832"/>
          </a:xfrm>
          <a:prstGeom prst="rect">
            <a:avLst/>
          </a:prstGeom>
          <a:noFill/>
        </p:spPr>
        <p:txBody>
          <a:bodyPr wrap="square" rtlCol="0">
            <a:spAutoFit/>
          </a:bodyPr>
          <a:lstStyle/>
          <a:p>
            <a:pPr algn="ctr"/>
            <a:r>
              <a:rPr lang="en-US" sz="900" b="0" i="0" dirty="0">
                <a:solidFill>
                  <a:schemeClr val="tx1"/>
                </a:solidFill>
                <a:effectLst/>
                <a:latin typeface="gg sans"/>
              </a:rPr>
              <a:t>© 2025 Exams Papers Practice. All Rights Reserved</a:t>
            </a:r>
            <a:endParaRPr lang="en-PH" sz="900" b="0" dirty="0">
              <a:solidFill>
                <a:schemeClr val="tx1"/>
              </a:solidFill>
            </a:endParaRPr>
          </a:p>
        </p:txBody>
      </p:sp>
      <p:pic>
        <p:nvPicPr>
          <p:cNvPr id="4" name="Picture 3">
            <a:extLst>
              <a:ext uri="{FF2B5EF4-FFF2-40B4-BE49-F238E27FC236}">
                <a16:creationId xmlns:a16="http://schemas.microsoft.com/office/drawing/2014/main" id="{A1249519-A016-4C8C-FCAC-0C9D21656CB0}"/>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618330" y="1429949"/>
            <a:ext cx="8955340" cy="3605479"/>
          </a:xfrm>
          <a:prstGeom prst="rect">
            <a:avLst/>
          </a:prstGeom>
        </p:spPr>
      </p:pic>
      <p:pic>
        <p:nvPicPr>
          <p:cNvPr id="5" name="Picture 4">
            <a:extLst>
              <a:ext uri="{FF2B5EF4-FFF2-40B4-BE49-F238E27FC236}">
                <a16:creationId xmlns:a16="http://schemas.microsoft.com/office/drawing/2014/main" id="{81EE8AA2-CC60-CEAC-98F9-DDEDF929AFA1}"/>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10791595" y="136524"/>
            <a:ext cx="933411" cy="375797"/>
          </a:xfrm>
          <a:prstGeom prst="rect">
            <a:avLst/>
          </a:prstGeom>
        </p:spPr>
      </p:pic>
    </p:spTree>
    <p:extLst>
      <p:ext uri="{BB962C8B-B14F-4D97-AF65-F5344CB8AC3E}">
        <p14:creationId xmlns:p14="http://schemas.microsoft.com/office/powerpoint/2010/main" val="192886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48CB6-125A-4C4A-8DA1-5E89FC1BDCD4}"/>
              </a:ext>
            </a:extLst>
          </p:cNvPr>
          <p:cNvSpPr>
            <a:spLocks noGrp="1"/>
          </p:cNvSpPr>
          <p:nvPr>
            <p:ph idx="1"/>
          </p:nvPr>
        </p:nvSpPr>
        <p:spPr>
          <a:xfrm>
            <a:off x="632510" y="647795"/>
            <a:ext cx="8596668" cy="3880773"/>
          </a:xfrm>
        </p:spPr>
        <p:txBody>
          <a:bodyPr vert="horz" lIns="91440" tIns="45720" rIns="91440" bIns="45720" rtlCol="0" anchor="t">
            <a:normAutofit/>
          </a:bodyPr>
          <a:lstStyle/>
          <a:p>
            <a:pPr marL="0" indent="0">
              <a:buNone/>
            </a:pPr>
            <a:r>
              <a:rPr lang="en-GB" sz="2800">
                <a:solidFill>
                  <a:srgbClr val="FF0000"/>
                </a:solidFill>
              </a:rPr>
              <a:t>Adhesion </a:t>
            </a:r>
            <a:r>
              <a:rPr lang="en-GB" sz="2800">
                <a:solidFill>
                  <a:schemeClr val="tx1"/>
                </a:solidFill>
              </a:rPr>
              <a:t>occurs between water molecules and other polar molecules and surfaces. This results in </a:t>
            </a:r>
            <a:r>
              <a:rPr lang="en-GB" sz="2800">
                <a:solidFill>
                  <a:srgbClr val="FF0000"/>
                </a:solidFill>
              </a:rPr>
              <a:t>capillary action</a:t>
            </a:r>
            <a:r>
              <a:rPr lang="en-GB" sz="2800">
                <a:solidFill>
                  <a:schemeClr val="tx1"/>
                </a:solidFill>
              </a:rPr>
              <a:t>.</a:t>
            </a:r>
          </a:p>
          <a:p>
            <a:pPr marL="0" indent="0">
              <a:buNone/>
            </a:pPr>
            <a:r>
              <a:rPr lang="en-GB" sz="2800">
                <a:solidFill>
                  <a:schemeClr val="tx1"/>
                </a:solidFill>
              </a:rPr>
              <a:t>Why is this so important for life?</a:t>
            </a:r>
          </a:p>
        </p:txBody>
      </p:sp>
      <p:pic>
        <p:nvPicPr>
          <p:cNvPr id="4" name="Picture 4" descr="Text&#10;&#10;Description automatically generated">
            <a:extLst>
              <a:ext uri="{FF2B5EF4-FFF2-40B4-BE49-F238E27FC236}">
                <a16:creationId xmlns:a16="http://schemas.microsoft.com/office/drawing/2014/main" id="{ECC8A199-1AB8-401F-9A16-923EC6072BEF}"/>
              </a:ext>
            </a:extLst>
          </p:cNvPr>
          <p:cNvPicPr>
            <a:picLocks noChangeAspect="1"/>
          </p:cNvPicPr>
          <p:nvPr/>
        </p:nvPicPr>
        <p:blipFill>
          <a:blip r:embed="rId2"/>
          <a:stretch>
            <a:fillRect/>
          </a:stretch>
        </p:blipFill>
        <p:spPr>
          <a:xfrm>
            <a:off x="1549400" y="3041288"/>
            <a:ext cx="3997325" cy="2751860"/>
          </a:xfrm>
          <a:prstGeom prst="rect">
            <a:avLst/>
          </a:prstGeom>
        </p:spPr>
      </p:pic>
      <p:pic>
        <p:nvPicPr>
          <p:cNvPr id="5" name="Picture 5">
            <a:extLst>
              <a:ext uri="{FF2B5EF4-FFF2-40B4-BE49-F238E27FC236}">
                <a16:creationId xmlns:a16="http://schemas.microsoft.com/office/drawing/2014/main" id="{D11F61CC-343C-4EAE-B4B8-8389C4FC20AF}"/>
              </a:ext>
            </a:extLst>
          </p:cNvPr>
          <p:cNvPicPr>
            <a:picLocks noChangeAspect="1"/>
          </p:cNvPicPr>
          <p:nvPr/>
        </p:nvPicPr>
        <p:blipFill>
          <a:blip r:embed="rId3"/>
          <a:stretch>
            <a:fillRect/>
          </a:stretch>
        </p:blipFill>
        <p:spPr>
          <a:xfrm>
            <a:off x="6578600" y="1824038"/>
            <a:ext cx="3114675" cy="4662487"/>
          </a:xfrm>
          <a:prstGeom prst="rect">
            <a:avLst/>
          </a:prstGeom>
        </p:spPr>
      </p:pic>
    </p:spTree>
    <p:extLst>
      <p:ext uri="{BB962C8B-B14F-4D97-AF65-F5344CB8AC3E}">
        <p14:creationId xmlns:p14="http://schemas.microsoft.com/office/powerpoint/2010/main" val="93574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4FF84-B3E6-4E4F-AD11-01750FEBD499}"/>
              </a:ext>
            </a:extLst>
          </p:cNvPr>
          <p:cNvSpPr>
            <a:spLocks noGrp="1"/>
          </p:cNvSpPr>
          <p:nvPr>
            <p:ph type="title"/>
          </p:nvPr>
        </p:nvSpPr>
        <p:spPr>
          <a:xfrm>
            <a:off x="4769841" y="1712283"/>
            <a:ext cx="4778707" cy="2372168"/>
          </a:xfrm>
        </p:spPr>
        <p:txBody>
          <a:bodyPr vert="horz" lIns="91440" tIns="45720" rIns="91440" bIns="45720" rtlCol="0" anchor="b">
            <a:normAutofit/>
          </a:bodyPr>
          <a:lstStyle/>
          <a:p>
            <a:pPr algn="r"/>
            <a:r>
              <a:rPr lang="en-US" sz="5400"/>
              <a:t>Why does ice float?</a:t>
            </a:r>
            <a:br>
              <a:rPr lang="en-US" sz="5400"/>
            </a:br>
            <a:r>
              <a:rPr lang="en-US" sz="2000">
                <a:solidFill>
                  <a:schemeClr val="tx1"/>
                </a:solidFill>
              </a:rPr>
              <a:t>Get your beakers out of the freezer</a:t>
            </a:r>
          </a:p>
        </p:txBody>
      </p:sp>
      <p:pic>
        <p:nvPicPr>
          <p:cNvPr id="4" name="Picture 4">
            <a:extLst>
              <a:ext uri="{FF2B5EF4-FFF2-40B4-BE49-F238E27FC236}">
                <a16:creationId xmlns:a16="http://schemas.microsoft.com/office/drawing/2014/main" id="{FF0A5D95-89E8-41B2-930B-0D54F611D800}"/>
              </a:ext>
            </a:extLst>
          </p:cNvPr>
          <p:cNvPicPr>
            <a:picLocks noGrp="1" noChangeAspect="1"/>
          </p:cNvPicPr>
          <p:nvPr>
            <p:ph idx="1"/>
          </p:nvPr>
        </p:nvPicPr>
        <p:blipFill rotWithShape="1">
          <a:blip r:embed="rId2"/>
          <a:srcRect l="8908" r="19579" b="9093"/>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2826145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B5C3-BE30-4779-93B9-DA8221B44A2D}"/>
              </a:ext>
            </a:extLst>
          </p:cNvPr>
          <p:cNvSpPr>
            <a:spLocks noGrp="1"/>
          </p:cNvSpPr>
          <p:nvPr>
            <p:ph type="title"/>
          </p:nvPr>
        </p:nvSpPr>
        <p:spPr>
          <a:xfrm>
            <a:off x="1955272" y="688975"/>
            <a:ext cx="8596668" cy="1320800"/>
          </a:xfrm>
        </p:spPr>
        <p:txBody>
          <a:bodyPr/>
          <a:lstStyle/>
          <a:p>
            <a:r>
              <a:rPr lang="en-GB"/>
              <a:t>     Water                            Ice</a:t>
            </a:r>
            <a:endParaRPr lang="en-US"/>
          </a:p>
        </p:txBody>
      </p:sp>
      <p:pic>
        <p:nvPicPr>
          <p:cNvPr id="5" name="Picture 5">
            <a:extLst>
              <a:ext uri="{FF2B5EF4-FFF2-40B4-BE49-F238E27FC236}">
                <a16:creationId xmlns:a16="http://schemas.microsoft.com/office/drawing/2014/main" id="{CD83C6A2-E06D-4B32-BB53-66B205732A43}"/>
              </a:ext>
            </a:extLst>
          </p:cNvPr>
          <p:cNvPicPr>
            <a:picLocks noChangeAspect="1"/>
          </p:cNvPicPr>
          <p:nvPr/>
        </p:nvPicPr>
        <p:blipFill>
          <a:blip r:embed="rId2"/>
          <a:stretch>
            <a:fillRect/>
          </a:stretch>
        </p:blipFill>
        <p:spPr>
          <a:xfrm>
            <a:off x="1882775" y="1622260"/>
            <a:ext cx="8743950" cy="4954917"/>
          </a:xfrm>
          <a:prstGeom prst="rect">
            <a:avLst/>
          </a:prstGeom>
        </p:spPr>
      </p:pic>
      <p:sp>
        <p:nvSpPr>
          <p:cNvPr id="7" name="Rectangle 6">
            <a:extLst>
              <a:ext uri="{FF2B5EF4-FFF2-40B4-BE49-F238E27FC236}">
                <a16:creationId xmlns:a16="http://schemas.microsoft.com/office/drawing/2014/main" id="{82E547CE-5BE2-42F3-9EC6-3A21BB065864}"/>
              </a:ext>
            </a:extLst>
          </p:cNvPr>
          <p:cNvSpPr/>
          <p:nvPr/>
        </p:nvSpPr>
        <p:spPr>
          <a:xfrm>
            <a:off x="1167427" y="1715172"/>
            <a:ext cx="10175963" cy="4401205"/>
          </a:xfrm>
          <a:prstGeom prst="rect">
            <a:avLst/>
          </a:prstGeom>
          <a:solidFill>
            <a:schemeClr val="bg1"/>
          </a:solidFill>
        </p:spPr>
        <p:txBody>
          <a:bodyPr wrap="square">
            <a:spAutoFit/>
          </a:bodyPr>
          <a:lstStyle/>
          <a:p>
            <a:pPr marL="457200" indent="-457200" algn="just">
              <a:buFontTx/>
              <a:buChar char="-"/>
            </a:pPr>
            <a:r>
              <a:rPr lang="en-GB" sz="2800">
                <a:solidFill>
                  <a:srgbClr val="7030A0"/>
                </a:solidFill>
              </a:rPr>
              <a:t>At low temperatures, polar water molecules have less energy and so move around less.</a:t>
            </a:r>
          </a:p>
          <a:p>
            <a:pPr marL="457200" indent="-457200" algn="just">
              <a:buFontTx/>
              <a:buChar char="-"/>
            </a:pPr>
            <a:r>
              <a:rPr lang="en-GB" sz="2800">
                <a:solidFill>
                  <a:srgbClr val="7030A0"/>
                </a:solidFill>
              </a:rPr>
              <a:t>This helps to create more hydrogen bonds and the liquid water becomes more solid (ice).</a:t>
            </a:r>
          </a:p>
          <a:p>
            <a:pPr marL="457200" indent="-457200" algn="just">
              <a:buFontTx/>
              <a:buChar char="-"/>
            </a:pPr>
            <a:r>
              <a:rPr lang="en-GB" sz="2800">
                <a:solidFill>
                  <a:srgbClr val="7030A0"/>
                </a:solidFill>
              </a:rPr>
              <a:t>Polar water molecules are held further apart in ice than water, hence a lower density.</a:t>
            </a:r>
          </a:p>
          <a:p>
            <a:pPr marL="457200" indent="-457200" algn="just">
              <a:buFontTx/>
              <a:buChar char="-"/>
            </a:pPr>
            <a:r>
              <a:rPr lang="en-GB" sz="2800">
                <a:solidFill>
                  <a:srgbClr val="7030A0"/>
                </a:solidFill>
              </a:rPr>
              <a:t>This creates an insulating layer on top of the ice, so the water below doesn’t freeze.</a:t>
            </a:r>
          </a:p>
          <a:p>
            <a:pPr marL="457200" indent="-457200" algn="just">
              <a:buFontTx/>
              <a:buChar char="-"/>
            </a:pPr>
            <a:endParaRPr lang="en-GB" sz="2800">
              <a:solidFill>
                <a:srgbClr val="7030A0"/>
              </a:solidFill>
            </a:endParaRPr>
          </a:p>
          <a:p>
            <a:pPr marL="457200" indent="-457200" algn="just">
              <a:buFontTx/>
              <a:buChar char="-"/>
            </a:pPr>
            <a:endParaRPr lang="en-GB" sz="2800">
              <a:solidFill>
                <a:srgbClr val="7030A0"/>
              </a:solidFill>
            </a:endParaRPr>
          </a:p>
        </p:txBody>
      </p:sp>
    </p:spTree>
    <p:extLst>
      <p:ext uri="{BB962C8B-B14F-4D97-AF65-F5344CB8AC3E}">
        <p14:creationId xmlns:p14="http://schemas.microsoft.com/office/powerpoint/2010/main" val="236009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ar: 5 Points 14">
            <a:extLst>
              <a:ext uri="{FF2B5EF4-FFF2-40B4-BE49-F238E27FC236}">
                <a16:creationId xmlns:a16="http://schemas.microsoft.com/office/drawing/2014/main" id="{276DF348-F8AF-4231-A217-13147B5327ED}"/>
              </a:ext>
            </a:extLst>
          </p:cNvPr>
          <p:cNvSpPr/>
          <p:nvPr/>
        </p:nvSpPr>
        <p:spPr>
          <a:xfrm>
            <a:off x="3002615" y="1854013"/>
            <a:ext cx="3950072" cy="314324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A222C88-1F49-4ECF-9A37-0F766027AE8F}"/>
              </a:ext>
            </a:extLst>
          </p:cNvPr>
          <p:cNvSpPr txBox="1"/>
          <p:nvPr/>
        </p:nvSpPr>
        <p:spPr>
          <a:xfrm>
            <a:off x="4005224" y="2973962"/>
            <a:ext cx="225014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Whiteboard task:</a:t>
            </a:r>
            <a:endParaRPr lang="en-US"/>
          </a:p>
          <a:p>
            <a:r>
              <a:rPr lang="en-GB"/>
              <a:t>Draw two models to show a sodium and a chloride ion in solution</a:t>
            </a:r>
          </a:p>
        </p:txBody>
      </p:sp>
      <p:sp>
        <p:nvSpPr>
          <p:cNvPr id="16" name="TextBox 15">
            <a:extLst>
              <a:ext uri="{FF2B5EF4-FFF2-40B4-BE49-F238E27FC236}">
                <a16:creationId xmlns:a16="http://schemas.microsoft.com/office/drawing/2014/main" id="{CAC724FC-A217-4856-9FB6-4C66BAC81ADD}"/>
              </a:ext>
            </a:extLst>
          </p:cNvPr>
          <p:cNvSpPr txBox="1"/>
          <p:nvPr/>
        </p:nvSpPr>
        <p:spPr>
          <a:xfrm>
            <a:off x="5895415" y="228712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7" name="Oval 16">
            <a:extLst>
              <a:ext uri="{FF2B5EF4-FFF2-40B4-BE49-F238E27FC236}">
                <a16:creationId xmlns:a16="http://schemas.microsoft.com/office/drawing/2014/main" id="{64608AD2-DF15-4B48-9468-D9C8C6694796}"/>
              </a:ext>
            </a:extLst>
          </p:cNvPr>
          <p:cNvSpPr/>
          <p:nvPr/>
        </p:nvSpPr>
        <p:spPr>
          <a:xfrm>
            <a:off x="8331012" y="3041836"/>
            <a:ext cx="913279" cy="913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Na+</a:t>
            </a:r>
          </a:p>
        </p:txBody>
      </p:sp>
      <p:sp>
        <p:nvSpPr>
          <p:cNvPr id="18" name="Oval 17">
            <a:extLst>
              <a:ext uri="{FF2B5EF4-FFF2-40B4-BE49-F238E27FC236}">
                <a16:creationId xmlns:a16="http://schemas.microsoft.com/office/drawing/2014/main" id="{9BDC905E-E91D-4FFE-A543-F93E5ECD80A9}"/>
              </a:ext>
            </a:extLst>
          </p:cNvPr>
          <p:cNvSpPr/>
          <p:nvPr/>
        </p:nvSpPr>
        <p:spPr>
          <a:xfrm>
            <a:off x="7543799" y="2355475"/>
            <a:ext cx="913279" cy="9132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O</a:t>
            </a:r>
          </a:p>
        </p:txBody>
      </p:sp>
      <p:sp>
        <p:nvSpPr>
          <p:cNvPr id="109" name="Oval 108">
            <a:extLst>
              <a:ext uri="{FF2B5EF4-FFF2-40B4-BE49-F238E27FC236}">
                <a16:creationId xmlns:a16="http://schemas.microsoft.com/office/drawing/2014/main" id="{C29740EC-EC8A-43C7-941E-004ACC5DDBE6}"/>
              </a:ext>
            </a:extLst>
          </p:cNvPr>
          <p:cNvSpPr/>
          <p:nvPr/>
        </p:nvSpPr>
        <p:spPr>
          <a:xfrm>
            <a:off x="9118226" y="3716990"/>
            <a:ext cx="913279" cy="9132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O</a:t>
            </a:r>
          </a:p>
        </p:txBody>
      </p:sp>
      <p:sp>
        <p:nvSpPr>
          <p:cNvPr id="110" name="Oval 109">
            <a:extLst>
              <a:ext uri="{FF2B5EF4-FFF2-40B4-BE49-F238E27FC236}">
                <a16:creationId xmlns:a16="http://schemas.microsoft.com/office/drawing/2014/main" id="{C4CD3D21-DE0E-4A36-B0D3-99DF71F3C393}"/>
              </a:ext>
            </a:extLst>
          </p:cNvPr>
          <p:cNvSpPr/>
          <p:nvPr/>
        </p:nvSpPr>
        <p:spPr>
          <a:xfrm>
            <a:off x="7616637" y="3712626"/>
            <a:ext cx="913279" cy="9132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O</a:t>
            </a:r>
          </a:p>
        </p:txBody>
      </p:sp>
      <p:sp>
        <p:nvSpPr>
          <p:cNvPr id="111" name="Oval 110">
            <a:extLst>
              <a:ext uri="{FF2B5EF4-FFF2-40B4-BE49-F238E27FC236}">
                <a16:creationId xmlns:a16="http://schemas.microsoft.com/office/drawing/2014/main" id="{CF524759-72FB-47A0-9CB5-77F084DA51D7}"/>
              </a:ext>
            </a:extLst>
          </p:cNvPr>
          <p:cNvSpPr/>
          <p:nvPr/>
        </p:nvSpPr>
        <p:spPr>
          <a:xfrm>
            <a:off x="9045387" y="2355475"/>
            <a:ext cx="913279" cy="9132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O</a:t>
            </a:r>
          </a:p>
        </p:txBody>
      </p:sp>
      <p:sp>
        <p:nvSpPr>
          <p:cNvPr id="2" name="Rectangle 1">
            <a:extLst>
              <a:ext uri="{FF2B5EF4-FFF2-40B4-BE49-F238E27FC236}">
                <a16:creationId xmlns:a16="http://schemas.microsoft.com/office/drawing/2014/main" id="{8671C2C6-2E3F-4C1B-995A-4E45DB251A56}"/>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12" name="Oval 11">
            <a:extLst>
              <a:ext uri="{FF2B5EF4-FFF2-40B4-BE49-F238E27FC236}">
                <a16:creationId xmlns:a16="http://schemas.microsoft.com/office/drawing/2014/main" id="{C52BD7F0-D53C-4C23-9E3D-46D7CA644AD7}"/>
              </a:ext>
            </a:extLst>
          </p:cNvPr>
          <p:cNvSpPr/>
          <p:nvPr/>
        </p:nvSpPr>
        <p:spPr>
          <a:xfrm>
            <a:off x="7991111" y="4405901"/>
            <a:ext cx="585590" cy="54094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H</a:t>
            </a:r>
          </a:p>
        </p:txBody>
      </p:sp>
      <p:sp>
        <p:nvSpPr>
          <p:cNvPr id="13" name="Oval 12">
            <a:extLst>
              <a:ext uri="{FF2B5EF4-FFF2-40B4-BE49-F238E27FC236}">
                <a16:creationId xmlns:a16="http://schemas.microsoft.com/office/drawing/2014/main" id="{2F4B1C51-C0E6-4B01-86CC-2C8376631E45}"/>
              </a:ext>
            </a:extLst>
          </p:cNvPr>
          <p:cNvSpPr/>
          <p:nvPr/>
        </p:nvSpPr>
        <p:spPr>
          <a:xfrm>
            <a:off x="7324440" y="3664315"/>
            <a:ext cx="585590" cy="54094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H</a:t>
            </a:r>
          </a:p>
        </p:txBody>
      </p:sp>
      <p:sp>
        <p:nvSpPr>
          <p:cNvPr id="19" name="Oval 18">
            <a:extLst>
              <a:ext uri="{FF2B5EF4-FFF2-40B4-BE49-F238E27FC236}">
                <a16:creationId xmlns:a16="http://schemas.microsoft.com/office/drawing/2014/main" id="{EE503C60-4384-4EF0-9EB4-A71B926C3412}"/>
              </a:ext>
            </a:extLst>
          </p:cNvPr>
          <p:cNvSpPr/>
          <p:nvPr/>
        </p:nvSpPr>
        <p:spPr>
          <a:xfrm>
            <a:off x="7218969" y="2648308"/>
            <a:ext cx="585590" cy="54094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H</a:t>
            </a:r>
          </a:p>
        </p:txBody>
      </p:sp>
      <p:sp>
        <p:nvSpPr>
          <p:cNvPr id="21" name="Oval 20">
            <a:extLst>
              <a:ext uri="{FF2B5EF4-FFF2-40B4-BE49-F238E27FC236}">
                <a16:creationId xmlns:a16="http://schemas.microsoft.com/office/drawing/2014/main" id="{95D491BF-0403-436B-A2F5-B098469A8D50}"/>
              </a:ext>
            </a:extLst>
          </p:cNvPr>
          <p:cNvSpPr/>
          <p:nvPr/>
        </p:nvSpPr>
        <p:spPr>
          <a:xfrm>
            <a:off x="7868951" y="2115505"/>
            <a:ext cx="585590" cy="54094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H</a:t>
            </a:r>
          </a:p>
        </p:txBody>
      </p:sp>
      <p:sp>
        <p:nvSpPr>
          <p:cNvPr id="22" name="Oval 21">
            <a:extLst>
              <a:ext uri="{FF2B5EF4-FFF2-40B4-BE49-F238E27FC236}">
                <a16:creationId xmlns:a16="http://schemas.microsoft.com/office/drawing/2014/main" id="{06D9AC0F-18BD-4C1E-842B-7A4B48C00EAB}"/>
              </a:ext>
            </a:extLst>
          </p:cNvPr>
          <p:cNvSpPr/>
          <p:nvPr/>
        </p:nvSpPr>
        <p:spPr>
          <a:xfrm>
            <a:off x="9547880" y="4405901"/>
            <a:ext cx="585590" cy="54094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H</a:t>
            </a:r>
          </a:p>
        </p:txBody>
      </p:sp>
      <p:sp>
        <p:nvSpPr>
          <p:cNvPr id="23" name="Oval 22">
            <a:extLst>
              <a:ext uri="{FF2B5EF4-FFF2-40B4-BE49-F238E27FC236}">
                <a16:creationId xmlns:a16="http://schemas.microsoft.com/office/drawing/2014/main" id="{CAE41EDE-16EB-4453-9960-C6DEC8BE8D3A}"/>
              </a:ext>
            </a:extLst>
          </p:cNvPr>
          <p:cNvSpPr/>
          <p:nvPr/>
        </p:nvSpPr>
        <p:spPr>
          <a:xfrm>
            <a:off x="9665871" y="3517869"/>
            <a:ext cx="585590" cy="54094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H</a:t>
            </a:r>
          </a:p>
        </p:txBody>
      </p:sp>
      <p:sp>
        <p:nvSpPr>
          <p:cNvPr id="24" name="Oval 23">
            <a:extLst>
              <a:ext uri="{FF2B5EF4-FFF2-40B4-BE49-F238E27FC236}">
                <a16:creationId xmlns:a16="http://schemas.microsoft.com/office/drawing/2014/main" id="{AD08F007-8E3E-4EB8-99DD-553CC6DB585A}"/>
              </a:ext>
            </a:extLst>
          </p:cNvPr>
          <p:cNvSpPr/>
          <p:nvPr/>
        </p:nvSpPr>
        <p:spPr>
          <a:xfrm>
            <a:off x="9043521" y="1974731"/>
            <a:ext cx="585590" cy="54094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H</a:t>
            </a:r>
          </a:p>
        </p:txBody>
      </p:sp>
      <p:sp>
        <p:nvSpPr>
          <p:cNvPr id="25" name="Oval 24">
            <a:extLst>
              <a:ext uri="{FF2B5EF4-FFF2-40B4-BE49-F238E27FC236}">
                <a16:creationId xmlns:a16="http://schemas.microsoft.com/office/drawing/2014/main" id="{1BB68192-222C-4219-A3BD-2C3A72ABFDA3}"/>
              </a:ext>
            </a:extLst>
          </p:cNvPr>
          <p:cNvSpPr/>
          <p:nvPr/>
        </p:nvSpPr>
        <p:spPr>
          <a:xfrm>
            <a:off x="9778899" y="2656453"/>
            <a:ext cx="585590" cy="54094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H</a:t>
            </a:r>
          </a:p>
        </p:txBody>
      </p:sp>
      <p:sp>
        <p:nvSpPr>
          <p:cNvPr id="20" name="TextBox 19"/>
          <p:cNvSpPr txBox="1"/>
          <p:nvPr/>
        </p:nvSpPr>
        <p:spPr>
          <a:xfrm>
            <a:off x="960456" y="267932"/>
            <a:ext cx="9869917" cy="6370975"/>
          </a:xfrm>
          <a:prstGeom prst="rect">
            <a:avLst/>
          </a:prstGeom>
          <a:noFill/>
        </p:spPr>
        <p:txBody>
          <a:bodyPr wrap="square" rtlCol="0">
            <a:spAutoFit/>
          </a:bodyPr>
          <a:lstStyle/>
          <a:p>
            <a:pPr algn="just"/>
            <a:r>
              <a:rPr lang="en-GB" sz="2400">
                <a:solidFill>
                  <a:srgbClr val="C80843"/>
                </a:solidFill>
                <a:latin typeface="+mj-lt"/>
              </a:rPr>
              <a:t>Good solvent: </a:t>
            </a:r>
            <a:r>
              <a:rPr lang="en-GB" sz="2400">
                <a:solidFill>
                  <a:srgbClr val="0070C0"/>
                </a:solidFill>
                <a:latin typeface="+mj-lt"/>
              </a:rPr>
              <a:t>if a substance is ionic (charged), or is polar, it will dissolve in water. When an ionic compound dissolves in water the ions separate and can then react more easily with other ions and molecules. Many reactions only take place in water.</a:t>
            </a:r>
          </a:p>
          <a:p>
            <a:pPr algn="just"/>
            <a:endParaRPr lang="en-GB" sz="2400">
              <a:solidFill>
                <a:srgbClr val="C80843"/>
              </a:solidFill>
              <a:latin typeface="+mj-lt"/>
            </a:endParaRPr>
          </a:p>
          <a:p>
            <a:pPr algn="just"/>
            <a:endParaRPr lang="en-GB" sz="2400">
              <a:solidFill>
                <a:srgbClr val="C80843"/>
              </a:solidFill>
              <a:latin typeface="+mj-lt"/>
            </a:endParaRPr>
          </a:p>
          <a:p>
            <a:pPr algn="just"/>
            <a:endParaRPr lang="en-GB" sz="2400">
              <a:solidFill>
                <a:srgbClr val="C80843"/>
              </a:solidFill>
              <a:latin typeface="+mj-lt"/>
            </a:endParaRPr>
          </a:p>
          <a:p>
            <a:pPr algn="just"/>
            <a:endParaRPr lang="en-GB" sz="2400">
              <a:solidFill>
                <a:srgbClr val="C80843"/>
              </a:solidFill>
              <a:latin typeface="+mj-lt"/>
            </a:endParaRPr>
          </a:p>
          <a:p>
            <a:pPr algn="just"/>
            <a:endParaRPr lang="en-GB" sz="2400">
              <a:solidFill>
                <a:srgbClr val="C80843"/>
              </a:solidFill>
              <a:latin typeface="+mj-lt"/>
            </a:endParaRPr>
          </a:p>
          <a:p>
            <a:pPr algn="just"/>
            <a:endParaRPr lang="en-GB" sz="2400">
              <a:solidFill>
                <a:srgbClr val="C80843"/>
              </a:solidFill>
              <a:latin typeface="+mj-lt"/>
            </a:endParaRPr>
          </a:p>
          <a:p>
            <a:pPr algn="just"/>
            <a:endParaRPr lang="en-GB" sz="2400">
              <a:solidFill>
                <a:srgbClr val="C80843"/>
              </a:solidFill>
              <a:latin typeface="+mj-lt"/>
            </a:endParaRPr>
          </a:p>
          <a:p>
            <a:pPr algn="just"/>
            <a:endParaRPr lang="en-GB" sz="2400">
              <a:solidFill>
                <a:srgbClr val="C80843"/>
              </a:solidFill>
              <a:latin typeface="+mj-lt"/>
            </a:endParaRPr>
          </a:p>
          <a:p>
            <a:pPr algn="just"/>
            <a:endParaRPr lang="en-GB" sz="2400">
              <a:solidFill>
                <a:srgbClr val="C80843"/>
              </a:solidFill>
              <a:latin typeface="+mj-lt"/>
            </a:endParaRPr>
          </a:p>
          <a:p>
            <a:pPr algn="just"/>
            <a:endParaRPr lang="en-GB" sz="2400">
              <a:solidFill>
                <a:srgbClr val="C80843"/>
              </a:solidFill>
              <a:latin typeface="+mj-lt"/>
            </a:endParaRPr>
          </a:p>
          <a:p>
            <a:pPr algn="just"/>
            <a:r>
              <a:rPr lang="en-GB" sz="2400">
                <a:solidFill>
                  <a:srgbClr val="C80843"/>
                </a:solidFill>
                <a:latin typeface="+mj-lt"/>
              </a:rPr>
              <a:t>Water’s polarity </a:t>
            </a:r>
            <a:r>
              <a:rPr lang="en-GB" sz="2400">
                <a:solidFill>
                  <a:srgbClr val="0070C0"/>
                </a:solidFill>
                <a:latin typeface="+mj-lt"/>
              </a:rPr>
              <a:t>makes it a good solvent. Living organisms can take up useful substances (minerals, ions) dissolved in water and these substances can be transported around the body.</a:t>
            </a:r>
          </a:p>
        </p:txBody>
      </p:sp>
      <p:pic>
        <p:nvPicPr>
          <p:cNvPr id="155650" name="Picture 2" descr="Delta icon Royalty Free Vector Image - VectorStock">
            <a:extLst>
              <a:ext uri="{FF2B5EF4-FFF2-40B4-BE49-F238E27FC236}">
                <a16:creationId xmlns:a16="http://schemas.microsoft.com/office/drawing/2014/main" id="{54BEC3E2-E0AA-4CED-B4D1-B81EAA309C1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39" t="8601" r="25122" b="17998"/>
          <a:stretch/>
        </p:blipFill>
        <p:spPr bwMode="auto">
          <a:xfrm>
            <a:off x="8095031" y="3765735"/>
            <a:ext cx="143524" cy="2251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Delta icon Royalty Free Vector Image - VectorStock">
            <a:extLst>
              <a:ext uri="{FF2B5EF4-FFF2-40B4-BE49-F238E27FC236}">
                <a16:creationId xmlns:a16="http://schemas.microsoft.com/office/drawing/2014/main" id="{2B72ADA5-C2CF-484A-A92E-EE64D400F2B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39" t="8601" r="25122" b="17998"/>
          <a:stretch/>
        </p:blipFill>
        <p:spPr bwMode="auto">
          <a:xfrm>
            <a:off x="8023269" y="4457403"/>
            <a:ext cx="143524" cy="2251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Delta icon Royalty Free Vector Image - VectorStock">
            <a:extLst>
              <a:ext uri="{FF2B5EF4-FFF2-40B4-BE49-F238E27FC236}">
                <a16:creationId xmlns:a16="http://schemas.microsoft.com/office/drawing/2014/main" id="{92E4661A-4093-40B7-BC86-431AC83FB6E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39" t="8601" r="25122" b="17998"/>
          <a:stretch/>
        </p:blipFill>
        <p:spPr bwMode="auto">
          <a:xfrm>
            <a:off x="8091179" y="2961126"/>
            <a:ext cx="143524" cy="22511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Delta icon Royalty Free Vector Image - VectorStock">
            <a:extLst>
              <a:ext uri="{FF2B5EF4-FFF2-40B4-BE49-F238E27FC236}">
                <a16:creationId xmlns:a16="http://schemas.microsoft.com/office/drawing/2014/main" id="{52ED883F-1FEC-4E44-8230-2D168864ABD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39" t="8601" r="25122" b="17998"/>
          <a:stretch/>
        </p:blipFill>
        <p:spPr bwMode="auto">
          <a:xfrm>
            <a:off x="9362221" y="3003607"/>
            <a:ext cx="143524" cy="22511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Delta icon Royalty Free Vector Image - VectorStock">
            <a:extLst>
              <a:ext uri="{FF2B5EF4-FFF2-40B4-BE49-F238E27FC236}">
                <a16:creationId xmlns:a16="http://schemas.microsoft.com/office/drawing/2014/main" id="{B8A8A0BB-4A9B-4161-8339-7B2ECC4F8F2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39" t="8601" r="25122" b="17998"/>
          <a:stretch/>
        </p:blipFill>
        <p:spPr bwMode="auto">
          <a:xfrm>
            <a:off x="9330887" y="3889559"/>
            <a:ext cx="143524" cy="22511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Delta icon Royalty Free Vector Image - VectorStock">
            <a:extLst>
              <a:ext uri="{FF2B5EF4-FFF2-40B4-BE49-F238E27FC236}">
                <a16:creationId xmlns:a16="http://schemas.microsoft.com/office/drawing/2014/main" id="{AFBD6A88-CEED-478B-9093-EE51B497642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39" t="8601" r="25122" b="17998"/>
          <a:stretch/>
        </p:blipFill>
        <p:spPr bwMode="auto">
          <a:xfrm>
            <a:off x="7560990" y="2668864"/>
            <a:ext cx="143524" cy="2251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Delta icon Royalty Free Vector Image - VectorStock">
            <a:extLst>
              <a:ext uri="{FF2B5EF4-FFF2-40B4-BE49-F238E27FC236}">
                <a16:creationId xmlns:a16="http://schemas.microsoft.com/office/drawing/2014/main" id="{ADF056F5-3785-4505-A739-4B730B54F60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39" t="8601" r="25122" b="17998"/>
          <a:stretch/>
        </p:blipFill>
        <p:spPr bwMode="auto">
          <a:xfrm>
            <a:off x="8212144" y="2079207"/>
            <a:ext cx="143524" cy="22511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Delta icon Royalty Free Vector Image - VectorStock">
            <a:extLst>
              <a:ext uri="{FF2B5EF4-FFF2-40B4-BE49-F238E27FC236}">
                <a16:creationId xmlns:a16="http://schemas.microsoft.com/office/drawing/2014/main" id="{F28094B6-CB52-4E6D-9337-D27EBC6E08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39" t="8601" r="25122" b="17998"/>
          <a:stretch/>
        </p:blipFill>
        <p:spPr bwMode="auto">
          <a:xfrm>
            <a:off x="7668138" y="3618837"/>
            <a:ext cx="143524" cy="2251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63AF63-A73F-4FD9-91AF-5D120FEED82A}"/>
              </a:ext>
            </a:extLst>
          </p:cNvPr>
          <p:cNvSpPr txBox="1"/>
          <p:nvPr/>
        </p:nvSpPr>
        <p:spPr>
          <a:xfrm>
            <a:off x="7615563" y="2568810"/>
            <a:ext cx="229817" cy="369332"/>
          </a:xfrm>
          <a:prstGeom prst="rect">
            <a:avLst/>
          </a:prstGeom>
          <a:noFill/>
        </p:spPr>
        <p:txBody>
          <a:bodyPr wrap="square" rtlCol="0">
            <a:spAutoFit/>
          </a:bodyPr>
          <a:lstStyle/>
          <a:p>
            <a:r>
              <a:rPr lang="en-GB"/>
              <a:t>+</a:t>
            </a:r>
          </a:p>
        </p:txBody>
      </p:sp>
      <p:sp>
        <p:nvSpPr>
          <p:cNvPr id="36" name="TextBox 35">
            <a:extLst>
              <a:ext uri="{FF2B5EF4-FFF2-40B4-BE49-F238E27FC236}">
                <a16:creationId xmlns:a16="http://schemas.microsoft.com/office/drawing/2014/main" id="{8FD238F7-4AF8-44DA-9954-6612954C9424}"/>
              </a:ext>
            </a:extLst>
          </p:cNvPr>
          <p:cNvSpPr txBox="1"/>
          <p:nvPr/>
        </p:nvSpPr>
        <p:spPr>
          <a:xfrm>
            <a:off x="8276638" y="1926707"/>
            <a:ext cx="229817" cy="369332"/>
          </a:xfrm>
          <a:prstGeom prst="rect">
            <a:avLst/>
          </a:prstGeom>
          <a:noFill/>
        </p:spPr>
        <p:txBody>
          <a:bodyPr wrap="square" rtlCol="0">
            <a:spAutoFit/>
          </a:bodyPr>
          <a:lstStyle/>
          <a:p>
            <a:r>
              <a:rPr lang="en-GB"/>
              <a:t>+</a:t>
            </a:r>
          </a:p>
        </p:txBody>
      </p:sp>
      <p:sp>
        <p:nvSpPr>
          <p:cNvPr id="37" name="TextBox 36">
            <a:extLst>
              <a:ext uri="{FF2B5EF4-FFF2-40B4-BE49-F238E27FC236}">
                <a16:creationId xmlns:a16="http://schemas.microsoft.com/office/drawing/2014/main" id="{27E153A8-C1FF-456F-83FE-3E80FE758F47}"/>
              </a:ext>
            </a:extLst>
          </p:cNvPr>
          <p:cNvSpPr txBox="1"/>
          <p:nvPr/>
        </p:nvSpPr>
        <p:spPr>
          <a:xfrm>
            <a:off x="8073276" y="4256973"/>
            <a:ext cx="229817" cy="369332"/>
          </a:xfrm>
          <a:prstGeom prst="rect">
            <a:avLst/>
          </a:prstGeom>
          <a:noFill/>
        </p:spPr>
        <p:txBody>
          <a:bodyPr wrap="square" rtlCol="0">
            <a:spAutoFit/>
          </a:bodyPr>
          <a:lstStyle/>
          <a:p>
            <a:r>
              <a:rPr lang="en-GB"/>
              <a:t>+</a:t>
            </a:r>
          </a:p>
        </p:txBody>
      </p:sp>
      <p:sp>
        <p:nvSpPr>
          <p:cNvPr id="38" name="TextBox 37">
            <a:extLst>
              <a:ext uri="{FF2B5EF4-FFF2-40B4-BE49-F238E27FC236}">
                <a16:creationId xmlns:a16="http://schemas.microsoft.com/office/drawing/2014/main" id="{11FB6088-E530-4C7C-9A58-EA4E49B12E44}"/>
              </a:ext>
            </a:extLst>
          </p:cNvPr>
          <p:cNvSpPr txBox="1"/>
          <p:nvPr/>
        </p:nvSpPr>
        <p:spPr>
          <a:xfrm>
            <a:off x="7722521" y="3482089"/>
            <a:ext cx="229817" cy="369332"/>
          </a:xfrm>
          <a:prstGeom prst="rect">
            <a:avLst/>
          </a:prstGeom>
          <a:noFill/>
        </p:spPr>
        <p:txBody>
          <a:bodyPr wrap="square" rtlCol="0">
            <a:spAutoFit/>
          </a:bodyPr>
          <a:lstStyle/>
          <a:p>
            <a:r>
              <a:rPr lang="en-GB"/>
              <a:t>+</a:t>
            </a:r>
          </a:p>
        </p:txBody>
      </p:sp>
      <p:sp>
        <p:nvSpPr>
          <p:cNvPr id="5" name="TextBox 4">
            <a:extLst>
              <a:ext uri="{FF2B5EF4-FFF2-40B4-BE49-F238E27FC236}">
                <a16:creationId xmlns:a16="http://schemas.microsoft.com/office/drawing/2014/main" id="{28224670-8F82-424B-B4DF-2BADC13F37FF}"/>
              </a:ext>
            </a:extLst>
          </p:cNvPr>
          <p:cNvSpPr txBox="1"/>
          <p:nvPr/>
        </p:nvSpPr>
        <p:spPr>
          <a:xfrm>
            <a:off x="5641521" y="2969078"/>
            <a:ext cx="333292" cy="369332"/>
          </a:xfrm>
          <a:prstGeom prst="rect">
            <a:avLst/>
          </a:prstGeom>
          <a:noFill/>
        </p:spPr>
        <p:txBody>
          <a:bodyPr wrap="square" rtlCol="0">
            <a:spAutoFit/>
          </a:bodyPr>
          <a:lstStyle/>
          <a:p>
            <a:r>
              <a:rPr lang="en-GB"/>
              <a:t>_</a:t>
            </a:r>
          </a:p>
        </p:txBody>
      </p:sp>
      <p:sp>
        <p:nvSpPr>
          <p:cNvPr id="40" name="TextBox 39">
            <a:extLst>
              <a:ext uri="{FF2B5EF4-FFF2-40B4-BE49-F238E27FC236}">
                <a16:creationId xmlns:a16="http://schemas.microsoft.com/office/drawing/2014/main" id="{7DE5EC75-529F-46A6-B17C-84A2092603F1}"/>
              </a:ext>
            </a:extLst>
          </p:cNvPr>
          <p:cNvSpPr txBox="1"/>
          <p:nvPr/>
        </p:nvSpPr>
        <p:spPr>
          <a:xfrm>
            <a:off x="9433983" y="2812114"/>
            <a:ext cx="229817" cy="369332"/>
          </a:xfrm>
          <a:prstGeom prst="rect">
            <a:avLst/>
          </a:prstGeom>
          <a:noFill/>
        </p:spPr>
        <p:txBody>
          <a:bodyPr wrap="square" rtlCol="0">
            <a:spAutoFit/>
          </a:bodyPr>
          <a:lstStyle/>
          <a:p>
            <a:r>
              <a:rPr lang="en-GB"/>
              <a:t>-</a:t>
            </a:r>
          </a:p>
        </p:txBody>
      </p:sp>
      <p:sp>
        <p:nvSpPr>
          <p:cNvPr id="42" name="TextBox 41">
            <a:extLst>
              <a:ext uri="{FF2B5EF4-FFF2-40B4-BE49-F238E27FC236}">
                <a16:creationId xmlns:a16="http://schemas.microsoft.com/office/drawing/2014/main" id="{819967B1-C4D7-4728-8CC2-0C35F3FE3B4A}"/>
              </a:ext>
            </a:extLst>
          </p:cNvPr>
          <p:cNvSpPr txBox="1"/>
          <p:nvPr/>
        </p:nvSpPr>
        <p:spPr>
          <a:xfrm>
            <a:off x="9410485" y="3716131"/>
            <a:ext cx="229817" cy="369332"/>
          </a:xfrm>
          <a:prstGeom prst="rect">
            <a:avLst/>
          </a:prstGeom>
          <a:noFill/>
        </p:spPr>
        <p:txBody>
          <a:bodyPr wrap="square" rtlCol="0">
            <a:spAutoFit/>
          </a:bodyPr>
          <a:lstStyle/>
          <a:p>
            <a:r>
              <a:rPr lang="en-GB"/>
              <a:t>-</a:t>
            </a:r>
          </a:p>
        </p:txBody>
      </p:sp>
      <p:sp>
        <p:nvSpPr>
          <p:cNvPr id="43" name="TextBox 42">
            <a:extLst>
              <a:ext uri="{FF2B5EF4-FFF2-40B4-BE49-F238E27FC236}">
                <a16:creationId xmlns:a16="http://schemas.microsoft.com/office/drawing/2014/main" id="{AFD29DCB-EF81-4542-9297-B963329098AA}"/>
              </a:ext>
            </a:extLst>
          </p:cNvPr>
          <p:cNvSpPr txBox="1"/>
          <p:nvPr/>
        </p:nvSpPr>
        <p:spPr>
          <a:xfrm>
            <a:off x="8158971" y="3625565"/>
            <a:ext cx="229817" cy="369332"/>
          </a:xfrm>
          <a:prstGeom prst="rect">
            <a:avLst/>
          </a:prstGeom>
          <a:noFill/>
        </p:spPr>
        <p:txBody>
          <a:bodyPr wrap="square" rtlCol="0">
            <a:spAutoFit/>
          </a:bodyPr>
          <a:lstStyle/>
          <a:p>
            <a:r>
              <a:rPr lang="en-GB"/>
              <a:t>-</a:t>
            </a:r>
          </a:p>
        </p:txBody>
      </p:sp>
      <p:sp>
        <p:nvSpPr>
          <p:cNvPr id="44" name="TextBox 43">
            <a:extLst>
              <a:ext uri="{FF2B5EF4-FFF2-40B4-BE49-F238E27FC236}">
                <a16:creationId xmlns:a16="http://schemas.microsoft.com/office/drawing/2014/main" id="{F1666EB8-9371-4EEF-9E30-26F837BF8337}"/>
              </a:ext>
            </a:extLst>
          </p:cNvPr>
          <p:cNvSpPr txBox="1"/>
          <p:nvPr/>
        </p:nvSpPr>
        <p:spPr>
          <a:xfrm>
            <a:off x="8178760" y="2784412"/>
            <a:ext cx="229817" cy="369332"/>
          </a:xfrm>
          <a:prstGeom prst="rect">
            <a:avLst/>
          </a:prstGeom>
          <a:noFill/>
        </p:spPr>
        <p:txBody>
          <a:bodyPr wrap="square" rtlCol="0">
            <a:spAutoFit/>
          </a:bodyPr>
          <a:lstStyle/>
          <a:p>
            <a:r>
              <a:rPr lang="en-GB"/>
              <a:t>-</a:t>
            </a:r>
          </a:p>
        </p:txBody>
      </p:sp>
      <p:sp>
        <p:nvSpPr>
          <p:cNvPr id="7" name="TextBox 6">
            <a:extLst>
              <a:ext uri="{FF2B5EF4-FFF2-40B4-BE49-F238E27FC236}">
                <a16:creationId xmlns:a16="http://schemas.microsoft.com/office/drawing/2014/main" id="{7C6BC1CC-AB84-4670-AAA2-61AD7EAE120C}"/>
              </a:ext>
            </a:extLst>
          </p:cNvPr>
          <p:cNvSpPr txBox="1"/>
          <p:nvPr/>
        </p:nvSpPr>
        <p:spPr>
          <a:xfrm flipH="1">
            <a:off x="6918585" y="1926707"/>
            <a:ext cx="3951369" cy="3334294"/>
          </a:xfrm>
          <a:prstGeom prst="rect">
            <a:avLst/>
          </a:prstGeom>
          <a:solidFill>
            <a:schemeClr val="accent1"/>
          </a:solidFill>
        </p:spPr>
        <p:txBody>
          <a:bodyPr wrap="square" rtlCol="0">
            <a:spAutoFit/>
          </a:bodyPr>
          <a:lstStyle/>
          <a:p>
            <a:endParaRPr lang="en-GB"/>
          </a:p>
        </p:txBody>
      </p:sp>
    </p:spTree>
    <p:extLst>
      <p:ext uri="{BB962C8B-B14F-4D97-AF65-F5344CB8AC3E}">
        <p14:creationId xmlns:p14="http://schemas.microsoft.com/office/powerpoint/2010/main" val="253977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15321151"/>
              </p:ext>
            </p:extLst>
          </p:nvPr>
        </p:nvGraphicFramePr>
        <p:xfrm>
          <a:off x="1775522" y="692696"/>
          <a:ext cx="8640956" cy="5616626"/>
        </p:xfrm>
        <a:graphic>
          <a:graphicData uri="http://schemas.openxmlformats.org/drawingml/2006/table">
            <a:tbl>
              <a:tblPr firstRow="1" bandRow="1">
                <a:tableStyleId>{2D5ABB26-0587-4C30-8999-92F81FD0307C}</a:tableStyleId>
              </a:tblPr>
              <a:tblGrid>
                <a:gridCol w="1098176">
                  <a:extLst>
                    <a:ext uri="{9D8B030D-6E8A-4147-A177-3AD203B41FA5}">
                      <a16:colId xmlns:a16="http://schemas.microsoft.com/office/drawing/2014/main" val="20000"/>
                    </a:ext>
                  </a:extLst>
                </a:gridCol>
                <a:gridCol w="2214191">
                  <a:extLst>
                    <a:ext uri="{9D8B030D-6E8A-4147-A177-3AD203B41FA5}">
                      <a16:colId xmlns:a16="http://schemas.microsoft.com/office/drawing/2014/main" val="20001"/>
                    </a:ext>
                  </a:extLst>
                </a:gridCol>
                <a:gridCol w="2971965">
                  <a:extLst>
                    <a:ext uri="{9D8B030D-6E8A-4147-A177-3AD203B41FA5}">
                      <a16:colId xmlns:a16="http://schemas.microsoft.com/office/drawing/2014/main" val="20002"/>
                    </a:ext>
                  </a:extLst>
                </a:gridCol>
                <a:gridCol w="2356624">
                  <a:extLst>
                    <a:ext uri="{9D8B030D-6E8A-4147-A177-3AD203B41FA5}">
                      <a16:colId xmlns:a16="http://schemas.microsoft.com/office/drawing/2014/main" val="20003"/>
                    </a:ext>
                  </a:extLst>
                </a:gridCol>
              </a:tblGrid>
              <a:tr h="360040">
                <a:tc>
                  <a:txBody>
                    <a:bodyPr/>
                    <a:lstStyle/>
                    <a:p>
                      <a:r>
                        <a:rPr lang="en-GB" sz="1200"/>
                        <a:t>Property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t>Importance</a:t>
                      </a:r>
                      <a:r>
                        <a:rPr lang="en-GB" sz="1200" baseline="0"/>
                        <a:t> to life</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t>Link</a:t>
                      </a:r>
                      <a:r>
                        <a:rPr lang="en-GB" sz="1200" baseline="0"/>
                        <a:t> to hydrogen bonding</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t>Examples where</a:t>
                      </a:r>
                      <a:r>
                        <a:rPr lang="en-GB" sz="1200" baseline="0"/>
                        <a:t> it is used</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50941">
                <a:tc>
                  <a:txBody>
                    <a:bodyPr/>
                    <a:lstStyle/>
                    <a:p>
                      <a:r>
                        <a:rPr lang="en-GB" sz="1200"/>
                        <a:t>Good solvent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50941">
                <a:tc>
                  <a:txBody>
                    <a:bodyPr/>
                    <a:lstStyle/>
                    <a:p>
                      <a:r>
                        <a:rPr lang="en-GB" sz="1200"/>
                        <a:t>Cohesion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50941">
                <a:tc>
                  <a:txBody>
                    <a:bodyPr/>
                    <a:lstStyle/>
                    <a:p>
                      <a:r>
                        <a:rPr lang="en-GB" sz="1200"/>
                        <a:t>Low density when solid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50941">
                <a:tc>
                  <a:txBody>
                    <a:bodyPr/>
                    <a:lstStyle/>
                    <a:p>
                      <a:r>
                        <a:rPr lang="en-GB" sz="1200"/>
                        <a:t>High specific heat capacity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50941">
                <a:tc>
                  <a:txBody>
                    <a:bodyPr/>
                    <a:lstStyle/>
                    <a:p>
                      <a:r>
                        <a:rPr lang="en-GB" sz="1200"/>
                        <a:t>High latent heat of evaporation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50941">
                <a:tc>
                  <a:txBody>
                    <a:bodyPr/>
                    <a:lstStyle/>
                    <a:p>
                      <a:r>
                        <a:rPr lang="en-GB" sz="1200"/>
                        <a:t>Low viscosity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750940">
                <a:tc>
                  <a:txBody>
                    <a:bodyPr/>
                    <a:lstStyle/>
                    <a:p>
                      <a:pPr lvl="0">
                        <a:buNone/>
                      </a:pPr>
                      <a:r>
                        <a:rPr lang="en-GB" sz="1200"/>
                        <a:t>High latent heat of fusion</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endParaRPr lang="en-GB" sz="120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endParaRPr lang="en-GB" sz="120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endParaRPr lang="en-GB" sz="1200"/>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072562140"/>
                  </a:ext>
                </a:extLst>
              </a:tr>
            </a:tbl>
          </a:graphicData>
        </a:graphic>
      </p:graphicFrame>
    </p:spTree>
    <p:extLst>
      <p:ext uri="{BB962C8B-B14F-4D97-AF65-F5344CB8AC3E}">
        <p14:creationId xmlns:p14="http://schemas.microsoft.com/office/powerpoint/2010/main" val="999441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6914"/>
            <a:ext cx="9144000" cy="523220"/>
          </a:xfrm>
          <a:prstGeom prst="rect">
            <a:avLst/>
          </a:prstGeom>
          <a:noFill/>
        </p:spPr>
        <p:txBody>
          <a:bodyPr wrap="square" rtlCol="0">
            <a:spAutoFit/>
          </a:bodyPr>
          <a:lstStyle/>
          <a:p>
            <a:pPr algn="ctr"/>
            <a:r>
              <a:rPr lang="en-GB" sz="2800">
                <a:solidFill>
                  <a:srgbClr val="002060"/>
                </a:solidFill>
              </a:rPr>
              <a:t>Name the useful property of water.</a:t>
            </a:r>
          </a:p>
        </p:txBody>
      </p:sp>
      <p:sp>
        <p:nvSpPr>
          <p:cNvPr id="36" name="TextBox 35"/>
          <p:cNvSpPr txBox="1"/>
          <p:nvPr/>
        </p:nvSpPr>
        <p:spPr>
          <a:xfrm>
            <a:off x="1531787" y="2772463"/>
            <a:ext cx="9113557" cy="830997"/>
          </a:xfrm>
          <a:prstGeom prst="rect">
            <a:avLst/>
          </a:prstGeom>
          <a:solidFill>
            <a:srgbClr val="00B0F0"/>
          </a:solidFill>
          <a:ln>
            <a:solidFill>
              <a:schemeClr val="tx1"/>
            </a:solidFill>
          </a:ln>
        </p:spPr>
        <p:txBody>
          <a:bodyPr wrap="square" rtlCol="0">
            <a:spAutoFit/>
          </a:bodyPr>
          <a:lstStyle/>
          <a:p>
            <a:pPr algn="ctr"/>
            <a:r>
              <a:rPr lang="en-GB" sz="2400">
                <a:solidFill>
                  <a:schemeClr val="bg1"/>
                </a:solidFill>
              </a:rPr>
              <a:t>Small organisms walking on water</a:t>
            </a:r>
          </a:p>
          <a:p>
            <a:pPr algn="ctr"/>
            <a:r>
              <a:rPr lang="en-GB" sz="2400">
                <a:solidFill>
                  <a:srgbClr val="FFFF00"/>
                </a:solidFill>
              </a:rPr>
              <a:t>Cohesion</a:t>
            </a:r>
          </a:p>
        </p:txBody>
      </p:sp>
      <p:sp>
        <p:nvSpPr>
          <p:cNvPr id="38" name="TextBox 37"/>
          <p:cNvSpPr txBox="1"/>
          <p:nvPr/>
        </p:nvSpPr>
        <p:spPr>
          <a:xfrm>
            <a:off x="1529053" y="1866900"/>
            <a:ext cx="9144000" cy="830997"/>
          </a:xfrm>
          <a:prstGeom prst="rect">
            <a:avLst/>
          </a:prstGeom>
          <a:solidFill>
            <a:srgbClr val="00B050"/>
          </a:solidFill>
          <a:ln>
            <a:solidFill>
              <a:schemeClr val="tx1"/>
            </a:solidFill>
          </a:ln>
        </p:spPr>
        <p:txBody>
          <a:bodyPr wrap="square" rtlCol="0">
            <a:spAutoFit/>
          </a:bodyPr>
          <a:lstStyle/>
          <a:p>
            <a:pPr algn="ctr"/>
            <a:r>
              <a:rPr lang="en-GB" sz="2400">
                <a:solidFill>
                  <a:schemeClr val="bg1"/>
                </a:solidFill>
              </a:rPr>
              <a:t>Dogs panting</a:t>
            </a:r>
          </a:p>
          <a:p>
            <a:pPr algn="ctr"/>
            <a:r>
              <a:rPr lang="en-GB" sz="2400">
                <a:solidFill>
                  <a:srgbClr val="FFFF00"/>
                </a:solidFill>
              </a:rPr>
              <a:t>Latent heat of evaporation</a:t>
            </a:r>
          </a:p>
        </p:txBody>
      </p:sp>
      <p:sp>
        <p:nvSpPr>
          <p:cNvPr id="39" name="TextBox 38"/>
          <p:cNvSpPr txBox="1"/>
          <p:nvPr/>
        </p:nvSpPr>
        <p:spPr>
          <a:xfrm>
            <a:off x="1529053" y="3678124"/>
            <a:ext cx="9144000" cy="830997"/>
          </a:xfrm>
          <a:prstGeom prst="rect">
            <a:avLst/>
          </a:prstGeom>
          <a:solidFill>
            <a:schemeClr val="accent4">
              <a:lumMod val="60000"/>
              <a:lumOff val="40000"/>
            </a:schemeClr>
          </a:solidFill>
          <a:ln>
            <a:solidFill>
              <a:schemeClr val="tx1"/>
            </a:solidFill>
          </a:ln>
        </p:spPr>
        <p:txBody>
          <a:bodyPr wrap="square" lIns="91440" tIns="45720" rIns="91440" bIns="45720" rtlCol="0" anchor="t">
            <a:spAutoFit/>
          </a:bodyPr>
          <a:lstStyle/>
          <a:p>
            <a:pPr algn="ctr"/>
            <a:r>
              <a:rPr lang="en-GB" sz="2400">
                <a:solidFill>
                  <a:schemeClr val="bg1"/>
                </a:solidFill>
              </a:rPr>
              <a:t>Polar bears walking on ice bergs</a:t>
            </a:r>
          </a:p>
          <a:p>
            <a:pPr algn="ctr"/>
            <a:r>
              <a:rPr lang="en-GB" sz="2400">
                <a:solidFill>
                  <a:srgbClr val="002060"/>
                </a:solidFill>
              </a:rPr>
              <a:t>Low density of ice</a:t>
            </a:r>
          </a:p>
        </p:txBody>
      </p:sp>
      <p:sp>
        <p:nvSpPr>
          <p:cNvPr id="40" name="TextBox 39"/>
          <p:cNvSpPr txBox="1"/>
          <p:nvPr/>
        </p:nvSpPr>
        <p:spPr>
          <a:xfrm>
            <a:off x="1515198" y="980729"/>
            <a:ext cx="9144000" cy="830997"/>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GB" sz="2400">
                <a:solidFill>
                  <a:srgbClr val="002060"/>
                </a:solidFill>
              </a:rPr>
              <a:t>Glucose dissolved in water</a:t>
            </a:r>
          </a:p>
          <a:p>
            <a:pPr algn="ctr"/>
            <a:r>
              <a:rPr lang="en-GB" sz="2400"/>
              <a:t>Good solvent</a:t>
            </a:r>
          </a:p>
        </p:txBody>
      </p:sp>
      <p:sp>
        <p:nvSpPr>
          <p:cNvPr id="41" name="TextBox 40"/>
          <p:cNvSpPr txBox="1"/>
          <p:nvPr/>
        </p:nvSpPr>
        <p:spPr>
          <a:xfrm>
            <a:off x="1531786" y="4592005"/>
            <a:ext cx="9144000" cy="830997"/>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GB" sz="2400">
                <a:solidFill>
                  <a:srgbClr val="5A0630"/>
                </a:solidFill>
              </a:rPr>
              <a:t>Large bodies of water have constant temperature</a:t>
            </a:r>
          </a:p>
          <a:p>
            <a:pPr algn="ctr"/>
            <a:r>
              <a:rPr lang="en-GB" sz="2400"/>
              <a:t>High specific heat capacity</a:t>
            </a:r>
          </a:p>
        </p:txBody>
      </p:sp>
      <p:sp>
        <p:nvSpPr>
          <p:cNvPr id="45" name="TextBox 44"/>
          <p:cNvSpPr txBox="1"/>
          <p:nvPr/>
        </p:nvSpPr>
        <p:spPr>
          <a:xfrm>
            <a:off x="1542908" y="5506430"/>
            <a:ext cx="9144000" cy="830997"/>
          </a:xfrm>
          <a:prstGeom prst="rect">
            <a:avLst/>
          </a:prstGeom>
          <a:solidFill>
            <a:srgbClr val="FF0000"/>
          </a:solidFill>
          <a:ln>
            <a:solidFill>
              <a:schemeClr val="tx1"/>
            </a:solidFill>
          </a:ln>
        </p:spPr>
        <p:txBody>
          <a:bodyPr wrap="square" rtlCol="0">
            <a:spAutoFit/>
          </a:bodyPr>
          <a:lstStyle/>
          <a:p>
            <a:pPr algn="ctr"/>
            <a:r>
              <a:rPr lang="en-GB" sz="2400">
                <a:solidFill>
                  <a:schemeClr val="bg1"/>
                </a:solidFill>
              </a:rPr>
              <a:t>Water molecules used in hydrolysis or photosynthesis</a:t>
            </a:r>
          </a:p>
          <a:p>
            <a:pPr algn="ctr"/>
            <a:r>
              <a:rPr lang="en-GB" sz="2400">
                <a:solidFill>
                  <a:srgbClr val="FFFF00"/>
                </a:solidFill>
              </a:rPr>
              <a:t>Metabolic, takes part in biochemical reactions</a:t>
            </a:r>
          </a:p>
        </p:txBody>
      </p:sp>
    </p:spTree>
    <p:extLst>
      <p:ext uri="{BB962C8B-B14F-4D97-AF65-F5344CB8AC3E}">
        <p14:creationId xmlns:p14="http://schemas.microsoft.com/office/powerpoint/2010/main" val="193390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Biochemistry side topics to cover:</a:t>
            </a:r>
          </a:p>
        </p:txBody>
      </p:sp>
      <p:sp>
        <p:nvSpPr>
          <p:cNvPr id="3" name="Content Placeholder 2"/>
          <p:cNvSpPr>
            <a:spLocks noGrp="1"/>
          </p:cNvSpPr>
          <p:nvPr>
            <p:ph idx="1"/>
          </p:nvPr>
        </p:nvSpPr>
        <p:spPr>
          <a:xfrm>
            <a:off x="1981200" y="1600200"/>
            <a:ext cx="7620000" cy="4800600"/>
          </a:xfrm>
          <a:prstGeom prst="rect">
            <a:avLst/>
          </a:prstGeom>
        </p:spPr>
        <p:txBody>
          <a:bodyPr vert="horz" lIns="91440" tIns="45720" rIns="91440" bIns="45720" rtlCol="0" anchor="t">
            <a:normAutofit/>
          </a:bodyPr>
          <a:lstStyle/>
          <a:p>
            <a:r>
              <a:rPr lang="en-US"/>
              <a:t>Biological Molecules</a:t>
            </a:r>
          </a:p>
          <a:p>
            <a:r>
              <a:rPr lang="en-US"/>
              <a:t>Nucleic Acid</a:t>
            </a:r>
          </a:p>
          <a:p>
            <a:r>
              <a:rPr lang="en-US"/>
              <a:t>Enzymes</a:t>
            </a:r>
          </a:p>
          <a:p>
            <a:r>
              <a:rPr lang="en-US"/>
              <a:t>Cell division and Stem cells</a:t>
            </a:r>
          </a:p>
          <a:p>
            <a:r>
              <a:rPr lang="en-US"/>
              <a:t>Communicable disease</a:t>
            </a:r>
          </a:p>
          <a:p>
            <a:r>
              <a:rPr lang="en-US"/>
              <a:t>Classification and evolution</a:t>
            </a:r>
          </a:p>
          <a:p>
            <a:r>
              <a:rPr lang="en-US"/>
              <a:t>Biotechnology</a:t>
            </a:r>
          </a:p>
        </p:txBody>
      </p:sp>
      <p:sp>
        <p:nvSpPr>
          <p:cNvPr id="4" name="TextBox 3"/>
          <p:cNvSpPr txBox="1"/>
          <p:nvPr/>
        </p:nvSpPr>
        <p:spPr>
          <a:xfrm>
            <a:off x="2446617" y="4614333"/>
            <a:ext cx="6793345" cy="1323439"/>
          </a:xfrm>
          <a:prstGeom prst="rect">
            <a:avLst/>
          </a:prstGeom>
          <a:noFill/>
          <a:ln>
            <a:solidFill>
              <a:srgbClr val="4F81BD"/>
            </a:solidFill>
          </a:ln>
        </p:spPr>
        <p:txBody>
          <a:bodyPr wrap="square" rtlCol="0">
            <a:spAutoFit/>
          </a:bodyPr>
          <a:lstStyle/>
          <a:p>
            <a:r>
              <a:rPr lang="en-US" sz="2000" b="1" u="sng"/>
              <a:t>Link to specification</a:t>
            </a:r>
          </a:p>
          <a:p>
            <a:endParaRPr lang="en-US" sz="2000" b="1" u="sng"/>
          </a:p>
          <a:p>
            <a:r>
              <a:rPr lang="en-US" sz="2000"/>
              <a:t>Current topic: B 2.1: Foundations in Biology</a:t>
            </a:r>
          </a:p>
          <a:p>
            <a:r>
              <a:rPr lang="en-US" sz="2000"/>
              <a:t>		             B 2.1.2: Biological Molecules</a:t>
            </a:r>
          </a:p>
        </p:txBody>
      </p:sp>
      <p:sp>
        <p:nvSpPr>
          <p:cNvPr id="5" name="Rectangle: Rounded Corners 4">
            <a:extLst>
              <a:ext uri="{FF2B5EF4-FFF2-40B4-BE49-F238E27FC236}">
                <a16:creationId xmlns:a16="http://schemas.microsoft.com/office/drawing/2014/main" id="{CC0323C9-EF1D-4F24-8442-0C19AF6E7CF5}"/>
              </a:ext>
            </a:extLst>
          </p:cNvPr>
          <p:cNvSpPr/>
          <p:nvPr/>
        </p:nvSpPr>
        <p:spPr>
          <a:xfrm>
            <a:off x="6512858" y="1716740"/>
            <a:ext cx="4095749" cy="2627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 All your lesson notes and homework must be saved in the relevant folders in notebook so that I can check what you are doing. It is really important that you keep everything filed and up to date as you progress through the course.</a:t>
            </a:r>
          </a:p>
        </p:txBody>
      </p:sp>
    </p:spTree>
    <p:extLst>
      <p:ext uri="{BB962C8B-B14F-4D97-AF65-F5344CB8AC3E}">
        <p14:creationId xmlns:p14="http://schemas.microsoft.com/office/powerpoint/2010/main" val="761869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8036" y="1170306"/>
            <a:ext cx="9144000" cy="5293757"/>
          </a:xfrm>
          <a:prstGeom prst="rect">
            <a:avLst/>
          </a:prstGeom>
          <a:noFill/>
        </p:spPr>
        <p:txBody>
          <a:bodyPr wrap="square" lIns="91440" tIns="45720" rIns="91440" bIns="45720" rtlCol="0" anchor="t">
            <a:spAutoFit/>
          </a:bodyPr>
          <a:lstStyle/>
          <a:p>
            <a:pPr algn="ctr"/>
            <a:r>
              <a:rPr lang="en-GB" sz="2400">
                <a:solidFill>
                  <a:srgbClr val="002060"/>
                </a:solidFill>
              </a:rPr>
              <a:t>Write down three numbers between one and ten, these are the questions you must answer – you can trade only one question with a member of the class!</a:t>
            </a:r>
          </a:p>
          <a:p>
            <a:pPr algn="just"/>
            <a:endParaRPr lang="en-GB" sz="2400">
              <a:solidFill>
                <a:srgbClr val="002060"/>
              </a:solidFill>
            </a:endParaRPr>
          </a:p>
          <a:p>
            <a:pPr algn="just"/>
            <a:r>
              <a:rPr lang="en-GB" sz="2200">
                <a:solidFill>
                  <a:srgbClr val="0070C0"/>
                </a:solidFill>
              </a:rPr>
              <a:t>Q1 Give 3 functions of water that are important to living organisms.</a:t>
            </a:r>
          </a:p>
          <a:p>
            <a:pPr algn="just"/>
            <a:r>
              <a:rPr lang="en-GB" sz="2200">
                <a:solidFill>
                  <a:srgbClr val="002060"/>
                </a:solidFill>
              </a:rPr>
              <a:t>Q2 Why is water a polar molecule?</a:t>
            </a:r>
          </a:p>
          <a:p>
            <a:pPr algn="just"/>
            <a:r>
              <a:rPr lang="en-GB" sz="2200">
                <a:solidFill>
                  <a:srgbClr val="0070C0"/>
                </a:solidFill>
              </a:rPr>
              <a:t>Q3 Fully label a diagram of a water molecule.</a:t>
            </a:r>
          </a:p>
          <a:p>
            <a:pPr algn="just"/>
            <a:r>
              <a:rPr lang="en-GB" sz="2200">
                <a:solidFill>
                  <a:srgbClr val="002060"/>
                </a:solidFill>
              </a:rPr>
              <a:t>Q4 What is a hydrogen bond?</a:t>
            </a:r>
          </a:p>
          <a:p>
            <a:pPr algn="just"/>
            <a:r>
              <a:rPr lang="en-GB" sz="2200">
                <a:solidFill>
                  <a:srgbClr val="0070C0"/>
                </a:solidFill>
              </a:rPr>
              <a:t>Q5 Draw a diagram showing four water molecules bonded together.</a:t>
            </a:r>
          </a:p>
          <a:p>
            <a:pPr algn="just"/>
            <a:r>
              <a:rPr lang="en-GB" sz="2200">
                <a:solidFill>
                  <a:srgbClr val="002060"/>
                </a:solidFill>
              </a:rPr>
              <a:t>Q6 Explain why water has a high specific heat capacity.</a:t>
            </a:r>
          </a:p>
          <a:p>
            <a:pPr algn="just"/>
            <a:r>
              <a:rPr lang="en-GB" sz="2200">
                <a:solidFill>
                  <a:srgbClr val="0070C0"/>
                </a:solidFill>
              </a:rPr>
              <a:t>Q7 Explain why water is good at cooling things.</a:t>
            </a:r>
          </a:p>
          <a:p>
            <a:pPr algn="just"/>
            <a:r>
              <a:rPr lang="en-GB" sz="2200">
                <a:solidFill>
                  <a:srgbClr val="002060"/>
                </a:solidFill>
              </a:rPr>
              <a:t>Q8 Give two reasons why the polarity of water makes it good for transporting substances.</a:t>
            </a:r>
          </a:p>
          <a:p>
            <a:pPr algn="just"/>
            <a:r>
              <a:rPr lang="en-GB" sz="2200">
                <a:solidFill>
                  <a:srgbClr val="0070C0"/>
                </a:solidFill>
              </a:rPr>
              <a:t>Q9 Explain how the formation of ice can be beneficial for organisms.</a:t>
            </a:r>
          </a:p>
          <a:p>
            <a:pPr algn="just"/>
            <a:r>
              <a:rPr lang="en-GB" sz="2200">
                <a:solidFill>
                  <a:srgbClr val="002060"/>
                </a:solidFill>
              </a:rPr>
              <a:t>Q10 Describe how a Mg</a:t>
            </a:r>
            <a:r>
              <a:rPr lang="en-GB" sz="2200" baseline="30000">
                <a:solidFill>
                  <a:srgbClr val="002060"/>
                </a:solidFill>
              </a:rPr>
              <a:t>2+</a:t>
            </a:r>
            <a:r>
              <a:rPr lang="en-GB" sz="2200">
                <a:solidFill>
                  <a:srgbClr val="002060"/>
                </a:solidFill>
              </a:rPr>
              <a:t> ion dissolves in water.</a:t>
            </a:r>
          </a:p>
        </p:txBody>
      </p:sp>
    </p:spTree>
    <p:extLst>
      <p:ext uri="{BB962C8B-B14F-4D97-AF65-F5344CB8AC3E}">
        <p14:creationId xmlns:p14="http://schemas.microsoft.com/office/powerpoint/2010/main" val="17337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4408" y="0"/>
            <a:ext cx="9144000" cy="461665"/>
          </a:xfrm>
          <a:prstGeom prst="rect">
            <a:avLst/>
          </a:prstGeom>
          <a:noFill/>
        </p:spPr>
        <p:txBody>
          <a:bodyPr wrap="square" rtlCol="0">
            <a:spAutoFit/>
          </a:bodyPr>
          <a:lstStyle/>
          <a:p>
            <a:pPr algn="just"/>
            <a:r>
              <a:rPr lang="en-GB" sz="2400">
                <a:solidFill>
                  <a:srgbClr val="002060"/>
                </a:solidFill>
              </a:rPr>
              <a:t>Answers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392" y="692696"/>
            <a:ext cx="7892033" cy="51925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05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6915"/>
            <a:ext cx="9144000" cy="461665"/>
          </a:xfrm>
          <a:prstGeom prst="rect">
            <a:avLst/>
          </a:prstGeom>
          <a:noFill/>
        </p:spPr>
        <p:txBody>
          <a:bodyPr wrap="square" rtlCol="0">
            <a:spAutoFit/>
          </a:bodyPr>
          <a:lstStyle/>
          <a:p>
            <a:pPr algn="just"/>
            <a:r>
              <a:rPr lang="en-GB" sz="2400">
                <a:solidFill>
                  <a:srgbClr val="002060"/>
                </a:solidFill>
              </a:rPr>
              <a:t>Answers</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286" y="836712"/>
            <a:ext cx="8214170" cy="51135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159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6915"/>
            <a:ext cx="9144000" cy="461665"/>
          </a:xfrm>
          <a:prstGeom prst="rect">
            <a:avLst/>
          </a:prstGeom>
          <a:noFill/>
        </p:spPr>
        <p:txBody>
          <a:bodyPr wrap="square" rtlCol="0">
            <a:spAutoFit/>
          </a:bodyPr>
          <a:lstStyle/>
          <a:p>
            <a:pPr algn="just"/>
            <a:r>
              <a:rPr lang="en-GB" sz="2400">
                <a:solidFill>
                  <a:srgbClr val="002060"/>
                </a:solidFill>
              </a:rPr>
              <a:t>Answers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544" y="692696"/>
            <a:ext cx="8137905" cy="56886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91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Biological Molecules</a:t>
            </a:r>
          </a:p>
        </p:txBody>
      </p:sp>
      <p:sp>
        <p:nvSpPr>
          <p:cNvPr id="3" name="Subtitle 2"/>
          <p:cNvSpPr>
            <a:spLocks noGrp="1"/>
          </p:cNvSpPr>
          <p:nvPr>
            <p:ph type="subTitle" idx="1"/>
          </p:nvPr>
        </p:nvSpPr>
        <p:spPr/>
        <p:txBody>
          <a:bodyPr/>
          <a:lstStyle/>
          <a:p>
            <a:r>
              <a:rPr lang="en-GB"/>
              <a:t>Spec point for today: How hydrogen bonding occurs between water molecules, and relate this, and other properties of water, to the roles of water for living organisms</a:t>
            </a:r>
          </a:p>
        </p:txBody>
      </p:sp>
    </p:spTree>
    <p:extLst>
      <p:ext uri="{BB962C8B-B14F-4D97-AF65-F5344CB8AC3E}">
        <p14:creationId xmlns:p14="http://schemas.microsoft.com/office/powerpoint/2010/main" val="218462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4675" y="5710"/>
            <a:ext cx="11586882" cy="646331"/>
          </a:xfrm>
          <a:prstGeom prst="rect">
            <a:avLst/>
          </a:prstGeom>
          <a:noFill/>
        </p:spPr>
        <p:txBody>
          <a:bodyPr wrap="square" lIns="91440" tIns="45720" rIns="91440" bIns="45720" rtlCol="0" anchor="t">
            <a:spAutoFit/>
          </a:bodyPr>
          <a:lstStyle/>
          <a:p>
            <a:pPr algn="ctr"/>
            <a:r>
              <a:rPr lang="en-GB" sz="3600">
                <a:latin typeface="Trebuchet MS"/>
                <a:ea typeface="MS Mincho"/>
              </a:rPr>
              <a:t>Biological molecules – can you work backwards?</a:t>
            </a:r>
            <a:endParaRPr lang="en-GB" sz="3600">
              <a:latin typeface="Trebuchet MS"/>
              <a:ea typeface="MS Mincho" panose="02020609040205080304" pitchFamily="49" charset="-128"/>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62439129"/>
              </p:ext>
            </p:extLst>
          </p:nvPr>
        </p:nvGraphicFramePr>
        <p:xfrm>
          <a:off x="599217" y="475220"/>
          <a:ext cx="1012825" cy="2089150"/>
        </p:xfrm>
        <a:graphic>
          <a:graphicData uri="http://schemas.openxmlformats.org/presentationml/2006/ole">
            <mc:AlternateContent xmlns:mc="http://schemas.openxmlformats.org/markup-compatibility/2006">
              <mc:Choice xmlns:v="urn:schemas-microsoft-com:vml" Requires="v">
                <p:oleObj name="CS ChemDraw Drawing" r:id="rId2" imgW="1013088" imgH="2089016" progId="ChemDraw.Document.6.0">
                  <p:embed/>
                </p:oleObj>
              </mc:Choice>
              <mc:Fallback>
                <p:oleObj name="CS ChemDraw Drawing" r:id="rId2" imgW="1013088" imgH="2089016" progId="ChemDraw.Document.6.0">
                  <p:embed/>
                  <p:pic>
                    <p:nvPicPr>
                      <p:cNvPr id="2" name="Object 1"/>
                      <p:cNvPicPr/>
                      <p:nvPr/>
                    </p:nvPicPr>
                    <p:blipFill>
                      <a:blip r:embed="rId3"/>
                      <a:stretch>
                        <a:fillRect/>
                      </a:stretch>
                    </p:blipFill>
                    <p:spPr>
                      <a:xfrm>
                        <a:off x="599217" y="475220"/>
                        <a:ext cx="1012825" cy="208915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200924759"/>
              </p:ext>
            </p:extLst>
          </p:nvPr>
        </p:nvGraphicFramePr>
        <p:xfrm>
          <a:off x="1932299" y="1340769"/>
          <a:ext cx="1400190" cy="888305"/>
        </p:xfrm>
        <a:graphic>
          <a:graphicData uri="http://schemas.openxmlformats.org/presentationml/2006/ole">
            <mc:AlternateContent xmlns:mc="http://schemas.openxmlformats.org/markup-compatibility/2006">
              <mc:Choice xmlns:v="urn:schemas-microsoft-com:vml" Requires="v">
                <p:oleObj name="CS ChemDraw Drawing" r:id="rId4" imgW="1854494" imgH="1176101" progId="ChemDraw.Document.6.0">
                  <p:embed/>
                </p:oleObj>
              </mc:Choice>
              <mc:Fallback>
                <p:oleObj name="CS ChemDraw Drawing" r:id="rId4" imgW="1854494" imgH="1176101" progId="ChemDraw.Document.6.0">
                  <p:embed/>
                  <p:pic>
                    <p:nvPicPr>
                      <p:cNvPr id="3" name="Object 2"/>
                      <p:cNvPicPr/>
                      <p:nvPr/>
                    </p:nvPicPr>
                    <p:blipFill>
                      <a:blip r:embed="rId5"/>
                      <a:stretch>
                        <a:fillRect/>
                      </a:stretch>
                    </p:blipFill>
                    <p:spPr>
                      <a:xfrm>
                        <a:off x="1932299" y="1340769"/>
                        <a:ext cx="1400190" cy="88830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77057042"/>
              </p:ext>
            </p:extLst>
          </p:nvPr>
        </p:nvGraphicFramePr>
        <p:xfrm>
          <a:off x="3516476" y="1844825"/>
          <a:ext cx="409327" cy="336997"/>
        </p:xfrm>
        <a:graphic>
          <a:graphicData uri="http://schemas.openxmlformats.org/presentationml/2006/ole">
            <mc:AlternateContent xmlns:mc="http://schemas.openxmlformats.org/markup-compatibility/2006">
              <mc:Choice xmlns:v="urn:schemas-microsoft-com:vml" Requires="v">
                <p:oleObj name="CS ChemDraw Drawing" r:id="rId6" imgW="1682272" imgH="964203" progId="ChemDraw.Document.6.0">
                  <p:embed/>
                </p:oleObj>
              </mc:Choice>
              <mc:Fallback>
                <p:oleObj name="CS ChemDraw Drawing" r:id="rId6" imgW="1682272" imgH="964203" progId="ChemDraw.Document.6.0">
                  <p:embed/>
                  <p:pic>
                    <p:nvPicPr>
                      <p:cNvPr id="5" name="Object 4"/>
                      <p:cNvPicPr/>
                      <p:nvPr/>
                    </p:nvPicPr>
                    <p:blipFill>
                      <a:blip r:embed="rId7"/>
                      <a:stretch>
                        <a:fillRect/>
                      </a:stretch>
                    </p:blipFill>
                    <p:spPr>
                      <a:xfrm>
                        <a:off x="3516476" y="1844825"/>
                        <a:ext cx="409327" cy="33699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73805903"/>
              </p:ext>
            </p:extLst>
          </p:nvPr>
        </p:nvGraphicFramePr>
        <p:xfrm>
          <a:off x="3588483" y="836713"/>
          <a:ext cx="648072" cy="545485"/>
        </p:xfrm>
        <a:graphic>
          <a:graphicData uri="http://schemas.openxmlformats.org/presentationml/2006/ole">
            <mc:AlternateContent xmlns:mc="http://schemas.openxmlformats.org/markup-compatibility/2006">
              <mc:Choice xmlns:v="urn:schemas-microsoft-com:vml" Requires="v">
                <p:oleObj name="CS ChemDraw Drawing" r:id="rId8" imgW="1043591" imgH="877284" progId="ChemDraw.Document.6.0">
                  <p:embed/>
                </p:oleObj>
              </mc:Choice>
              <mc:Fallback>
                <p:oleObj name="CS ChemDraw Drawing" r:id="rId8" imgW="1043591" imgH="877284" progId="ChemDraw.Document.6.0">
                  <p:embed/>
                  <p:pic>
                    <p:nvPicPr>
                      <p:cNvPr id="6" name="Object 5"/>
                      <p:cNvPicPr/>
                      <p:nvPr/>
                    </p:nvPicPr>
                    <p:blipFill>
                      <a:blip r:embed="rId9"/>
                      <a:stretch>
                        <a:fillRect/>
                      </a:stretch>
                    </p:blipFill>
                    <p:spPr>
                      <a:xfrm>
                        <a:off x="3588483" y="836713"/>
                        <a:ext cx="648072" cy="54548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75087978"/>
              </p:ext>
            </p:extLst>
          </p:nvPr>
        </p:nvGraphicFramePr>
        <p:xfrm>
          <a:off x="3242383" y="4293096"/>
          <a:ext cx="2146300" cy="2330450"/>
        </p:xfrm>
        <a:graphic>
          <a:graphicData uri="http://schemas.openxmlformats.org/presentationml/2006/ole">
            <mc:AlternateContent xmlns:mc="http://schemas.openxmlformats.org/markup-compatibility/2006">
              <mc:Choice xmlns:v="urn:schemas-microsoft-com:vml" Requires="v">
                <p:oleObj name="CS ChemDraw Drawing" r:id="rId10" imgW="2146840" imgH="2329797" progId="ChemDraw.Document.6.0">
                  <p:embed/>
                </p:oleObj>
              </mc:Choice>
              <mc:Fallback>
                <p:oleObj name="CS ChemDraw Drawing" r:id="rId10" imgW="2146840" imgH="2329797" progId="ChemDraw.Document.6.0">
                  <p:embed/>
                  <p:pic>
                    <p:nvPicPr>
                      <p:cNvPr id="10" name="Object 9"/>
                      <p:cNvPicPr/>
                      <p:nvPr/>
                    </p:nvPicPr>
                    <p:blipFill>
                      <a:blip r:embed="rId11"/>
                      <a:stretch>
                        <a:fillRect/>
                      </a:stretch>
                    </p:blipFill>
                    <p:spPr>
                      <a:xfrm>
                        <a:off x="3242383" y="4293096"/>
                        <a:ext cx="2146300" cy="23304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2123033"/>
              </p:ext>
            </p:extLst>
          </p:nvPr>
        </p:nvGraphicFramePr>
        <p:xfrm>
          <a:off x="4236556" y="1484784"/>
          <a:ext cx="555625" cy="742950"/>
        </p:xfrm>
        <a:graphic>
          <a:graphicData uri="http://schemas.openxmlformats.org/presentationml/2006/ole">
            <mc:AlternateContent xmlns:mc="http://schemas.openxmlformats.org/markup-compatibility/2006">
              <mc:Choice xmlns:v="urn:schemas-microsoft-com:vml" Requires="v">
                <p:oleObj name="CS ChemDraw Drawing" r:id="rId12" imgW="1111886" imgH="1485714" progId="ChemDraw.Document.6.0">
                  <p:embed/>
                </p:oleObj>
              </mc:Choice>
              <mc:Fallback>
                <p:oleObj name="CS ChemDraw Drawing" r:id="rId12" imgW="1111886" imgH="1485714" progId="ChemDraw.Document.6.0">
                  <p:embed/>
                  <p:pic>
                    <p:nvPicPr>
                      <p:cNvPr id="13" name="Object 12"/>
                      <p:cNvPicPr/>
                      <p:nvPr/>
                    </p:nvPicPr>
                    <p:blipFill>
                      <a:blip r:embed="rId13"/>
                      <a:stretch>
                        <a:fillRect/>
                      </a:stretch>
                    </p:blipFill>
                    <p:spPr>
                      <a:xfrm>
                        <a:off x="4236556" y="1484784"/>
                        <a:ext cx="555625" cy="74295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533333507"/>
              </p:ext>
            </p:extLst>
          </p:nvPr>
        </p:nvGraphicFramePr>
        <p:xfrm>
          <a:off x="5382358" y="1742042"/>
          <a:ext cx="641284" cy="320642"/>
        </p:xfrm>
        <a:graphic>
          <a:graphicData uri="http://schemas.openxmlformats.org/presentationml/2006/ole">
            <mc:AlternateContent xmlns:mc="http://schemas.openxmlformats.org/markup-compatibility/2006">
              <mc:Choice xmlns:v="urn:schemas-microsoft-com:vml" Requires="v">
                <p:oleObj name="CS ChemDraw Drawing" r:id="rId14" imgW="450531" imgH="225395" progId="ChemDraw.Document.6.0">
                  <p:embed/>
                </p:oleObj>
              </mc:Choice>
              <mc:Fallback>
                <p:oleObj name="CS ChemDraw Drawing" r:id="rId14" imgW="450531" imgH="225395" progId="ChemDraw.Document.6.0">
                  <p:embed/>
                  <p:pic>
                    <p:nvPicPr>
                      <p:cNvPr id="14" name="Object 13"/>
                      <p:cNvPicPr/>
                      <p:nvPr/>
                    </p:nvPicPr>
                    <p:blipFill>
                      <a:blip r:embed="rId15"/>
                      <a:stretch>
                        <a:fillRect/>
                      </a:stretch>
                    </p:blipFill>
                    <p:spPr>
                      <a:xfrm>
                        <a:off x="5382358" y="1742042"/>
                        <a:ext cx="641284" cy="320642"/>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755379487"/>
              </p:ext>
            </p:extLst>
          </p:nvPr>
        </p:nvGraphicFramePr>
        <p:xfrm>
          <a:off x="6534487" y="1731184"/>
          <a:ext cx="647345" cy="449545"/>
        </p:xfrm>
        <a:graphic>
          <a:graphicData uri="http://schemas.openxmlformats.org/presentationml/2006/ole">
            <mc:AlternateContent xmlns:mc="http://schemas.openxmlformats.org/markup-compatibility/2006">
              <mc:Choice xmlns:v="urn:schemas-microsoft-com:vml" Requires="v">
                <p:oleObj name="CS ChemDraw Drawing" r:id="rId16" imgW="456740" imgH="317982" progId="ChemDraw.Document.6.0">
                  <p:embed/>
                </p:oleObj>
              </mc:Choice>
              <mc:Fallback>
                <p:oleObj name="CS ChemDraw Drawing" r:id="rId16" imgW="456740" imgH="317982" progId="ChemDraw.Document.6.0">
                  <p:embed/>
                  <p:pic>
                    <p:nvPicPr>
                      <p:cNvPr id="16" name="Object 15"/>
                      <p:cNvPicPr/>
                      <p:nvPr/>
                    </p:nvPicPr>
                    <p:blipFill>
                      <a:blip r:embed="rId17"/>
                      <a:stretch>
                        <a:fillRect/>
                      </a:stretch>
                    </p:blipFill>
                    <p:spPr>
                      <a:xfrm>
                        <a:off x="6534487" y="1731184"/>
                        <a:ext cx="647345" cy="44954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900910851"/>
              </p:ext>
            </p:extLst>
          </p:nvPr>
        </p:nvGraphicFramePr>
        <p:xfrm>
          <a:off x="7470590" y="1902492"/>
          <a:ext cx="488390" cy="203495"/>
        </p:xfrm>
        <a:graphic>
          <a:graphicData uri="http://schemas.openxmlformats.org/presentationml/2006/ole">
            <mc:AlternateContent xmlns:mc="http://schemas.openxmlformats.org/markup-compatibility/2006">
              <mc:Choice xmlns:v="urn:schemas-microsoft-com:vml" Requires="v">
                <p:oleObj name="CS ChemDraw Drawing" r:id="rId18" imgW="324199" imgH="135237" progId="ChemDraw.Document.6.0">
                  <p:embed/>
                </p:oleObj>
              </mc:Choice>
              <mc:Fallback>
                <p:oleObj name="CS ChemDraw Drawing" r:id="rId18" imgW="324199" imgH="135237" progId="ChemDraw.Document.6.0">
                  <p:embed/>
                  <p:pic>
                    <p:nvPicPr>
                      <p:cNvPr id="17" name="Object 16"/>
                      <p:cNvPicPr/>
                      <p:nvPr/>
                    </p:nvPicPr>
                    <p:blipFill>
                      <a:blip r:embed="rId19"/>
                      <a:stretch>
                        <a:fillRect/>
                      </a:stretch>
                    </p:blipFill>
                    <p:spPr>
                      <a:xfrm>
                        <a:off x="7470590" y="1902492"/>
                        <a:ext cx="488390" cy="203495"/>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067941205"/>
              </p:ext>
            </p:extLst>
          </p:nvPr>
        </p:nvGraphicFramePr>
        <p:xfrm>
          <a:off x="8262679" y="1589932"/>
          <a:ext cx="1185025" cy="758949"/>
        </p:xfrm>
        <a:graphic>
          <a:graphicData uri="http://schemas.openxmlformats.org/presentationml/2006/ole">
            <mc:AlternateContent xmlns:mc="http://schemas.openxmlformats.org/markup-compatibility/2006">
              <mc:Choice xmlns:v="urn:schemas-microsoft-com:vml" Requires="v">
                <p:oleObj name="CS ChemDraw Drawing" r:id="rId20" imgW="848424" imgH="543646" progId="ChemDraw.Document.6.0">
                  <p:embed/>
                </p:oleObj>
              </mc:Choice>
              <mc:Fallback>
                <p:oleObj name="CS ChemDraw Drawing" r:id="rId20" imgW="848424" imgH="543646" progId="ChemDraw.Document.6.0">
                  <p:embed/>
                  <p:pic>
                    <p:nvPicPr>
                      <p:cNvPr id="18" name="Object 17"/>
                      <p:cNvPicPr/>
                      <p:nvPr/>
                    </p:nvPicPr>
                    <p:blipFill>
                      <a:blip r:embed="rId21"/>
                      <a:stretch>
                        <a:fillRect/>
                      </a:stretch>
                    </p:blipFill>
                    <p:spPr>
                      <a:xfrm>
                        <a:off x="8262679" y="1589932"/>
                        <a:ext cx="1185025" cy="758949"/>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28916130"/>
              </p:ext>
            </p:extLst>
          </p:nvPr>
        </p:nvGraphicFramePr>
        <p:xfrm>
          <a:off x="5238342" y="2564905"/>
          <a:ext cx="1209406" cy="1207443"/>
        </p:xfrm>
        <a:graphic>
          <a:graphicData uri="http://schemas.openxmlformats.org/presentationml/2006/ole">
            <mc:AlternateContent xmlns:mc="http://schemas.openxmlformats.org/markup-compatibility/2006">
              <mc:Choice xmlns:v="urn:schemas-microsoft-com:vml" Requires="v">
                <p:oleObj name="CS ChemDraw Drawing" r:id="rId22" imgW="978266" imgH="976350" progId="ChemDraw.Document.6.0">
                  <p:embed/>
                </p:oleObj>
              </mc:Choice>
              <mc:Fallback>
                <p:oleObj name="CS ChemDraw Drawing" r:id="rId22" imgW="978266" imgH="976350" progId="ChemDraw.Document.6.0">
                  <p:embed/>
                  <p:pic>
                    <p:nvPicPr>
                      <p:cNvPr id="19" name="Object 18"/>
                      <p:cNvPicPr/>
                      <p:nvPr/>
                    </p:nvPicPr>
                    <p:blipFill>
                      <a:blip r:embed="rId23"/>
                      <a:stretch>
                        <a:fillRect/>
                      </a:stretch>
                    </p:blipFill>
                    <p:spPr>
                      <a:xfrm>
                        <a:off x="5238342" y="2564905"/>
                        <a:ext cx="1209406" cy="1207443"/>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425066728"/>
              </p:ext>
            </p:extLst>
          </p:nvPr>
        </p:nvGraphicFramePr>
        <p:xfrm>
          <a:off x="6750511" y="2492896"/>
          <a:ext cx="2814637" cy="1416050"/>
        </p:xfrm>
        <a:graphic>
          <a:graphicData uri="http://schemas.openxmlformats.org/presentationml/2006/ole">
            <mc:AlternateContent xmlns:mc="http://schemas.openxmlformats.org/markup-compatibility/2006">
              <mc:Choice xmlns:v="urn:schemas-microsoft-com:vml" Requires="v">
                <p:oleObj name="CS ChemDraw Drawing" r:id="rId24" imgW="2814404" imgH="1415532" progId="ChemDraw.Document.6.0">
                  <p:embed/>
                </p:oleObj>
              </mc:Choice>
              <mc:Fallback>
                <p:oleObj name="CS ChemDraw Drawing" r:id="rId24" imgW="2814404" imgH="1415532" progId="ChemDraw.Document.6.0">
                  <p:embed/>
                  <p:pic>
                    <p:nvPicPr>
                      <p:cNvPr id="20" name="Object 19"/>
                      <p:cNvPicPr/>
                      <p:nvPr/>
                    </p:nvPicPr>
                    <p:blipFill>
                      <a:blip r:embed="rId25"/>
                      <a:stretch>
                        <a:fillRect/>
                      </a:stretch>
                    </p:blipFill>
                    <p:spPr>
                      <a:xfrm>
                        <a:off x="6750511" y="2492896"/>
                        <a:ext cx="2814637" cy="1416050"/>
                      </a:xfrm>
                      <a:prstGeom prst="rect">
                        <a:avLst/>
                      </a:prstGeom>
                    </p:spPr>
                  </p:pic>
                </p:oleObj>
              </mc:Fallback>
            </mc:AlternateContent>
          </a:graphicData>
        </a:graphic>
      </p:graphicFrame>
      <p:sp>
        <p:nvSpPr>
          <p:cNvPr id="21" name="Down Arrow 20"/>
          <p:cNvSpPr/>
          <p:nvPr/>
        </p:nvSpPr>
        <p:spPr>
          <a:xfrm>
            <a:off x="2652379" y="2420888"/>
            <a:ext cx="360040" cy="504056"/>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Down Arrow 25"/>
          <p:cNvSpPr/>
          <p:nvPr/>
        </p:nvSpPr>
        <p:spPr>
          <a:xfrm>
            <a:off x="2652379" y="4365104"/>
            <a:ext cx="360040" cy="504056"/>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p:cNvGrpSpPr/>
          <p:nvPr/>
        </p:nvGrpSpPr>
        <p:grpSpPr>
          <a:xfrm>
            <a:off x="1271708" y="3061399"/>
            <a:ext cx="2073041" cy="1249701"/>
            <a:chOff x="527033" y="3061398"/>
            <a:chExt cx="2073041" cy="1249701"/>
          </a:xfrm>
        </p:grpSpPr>
        <p:graphicFrame>
          <p:nvGraphicFramePr>
            <p:cNvPr id="8" name="Object 7"/>
            <p:cNvGraphicFramePr>
              <a:graphicFrameLocks noChangeAspect="1"/>
            </p:cNvGraphicFramePr>
            <p:nvPr/>
          </p:nvGraphicFramePr>
          <p:xfrm>
            <a:off x="1591962" y="3061398"/>
            <a:ext cx="1008112" cy="1159690"/>
          </p:xfrm>
          <a:graphic>
            <a:graphicData uri="http://schemas.openxmlformats.org/presentationml/2006/ole">
              <mc:AlternateContent xmlns:mc="http://schemas.openxmlformats.org/markup-compatibility/2006">
                <mc:Choice xmlns:v="urn:schemas-microsoft-com:vml" Requires="v">
                  <p:oleObj name="CS ChemDraw Drawing" r:id="rId26" imgW="1329999" imgH="1529714" progId="ChemDraw.Document.6.0">
                    <p:embed/>
                  </p:oleObj>
                </mc:Choice>
                <mc:Fallback>
                  <p:oleObj name="CS ChemDraw Drawing" r:id="rId26" imgW="1329999" imgH="1529714" progId="ChemDraw.Document.6.0">
                    <p:embed/>
                    <p:pic>
                      <p:nvPicPr>
                        <p:cNvPr id="8" name="Object 7"/>
                        <p:cNvPicPr/>
                        <p:nvPr/>
                      </p:nvPicPr>
                      <p:blipFill>
                        <a:blip r:embed="rId27"/>
                        <a:stretch>
                          <a:fillRect/>
                        </a:stretch>
                      </p:blipFill>
                      <p:spPr>
                        <a:xfrm>
                          <a:off x="1591962" y="3061398"/>
                          <a:ext cx="1008112" cy="1159690"/>
                        </a:xfrm>
                        <a:prstGeom prst="rect">
                          <a:avLst/>
                        </a:prstGeom>
                      </p:spPr>
                    </p:pic>
                  </p:oleObj>
                </mc:Fallback>
              </mc:AlternateContent>
            </a:graphicData>
          </a:graphic>
        </p:graphicFrame>
        <p:sp>
          <p:nvSpPr>
            <p:cNvPr id="22" name="TextBox 21"/>
            <p:cNvSpPr txBox="1"/>
            <p:nvPr/>
          </p:nvSpPr>
          <p:spPr>
            <a:xfrm>
              <a:off x="527033" y="3356992"/>
              <a:ext cx="1082348" cy="954107"/>
            </a:xfrm>
            <a:prstGeom prst="rect">
              <a:avLst/>
            </a:prstGeom>
            <a:noFill/>
          </p:spPr>
          <p:txBody>
            <a:bodyPr wrap="none" rtlCol="0">
              <a:spAutoFit/>
            </a:bodyPr>
            <a:lstStyle/>
            <a:p>
              <a:pPr algn="ctr"/>
              <a:r>
                <a:rPr lang="en-GB" sz="2800">
                  <a:latin typeface="MS Mincho" panose="02020609040205080304" pitchFamily="49" charset="-128"/>
                  <a:ea typeface="MS Mincho" panose="02020609040205080304" pitchFamily="49" charset="-128"/>
                </a:rPr>
                <a:t>Organ</a:t>
              </a:r>
            </a:p>
            <a:p>
              <a:pPr algn="ctr"/>
              <a:r>
                <a:rPr lang="en-GB" sz="2800">
                  <a:latin typeface="MS Mincho" panose="02020609040205080304" pitchFamily="49" charset="-128"/>
                  <a:ea typeface="MS Mincho" panose="02020609040205080304" pitchFamily="49" charset="-128"/>
                </a:rPr>
                <a:t>lungs</a:t>
              </a:r>
            </a:p>
          </p:txBody>
        </p:sp>
      </p:grpSp>
      <p:grpSp>
        <p:nvGrpSpPr>
          <p:cNvPr id="31" name="Group 30"/>
          <p:cNvGrpSpPr/>
          <p:nvPr/>
        </p:nvGrpSpPr>
        <p:grpSpPr>
          <a:xfrm>
            <a:off x="984553" y="4869160"/>
            <a:ext cx="2159567" cy="1873270"/>
            <a:chOff x="-48154" y="5030117"/>
            <a:chExt cx="2159567" cy="1873270"/>
          </a:xfrm>
        </p:grpSpPr>
        <p:graphicFrame>
          <p:nvGraphicFramePr>
            <p:cNvPr id="9" name="Object 8"/>
            <p:cNvGraphicFramePr>
              <a:graphicFrameLocks noChangeAspect="1"/>
            </p:cNvGraphicFramePr>
            <p:nvPr/>
          </p:nvGraphicFramePr>
          <p:xfrm>
            <a:off x="611560" y="5030117"/>
            <a:ext cx="920750" cy="919163"/>
          </p:xfrm>
          <a:graphic>
            <a:graphicData uri="http://schemas.openxmlformats.org/presentationml/2006/ole">
              <mc:AlternateContent xmlns:mc="http://schemas.openxmlformats.org/markup-compatibility/2006">
                <mc:Choice xmlns:v="urn:schemas-microsoft-com:vml" Requires="v">
                  <p:oleObj name="CS ChemDraw Drawing" r:id="rId28" imgW="920228" imgH="919934" progId="ChemDraw.Document.6.0">
                    <p:embed/>
                  </p:oleObj>
                </mc:Choice>
                <mc:Fallback>
                  <p:oleObj name="CS ChemDraw Drawing" r:id="rId28" imgW="920228" imgH="919934" progId="ChemDraw.Document.6.0">
                    <p:embed/>
                    <p:pic>
                      <p:nvPicPr>
                        <p:cNvPr id="9" name="Object 8"/>
                        <p:cNvPicPr/>
                        <p:nvPr/>
                      </p:nvPicPr>
                      <p:blipFill>
                        <a:blip r:embed="rId29"/>
                        <a:stretch>
                          <a:fillRect/>
                        </a:stretch>
                      </p:blipFill>
                      <p:spPr>
                        <a:xfrm>
                          <a:off x="611560" y="5030117"/>
                          <a:ext cx="920750" cy="919163"/>
                        </a:xfrm>
                        <a:prstGeom prst="rect">
                          <a:avLst/>
                        </a:prstGeom>
                      </p:spPr>
                    </p:pic>
                  </p:oleObj>
                </mc:Fallback>
              </mc:AlternateContent>
            </a:graphicData>
          </a:graphic>
        </p:graphicFrame>
        <p:sp>
          <p:nvSpPr>
            <p:cNvPr id="28" name="TextBox 27"/>
            <p:cNvSpPr txBox="1"/>
            <p:nvPr/>
          </p:nvSpPr>
          <p:spPr>
            <a:xfrm>
              <a:off x="-48154" y="5949280"/>
              <a:ext cx="2159567" cy="954107"/>
            </a:xfrm>
            <a:prstGeom prst="rect">
              <a:avLst/>
            </a:prstGeom>
            <a:noFill/>
          </p:spPr>
          <p:txBody>
            <a:bodyPr wrap="none" rtlCol="0">
              <a:spAutoFit/>
            </a:bodyPr>
            <a:lstStyle/>
            <a:p>
              <a:pPr algn="ctr"/>
              <a:r>
                <a:rPr lang="en-GB" sz="2800">
                  <a:latin typeface="MS Mincho" panose="02020609040205080304" pitchFamily="49" charset="-128"/>
                  <a:ea typeface="MS Mincho" panose="02020609040205080304" pitchFamily="49" charset="-128"/>
                </a:rPr>
                <a:t>Cell</a:t>
              </a:r>
            </a:p>
            <a:p>
              <a:pPr algn="ctr"/>
              <a:r>
                <a:rPr lang="en-GB" sz="2800">
                  <a:latin typeface="MS Mincho" panose="02020609040205080304" pitchFamily="49" charset="-128"/>
                  <a:ea typeface="MS Mincho" panose="02020609040205080304" pitchFamily="49" charset="-128"/>
                </a:rPr>
                <a:t>(eukaryote)</a:t>
              </a:r>
            </a:p>
          </p:txBody>
        </p:sp>
      </p:grpSp>
      <p:grpSp>
        <p:nvGrpSpPr>
          <p:cNvPr id="2048" name="Group 2047"/>
          <p:cNvGrpSpPr/>
          <p:nvPr/>
        </p:nvGrpSpPr>
        <p:grpSpPr>
          <a:xfrm>
            <a:off x="5589390" y="4219347"/>
            <a:ext cx="2657705" cy="2638653"/>
            <a:chOff x="4065389" y="4219346"/>
            <a:chExt cx="2657705" cy="2638653"/>
          </a:xfrm>
        </p:grpSpPr>
        <p:graphicFrame>
          <p:nvGraphicFramePr>
            <p:cNvPr id="11" name="Object 10"/>
            <p:cNvGraphicFramePr>
              <a:graphicFrameLocks noChangeAspect="1"/>
            </p:cNvGraphicFramePr>
            <p:nvPr>
              <p:extLst>
                <p:ext uri="{D42A27DB-BD31-4B8C-83A1-F6EECF244321}">
                  <p14:modId xmlns:p14="http://schemas.microsoft.com/office/powerpoint/2010/main" val="2166594486"/>
                </p:ext>
              </p:extLst>
            </p:nvPr>
          </p:nvGraphicFramePr>
          <p:xfrm>
            <a:off x="4065389" y="4219346"/>
            <a:ext cx="1338263" cy="2151063"/>
          </p:xfrm>
          <a:graphic>
            <a:graphicData uri="http://schemas.openxmlformats.org/presentationml/2006/ole">
              <mc:AlternateContent xmlns:mc="http://schemas.openxmlformats.org/markup-compatibility/2006">
                <mc:Choice xmlns:v="urn:schemas-microsoft-com:vml" Requires="v">
                  <p:oleObj name="CS ChemDraw Drawing" r:id="rId30" imgW="1337827" imgH="2151641" progId="ChemDraw.Document.6.0">
                    <p:embed/>
                  </p:oleObj>
                </mc:Choice>
                <mc:Fallback>
                  <p:oleObj name="CS ChemDraw Drawing" r:id="rId30" imgW="1337827" imgH="2151641" progId="ChemDraw.Document.6.0">
                    <p:embed/>
                    <p:pic>
                      <p:nvPicPr>
                        <p:cNvPr id="11" name="Object 10"/>
                        <p:cNvPicPr/>
                        <p:nvPr/>
                      </p:nvPicPr>
                      <p:blipFill>
                        <a:blip r:embed="rId31"/>
                        <a:stretch>
                          <a:fillRect/>
                        </a:stretch>
                      </p:blipFill>
                      <p:spPr>
                        <a:xfrm>
                          <a:off x="4065389" y="4219346"/>
                          <a:ext cx="1338263" cy="2151063"/>
                        </a:xfrm>
                        <a:prstGeom prst="rect">
                          <a:avLst/>
                        </a:prstGeom>
                      </p:spPr>
                    </p:pic>
                  </p:oleObj>
                </mc:Fallback>
              </mc:AlternateContent>
            </a:graphicData>
          </a:graphic>
        </p:graphicFrame>
        <p:sp>
          <p:nvSpPr>
            <p:cNvPr id="29" name="TextBox 28"/>
            <p:cNvSpPr txBox="1"/>
            <p:nvPr/>
          </p:nvSpPr>
          <p:spPr>
            <a:xfrm>
              <a:off x="4563527" y="5903892"/>
              <a:ext cx="2159567" cy="954107"/>
            </a:xfrm>
            <a:prstGeom prst="rect">
              <a:avLst/>
            </a:prstGeom>
            <a:noFill/>
          </p:spPr>
          <p:txBody>
            <a:bodyPr wrap="none" rtlCol="0">
              <a:spAutoFit/>
            </a:bodyPr>
            <a:lstStyle/>
            <a:p>
              <a:pPr algn="ctr"/>
              <a:r>
                <a:rPr lang="en-GB" sz="2800">
                  <a:latin typeface="MS Mincho" panose="02020609040205080304" pitchFamily="49" charset="-128"/>
                  <a:ea typeface="MS Mincho" panose="02020609040205080304" pitchFamily="49" charset="-128"/>
                </a:rPr>
                <a:t>Plant cell</a:t>
              </a:r>
            </a:p>
            <a:p>
              <a:pPr algn="ctr"/>
              <a:r>
                <a:rPr lang="en-GB" sz="2800">
                  <a:latin typeface="MS Mincho" panose="02020609040205080304" pitchFamily="49" charset="-128"/>
                  <a:ea typeface="MS Mincho" panose="02020609040205080304" pitchFamily="49" charset="-128"/>
                </a:rPr>
                <a:t>(eukaryote)</a:t>
              </a:r>
            </a:p>
          </p:txBody>
        </p:sp>
      </p:grpSp>
      <p:grpSp>
        <p:nvGrpSpPr>
          <p:cNvPr id="2049" name="Group 2048"/>
          <p:cNvGrpSpPr/>
          <p:nvPr/>
        </p:nvGrpSpPr>
        <p:grpSpPr>
          <a:xfrm>
            <a:off x="7633324" y="4477048"/>
            <a:ext cx="2952874" cy="2302865"/>
            <a:chOff x="6109323" y="4477047"/>
            <a:chExt cx="2952874" cy="2302865"/>
          </a:xfrm>
        </p:grpSpPr>
        <p:graphicFrame>
          <p:nvGraphicFramePr>
            <p:cNvPr id="12" name="Object 11"/>
            <p:cNvGraphicFramePr>
              <a:graphicFrameLocks noChangeAspect="1"/>
            </p:cNvGraphicFramePr>
            <p:nvPr>
              <p:extLst>
                <p:ext uri="{D42A27DB-BD31-4B8C-83A1-F6EECF244321}">
                  <p14:modId xmlns:p14="http://schemas.microsoft.com/office/powerpoint/2010/main" val="3816602523"/>
                </p:ext>
              </p:extLst>
            </p:nvPr>
          </p:nvGraphicFramePr>
          <p:xfrm>
            <a:off x="6109323" y="4477047"/>
            <a:ext cx="2003425" cy="1311275"/>
          </p:xfrm>
          <a:graphic>
            <a:graphicData uri="http://schemas.openxmlformats.org/presentationml/2006/ole">
              <mc:AlternateContent xmlns:mc="http://schemas.openxmlformats.org/markup-compatibility/2006">
                <mc:Choice xmlns:v="urn:schemas-microsoft-com:vml" Requires="v">
                  <p:oleObj name="CS ChemDraw Drawing" r:id="rId32" imgW="2003771" imgH="1311877" progId="ChemDraw.Document.6.0">
                    <p:embed/>
                  </p:oleObj>
                </mc:Choice>
                <mc:Fallback>
                  <p:oleObj name="CS ChemDraw Drawing" r:id="rId32" imgW="2003771" imgH="1311877" progId="ChemDraw.Document.6.0">
                    <p:embed/>
                    <p:pic>
                      <p:nvPicPr>
                        <p:cNvPr id="12" name="Object 11"/>
                        <p:cNvPicPr/>
                        <p:nvPr/>
                      </p:nvPicPr>
                      <p:blipFill>
                        <a:blip r:embed="rId33"/>
                        <a:stretch>
                          <a:fillRect/>
                        </a:stretch>
                      </p:blipFill>
                      <p:spPr>
                        <a:xfrm>
                          <a:off x="6109323" y="4477047"/>
                          <a:ext cx="2003425" cy="1311275"/>
                        </a:xfrm>
                        <a:prstGeom prst="rect">
                          <a:avLst/>
                        </a:prstGeom>
                      </p:spPr>
                    </p:pic>
                  </p:oleObj>
                </mc:Fallback>
              </mc:AlternateContent>
            </a:graphicData>
          </a:graphic>
        </p:graphicFrame>
        <p:sp>
          <p:nvSpPr>
            <p:cNvPr id="30" name="TextBox 29"/>
            <p:cNvSpPr txBox="1"/>
            <p:nvPr/>
          </p:nvSpPr>
          <p:spPr>
            <a:xfrm>
              <a:off x="6723094" y="5825805"/>
              <a:ext cx="2339103" cy="954107"/>
            </a:xfrm>
            <a:prstGeom prst="rect">
              <a:avLst/>
            </a:prstGeom>
            <a:noFill/>
          </p:spPr>
          <p:txBody>
            <a:bodyPr wrap="none" rtlCol="0">
              <a:spAutoFit/>
            </a:bodyPr>
            <a:lstStyle/>
            <a:p>
              <a:pPr algn="ctr"/>
              <a:r>
                <a:rPr lang="en-GB" sz="2800">
                  <a:latin typeface="MS Mincho" panose="02020609040205080304" pitchFamily="49" charset="-128"/>
                  <a:ea typeface="MS Mincho" panose="02020609040205080304" pitchFamily="49" charset="-128"/>
                </a:rPr>
                <a:t>Bacterium</a:t>
              </a:r>
            </a:p>
            <a:p>
              <a:pPr algn="ctr"/>
              <a:r>
                <a:rPr lang="en-GB" sz="2800">
                  <a:latin typeface="MS Mincho" panose="02020609040205080304" pitchFamily="49" charset="-128"/>
                  <a:ea typeface="MS Mincho" panose="02020609040205080304" pitchFamily="49" charset="-128"/>
                </a:rPr>
                <a:t>(Prokaryote)</a:t>
              </a:r>
            </a:p>
          </p:txBody>
        </p:sp>
      </p:grpSp>
      <p:grpSp>
        <p:nvGrpSpPr>
          <p:cNvPr id="25" name="Group 24"/>
          <p:cNvGrpSpPr/>
          <p:nvPr/>
        </p:nvGrpSpPr>
        <p:grpSpPr>
          <a:xfrm>
            <a:off x="4884627" y="692697"/>
            <a:ext cx="5004048" cy="3382635"/>
            <a:chOff x="4139952" y="692696"/>
            <a:chExt cx="5004048" cy="3382635"/>
          </a:xfrm>
        </p:grpSpPr>
        <p:sp>
          <p:nvSpPr>
            <p:cNvPr id="23" name="Rounded Rectangle 22"/>
            <p:cNvSpPr/>
            <p:nvPr/>
          </p:nvSpPr>
          <p:spPr>
            <a:xfrm>
              <a:off x="4139952" y="692696"/>
              <a:ext cx="4860032" cy="33826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4211960" y="836712"/>
              <a:ext cx="4932040" cy="707886"/>
            </a:xfrm>
            <a:prstGeom prst="rect">
              <a:avLst/>
            </a:prstGeom>
            <a:noFill/>
          </p:spPr>
          <p:txBody>
            <a:bodyPr wrap="square" lIns="91440" tIns="45720" rIns="91440" bIns="45720" rtlCol="0" anchor="t">
              <a:spAutoFit/>
            </a:bodyPr>
            <a:lstStyle/>
            <a:p>
              <a:r>
                <a:rPr lang="en-GB" sz="2000">
                  <a:latin typeface="+mj-lt"/>
                </a:rPr>
                <a:t>Carbon, hydrogen, oxygen, nitrogen, sulphur, phosphorus, calcium….</a:t>
              </a:r>
            </a:p>
          </p:txBody>
        </p:sp>
      </p:grpSp>
    </p:spTree>
    <p:extLst>
      <p:ext uri="{BB962C8B-B14F-4D97-AF65-F5344CB8AC3E}">
        <p14:creationId xmlns:p14="http://schemas.microsoft.com/office/powerpoint/2010/main" val="123253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Biological Molecules</a:t>
            </a:r>
          </a:p>
        </p:txBody>
      </p:sp>
      <p:sp>
        <p:nvSpPr>
          <p:cNvPr id="3" name="Subtitle 2"/>
          <p:cNvSpPr>
            <a:spLocks noGrp="1"/>
          </p:cNvSpPr>
          <p:nvPr>
            <p:ph type="subTitle" idx="1"/>
          </p:nvPr>
        </p:nvSpPr>
        <p:spPr/>
        <p:txBody>
          <a:bodyPr/>
          <a:lstStyle/>
          <a:p>
            <a:r>
              <a:rPr lang="en-GB"/>
              <a:t>Spec point for today: How hydrogen bonding occurs between water molecules, and relate this, and other properties of water, to the roles of water for living organisms</a:t>
            </a:r>
          </a:p>
        </p:txBody>
      </p:sp>
      <p:sp>
        <p:nvSpPr>
          <p:cNvPr id="4" name="TextBox 3">
            <a:extLst>
              <a:ext uri="{FF2B5EF4-FFF2-40B4-BE49-F238E27FC236}">
                <a16:creationId xmlns:a16="http://schemas.microsoft.com/office/drawing/2014/main" id="{76BAAA55-7812-4D70-A6D0-1605AC25358F}"/>
              </a:ext>
            </a:extLst>
          </p:cNvPr>
          <p:cNvSpPr txBox="1"/>
          <p:nvPr/>
        </p:nvSpPr>
        <p:spPr>
          <a:xfrm>
            <a:off x="914400" y="24765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Pour the exact same volume of water into 2 beakers and put one in the freezer</a:t>
            </a:r>
          </a:p>
        </p:txBody>
      </p:sp>
      <p:sp>
        <p:nvSpPr>
          <p:cNvPr id="5" name="Footer Placeholder 2">
            <a:extLst>
              <a:ext uri="{FF2B5EF4-FFF2-40B4-BE49-F238E27FC236}">
                <a16:creationId xmlns:a16="http://schemas.microsoft.com/office/drawing/2014/main" id="{6FD2D5C6-A724-512E-B127-1F647FE00C23}"/>
              </a:ext>
            </a:extLst>
          </p:cNvPr>
          <p:cNvSpPr txBox="1">
            <a:spLocks/>
          </p:cNvSpPr>
          <p:nvPr/>
        </p:nvSpPr>
        <p:spPr>
          <a:xfrm>
            <a:off x="224366" y="653807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02885A0-4194-AE5E-85B2-01B472210B6F}"/>
              </a:ext>
            </a:extLst>
          </p:cNvPr>
          <p:cNvSpPr txBox="1"/>
          <p:nvPr/>
        </p:nvSpPr>
        <p:spPr>
          <a:xfrm>
            <a:off x="8876437" y="6540923"/>
            <a:ext cx="3048000" cy="230832"/>
          </a:xfrm>
          <a:prstGeom prst="rect">
            <a:avLst/>
          </a:prstGeom>
          <a:noFill/>
        </p:spPr>
        <p:txBody>
          <a:bodyPr wrap="square" rtlCol="0">
            <a:spAutoFit/>
          </a:bodyPr>
          <a:lstStyle/>
          <a:p>
            <a:pPr algn="ctr"/>
            <a:r>
              <a:rPr lang="en-US" sz="900" b="0" i="0" dirty="0">
                <a:solidFill>
                  <a:schemeClr val="tx1"/>
                </a:solidFill>
                <a:effectLst/>
                <a:latin typeface="gg sans"/>
              </a:rPr>
              <a:t>© 2025 Exams Papers Practice. All Rights Reserved</a:t>
            </a:r>
            <a:endParaRPr lang="en-PH" sz="900" b="0" dirty="0">
              <a:solidFill>
                <a:schemeClr val="tx1"/>
              </a:solidFill>
            </a:endParaRPr>
          </a:p>
        </p:txBody>
      </p:sp>
      <p:pic>
        <p:nvPicPr>
          <p:cNvPr id="7" name="Picture 6">
            <a:extLst>
              <a:ext uri="{FF2B5EF4-FFF2-40B4-BE49-F238E27FC236}">
                <a16:creationId xmlns:a16="http://schemas.microsoft.com/office/drawing/2014/main" id="{1586F511-A7A1-4FF3-B296-9ED4923D041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18330" y="1429949"/>
            <a:ext cx="8955340" cy="3605479"/>
          </a:xfrm>
          <a:prstGeom prst="rect">
            <a:avLst/>
          </a:prstGeom>
        </p:spPr>
      </p:pic>
      <p:pic>
        <p:nvPicPr>
          <p:cNvPr id="8" name="Picture 7">
            <a:extLst>
              <a:ext uri="{FF2B5EF4-FFF2-40B4-BE49-F238E27FC236}">
                <a16:creationId xmlns:a16="http://schemas.microsoft.com/office/drawing/2014/main" id="{8A444699-F0AA-5D99-8944-FF0D2B8904E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10791595" y="136524"/>
            <a:ext cx="933411" cy="375797"/>
          </a:xfrm>
          <a:prstGeom prst="rect">
            <a:avLst/>
          </a:prstGeom>
        </p:spPr>
      </p:pic>
    </p:spTree>
    <p:extLst>
      <p:ext uri="{BB962C8B-B14F-4D97-AF65-F5344CB8AC3E}">
        <p14:creationId xmlns:p14="http://schemas.microsoft.com/office/powerpoint/2010/main" val="190577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4391" y="473355"/>
            <a:ext cx="9144000" cy="646331"/>
          </a:xfrm>
          <a:prstGeom prst="rect">
            <a:avLst/>
          </a:prstGeom>
          <a:noFill/>
        </p:spPr>
        <p:txBody>
          <a:bodyPr wrap="square" rtlCol="0">
            <a:spAutoFit/>
          </a:bodyPr>
          <a:lstStyle/>
          <a:p>
            <a:pPr algn="ctr"/>
            <a:r>
              <a:rPr lang="en-GB" sz="3600">
                <a:latin typeface="+mj-lt"/>
              </a:rPr>
              <a:t>Biological molecules</a:t>
            </a:r>
          </a:p>
        </p:txBody>
      </p:sp>
      <p:sp>
        <p:nvSpPr>
          <p:cNvPr id="32" name="TextBox 31"/>
          <p:cNvSpPr txBox="1"/>
          <p:nvPr/>
        </p:nvSpPr>
        <p:spPr>
          <a:xfrm>
            <a:off x="1194852" y="3677570"/>
            <a:ext cx="8186363" cy="2800767"/>
          </a:xfrm>
          <a:prstGeom prst="rect">
            <a:avLst/>
          </a:prstGeom>
          <a:noFill/>
        </p:spPr>
        <p:txBody>
          <a:bodyPr wrap="square" rtlCol="0">
            <a:spAutoFit/>
          </a:bodyPr>
          <a:lstStyle/>
          <a:p>
            <a:r>
              <a:rPr lang="en-GB" sz="2200"/>
              <a:t>What examples of molecules found in the body can you name?</a:t>
            </a:r>
          </a:p>
          <a:p>
            <a:endParaRPr lang="en-GB" sz="2200"/>
          </a:p>
          <a:p>
            <a:pPr marL="285750" indent="-285750">
              <a:buFontTx/>
              <a:buChar char="-"/>
            </a:pPr>
            <a:r>
              <a:rPr lang="en-GB" sz="2200"/>
              <a:t>Water</a:t>
            </a:r>
          </a:p>
          <a:p>
            <a:pPr marL="285750" indent="-285750">
              <a:buFontTx/>
              <a:buChar char="-"/>
            </a:pPr>
            <a:r>
              <a:rPr lang="en-GB" sz="2200"/>
              <a:t>Amino acids</a:t>
            </a:r>
          </a:p>
          <a:p>
            <a:pPr marL="285750" indent="-285750">
              <a:buFontTx/>
              <a:buChar char="-"/>
            </a:pPr>
            <a:r>
              <a:rPr lang="en-GB" sz="2200"/>
              <a:t>Proteins</a:t>
            </a:r>
          </a:p>
          <a:p>
            <a:pPr marL="285750" indent="-285750">
              <a:buFontTx/>
              <a:buChar char="-"/>
            </a:pPr>
            <a:r>
              <a:rPr lang="en-GB" sz="2200"/>
              <a:t>Carbohydrates (sugars)</a:t>
            </a:r>
          </a:p>
          <a:p>
            <a:pPr marL="285750" indent="-285750">
              <a:buFontTx/>
              <a:buChar char="-"/>
            </a:pPr>
            <a:r>
              <a:rPr lang="en-GB" sz="2200"/>
              <a:t>Lipids (fats)</a:t>
            </a:r>
          </a:p>
          <a:p>
            <a:pPr marL="285750" indent="-285750">
              <a:buFontTx/>
              <a:buChar char="-"/>
            </a:pPr>
            <a:r>
              <a:rPr lang="en-GB" sz="2200"/>
              <a:t>Nucleic acids (DNA/RNA)</a:t>
            </a:r>
          </a:p>
        </p:txBody>
      </p:sp>
      <p:sp>
        <p:nvSpPr>
          <p:cNvPr id="33" name="TextBox 32"/>
          <p:cNvSpPr txBox="1"/>
          <p:nvPr/>
        </p:nvSpPr>
        <p:spPr>
          <a:xfrm>
            <a:off x="1194852" y="697355"/>
            <a:ext cx="9144001" cy="2677656"/>
          </a:xfrm>
          <a:prstGeom prst="rect">
            <a:avLst/>
          </a:prstGeom>
          <a:noFill/>
        </p:spPr>
        <p:txBody>
          <a:bodyPr wrap="square" rtlCol="0">
            <a:spAutoFit/>
          </a:bodyPr>
          <a:lstStyle/>
          <a:p>
            <a:pPr algn="just"/>
            <a:endParaRPr lang="en-GB" sz="2400">
              <a:latin typeface="OpenDyslexic" pitchFamily="2" charset="0"/>
            </a:endParaRPr>
          </a:p>
          <a:p>
            <a:pPr algn="just"/>
            <a:r>
              <a:rPr lang="en-GB" sz="2400"/>
              <a:t>What is a molecule?</a:t>
            </a:r>
          </a:p>
          <a:p>
            <a:pPr algn="just"/>
            <a:r>
              <a:rPr lang="en-GB" sz="2400" i="1"/>
              <a:t> A substance which contains at least two elements chemically bonded together.</a:t>
            </a:r>
          </a:p>
          <a:p>
            <a:pPr algn="just"/>
            <a:endParaRPr lang="en-GB" sz="2400"/>
          </a:p>
          <a:p>
            <a:pPr algn="just"/>
            <a:r>
              <a:rPr lang="en-GB" sz="2400"/>
              <a:t>Proteins, carbohydrates, lipids and nucleic acids are 4 key groups of macromolecule (large molecule) essential for life.</a:t>
            </a:r>
          </a:p>
        </p:txBody>
      </p:sp>
      <p:sp>
        <p:nvSpPr>
          <p:cNvPr id="3" name="Cloud 2">
            <a:extLst>
              <a:ext uri="{FF2B5EF4-FFF2-40B4-BE49-F238E27FC236}">
                <a16:creationId xmlns:a16="http://schemas.microsoft.com/office/drawing/2014/main" id="{6E8606C4-F11E-40BF-A033-EA202D67AD48}"/>
              </a:ext>
            </a:extLst>
          </p:cNvPr>
          <p:cNvSpPr/>
          <p:nvPr/>
        </p:nvSpPr>
        <p:spPr>
          <a:xfrm>
            <a:off x="5176558" y="4240866"/>
            <a:ext cx="2975160" cy="262777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a typeface="+mn-lt"/>
              <a:cs typeface="+mn-lt"/>
            </a:endParaRPr>
          </a:p>
          <a:p>
            <a:pPr algn="ctr"/>
            <a:endParaRPr lang="en-GB" sz="1600">
              <a:solidFill>
                <a:schemeClr val="tx1"/>
              </a:solidFill>
            </a:endParaRPr>
          </a:p>
        </p:txBody>
      </p:sp>
      <p:sp>
        <p:nvSpPr>
          <p:cNvPr id="5" name="TextBox 4">
            <a:extLst>
              <a:ext uri="{FF2B5EF4-FFF2-40B4-BE49-F238E27FC236}">
                <a16:creationId xmlns:a16="http://schemas.microsoft.com/office/drawing/2014/main" id="{3E972E7A-C274-48A5-9439-DB67972FB86F}"/>
              </a:ext>
            </a:extLst>
          </p:cNvPr>
          <p:cNvSpPr txBox="1"/>
          <p:nvPr/>
        </p:nvSpPr>
        <p:spPr>
          <a:xfrm>
            <a:off x="5548032" y="4954121"/>
            <a:ext cx="2743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You need to be familiar with structure and function of these molecules.</a:t>
            </a:r>
          </a:p>
        </p:txBody>
      </p:sp>
      <p:sp>
        <p:nvSpPr>
          <p:cNvPr id="2" name="Footer Placeholder 2">
            <a:extLst>
              <a:ext uri="{FF2B5EF4-FFF2-40B4-BE49-F238E27FC236}">
                <a16:creationId xmlns:a16="http://schemas.microsoft.com/office/drawing/2014/main" id="{7343FF84-D0F3-FC00-51C3-A669D185462E}"/>
              </a:ext>
            </a:extLst>
          </p:cNvPr>
          <p:cNvSpPr txBox="1">
            <a:spLocks/>
          </p:cNvSpPr>
          <p:nvPr/>
        </p:nvSpPr>
        <p:spPr>
          <a:xfrm>
            <a:off x="224366" y="653807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4262CD7-0110-482B-4DAC-1E2ACAE3095E}"/>
              </a:ext>
            </a:extLst>
          </p:cNvPr>
          <p:cNvSpPr txBox="1"/>
          <p:nvPr/>
        </p:nvSpPr>
        <p:spPr>
          <a:xfrm>
            <a:off x="8876437" y="6540923"/>
            <a:ext cx="3048000" cy="230832"/>
          </a:xfrm>
          <a:prstGeom prst="rect">
            <a:avLst/>
          </a:prstGeom>
          <a:noFill/>
        </p:spPr>
        <p:txBody>
          <a:bodyPr wrap="square" rtlCol="0">
            <a:spAutoFit/>
          </a:bodyPr>
          <a:lstStyle/>
          <a:p>
            <a:pPr algn="ctr"/>
            <a:r>
              <a:rPr lang="en-US" sz="900" b="0" i="0" dirty="0">
                <a:solidFill>
                  <a:schemeClr val="tx1"/>
                </a:solidFill>
                <a:effectLst/>
                <a:latin typeface="gg sans"/>
              </a:rPr>
              <a:t>© 2025 Exams Papers Practice. All Rights Reserved</a:t>
            </a:r>
            <a:endParaRPr lang="en-PH" sz="900" b="0" dirty="0">
              <a:solidFill>
                <a:schemeClr val="tx1"/>
              </a:solidFill>
            </a:endParaRPr>
          </a:p>
        </p:txBody>
      </p:sp>
      <p:pic>
        <p:nvPicPr>
          <p:cNvPr id="7" name="Picture 6">
            <a:extLst>
              <a:ext uri="{FF2B5EF4-FFF2-40B4-BE49-F238E27FC236}">
                <a16:creationId xmlns:a16="http://schemas.microsoft.com/office/drawing/2014/main" id="{96A27843-FBF3-41D2-7E90-D98F21BAC4E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18330" y="1429949"/>
            <a:ext cx="8955340" cy="3605479"/>
          </a:xfrm>
          <a:prstGeom prst="rect">
            <a:avLst/>
          </a:prstGeom>
        </p:spPr>
      </p:pic>
      <p:pic>
        <p:nvPicPr>
          <p:cNvPr id="8" name="Picture 7">
            <a:extLst>
              <a:ext uri="{FF2B5EF4-FFF2-40B4-BE49-F238E27FC236}">
                <a16:creationId xmlns:a16="http://schemas.microsoft.com/office/drawing/2014/main" id="{1BD2449C-8AFF-9C96-BFB8-383071FE908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10791595" y="136524"/>
            <a:ext cx="933411" cy="375797"/>
          </a:xfrm>
          <a:prstGeom prst="rect">
            <a:avLst/>
          </a:prstGeom>
        </p:spPr>
      </p:pic>
    </p:spTree>
    <p:extLst>
      <p:ext uri="{BB962C8B-B14F-4D97-AF65-F5344CB8AC3E}">
        <p14:creationId xmlns:p14="http://schemas.microsoft.com/office/powerpoint/2010/main" val="84912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6915"/>
            <a:ext cx="9144000" cy="584775"/>
          </a:xfrm>
          <a:prstGeom prst="rect">
            <a:avLst/>
          </a:prstGeom>
          <a:noFill/>
        </p:spPr>
        <p:txBody>
          <a:bodyPr wrap="square" lIns="91440" tIns="45720" rIns="91440" bIns="45720" rtlCol="0" anchor="t">
            <a:spAutoFit/>
          </a:bodyPr>
          <a:lstStyle/>
          <a:p>
            <a:pPr algn="ctr"/>
            <a:r>
              <a:rPr lang="en-GB" sz="3200">
                <a:solidFill>
                  <a:srgbClr val="002060"/>
                </a:solidFill>
                <a:latin typeface="+mj-lt"/>
              </a:rPr>
              <a:t>What is the importance of water to the world?</a:t>
            </a:r>
          </a:p>
        </p:txBody>
      </p:sp>
      <p:pic>
        <p:nvPicPr>
          <p:cNvPr id="6146" name="Picture 2" descr="https://encrypted-tbn0.gstatic.com/images?q=tbn:ANd9GcQwUUBkuGLQm7_3brEdt0tNc-gNJ9UIRmfYmQNQjCJu3H6vyCjC_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1628800"/>
            <a:ext cx="3672408" cy="3672408"/>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609583" y="1377030"/>
            <a:ext cx="5148064" cy="830997"/>
          </a:xfrm>
          <a:prstGeom prst="rect">
            <a:avLst/>
          </a:prstGeom>
          <a:noFill/>
        </p:spPr>
        <p:txBody>
          <a:bodyPr wrap="square" rtlCol="0">
            <a:spAutoFit/>
          </a:bodyPr>
          <a:lstStyle/>
          <a:p>
            <a:pPr algn="just"/>
            <a:r>
              <a:rPr lang="en-GB" sz="2400">
                <a:solidFill>
                  <a:srgbClr val="002060"/>
                </a:solidFill>
                <a:latin typeface="+mj-lt"/>
              </a:rPr>
              <a:t>It is the solvent of life; chemical reactions take place in it.</a:t>
            </a:r>
          </a:p>
        </p:txBody>
      </p:sp>
      <p:sp>
        <p:nvSpPr>
          <p:cNvPr id="19" name="TextBox 18"/>
          <p:cNvSpPr txBox="1"/>
          <p:nvPr/>
        </p:nvSpPr>
        <p:spPr>
          <a:xfrm>
            <a:off x="1529054" y="548680"/>
            <a:ext cx="9138947" cy="523220"/>
          </a:xfrm>
          <a:prstGeom prst="rect">
            <a:avLst/>
          </a:prstGeom>
          <a:noFill/>
        </p:spPr>
        <p:txBody>
          <a:bodyPr wrap="square" rtlCol="0">
            <a:spAutoFit/>
          </a:bodyPr>
          <a:lstStyle/>
          <a:p>
            <a:pPr algn="just"/>
            <a:r>
              <a:rPr lang="en-GB" sz="2800">
                <a:solidFill>
                  <a:srgbClr val="0070C0"/>
                </a:solidFill>
                <a:latin typeface="+mj-lt"/>
              </a:rPr>
              <a:t>Where water does not exist, life does not exist!</a:t>
            </a:r>
          </a:p>
        </p:txBody>
      </p:sp>
      <p:pic>
        <p:nvPicPr>
          <p:cNvPr id="6152" name="Picture 8" descr="http://2012books.lardbucket.org/books/general-chemistry-principles-patterns-and-applications-v1.0m/section_08/c8f8e3a5c9fe175b453731a869ea429c.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2926" y="1628800"/>
            <a:ext cx="3706563" cy="3686922"/>
          </a:xfrm>
          <a:prstGeom prst="rect">
            <a:avLst/>
          </a:prstGeom>
          <a:noFill/>
          <a:effectLst>
            <a:glow rad="127000">
              <a:schemeClr val="accent1">
                <a:lumMod val="40000"/>
                <a:lumOff val="60000"/>
              </a:schemeClr>
            </a:glow>
          </a:effectLst>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643201" y="2384541"/>
            <a:ext cx="5148064" cy="1200329"/>
          </a:xfrm>
          <a:prstGeom prst="rect">
            <a:avLst/>
          </a:prstGeom>
          <a:noFill/>
        </p:spPr>
        <p:txBody>
          <a:bodyPr wrap="square" rtlCol="0">
            <a:spAutoFit/>
          </a:bodyPr>
          <a:lstStyle/>
          <a:p>
            <a:pPr algn="just"/>
            <a:r>
              <a:rPr lang="en-GB" sz="2400">
                <a:solidFill>
                  <a:srgbClr val="002060"/>
                </a:solidFill>
                <a:latin typeface="+mj-lt"/>
              </a:rPr>
              <a:t>It helps to create convection currents in the Earth’s mantle, which helps to warm the planet.</a:t>
            </a:r>
          </a:p>
        </p:txBody>
      </p:sp>
      <p:sp>
        <p:nvSpPr>
          <p:cNvPr id="29" name="TextBox 28"/>
          <p:cNvSpPr txBox="1"/>
          <p:nvPr/>
        </p:nvSpPr>
        <p:spPr>
          <a:xfrm>
            <a:off x="420697" y="6270105"/>
            <a:ext cx="10863064" cy="461665"/>
          </a:xfrm>
          <a:prstGeom prst="rect">
            <a:avLst/>
          </a:prstGeom>
          <a:noFill/>
        </p:spPr>
        <p:txBody>
          <a:bodyPr wrap="square" rtlCol="0">
            <a:spAutoFit/>
          </a:bodyPr>
          <a:lstStyle/>
          <a:p>
            <a:pPr algn="just"/>
            <a:r>
              <a:rPr lang="en-GB" sz="2400">
                <a:solidFill>
                  <a:srgbClr val="7030A0"/>
                </a:solidFill>
                <a:latin typeface="+mj-lt"/>
              </a:rPr>
              <a:t>There is more water locked up in the rocks of the Earth than on the Surface.</a:t>
            </a:r>
          </a:p>
        </p:txBody>
      </p:sp>
      <p:pic>
        <p:nvPicPr>
          <p:cNvPr id="6150" name="Picture 6" descr="GAS SOLU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3512" y="1642096"/>
            <a:ext cx="3672408" cy="3612401"/>
          </a:xfrm>
          <a:prstGeom prst="rect">
            <a:avLst/>
          </a:prstGeom>
          <a:noFill/>
          <a:effectLst>
            <a:glow rad="127000">
              <a:schemeClr val="accent5">
                <a:lumMod val="40000"/>
                <a:lumOff val="60000"/>
              </a:schemeClr>
            </a:glow>
          </a:effectLst>
          <a:extLst>
            <a:ext uri="{909E8E84-426E-40DD-AFC4-6F175D3DCCD1}">
              <a14:hiddenFill xmlns:a14="http://schemas.microsoft.com/office/drawing/2010/main">
                <a:solidFill>
                  <a:srgbClr val="FFFFFF"/>
                </a:solidFill>
              </a14:hiddenFill>
            </a:ext>
          </a:extLst>
        </p:spPr>
      </p:pic>
      <p:pic>
        <p:nvPicPr>
          <p:cNvPr id="6154" name="Picture 10" descr="http://science-at-home.org/wp-content/uploads/2010/02/convection.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1096" y="1544756"/>
            <a:ext cx="3709913" cy="3857940"/>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2F0F78-15EF-4CC5-B243-54D3677AD261}"/>
              </a:ext>
            </a:extLst>
          </p:cNvPr>
          <p:cNvSpPr txBox="1"/>
          <p:nvPr/>
        </p:nvSpPr>
        <p:spPr>
          <a:xfrm>
            <a:off x="5688106" y="3816724"/>
            <a:ext cx="549984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Water is a habitat organisms can survive and reproduce in it.</a:t>
            </a:r>
          </a:p>
        </p:txBody>
      </p:sp>
      <p:sp>
        <p:nvSpPr>
          <p:cNvPr id="3" name="TextBox 2">
            <a:extLst>
              <a:ext uri="{FF2B5EF4-FFF2-40B4-BE49-F238E27FC236}">
                <a16:creationId xmlns:a16="http://schemas.microsoft.com/office/drawing/2014/main" id="{3DED7516-9DB3-474D-9DBE-C718D0C00A11}"/>
              </a:ext>
            </a:extLst>
          </p:cNvPr>
          <p:cNvSpPr txBox="1"/>
          <p:nvPr/>
        </p:nvSpPr>
        <p:spPr>
          <a:xfrm>
            <a:off x="5738532" y="4982135"/>
            <a:ext cx="49507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Water forms the transport mechanism for all organisms.</a:t>
            </a:r>
          </a:p>
        </p:txBody>
      </p:sp>
      <p:sp>
        <p:nvSpPr>
          <p:cNvPr id="5" name="Footer Placeholder 2">
            <a:extLst>
              <a:ext uri="{FF2B5EF4-FFF2-40B4-BE49-F238E27FC236}">
                <a16:creationId xmlns:a16="http://schemas.microsoft.com/office/drawing/2014/main" id="{064F9AC8-1721-0394-EFB6-7AFCE6B9F48C}"/>
              </a:ext>
            </a:extLst>
          </p:cNvPr>
          <p:cNvSpPr txBox="1">
            <a:spLocks/>
          </p:cNvSpPr>
          <p:nvPr/>
        </p:nvSpPr>
        <p:spPr>
          <a:xfrm>
            <a:off x="224366" y="653807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A79B455-A3F8-47EE-9B75-B6C5AAD46C65}"/>
              </a:ext>
            </a:extLst>
          </p:cNvPr>
          <p:cNvSpPr txBox="1"/>
          <p:nvPr/>
        </p:nvSpPr>
        <p:spPr>
          <a:xfrm>
            <a:off x="8876437" y="6540923"/>
            <a:ext cx="3048000" cy="230832"/>
          </a:xfrm>
          <a:prstGeom prst="rect">
            <a:avLst/>
          </a:prstGeom>
          <a:noFill/>
        </p:spPr>
        <p:txBody>
          <a:bodyPr wrap="square" rtlCol="0">
            <a:spAutoFit/>
          </a:bodyPr>
          <a:lstStyle/>
          <a:p>
            <a:pPr algn="ctr"/>
            <a:r>
              <a:rPr lang="en-US" sz="900" b="0" i="0" dirty="0">
                <a:solidFill>
                  <a:schemeClr val="tx1"/>
                </a:solidFill>
                <a:effectLst/>
                <a:latin typeface="gg sans"/>
              </a:rPr>
              <a:t>© 2025 Exams Papers Practice. All Rights Reserved</a:t>
            </a:r>
            <a:endParaRPr lang="en-PH" sz="900" b="0" dirty="0">
              <a:solidFill>
                <a:schemeClr val="tx1"/>
              </a:solidFill>
            </a:endParaRPr>
          </a:p>
        </p:txBody>
      </p:sp>
      <p:pic>
        <p:nvPicPr>
          <p:cNvPr id="7" name="Picture 6">
            <a:extLst>
              <a:ext uri="{FF2B5EF4-FFF2-40B4-BE49-F238E27FC236}">
                <a16:creationId xmlns:a16="http://schemas.microsoft.com/office/drawing/2014/main" id="{E0EE464C-B504-0C5D-F3CC-FA208A0FEE4E}"/>
              </a:ext>
            </a:extLst>
          </p:cNvPr>
          <p:cNvPicPr>
            <a:picLocks noChangeAspect="1"/>
          </p:cNvPicPr>
          <p:nvPr/>
        </p:nvPicPr>
        <p:blipFill>
          <a:blip r:embed="rId10" cstate="print">
            <a:alphaModFix amt="5000"/>
            <a:extLst>
              <a:ext uri="{28A0092B-C50C-407E-A947-70E740481C1C}">
                <a14:useLocalDpi xmlns:a14="http://schemas.microsoft.com/office/drawing/2010/main" val="0"/>
              </a:ext>
            </a:extLst>
          </a:blip>
          <a:stretch>
            <a:fillRect/>
          </a:stretch>
        </p:blipFill>
        <p:spPr>
          <a:xfrm>
            <a:off x="1618330" y="1429949"/>
            <a:ext cx="8955340" cy="3605479"/>
          </a:xfrm>
          <a:prstGeom prst="rect">
            <a:avLst/>
          </a:prstGeom>
        </p:spPr>
      </p:pic>
      <p:pic>
        <p:nvPicPr>
          <p:cNvPr id="8" name="Picture 7">
            <a:extLst>
              <a:ext uri="{FF2B5EF4-FFF2-40B4-BE49-F238E27FC236}">
                <a16:creationId xmlns:a16="http://schemas.microsoft.com/office/drawing/2014/main" id="{D8B202DE-3EB0-BA89-B2C6-B2B7430F3A7F}"/>
              </a:ext>
            </a:extLst>
          </p:cNvPr>
          <p:cNvPicPr>
            <a:picLocks noChangeAspect="1"/>
          </p:cNvPicPr>
          <p:nvPr/>
        </p:nvPicPr>
        <p:blipFill>
          <a:blip r:embed="rId11" cstate="print">
            <a:alphaModFix amt="85000"/>
            <a:extLst>
              <a:ext uri="{28A0092B-C50C-407E-A947-70E740481C1C}">
                <a14:useLocalDpi xmlns:a14="http://schemas.microsoft.com/office/drawing/2010/main" val="0"/>
              </a:ext>
            </a:extLst>
          </a:blip>
          <a:stretch>
            <a:fillRect/>
          </a:stretch>
        </p:blipFill>
        <p:spPr>
          <a:xfrm>
            <a:off x="10791595" y="136524"/>
            <a:ext cx="933411" cy="375797"/>
          </a:xfrm>
          <a:prstGeom prst="rect">
            <a:avLst/>
          </a:prstGeom>
        </p:spPr>
      </p:pic>
    </p:spTree>
    <p:extLst>
      <p:ext uri="{BB962C8B-B14F-4D97-AF65-F5344CB8AC3E}">
        <p14:creationId xmlns:p14="http://schemas.microsoft.com/office/powerpoint/2010/main" val="133138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5" grpId="0"/>
      <p:bldP spid="29"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17C22-9F3B-42E8-994F-6FF312B58607}"/>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Let's play!</a:t>
            </a:r>
          </a:p>
        </p:txBody>
      </p:sp>
      <p:sp>
        <p:nvSpPr>
          <p:cNvPr id="3" name="Content Placeholder 2">
            <a:extLst>
              <a:ext uri="{FF2B5EF4-FFF2-40B4-BE49-F238E27FC236}">
                <a16:creationId xmlns:a16="http://schemas.microsoft.com/office/drawing/2014/main" id="{BD5C6122-E6A7-4430-ACD6-8246E42D314C}"/>
              </a:ext>
            </a:extLst>
          </p:cNvPr>
          <p:cNvSpPr>
            <a:spLocks noGrp="1"/>
          </p:cNvSpPr>
          <p:nvPr>
            <p:ph idx="1"/>
          </p:nvPr>
        </p:nvSpPr>
        <p:spPr>
          <a:xfrm>
            <a:off x="7181725" y="2837329"/>
            <a:ext cx="4512988" cy="3317938"/>
          </a:xfrm>
        </p:spPr>
        <p:txBody>
          <a:bodyPr vert="horz" lIns="91440" tIns="45720" rIns="91440" bIns="45720" rtlCol="0" anchor="t">
            <a:normAutofit/>
          </a:bodyPr>
          <a:lstStyle/>
          <a:p>
            <a:pPr marL="0" indent="0">
              <a:buNone/>
            </a:pPr>
            <a:r>
              <a:rPr lang="en-US">
                <a:solidFill>
                  <a:srgbClr val="FFFFFF"/>
                </a:solidFill>
              </a:rPr>
              <a:t>1. Water on the penny</a:t>
            </a:r>
          </a:p>
          <a:p>
            <a:pPr marL="0" indent="0">
              <a:buNone/>
            </a:pPr>
            <a:r>
              <a:rPr lang="en-US">
                <a:solidFill>
                  <a:srgbClr val="FFFFFF"/>
                </a:solidFill>
              </a:rPr>
              <a:t>2. Paper clips in the beaker</a:t>
            </a:r>
          </a:p>
        </p:txBody>
      </p:sp>
      <p:pic>
        <p:nvPicPr>
          <p:cNvPr id="4" name="Picture 4" descr="A picture containing water&#10;&#10;Description automatically generated">
            <a:extLst>
              <a:ext uri="{FF2B5EF4-FFF2-40B4-BE49-F238E27FC236}">
                <a16:creationId xmlns:a16="http://schemas.microsoft.com/office/drawing/2014/main" id="{F0CD181D-2913-473E-8729-17EBE3742CB1}"/>
              </a:ext>
            </a:extLst>
          </p:cNvPr>
          <p:cNvPicPr>
            <a:picLocks noChangeAspect="1"/>
          </p:cNvPicPr>
          <p:nvPr/>
        </p:nvPicPr>
        <p:blipFill>
          <a:blip r:embed="rId2"/>
          <a:stretch>
            <a:fillRect/>
          </a:stretch>
        </p:blipFill>
        <p:spPr>
          <a:xfrm>
            <a:off x="757251" y="2021575"/>
            <a:ext cx="3856774" cy="2903748"/>
          </a:xfrm>
          <a:prstGeom prst="rect">
            <a:avLst/>
          </a:prstGeom>
        </p:spPr>
      </p:pic>
    </p:spTree>
    <p:extLst>
      <p:ext uri="{BB962C8B-B14F-4D97-AF65-F5344CB8AC3E}">
        <p14:creationId xmlns:p14="http://schemas.microsoft.com/office/powerpoint/2010/main" val="113148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EDC1-2642-42D4-B653-B33F0E6E86B0}"/>
              </a:ext>
            </a:extLst>
          </p:cNvPr>
          <p:cNvSpPr>
            <a:spLocks noGrp="1"/>
          </p:cNvSpPr>
          <p:nvPr>
            <p:ph type="title"/>
          </p:nvPr>
        </p:nvSpPr>
        <p:spPr>
          <a:xfrm>
            <a:off x="946275" y="172571"/>
            <a:ext cx="8596668" cy="1320800"/>
          </a:xfrm>
        </p:spPr>
        <p:txBody>
          <a:bodyPr/>
          <a:lstStyle/>
          <a:p>
            <a:pPr algn="ctr"/>
            <a:r>
              <a:rPr lang="en-GB">
                <a:solidFill>
                  <a:srgbClr val="002060"/>
                </a:solidFill>
              </a:rPr>
              <a:t>Structure of water.</a:t>
            </a:r>
            <a:endParaRPr lang="en-US"/>
          </a:p>
        </p:txBody>
      </p:sp>
      <p:sp>
        <p:nvSpPr>
          <p:cNvPr id="3" name="Content Placeholder 2">
            <a:extLst>
              <a:ext uri="{FF2B5EF4-FFF2-40B4-BE49-F238E27FC236}">
                <a16:creationId xmlns:a16="http://schemas.microsoft.com/office/drawing/2014/main" id="{7D720548-1322-4810-A4BC-C1087EC90136}"/>
              </a:ext>
            </a:extLst>
          </p:cNvPr>
          <p:cNvSpPr>
            <a:spLocks noGrp="1"/>
          </p:cNvSpPr>
          <p:nvPr>
            <p:ph idx="1"/>
          </p:nvPr>
        </p:nvSpPr>
        <p:spPr>
          <a:xfrm>
            <a:off x="566209" y="1057277"/>
            <a:ext cx="8596668" cy="3880773"/>
          </a:xfrm>
        </p:spPr>
        <p:txBody>
          <a:bodyPr vert="horz" lIns="91440" tIns="45720" rIns="91440" bIns="45720" rtlCol="0" anchor="t">
            <a:normAutofit/>
          </a:bodyPr>
          <a:lstStyle/>
          <a:p>
            <a:r>
              <a:rPr lang="en-GB"/>
              <a:t>What can you remember? Mini whiteboards.</a:t>
            </a:r>
          </a:p>
          <a:p>
            <a:r>
              <a:rPr lang="en-GB"/>
              <a:t>Draw dot and cross diagrams for oxygen and hydrogen atoms.</a:t>
            </a:r>
          </a:p>
          <a:p>
            <a:r>
              <a:rPr lang="en-GB"/>
              <a:t>Show the number of protons for each one.</a:t>
            </a:r>
          </a:p>
          <a:p>
            <a:endParaRPr lang="en-GB"/>
          </a:p>
        </p:txBody>
      </p:sp>
      <p:pic>
        <p:nvPicPr>
          <p:cNvPr id="5" name="Picture 5">
            <a:extLst>
              <a:ext uri="{FF2B5EF4-FFF2-40B4-BE49-F238E27FC236}">
                <a16:creationId xmlns:a16="http://schemas.microsoft.com/office/drawing/2014/main" id="{2C2D82F8-0561-4DC4-B14A-F15245D87FB2}"/>
              </a:ext>
            </a:extLst>
          </p:cNvPr>
          <p:cNvPicPr>
            <a:picLocks noChangeAspect="1"/>
          </p:cNvPicPr>
          <p:nvPr/>
        </p:nvPicPr>
        <p:blipFill>
          <a:blip r:embed="rId2"/>
          <a:stretch>
            <a:fillRect/>
          </a:stretch>
        </p:blipFill>
        <p:spPr>
          <a:xfrm>
            <a:off x="3763963" y="2622007"/>
            <a:ext cx="4148137" cy="2899860"/>
          </a:xfrm>
          <a:prstGeom prst="rect">
            <a:avLst/>
          </a:prstGeom>
        </p:spPr>
      </p:pic>
      <p:sp>
        <p:nvSpPr>
          <p:cNvPr id="6" name="TextBox 5">
            <a:extLst>
              <a:ext uri="{FF2B5EF4-FFF2-40B4-BE49-F238E27FC236}">
                <a16:creationId xmlns:a16="http://schemas.microsoft.com/office/drawing/2014/main" id="{2F5B2BC7-75A8-41FF-B48C-BB09713416A2}"/>
              </a:ext>
            </a:extLst>
          </p:cNvPr>
          <p:cNvSpPr txBox="1"/>
          <p:nvPr/>
        </p:nvSpPr>
        <p:spPr>
          <a:xfrm>
            <a:off x="3693925" y="5709117"/>
            <a:ext cx="39020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GB"/>
              <a:t>Next show how a water molecule is arranged.</a:t>
            </a:r>
            <a:endParaRPr lang="en-US"/>
          </a:p>
          <a:p>
            <a:pPr marL="285750" indent="-285750">
              <a:buFont typeface="Wingdings"/>
              <a:buChar char="Ø"/>
            </a:pPr>
            <a:r>
              <a:rPr lang="en-GB"/>
              <a:t>Name the bonds that form</a:t>
            </a:r>
          </a:p>
        </p:txBody>
      </p:sp>
      <p:pic>
        <p:nvPicPr>
          <p:cNvPr id="7" name="Picture 7" descr="A picture containing text&#10;&#10;Description automatically generated">
            <a:extLst>
              <a:ext uri="{FF2B5EF4-FFF2-40B4-BE49-F238E27FC236}">
                <a16:creationId xmlns:a16="http://schemas.microsoft.com/office/drawing/2014/main" id="{4ED54E1E-3860-412A-8487-5CBE31103033}"/>
              </a:ext>
            </a:extLst>
          </p:cNvPr>
          <p:cNvPicPr>
            <a:picLocks noChangeAspect="1"/>
          </p:cNvPicPr>
          <p:nvPr/>
        </p:nvPicPr>
        <p:blipFill rotWithShape="1">
          <a:blip r:embed="rId3"/>
          <a:srcRect r="58116" b="-786"/>
          <a:stretch/>
        </p:blipFill>
        <p:spPr>
          <a:xfrm>
            <a:off x="8185150" y="2794137"/>
            <a:ext cx="2772185" cy="2580198"/>
          </a:xfrm>
          <a:prstGeom prst="rect">
            <a:avLst/>
          </a:prstGeom>
        </p:spPr>
      </p:pic>
      <p:pic>
        <p:nvPicPr>
          <p:cNvPr id="4" name="Picture 4" descr="A picture containing shape&#10;&#10;Description automatically generated">
            <a:extLst>
              <a:ext uri="{FF2B5EF4-FFF2-40B4-BE49-F238E27FC236}">
                <a16:creationId xmlns:a16="http://schemas.microsoft.com/office/drawing/2014/main" id="{5D3CDEE8-AB2E-4A08-BB0D-5FA4E63BCEF8}"/>
              </a:ext>
            </a:extLst>
          </p:cNvPr>
          <p:cNvPicPr>
            <a:picLocks noChangeAspect="1"/>
          </p:cNvPicPr>
          <p:nvPr/>
        </p:nvPicPr>
        <p:blipFill>
          <a:blip r:embed="rId4"/>
          <a:stretch>
            <a:fillRect/>
          </a:stretch>
        </p:blipFill>
        <p:spPr>
          <a:xfrm>
            <a:off x="1231900" y="2970540"/>
            <a:ext cx="2743200" cy="2837793"/>
          </a:xfrm>
          <a:prstGeom prst="rect">
            <a:avLst/>
          </a:prstGeom>
        </p:spPr>
      </p:pic>
      <p:sp>
        <p:nvSpPr>
          <p:cNvPr id="8" name="Star: 5 Points 7">
            <a:extLst>
              <a:ext uri="{FF2B5EF4-FFF2-40B4-BE49-F238E27FC236}">
                <a16:creationId xmlns:a16="http://schemas.microsoft.com/office/drawing/2014/main" id="{EE4B5718-05AC-4142-A400-A4498C28A476}"/>
              </a:ext>
            </a:extLst>
          </p:cNvPr>
          <p:cNvSpPr/>
          <p:nvPr/>
        </p:nvSpPr>
        <p:spPr>
          <a:xfrm>
            <a:off x="7385050" y="-12700"/>
            <a:ext cx="3119437" cy="3008311"/>
          </a:xfrm>
          <a:prstGeom prst="star5">
            <a:avLst/>
          </a:prstGeom>
          <a:solidFill>
            <a:srgbClr val="EB1ABA">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00FF"/>
              </a:highlight>
            </a:endParaRPr>
          </a:p>
        </p:txBody>
      </p:sp>
      <p:sp>
        <p:nvSpPr>
          <p:cNvPr id="9" name="TextBox 8">
            <a:extLst>
              <a:ext uri="{FF2B5EF4-FFF2-40B4-BE49-F238E27FC236}">
                <a16:creationId xmlns:a16="http://schemas.microsoft.com/office/drawing/2014/main" id="{A0E99C37-3598-4B6C-9F8A-25C53DCB04F9}"/>
              </a:ext>
            </a:extLst>
          </p:cNvPr>
          <p:cNvSpPr txBox="1"/>
          <p:nvPr/>
        </p:nvSpPr>
        <p:spPr>
          <a:xfrm>
            <a:off x="8383588" y="1128712"/>
            <a:ext cx="169545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How does the proton number affect the electron arrangement?</a:t>
            </a:r>
          </a:p>
        </p:txBody>
      </p:sp>
      <p:sp>
        <p:nvSpPr>
          <p:cNvPr id="10" name="TextBox 9">
            <a:extLst>
              <a:ext uri="{FF2B5EF4-FFF2-40B4-BE49-F238E27FC236}">
                <a16:creationId xmlns:a16="http://schemas.microsoft.com/office/drawing/2014/main" id="{08DD76D7-C8CE-45A0-A259-9EC5252D5604}"/>
              </a:ext>
            </a:extLst>
          </p:cNvPr>
          <p:cNvSpPr txBox="1"/>
          <p:nvPr/>
        </p:nvSpPr>
        <p:spPr>
          <a:xfrm>
            <a:off x="8455959" y="5295900"/>
            <a:ext cx="2743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As the oxygen and hydrogen atoms share the electrons these are covalent bonds.</a:t>
            </a:r>
          </a:p>
        </p:txBody>
      </p:sp>
    </p:spTree>
    <p:extLst>
      <p:ext uri="{BB962C8B-B14F-4D97-AF65-F5344CB8AC3E}">
        <p14:creationId xmlns:p14="http://schemas.microsoft.com/office/powerpoint/2010/main" val="53050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9173" y="75166"/>
            <a:ext cx="9144000" cy="830997"/>
          </a:xfrm>
          <a:prstGeom prst="rect">
            <a:avLst/>
          </a:prstGeom>
          <a:noFill/>
        </p:spPr>
        <p:txBody>
          <a:bodyPr wrap="square" rtlCol="0">
            <a:spAutoFit/>
          </a:bodyPr>
          <a:lstStyle/>
          <a:p>
            <a:pPr algn="ctr"/>
            <a:r>
              <a:rPr lang="en-GB" sz="4800">
                <a:solidFill>
                  <a:srgbClr val="002060"/>
                </a:solidFill>
                <a:latin typeface="+mj-lt"/>
              </a:rPr>
              <a:t>Structure of water.</a:t>
            </a:r>
          </a:p>
        </p:txBody>
      </p:sp>
      <p:sp>
        <p:nvSpPr>
          <p:cNvPr id="20" name="TextBox 19"/>
          <p:cNvSpPr txBox="1"/>
          <p:nvPr/>
        </p:nvSpPr>
        <p:spPr>
          <a:xfrm>
            <a:off x="654579" y="1090230"/>
            <a:ext cx="9138947" cy="6124754"/>
          </a:xfrm>
          <a:prstGeom prst="rect">
            <a:avLst/>
          </a:prstGeom>
          <a:noFill/>
        </p:spPr>
        <p:txBody>
          <a:bodyPr wrap="square" lIns="91440" tIns="45720" rIns="91440" bIns="45720" rtlCol="0" anchor="t">
            <a:spAutoFit/>
          </a:bodyPr>
          <a:lstStyle/>
          <a:p>
            <a:pPr algn="just"/>
            <a:r>
              <a:rPr lang="en-GB" sz="2800">
                <a:solidFill>
                  <a:srgbClr val="0070C0"/>
                </a:solidFill>
              </a:rPr>
              <a:t>As the oxygen atom contains more protons the shared electrons are more attracted to it.</a:t>
            </a:r>
          </a:p>
          <a:p>
            <a:pPr algn="just"/>
            <a:r>
              <a:rPr lang="en-GB" sz="2800">
                <a:solidFill>
                  <a:srgbClr val="0070C0"/>
                </a:solidFill>
              </a:rPr>
              <a:t>This means that a water molecule has a </a:t>
            </a:r>
            <a:r>
              <a:rPr lang="en-GB" sz="2800">
                <a:solidFill>
                  <a:srgbClr val="C80843"/>
                </a:solidFill>
              </a:rPr>
              <a:t>partial (slight) negative charge </a:t>
            </a:r>
            <a:r>
              <a:rPr lang="en-GB" sz="2800">
                <a:solidFill>
                  <a:srgbClr val="0070C0"/>
                </a:solidFill>
              </a:rPr>
              <a:t>at the oxygen atom and </a:t>
            </a:r>
            <a:r>
              <a:rPr lang="en-GB" sz="2800">
                <a:solidFill>
                  <a:srgbClr val="C80843"/>
                </a:solidFill>
              </a:rPr>
              <a:t>partial positive charges</a:t>
            </a:r>
            <a:r>
              <a:rPr lang="en-GB" sz="2800">
                <a:solidFill>
                  <a:srgbClr val="0070C0"/>
                </a:solidFill>
              </a:rPr>
              <a:t> at the hydrogen atoms.</a:t>
            </a:r>
            <a:endParaRPr lang="en-GB"/>
          </a:p>
          <a:p>
            <a:pPr algn="just"/>
            <a:endParaRPr lang="en-GB" sz="2800">
              <a:solidFill>
                <a:srgbClr val="0070C0"/>
              </a:solidFill>
            </a:endParaRPr>
          </a:p>
          <a:p>
            <a:pPr algn="just"/>
            <a:endParaRPr lang="en-GB" sz="2800">
              <a:solidFill>
                <a:srgbClr val="0070C0"/>
              </a:solidFill>
            </a:endParaRPr>
          </a:p>
          <a:p>
            <a:pPr algn="just"/>
            <a:endParaRPr lang="en-GB" sz="2800">
              <a:solidFill>
                <a:srgbClr val="0070C0"/>
              </a:solidFill>
            </a:endParaRPr>
          </a:p>
          <a:p>
            <a:pPr algn="just"/>
            <a:endParaRPr lang="en-GB" sz="2800">
              <a:solidFill>
                <a:srgbClr val="0070C0"/>
              </a:solidFill>
            </a:endParaRPr>
          </a:p>
          <a:p>
            <a:pPr algn="just"/>
            <a:endParaRPr lang="en-GB" sz="2800">
              <a:solidFill>
                <a:srgbClr val="0070C0"/>
              </a:solidFill>
            </a:endParaRPr>
          </a:p>
          <a:p>
            <a:pPr algn="just"/>
            <a:endParaRPr lang="en-GB" sz="2800">
              <a:solidFill>
                <a:srgbClr val="0070C0"/>
              </a:solidFill>
            </a:endParaRPr>
          </a:p>
          <a:p>
            <a:pPr algn="just"/>
            <a:r>
              <a:rPr lang="en-GB" sz="2800" i="1">
                <a:solidFill>
                  <a:srgbClr val="0070C0"/>
                </a:solidFill>
              </a:rPr>
              <a:t> A polar molecule has a partial positive charge on one side and a partial negative charge on the other side.</a:t>
            </a:r>
          </a:p>
          <a:p>
            <a:pPr algn="just"/>
            <a:endParaRPr lang="en-GB" sz="2800">
              <a:solidFill>
                <a:srgbClr val="0070C0"/>
              </a:solidFill>
            </a:endParaRPr>
          </a:p>
        </p:txBody>
      </p:sp>
      <p:sp>
        <p:nvSpPr>
          <p:cNvPr id="12" name="Rounded Rectangle 11"/>
          <p:cNvSpPr/>
          <p:nvPr/>
        </p:nvSpPr>
        <p:spPr>
          <a:xfrm>
            <a:off x="1141142" y="3950274"/>
            <a:ext cx="4032448" cy="172819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2613260" y="4468857"/>
            <a:ext cx="864096" cy="86409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O</a:t>
            </a:r>
          </a:p>
        </p:txBody>
      </p:sp>
      <p:sp>
        <p:nvSpPr>
          <p:cNvPr id="6" name="Oval 5"/>
          <p:cNvSpPr/>
          <p:nvPr/>
        </p:nvSpPr>
        <p:spPr>
          <a:xfrm>
            <a:off x="1145085" y="5100120"/>
            <a:ext cx="648072"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tx1"/>
                </a:solidFill>
              </a:rPr>
              <a:t>H</a:t>
            </a:r>
            <a:endParaRPr lang="en-GB" sz="3600"/>
          </a:p>
        </p:txBody>
      </p:sp>
      <p:sp>
        <p:nvSpPr>
          <p:cNvPr id="7" name="Oval 6"/>
          <p:cNvSpPr/>
          <p:nvPr/>
        </p:nvSpPr>
        <p:spPr>
          <a:xfrm>
            <a:off x="4521576" y="5100120"/>
            <a:ext cx="648072"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tx1"/>
                </a:solidFill>
              </a:rPr>
              <a:t>H</a:t>
            </a:r>
            <a:endParaRPr lang="en-GB" sz="3600"/>
          </a:p>
        </p:txBody>
      </p:sp>
      <p:cxnSp>
        <p:nvCxnSpPr>
          <p:cNvPr id="8" name="Straight Connector 7"/>
          <p:cNvCxnSpPr>
            <a:stCxn id="2" idx="2"/>
          </p:cNvCxnSpPr>
          <p:nvPr/>
        </p:nvCxnSpPr>
        <p:spPr>
          <a:xfrm flipH="1">
            <a:off x="1821172" y="4900905"/>
            <a:ext cx="792088"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7" idx="2"/>
          </p:cNvCxnSpPr>
          <p:nvPr/>
        </p:nvCxnSpPr>
        <p:spPr>
          <a:xfrm>
            <a:off x="3729488" y="4884096"/>
            <a:ext cx="792088"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3698983" y="4776810"/>
            <a:ext cx="288032" cy="360040"/>
            <a:chOff x="2987824" y="5445224"/>
            <a:chExt cx="288032" cy="360040"/>
          </a:xfrm>
        </p:grpSpPr>
        <p:sp>
          <p:nvSpPr>
            <p:cNvPr id="11" name="Oval 10"/>
            <p:cNvSpPr/>
            <p:nvPr/>
          </p:nvSpPr>
          <p:spPr>
            <a:xfrm>
              <a:off x="3131840" y="5445224"/>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987824" y="5661248"/>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p:cNvGrpSpPr/>
          <p:nvPr/>
        </p:nvGrpSpPr>
        <p:grpSpPr>
          <a:xfrm>
            <a:off x="2289328" y="4849648"/>
            <a:ext cx="288032" cy="360040"/>
            <a:chOff x="1331640" y="5445224"/>
            <a:chExt cx="288032" cy="360040"/>
          </a:xfrm>
        </p:grpSpPr>
        <p:sp>
          <p:nvSpPr>
            <p:cNvPr id="14" name="Oval 13"/>
            <p:cNvSpPr/>
            <p:nvPr/>
          </p:nvSpPr>
          <p:spPr>
            <a:xfrm>
              <a:off x="1475656" y="5661248"/>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331640" y="5445224"/>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1262538" y="4526287"/>
            <a:ext cx="792088" cy="707886"/>
          </a:xfrm>
          <a:prstGeom prst="rect">
            <a:avLst/>
          </a:prstGeom>
          <a:noFill/>
        </p:spPr>
        <p:txBody>
          <a:bodyPr wrap="square" rtlCol="0">
            <a:spAutoFit/>
          </a:bodyPr>
          <a:lstStyle/>
          <a:p>
            <a:r>
              <a:rPr lang="el-GR" sz="4000">
                <a:solidFill>
                  <a:srgbClr val="7030A0"/>
                </a:solidFill>
                <a:cs typeface="Calibri"/>
              </a:rPr>
              <a:t>δ</a:t>
            </a:r>
            <a:r>
              <a:rPr lang="en-GB" sz="4000">
                <a:solidFill>
                  <a:srgbClr val="7030A0"/>
                </a:solidFill>
                <a:cs typeface="Calibri"/>
              </a:rPr>
              <a:t>+</a:t>
            </a:r>
            <a:endParaRPr lang="en-GB" sz="4000">
              <a:solidFill>
                <a:srgbClr val="7030A0"/>
              </a:solidFill>
            </a:endParaRPr>
          </a:p>
        </p:txBody>
      </p:sp>
      <p:sp>
        <p:nvSpPr>
          <p:cNvPr id="32" name="TextBox 31"/>
          <p:cNvSpPr txBox="1"/>
          <p:nvPr/>
        </p:nvSpPr>
        <p:spPr>
          <a:xfrm>
            <a:off x="2248447" y="4238673"/>
            <a:ext cx="648072" cy="1323439"/>
          </a:xfrm>
          <a:prstGeom prst="rect">
            <a:avLst/>
          </a:prstGeom>
          <a:noFill/>
        </p:spPr>
        <p:txBody>
          <a:bodyPr wrap="square" rtlCol="0">
            <a:spAutoFit/>
          </a:bodyPr>
          <a:lstStyle/>
          <a:p>
            <a:r>
              <a:rPr lang="el-GR" sz="4000">
                <a:solidFill>
                  <a:srgbClr val="7030A0"/>
                </a:solidFill>
                <a:cs typeface="Calibri"/>
              </a:rPr>
              <a:t>δ</a:t>
            </a:r>
            <a:r>
              <a:rPr lang="en-GB" sz="4000">
                <a:solidFill>
                  <a:srgbClr val="7030A0"/>
                </a:solidFill>
                <a:cs typeface="Calibri"/>
              </a:rPr>
              <a:t>-</a:t>
            </a:r>
            <a:endParaRPr lang="en-GB" sz="4000">
              <a:solidFill>
                <a:srgbClr val="7030A0"/>
              </a:solidFill>
            </a:endParaRPr>
          </a:p>
        </p:txBody>
      </p:sp>
      <p:sp>
        <p:nvSpPr>
          <p:cNvPr id="33" name="TextBox 32"/>
          <p:cNvSpPr txBox="1"/>
          <p:nvPr/>
        </p:nvSpPr>
        <p:spPr>
          <a:xfrm>
            <a:off x="4521785" y="4603740"/>
            <a:ext cx="792088" cy="707886"/>
          </a:xfrm>
          <a:prstGeom prst="rect">
            <a:avLst/>
          </a:prstGeom>
          <a:noFill/>
        </p:spPr>
        <p:txBody>
          <a:bodyPr wrap="square" rtlCol="0">
            <a:spAutoFit/>
          </a:bodyPr>
          <a:lstStyle/>
          <a:p>
            <a:r>
              <a:rPr lang="el-GR" sz="4000">
                <a:solidFill>
                  <a:srgbClr val="7030A0"/>
                </a:solidFill>
                <a:cs typeface="Calibri"/>
              </a:rPr>
              <a:t>δ</a:t>
            </a:r>
            <a:r>
              <a:rPr lang="en-GB" sz="4000">
                <a:solidFill>
                  <a:srgbClr val="7030A0"/>
                </a:solidFill>
                <a:cs typeface="Calibri"/>
              </a:rPr>
              <a:t>+</a:t>
            </a:r>
            <a:endParaRPr lang="en-GB" sz="4000">
              <a:solidFill>
                <a:srgbClr val="7030A0"/>
              </a:solidFill>
            </a:endParaRPr>
          </a:p>
        </p:txBody>
      </p:sp>
      <p:sp>
        <p:nvSpPr>
          <p:cNvPr id="31" name="TextBox 30">
            <a:extLst>
              <a:ext uri="{FF2B5EF4-FFF2-40B4-BE49-F238E27FC236}">
                <a16:creationId xmlns:a16="http://schemas.microsoft.com/office/drawing/2014/main" id="{9752A824-5222-461D-B08B-3313EBB38072}"/>
              </a:ext>
            </a:extLst>
          </p:cNvPr>
          <p:cNvSpPr txBox="1"/>
          <p:nvPr/>
        </p:nvSpPr>
        <p:spPr>
          <a:xfrm>
            <a:off x="3475491" y="4294702"/>
            <a:ext cx="648072" cy="1323439"/>
          </a:xfrm>
          <a:prstGeom prst="rect">
            <a:avLst/>
          </a:prstGeom>
          <a:noFill/>
        </p:spPr>
        <p:txBody>
          <a:bodyPr wrap="square" rtlCol="0">
            <a:spAutoFit/>
          </a:bodyPr>
          <a:lstStyle/>
          <a:p>
            <a:r>
              <a:rPr lang="el-GR" sz="4000">
                <a:solidFill>
                  <a:srgbClr val="7030A0"/>
                </a:solidFill>
                <a:cs typeface="Calibri"/>
              </a:rPr>
              <a:t>δ</a:t>
            </a:r>
            <a:r>
              <a:rPr lang="en-GB" sz="4000">
                <a:solidFill>
                  <a:srgbClr val="7030A0"/>
                </a:solidFill>
                <a:cs typeface="Calibri"/>
              </a:rPr>
              <a:t>-</a:t>
            </a:r>
            <a:endParaRPr lang="en-GB" sz="4000">
              <a:solidFill>
                <a:srgbClr val="7030A0"/>
              </a:solidFill>
            </a:endParaRPr>
          </a:p>
        </p:txBody>
      </p:sp>
      <p:sp>
        <p:nvSpPr>
          <p:cNvPr id="3" name="Footer Placeholder 2">
            <a:extLst>
              <a:ext uri="{FF2B5EF4-FFF2-40B4-BE49-F238E27FC236}">
                <a16:creationId xmlns:a16="http://schemas.microsoft.com/office/drawing/2014/main" id="{139FC174-B4A6-AFB9-4B4A-C34BA1766F40}"/>
              </a:ext>
            </a:extLst>
          </p:cNvPr>
          <p:cNvSpPr txBox="1">
            <a:spLocks/>
          </p:cNvSpPr>
          <p:nvPr/>
        </p:nvSpPr>
        <p:spPr>
          <a:xfrm>
            <a:off x="224366" y="653807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3B7AD50-9395-E2CD-ECB8-831DFDD356F2}"/>
              </a:ext>
            </a:extLst>
          </p:cNvPr>
          <p:cNvSpPr txBox="1"/>
          <p:nvPr/>
        </p:nvSpPr>
        <p:spPr>
          <a:xfrm>
            <a:off x="8876437" y="6540923"/>
            <a:ext cx="3048000" cy="230832"/>
          </a:xfrm>
          <a:prstGeom prst="rect">
            <a:avLst/>
          </a:prstGeom>
          <a:noFill/>
        </p:spPr>
        <p:txBody>
          <a:bodyPr wrap="square" rtlCol="0">
            <a:spAutoFit/>
          </a:bodyPr>
          <a:lstStyle/>
          <a:p>
            <a:pPr algn="ctr"/>
            <a:r>
              <a:rPr lang="en-US" sz="900" b="0" i="0" dirty="0">
                <a:solidFill>
                  <a:schemeClr val="tx1"/>
                </a:solidFill>
                <a:effectLst/>
                <a:latin typeface="gg sans"/>
              </a:rPr>
              <a:t>© 2025 Exams Papers Practice. All Rights Reserved</a:t>
            </a:r>
            <a:endParaRPr lang="en-PH" sz="900" b="0" dirty="0">
              <a:solidFill>
                <a:schemeClr val="tx1"/>
              </a:solidFill>
            </a:endParaRPr>
          </a:p>
        </p:txBody>
      </p:sp>
      <p:pic>
        <p:nvPicPr>
          <p:cNvPr id="9" name="Picture 8">
            <a:extLst>
              <a:ext uri="{FF2B5EF4-FFF2-40B4-BE49-F238E27FC236}">
                <a16:creationId xmlns:a16="http://schemas.microsoft.com/office/drawing/2014/main" id="{3862824E-02D8-9732-CBD0-FF44A0226DF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18330" y="1429949"/>
            <a:ext cx="8955340" cy="3605479"/>
          </a:xfrm>
          <a:prstGeom prst="rect">
            <a:avLst/>
          </a:prstGeom>
        </p:spPr>
      </p:pic>
      <p:pic>
        <p:nvPicPr>
          <p:cNvPr id="16" name="Picture 15">
            <a:extLst>
              <a:ext uri="{FF2B5EF4-FFF2-40B4-BE49-F238E27FC236}">
                <a16:creationId xmlns:a16="http://schemas.microsoft.com/office/drawing/2014/main" id="{C21CEBC5-A169-F7E5-AD35-D80196F4BF8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10791595" y="136524"/>
            <a:ext cx="933411" cy="375797"/>
          </a:xfrm>
          <a:prstGeom prst="rect">
            <a:avLst/>
          </a:prstGeom>
        </p:spPr>
      </p:pic>
    </p:spTree>
    <p:extLst>
      <p:ext uri="{BB962C8B-B14F-4D97-AF65-F5344CB8AC3E}">
        <p14:creationId xmlns:p14="http://schemas.microsoft.com/office/powerpoint/2010/main" val="317223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theme/theme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SharedWithUsers xmlns="b83ea8ec-d1ce-4b1c-906d-dc0b29db2502">
      <UserInfo>
        <DisplayName/>
        <AccountId xsi:nil="true"/>
        <AccountType/>
      </UserInfo>
    </SharedWithUsers>
    <lcf76f155ced4ddcb4097134ff3c332f xmlns="39a9f016-2850-430d-a9d7-5d156f797ec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008B78-F9E8-4C60-9E90-2BA873190538}">
  <ds:schemaRefs>
    <ds:schemaRef ds:uri="39a9f016-2850-430d-a9d7-5d156f797ecb"/>
    <ds:schemaRef ds:uri="b83ea8ec-d1ce-4b1c-906d-dc0b29db25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C18F36C-A00D-4BE9-BDB1-52DDFDF47521}">
  <ds:schemaRefs>
    <ds:schemaRef ds:uri="http://schemas.microsoft.com/sharepoint/v3/contenttype/forms"/>
  </ds:schemaRefs>
</ds:datastoreItem>
</file>

<file path=customXml/itemProps3.xml><?xml version="1.0" encoding="utf-8"?>
<ds:datastoreItem xmlns:ds="http://schemas.openxmlformats.org/officeDocument/2006/customXml" ds:itemID="{949E0349-3680-48B2-869C-928EEF03F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1552</Words>
  <Application>Microsoft Office PowerPoint</Application>
  <PresentationFormat>Widescreen</PresentationFormat>
  <Paragraphs>278</Paragraphs>
  <Slides>24</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MS Mincho</vt:lpstr>
      <vt:lpstr>Arial</vt:lpstr>
      <vt:lpstr>Calibri</vt:lpstr>
      <vt:lpstr>gg sans</vt:lpstr>
      <vt:lpstr>OpenDyslexic</vt:lpstr>
      <vt:lpstr>Times New Roman</vt:lpstr>
      <vt:lpstr>Trebuchet MS</vt:lpstr>
      <vt:lpstr>Wingdings</vt:lpstr>
      <vt:lpstr>Wingdings 3</vt:lpstr>
      <vt:lpstr>1_Facet</vt:lpstr>
      <vt:lpstr>CS ChemDraw Drawing</vt:lpstr>
      <vt:lpstr>Welcome to Year 12 Biology!</vt:lpstr>
      <vt:lpstr>Biochemistry side topics to cover:</vt:lpstr>
      <vt:lpstr>PowerPoint Presentation</vt:lpstr>
      <vt:lpstr>Biological Molecules</vt:lpstr>
      <vt:lpstr>PowerPoint Presentation</vt:lpstr>
      <vt:lpstr>PowerPoint Presentation</vt:lpstr>
      <vt:lpstr>Let's play!</vt:lpstr>
      <vt:lpstr>Structure of water.</vt:lpstr>
      <vt:lpstr>PowerPoint Presentation</vt:lpstr>
      <vt:lpstr>PowerPoint Presentation</vt:lpstr>
      <vt:lpstr>PowerPoint Presentation</vt:lpstr>
      <vt:lpstr>PowerPoint Presentation</vt:lpstr>
      <vt:lpstr>PowerPoint Presentation</vt:lpstr>
      <vt:lpstr>PowerPoint Presentation</vt:lpstr>
      <vt:lpstr>Why does ice float? Get your beakers out of the freezer</vt:lpstr>
      <vt:lpstr>     Water                            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Biological Molecules</vt:lpstr>
    </vt:vector>
  </TitlesOfParts>
  <Company>St Helen's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12 Biology!</dc:title>
  <dc:creator>Hayley Brand</dc:creator>
  <cp:lastModifiedBy>Chezka Mae Madrona</cp:lastModifiedBy>
  <cp:revision>5</cp:revision>
  <dcterms:created xsi:type="dcterms:W3CDTF">2017-09-06T15:31:26Z</dcterms:created>
  <dcterms:modified xsi:type="dcterms:W3CDTF">2025-07-22T07:25:00Z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Order">
    <vt:r8>47584000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Topic">
    <vt:lpwstr/>
  </property>
  <property fmtid="{D5CDD505-2E9C-101B-9397-08002B2CF9AE}" pid="9" name="Term">
    <vt:lpwstr/>
  </property>
  <property fmtid="{D5CDD505-2E9C-101B-9397-08002B2CF9AE}" pid="10" name="Staff Category">
    <vt:lpwstr/>
  </property>
  <property fmtid="{D5CDD505-2E9C-101B-9397-08002B2CF9AE}" pid="11" name="Exam Board">
    <vt:lpwstr/>
  </property>
  <property fmtid="{D5CDD505-2E9C-101B-9397-08002B2CF9AE}" pid="12" name="Week">
    <vt:lpwstr/>
  </property>
  <property fmtid="{D5CDD505-2E9C-101B-9397-08002B2CF9AE}" pid="13" name="MediaServiceImageTags">
    <vt:lpwstr/>
  </property>
</Properties>
</file>