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96" r:id="rId6"/>
    <p:sldMasterId id="2147483713" r:id="rId7"/>
  </p:sldMasterIdLst>
  <p:notesMasterIdLst>
    <p:notesMasterId r:id="rId135"/>
  </p:notesMasterIdLst>
  <p:sldIdLst>
    <p:sldId id="2253" r:id="rId8"/>
    <p:sldId id="274" r:id="rId9"/>
    <p:sldId id="2251" r:id="rId10"/>
    <p:sldId id="2249" r:id="rId11"/>
    <p:sldId id="2072" r:id="rId12"/>
    <p:sldId id="2254" r:id="rId13"/>
    <p:sldId id="2075" r:id="rId14"/>
    <p:sldId id="2086" r:id="rId15"/>
    <p:sldId id="2088" r:id="rId16"/>
    <p:sldId id="2127" r:id="rId17"/>
    <p:sldId id="2076" r:id="rId18"/>
    <p:sldId id="2114" r:id="rId19"/>
    <p:sldId id="2085" r:id="rId20"/>
    <p:sldId id="2077" r:id="rId21"/>
    <p:sldId id="2122" r:id="rId22"/>
    <p:sldId id="2128" r:id="rId23"/>
    <p:sldId id="2130" r:id="rId24"/>
    <p:sldId id="2131" r:id="rId25"/>
    <p:sldId id="2133" r:id="rId26"/>
    <p:sldId id="2134" r:id="rId27"/>
    <p:sldId id="2135" r:id="rId28"/>
    <p:sldId id="2138" r:id="rId29"/>
    <p:sldId id="2140" r:id="rId30"/>
    <p:sldId id="2084" r:id="rId31"/>
    <p:sldId id="2112" r:id="rId32"/>
    <p:sldId id="2074" r:id="rId33"/>
    <p:sldId id="2118" r:id="rId34"/>
    <p:sldId id="2121" r:id="rId35"/>
    <p:sldId id="2117" r:id="rId36"/>
    <p:sldId id="2248" r:id="rId37"/>
    <p:sldId id="2116" r:id="rId38"/>
    <p:sldId id="2143" r:id="rId39"/>
    <p:sldId id="2145" r:id="rId40"/>
    <p:sldId id="2147" r:id="rId41"/>
    <p:sldId id="2146" r:id="rId42"/>
    <p:sldId id="2144" r:id="rId43"/>
    <p:sldId id="2148" r:id="rId44"/>
    <p:sldId id="2149" r:id="rId45"/>
    <p:sldId id="2150" r:id="rId46"/>
    <p:sldId id="2151" r:id="rId47"/>
    <p:sldId id="2152" r:id="rId48"/>
    <p:sldId id="2153" r:id="rId49"/>
    <p:sldId id="2154" r:id="rId50"/>
    <p:sldId id="2155" r:id="rId51"/>
    <p:sldId id="2156" r:id="rId52"/>
    <p:sldId id="2157" r:id="rId53"/>
    <p:sldId id="2244" r:id="rId54"/>
    <p:sldId id="258" r:id="rId55"/>
    <p:sldId id="273" r:id="rId56"/>
    <p:sldId id="276" r:id="rId57"/>
    <p:sldId id="265" r:id="rId58"/>
    <p:sldId id="2207" r:id="rId59"/>
    <p:sldId id="2243" r:id="rId60"/>
    <p:sldId id="2208" r:id="rId61"/>
    <p:sldId id="263" r:id="rId62"/>
    <p:sldId id="2255" r:id="rId63"/>
    <p:sldId id="2159" r:id="rId64"/>
    <p:sldId id="2206" r:id="rId65"/>
    <p:sldId id="2245" r:id="rId66"/>
    <p:sldId id="2161" r:id="rId67"/>
    <p:sldId id="2246" r:id="rId68"/>
    <p:sldId id="266" r:id="rId69"/>
    <p:sldId id="2160" r:id="rId70"/>
    <p:sldId id="2210" r:id="rId71"/>
    <p:sldId id="2209" r:id="rId72"/>
    <p:sldId id="2205" r:id="rId73"/>
    <p:sldId id="2252" r:id="rId74"/>
    <p:sldId id="2250" r:id="rId75"/>
    <p:sldId id="2233" r:id="rId76"/>
    <p:sldId id="2166" r:id="rId77"/>
    <p:sldId id="2234" r:id="rId78"/>
    <p:sldId id="2164" r:id="rId79"/>
    <p:sldId id="2165" r:id="rId80"/>
    <p:sldId id="2194" r:id="rId81"/>
    <p:sldId id="2167" r:id="rId82"/>
    <p:sldId id="2168" r:id="rId83"/>
    <p:sldId id="2195" r:id="rId84"/>
    <p:sldId id="2169" r:id="rId85"/>
    <p:sldId id="2170" r:id="rId86"/>
    <p:sldId id="2196" r:id="rId87"/>
    <p:sldId id="2171" r:id="rId88"/>
    <p:sldId id="2172" r:id="rId89"/>
    <p:sldId id="2197" r:id="rId90"/>
    <p:sldId id="2173" r:id="rId91"/>
    <p:sldId id="2174" r:id="rId92"/>
    <p:sldId id="2198" r:id="rId93"/>
    <p:sldId id="2175" r:id="rId94"/>
    <p:sldId id="2176" r:id="rId95"/>
    <p:sldId id="2177" r:id="rId96"/>
    <p:sldId id="2178" r:id="rId97"/>
    <p:sldId id="2179" r:id="rId98"/>
    <p:sldId id="2180" r:id="rId99"/>
    <p:sldId id="2181" r:id="rId100"/>
    <p:sldId id="2182" r:id="rId101"/>
    <p:sldId id="2183" r:id="rId102"/>
    <p:sldId id="2184" r:id="rId103"/>
    <p:sldId id="2185" r:id="rId104"/>
    <p:sldId id="2186" r:id="rId105"/>
    <p:sldId id="2235" r:id="rId106"/>
    <p:sldId id="2236" r:id="rId107"/>
    <p:sldId id="2200" r:id="rId108"/>
    <p:sldId id="2199" r:id="rId109"/>
    <p:sldId id="257" r:id="rId110"/>
    <p:sldId id="271" r:id="rId111"/>
    <p:sldId id="2201" r:id="rId112"/>
    <p:sldId id="2193" r:id="rId113"/>
    <p:sldId id="260" r:id="rId114"/>
    <p:sldId id="2237" r:id="rId115"/>
    <p:sldId id="2241" r:id="rId116"/>
    <p:sldId id="2229" r:id="rId117"/>
    <p:sldId id="302" r:id="rId118"/>
    <p:sldId id="2231" r:id="rId119"/>
    <p:sldId id="281" r:id="rId120"/>
    <p:sldId id="340" r:id="rId121"/>
    <p:sldId id="2232" r:id="rId122"/>
    <p:sldId id="282" r:id="rId123"/>
    <p:sldId id="284" r:id="rId124"/>
    <p:sldId id="290" r:id="rId125"/>
    <p:sldId id="342" r:id="rId126"/>
    <p:sldId id="283" r:id="rId127"/>
    <p:sldId id="289" r:id="rId128"/>
    <p:sldId id="341" r:id="rId129"/>
    <p:sldId id="2247" r:id="rId130"/>
    <p:sldId id="2242" r:id="rId131"/>
    <p:sldId id="348" r:id="rId132"/>
    <p:sldId id="2240" r:id="rId133"/>
    <p:sldId id="343" r:id="rId1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99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A2E2E5-BABF-8828-72A7-873879EF0DAA}" v="1" dt="2024-05-08T08:38:53.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2" autoAdjust="0"/>
    <p:restoredTop sz="94660"/>
  </p:normalViewPr>
  <p:slideViewPr>
    <p:cSldViewPr snapToGrid="0">
      <p:cViewPr varScale="1">
        <p:scale>
          <a:sx n="77" d="100"/>
          <a:sy n="77" d="100"/>
        </p:scale>
        <p:origin x="120" y="3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theme" Target="theme/theme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notesMaster" Target="notesMasters/notes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microsoft.com/office/2015/10/relationships/revisionInfo" Target="revisionInfo.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390F21D7-E098-B116-3F63-FC486FBBC334}"/>
    <pc:docChg chg="modSld">
      <pc:chgData name="Richard Ball" userId="S::richard.ball@sthelens.london::c2c6c2dd-6ddc-437e-8cdd-d7a74390accc" providerId="AD" clId="Web-{390F21D7-E098-B116-3F63-FC486FBBC334}" dt="2024-01-15T07:54:20.675" v="1"/>
      <pc:docMkLst>
        <pc:docMk/>
      </pc:docMkLst>
      <pc:sldChg chg="modSp">
        <pc:chgData name="Richard Ball" userId="S::richard.ball@sthelens.london::c2c6c2dd-6ddc-437e-8cdd-d7a74390accc" providerId="AD" clId="Web-{390F21D7-E098-B116-3F63-FC486FBBC334}" dt="2024-01-15T07:54:20.675" v="1"/>
        <pc:sldMkLst>
          <pc:docMk/>
          <pc:sldMk cId="980258015" sldId="289"/>
        </pc:sldMkLst>
        <pc:graphicFrameChg chg="mod modGraphic">
          <ac:chgData name="Richard Ball" userId="S::richard.ball@sthelens.london::c2c6c2dd-6ddc-437e-8cdd-d7a74390accc" providerId="AD" clId="Web-{390F21D7-E098-B116-3F63-FC486FBBC334}" dt="2024-01-15T07:54:20.675" v="1"/>
          <ac:graphicFrameMkLst>
            <pc:docMk/>
            <pc:sldMk cId="980258015" sldId="289"/>
            <ac:graphicFrameMk id="8" creationId="{00000000-0000-0000-0000-000000000000}"/>
          </ac:graphicFrameMkLst>
        </pc:graphicFrameChg>
      </pc:sldChg>
    </pc:docChg>
  </pc:docChgLst>
  <pc:docChgLst>
    <pc:chgData name="Richard Ball" userId="S::richard.ball@sthelens.london::c2c6c2dd-6ddc-437e-8cdd-d7a74390accc" providerId="AD" clId="Web-{29A2E2E5-BABF-8828-72A7-873879EF0DAA}"/>
    <pc:docChg chg="delSld">
      <pc:chgData name="Richard Ball" userId="S::richard.ball@sthelens.london::c2c6c2dd-6ddc-437e-8cdd-d7a74390accc" providerId="AD" clId="Web-{29A2E2E5-BABF-8828-72A7-873879EF0DAA}" dt="2024-05-08T08:38:53.398" v="0"/>
      <pc:docMkLst>
        <pc:docMk/>
      </pc:docMkLst>
      <pc:sldChg chg="del">
        <pc:chgData name="Richard Ball" userId="S::richard.ball@sthelens.london::c2c6c2dd-6ddc-437e-8cdd-d7a74390accc" providerId="AD" clId="Web-{29A2E2E5-BABF-8828-72A7-873879EF0DAA}" dt="2024-05-08T08:38:53.398" v="0"/>
        <pc:sldMkLst>
          <pc:docMk/>
          <pc:sldMk cId="1790324957" sldId="280"/>
        </pc:sldMkLst>
      </pc:sldChg>
    </pc:docChg>
  </pc:docChgLst>
  <pc:docChgLst>
    <pc:chgData name="Richard Ball" userId="c2c6c2dd-6ddc-437e-8cdd-d7a74390accc" providerId="ADAL" clId="{D794E2CE-69E1-4C5A-97F4-152C8820FA75}"/>
    <pc:docChg chg="undo custSel addSld delSld modSld sldOrd">
      <pc:chgData name="Richard Ball" userId="c2c6c2dd-6ddc-437e-8cdd-d7a74390accc" providerId="ADAL" clId="{D794E2CE-69E1-4C5A-97F4-152C8820FA75}" dt="2021-09-13T08:34:21.021" v="2646" actId="14100"/>
      <pc:docMkLst>
        <pc:docMk/>
      </pc:docMkLst>
      <pc:sldChg chg="modSp mod">
        <pc:chgData name="Richard Ball" userId="c2c6c2dd-6ddc-437e-8cdd-d7a74390accc" providerId="ADAL" clId="{D794E2CE-69E1-4C5A-97F4-152C8820FA75}" dt="2021-09-10T10:04:57.081" v="1821" actId="1076"/>
        <pc:sldMkLst>
          <pc:docMk/>
          <pc:sldMk cId="1008563921" sldId="257"/>
        </pc:sldMkLst>
        <pc:spChg chg="mod">
          <ac:chgData name="Richard Ball" userId="c2c6c2dd-6ddc-437e-8cdd-d7a74390accc" providerId="ADAL" clId="{D794E2CE-69E1-4C5A-97F4-152C8820FA75}" dt="2021-09-10T10:04:57.081" v="1821" actId="1076"/>
          <ac:spMkLst>
            <pc:docMk/>
            <pc:sldMk cId="1008563921" sldId="257"/>
            <ac:spMk id="7" creationId="{870D9B09-6CD6-4BB3-BB50-FB9F8F1A420A}"/>
          </ac:spMkLst>
        </pc:spChg>
        <pc:graphicFrameChg chg="modGraphic">
          <ac:chgData name="Richard Ball" userId="c2c6c2dd-6ddc-437e-8cdd-d7a74390accc" providerId="ADAL" clId="{D794E2CE-69E1-4C5A-97F4-152C8820FA75}" dt="2021-09-10T06:36:46.828" v="1067" actId="20577"/>
          <ac:graphicFrameMkLst>
            <pc:docMk/>
            <pc:sldMk cId="1008563921" sldId="257"/>
            <ac:graphicFrameMk id="8225" creationId="{9BE24A74-C701-4771-A603-0352E2763EE0}"/>
          </ac:graphicFrameMkLst>
        </pc:graphicFrameChg>
      </pc:sldChg>
      <pc:sldChg chg="modSp mod">
        <pc:chgData name="Richard Ball" userId="c2c6c2dd-6ddc-437e-8cdd-d7a74390accc" providerId="ADAL" clId="{D794E2CE-69E1-4C5A-97F4-152C8820FA75}" dt="2021-09-09T13:20:08.564" v="607" actId="1076"/>
        <pc:sldMkLst>
          <pc:docMk/>
          <pc:sldMk cId="0" sldId="260"/>
        </pc:sldMkLst>
        <pc:spChg chg="mod">
          <ac:chgData name="Richard Ball" userId="c2c6c2dd-6ddc-437e-8cdd-d7a74390accc" providerId="ADAL" clId="{D794E2CE-69E1-4C5A-97F4-152C8820FA75}" dt="2021-09-09T13:20:08.564" v="607" actId="1076"/>
          <ac:spMkLst>
            <pc:docMk/>
            <pc:sldMk cId="0" sldId="260"/>
            <ac:spMk id="2" creationId="{3B5B27C8-DD64-43F7-812F-9D47CC3F573A}"/>
          </ac:spMkLst>
        </pc:spChg>
        <pc:graphicFrameChg chg="modGraphic">
          <ac:chgData name="Richard Ball" userId="c2c6c2dd-6ddc-437e-8cdd-d7a74390accc" providerId="ADAL" clId="{D794E2CE-69E1-4C5A-97F4-152C8820FA75}" dt="2021-09-09T13:20:02.576" v="601" actId="2165"/>
          <ac:graphicFrameMkLst>
            <pc:docMk/>
            <pc:sldMk cId="0" sldId="260"/>
            <ac:graphicFrameMk id="4" creationId="{3D73D545-5AA0-4D75-8AED-8A665F53CA6E}"/>
          </ac:graphicFrameMkLst>
        </pc:graphicFrameChg>
      </pc:sldChg>
      <pc:sldChg chg="modSp mod">
        <pc:chgData name="Richard Ball" userId="c2c6c2dd-6ddc-437e-8cdd-d7a74390accc" providerId="ADAL" clId="{D794E2CE-69E1-4C5A-97F4-152C8820FA75}" dt="2021-09-10T06:55:51.378" v="1419" actId="255"/>
        <pc:sldMkLst>
          <pc:docMk/>
          <pc:sldMk cId="0" sldId="266"/>
        </pc:sldMkLst>
        <pc:spChg chg="mod">
          <ac:chgData name="Richard Ball" userId="c2c6c2dd-6ddc-437e-8cdd-d7a74390accc" providerId="ADAL" clId="{D794E2CE-69E1-4C5A-97F4-152C8820FA75}" dt="2021-09-10T06:55:51.378" v="1419" actId="255"/>
          <ac:spMkLst>
            <pc:docMk/>
            <pc:sldMk cId="0" sldId="266"/>
            <ac:spMk id="7172" creationId="{C1B0A9CD-81D0-4F5F-A16C-18CBC101DDD3}"/>
          </ac:spMkLst>
        </pc:spChg>
      </pc:sldChg>
      <pc:sldChg chg="del">
        <pc:chgData name="Richard Ball" userId="c2c6c2dd-6ddc-437e-8cdd-d7a74390accc" providerId="ADAL" clId="{D794E2CE-69E1-4C5A-97F4-152C8820FA75}" dt="2021-09-10T09:49:58.925" v="1789" actId="47"/>
        <pc:sldMkLst>
          <pc:docMk/>
          <pc:sldMk cId="1274419950" sldId="271"/>
        </pc:sldMkLst>
      </pc:sldChg>
      <pc:sldChg chg="modSp mod">
        <pc:chgData name="Richard Ball" userId="c2c6c2dd-6ddc-437e-8cdd-d7a74390accc" providerId="ADAL" clId="{D794E2CE-69E1-4C5A-97F4-152C8820FA75}" dt="2021-09-12T17:58:56.582" v="2253" actId="20577"/>
        <pc:sldMkLst>
          <pc:docMk/>
          <pc:sldMk cId="3111390565" sldId="281"/>
        </pc:sldMkLst>
        <pc:graphicFrameChg chg="modGraphic">
          <ac:chgData name="Richard Ball" userId="c2c6c2dd-6ddc-437e-8cdd-d7a74390accc" providerId="ADAL" clId="{D794E2CE-69E1-4C5A-97F4-152C8820FA75}" dt="2021-09-12T17:58:56.582" v="2253" actId="20577"/>
          <ac:graphicFrameMkLst>
            <pc:docMk/>
            <pc:sldMk cId="3111390565" sldId="281"/>
            <ac:graphicFrameMk id="8" creationId="{00000000-0000-0000-0000-000000000000}"/>
          </ac:graphicFrameMkLst>
        </pc:graphicFrameChg>
      </pc:sldChg>
      <pc:sldChg chg="modSp mod ord">
        <pc:chgData name="Richard Ball" userId="c2c6c2dd-6ddc-437e-8cdd-d7a74390accc" providerId="ADAL" clId="{D794E2CE-69E1-4C5A-97F4-152C8820FA75}" dt="2021-09-12T18:08:04.633" v="2352" actId="20577"/>
        <pc:sldMkLst>
          <pc:docMk/>
          <pc:sldMk cId="198219815" sldId="283"/>
        </pc:sldMkLst>
        <pc:spChg chg="mod">
          <ac:chgData name="Richard Ball" userId="c2c6c2dd-6ddc-437e-8cdd-d7a74390accc" providerId="ADAL" clId="{D794E2CE-69E1-4C5A-97F4-152C8820FA75}" dt="2021-09-12T17:56:21.441" v="2219" actId="20577"/>
          <ac:spMkLst>
            <pc:docMk/>
            <pc:sldMk cId="198219815" sldId="283"/>
            <ac:spMk id="9" creationId="{00000000-0000-0000-0000-000000000000}"/>
          </ac:spMkLst>
        </pc:spChg>
        <pc:graphicFrameChg chg="modGraphic">
          <ac:chgData name="Richard Ball" userId="c2c6c2dd-6ddc-437e-8cdd-d7a74390accc" providerId="ADAL" clId="{D794E2CE-69E1-4C5A-97F4-152C8820FA75}" dt="2021-09-12T18:08:04.633" v="2352" actId="20577"/>
          <ac:graphicFrameMkLst>
            <pc:docMk/>
            <pc:sldMk cId="198219815" sldId="283"/>
            <ac:graphicFrameMk id="8" creationId="{00000000-0000-0000-0000-000000000000}"/>
          </ac:graphicFrameMkLst>
        </pc:graphicFrameChg>
      </pc:sldChg>
      <pc:sldChg chg="modSp mod ord">
        <pc:chgData name="Richard Ball" userId="c2c6c2dd-6ddc-437e-8cdd-d7a74390accc" providerId="ADAL" clId="{D794E2CE-69E1-4C5A-97F4-152C8820FA75}" dt="2021-09-12T18:05:30.298" v="2320" actId="115"/>
        <pc:sldMkLst>
          <pc:docMk/>
          <pc:sldMk cId="3993979358" sldId="284"/>
        </pc:sldMkLst>
        <pc:graphicFrameChg chg="modGraphic">
          <ac:chgData name="Richard Ball" userId="c2c6c2dd-6ddc-437e-8cdd-d7a74390accc" providerId="ADAL" clId="{D794E2CE-69E1-4C5A-97F4-152C8820FA75}" dt="2021-09-12T18:05:30.298" v="2320" actId="115"/>
          <ac:graphicFrameMkLst>
            <pc:docMk/>
            <pc:sldMk cId="3993979358" sldId="284"/>
            <ac:graphicFrameMk id="8" creationId="{00000000-0000-0000-0000-000000000000}"/>
          </ac:graphicFrameMkLst>
        </pc:graphicFrameChg>
      </pc:sldChg>
      <pc:sldChg chg="modSp mod ord">
        <pc:chgData name="Richard Ball" userId="c2c6c2dd-6ddc-437e-8cdd-d7a74390accc" providerId="ADAL" clId="{D794E2CE-69E1-4C5A-97F4-152C8820FA75}" dt="2021-09-13T08:34:04.276" v="2645" actId="12"/>
        <pc:sldMkLst>
          <pc:docMk/>
          <pc:sldMk cId="980258015" sldId="289"/>
        </pc:sldMkLst>
        <pc:graphicFrameChg chg="mod modGraphic">
          <ac:chgData name="Richard Ball" userId="c2c6c2dd-6ddc-437e-8cdd-d7a74390accc" providerId="ADAL" clId="{D794E2CE-69E1-4C5A-97F4-152C8820FA75}" dt="2021-09-13T08:34:04.276" v="2645" actId="12"/>
          <ac:graphicFrameMkLst>
            <pc:docMk/>
            <pc:sldMk cId="980258015" sldId="289"/>
            <ac:graphicFrameMk id="8" creationId="{00000000-0000-0000-0000-000000000000}"/>
          </ac:graphicFrameMkLst>
        </pc:graphicFrameChg>
      </pc:sldChg>
      <pc:sldChg chg="modSp mod">
        <pc:chgData name="Richard Ball" userId="c2c6c2dd-6ddc-437e-8cdd-d7a74390accc" providerId="ADAL" clId="{D794E2CE-69E1-4C5A-97F4-152C8820FA75}" dt="2021-09-12T18:05:47.954" v="2324" actId="20577"/>
        <pc:sldMkLst>
          <pc:docMk/>
          <pc:sldMk cId="3770566645" sldId="290"/>
        </pc:sldMkLst>
        <pc:graphicFrameChg chg="modGraphic">
          <ac:chgData name="Richard Ball" userId="c2c6c2dd-6ddc-437e-8cdd-d7a74390accc" providerId="ADAL" clId="{D794E2CE-69E1-4C5A-97F4-152C8820FA75}" dt="2021-09-12T18:05:47.954" v="2324" actId="20577"/>
          <ac:graphicFrameMkLst>
            <pc:docMk/>
            <pc:sldMk cId="3770566645" sldId="290"/>
            <ac:graphicFrameMk id="8" creationId="{00000000-0000-0000-0000-000000000000}"/>
          </ac:graphicFrameMkLst>
        </pc:graphicFrameChg>
      </pc:sldChg>
      <pc:sldChg chg="modSp mod">
        <pc:chgData name="Richard Ball" userId="c2c6c2dd-6ddc-437e-8cdd-d7a74390accc" providerId="ADAL" clId="{D794E2CE-69E1-4C5A-97F4-152C8820FA75}" dt="2021-09-12T17:56:41.889" v="2221" actId="20577"/>
        <pc:sldMkLst>
          <pc:docMk/>
          <pc:sldMk cId="3406202162" sldId="302"/>
        </pc:sldMkLst>
        <pc:graphicFrameChg chg="modGraphic">
          <ac:chgData name="Richard Ball" userId="c2c6c2dd-6ddc-437e-8cdd-d7a74390accc" providerId="ADAL" clId="{D794E2CE-69E1-4C5A-97F4-152C8820FA75}" dt="2021-09-12T17:56:41.889" v="2221" actId="20577"/>
          <ac:graphicFrameMkLst>
            <pc:docMk/>
            <pc:sldMk cId="3406202162" sldId="302"/>
            <ac:graphicFrameMk id="8" creationId="{00000000-0000-0000-0000-000000000000}"/>
          </ac:graphicFrameMkLst>
        </pc:graphicFrameChg>
      </pc:sldChg>
      <pc:sldChg chg="addSp modSp mod">
        <pc:chgData name="Richard Ball" userId="c2c6c2dd-6ddc-437e-8cdd-d7a74390accc" providerId="ADAL" clId="{D794E2CE-69E1-4C5A-97F4-152C8820FA75}" dt="2021-09-12T18:01:33.521" v="2279" actId="14100"/>
        <pc:sldMkLst>
          <pc:docMk/>
          <pc:sldMk cId="949212962" sldId="340"/>
        </pc:sldMkLst>
        <pc:spChg chg="add mod">
          <ac:chgData name="Richard Ball" userId="c2c6c2dd-6ddc-437e-8cdd-d7a74390accc" providerId="ADAL" clId="{D794E2CE-69E1-4C5A-97F4-152C8820FA75}" dt="2021-09-12T18:00:47.341" v="2261" actId="1076"/>
          <ac:spMkLst>
            <pc:docMk/>
            <pc:sldMk cId="949212962" sldId="340"/>
            <ac:spMk id="6" creationId="{C3F2C2CD-2B67-45C9-B92B-C70C4CCF80D7}"/>
          </ac:spMkLst>
        </pc:spChg>
        <pc:graphicFrameChg chg="mod modGraphic">
          <ac:chgData name="Richard Ball" userId="c2c6c2dd-6ddc-437e-8cdd-d7a74390accc" providerId="ADAL" clId="{D794E2CE-69E1-4C5A-97F4-152C8820FA75}" dt="2021-09-12T18:01:33.521" v="2279" actId="14100"/>
          <ac:graphicFrameMkLst>
            <pc:docMk/>
            <pc:sldMk cId="949212962" sldId="340"/>
            <ac:graphicFrameMk id="8" creationId="{00000000-0000-0000-0000-000000000000}"/>
          </ac:graphicFrameMkLst>
        </pc:graphicFrameChg>
        <pc:picChg chg="mod">
          <ac:chgData name="Richard Ball" userId="c2c6c2dd-6ddc-437e-8cdd-d7a74390accc" providerId="ADAL" clId="{D794E2CE-69E1-4C5A-97F4-152C8820FA75}" dt="2021-09-12T18:00:03.564" v="2255" actId="1076"/>
          <ac:picMkLst>
            <pc:docMk/>
            <pc:sldMk cId="949212962" sldId="340"/>
            <ac:picMk id="6150" creationId="{00000000-0000-0000-0000-000000000000}"/>
          </ac:picMkLst>
        </pc:picChg>
      </pc:sldChg>
      <pc:sldChg chg="delSp modSp mod">
        <pc:chgData name="Richard Ball" userId="c2c6c2dd-6ddc-437e-8cdd-d7a74390accc" providerId="ADAL" clId="{D794E2CE-69E1-4C5A-97F4-152C8820FA75}" dt="2021-09-13T08:34:21.021" v="2646" actId="14100"/>
        <pc:sldMkLst>
          <pc:docMk/>
          <pc:sldMk cId="769699438" sldId="341"/>
        </pc:sldMkLst>
        <pc:graphicFrameChg chg="mod modGraphic">
          <ac:chgData name="Richard Ball" userId="c2c6c2dd-6ddc-437e-8cdd-d7a74390accc" providerId="ADAL" clId="{D794E2CE-69E1-4C5A-97F4-152C8820FA75}" dt="2021-09-13T08:34:21.021" v="2646" actId="14100"/>
          <ac:graphicFrameMkLst>
            <pc:docMk/>
            <pc:sldMk cId="769699438" sldId="341"/>
            <ac:graphicFrameMk id="8" creationId="{00000000-0000-0000-0000-000000000000}"/>
          </ac:graphicFrameMkLst>
        </pc:graphicFrameChg>
        <pc:picChg chg="del">
          <ac:chgData name="Richard Ball" userId="c2c6c2dd-6ddc-437e-8cdd-d7a74390accc" providerId="ADAL" clId="{D794E2CE-69E1-4C5A-97F4-152C8820FA75}" dt="2021-09-13T06:59:55.026" v="2590"/>
          <ac:picMkLst>
            <pc:docMk/>
            <pc:sldMk cId="769699438" sldId="341"/>
            <ac:picMk id="5" creationId="{436FE251-8630-4426-A54F-D8F49F8841A5}"/>
          </ac:picMkLst>
        </pc:picChg>
        <pc:picChg chg="mod">
          <ac:chgData name="Richard Ball" userId="c2c6c2dd-6ddc-437e-8cdd-d7a74390accc" providerId="ADAL" clId="{D794E2CE-69E1-4C5A-97F4-152C8820FA75}" dt="2021-09-12T18:09:05.140" v="2353" actId="14100"/>
          <ac:picMkLst>
            <pc:docMk/>
            <pc:sldMk cId="769699438" sldId="341"/>
            <ac:picMk id="7170" creationId="{00000000-0000-0000-0000-000000000000}"/>
          </ac:picMkLst>
        </pc:picChg>
      </pc:sldChg>
      <pc:sldChg chg="addSp modSp mod ord">
        <pc:chgData name="Richard Ball" userId="c2c6c2dd-6ddc-437e-8cdd-d7a74390accc" providerId="ADAL" clId="{D794E2CE-69E1-4C5A-97F4-152C8820FA75}" dt="2021-09-12T17:55:50.212" v="2217"/>
        <pc:sldMkLst>
          <pc:docMk/>
          <pc:sldMk cId="3314359042" sldId="342"/>
        </pc:sldMkLst>
        <pc:spChg chg="add mod">
          <ac:chgData name="Richard Ball" userId="c2c6c2dd-6ddc-437e-8cdd-d7a74390accc" providerId="ADAL" clId="{D794E2CE-69E1-4C5A-97F4-152C8820FA75}" dt="2021-09-12T17:55:37.514" v="2211" actId="403"/>
          <ac:spMkLst>
            <pc:docMk/>
            <pc:sldMk cId="3314359042" sldId="342"/>
            <ac:spMk id="2" creationId="{98FB9337-065E-415B-8271-50F4B649966F}"/>
          </ac:spMkLst>
        </pc:spChg>
      </pc:sldChg>
      <pc:sldChg chg="addSp modSp mod">
        <pc:chgData name="Richard Ball" userId="c2c6c2dd-6ddc-437e-8cdd-d7a74390accc" providerId="ADAL" clId="{D794E2CE-69E1-4C5A-97F4-152C8820FA75}" dt="2021-09-10T06:46:14.763" v="1364" actId="403"/>
        <pc:sldMkLst>
          <pc:docMk/>
          <pc:sldMk cId="2059757526" sldId="2159"/>
        </pc:sldMkLst>
        <pc:spChg chg="mod">
          <ac:chgData name="Richard Ball" userId="c2c6c2dd-6ddc-437e-8cdd-d7a74390accc" providerId="ADAL" clId="{D794E2CE-69E1-4C5A-97F4-152C8820FA75}" dt="2021-09-10T06:45:37.310" v="1360" actId="403"/>
          <ac:spMkLst>
            <pc:docMk/>
            <pc:sldMk cId="2059757526" sldId="2159"/>
            <ac:spMk id="3" creationId="{2950300C-5293-4F29-B6FD-0F6B57E0E25E}"/>
          </ac:spMkLst>
        </pc:spChg>
        <pc:spChg chg="mod">
          <ac:chgData name="Richard Ball" userId="c2c6c2dd-6ddc-437e-8cdd-d7a74390accc" providerId="ADAL" clId="{D794E2CE-69E1-4C5A-97F4-152C8820FA75}" dt="2021-09-10T06:46:14.763" v="1364" actId="403"/>
          <ac:spMkLst>
            <pc:docMk/>
            <pc:sldMk cId="2059757526" sldId="2159"/>
            <ac:spMk id="5" creationId="{C3E23E65-58AC-4EA8-9F9F-8F9523D5EA67}"/>
          </ac:spMkLst>
        </pc:spChg>
        <pc:spChg chg="add mod">
          <ac:chgData name="Richard Ball" userId="c2c6c2dd-6ddc-437e-8cdd-d7a74390accc" providerId="ADAL" clId="{D794E2CE-69E1-4C5A-97F4-152C8820FA75}" dt="2021-09-10T06:45:27.941" v="1355" actId="14100"/>
          <ac:spMkLst>
            <pc:docMk/>
            <pc:sldMk cId="2059757526" sldId="2159"/>
            <ac:spMk id="8" creationId="{DBE4304C-5985-4D82-86CE-F3A8DC595BCB}"/>
          </ac:spMkLst>
        </pc:spChg>
        <pc:spChg chg="mod">
          <ac:chgData name="Richard Ball" userId="c2c6c2dd-6ddc-437e-8cdd-d7a74390accc" providerId="ADAL" clId="{D794E2CE-69E1-4C5A-97F4-152C8820FA75}" dt="2021-09-10T06:45:44.742" v="1361" actId="207"/>
          <ac:spMkLst>
            <pc:docMk/>
            <pc:sldMk cId="2059757526" sldId="2159"/>
            <ac:spMk id="10" creationId="{9C6B3BA3-FDB0-4273-A488-C7702FC0F9E1}"/>
          </ac:spMkLst>
        </pc:spChg>
      </pc:sldChg>
      <pc:sldChg chg="modSp mod ord">
        <pc:chgData name="Richard Ball" userId="c2c6c2dd-6ddc-437e-8cdd-d7a74390accc" providerId="ADAL" clId="{D794E2CE-69E1-4C5A-97F4-152C8820FA75}" dt="2021-09-10T06:55:11.274" v="1417" actId="1076"/>
        <pc:sldMkLst>
          <pc:docMk/>
          <pc:sldMk cId="812834812" sldId="2161"/>
        </pc:sldMkLst>
        <pc:spChg chg="mod">
          <ac:chgData name="Richard Ball" userId="c2c6c2dd-6ddc-437e-8cdd-d7a74390accc" providerId="ADAL" clId="{D794E2CE-69E1-4C5A-97F4-152C8820FA75}" dt="2021-09-10T06:55:11.274" v="1417" actId="1076"/>
          <ac:spMkLst>
            <pc:docMk/>
            <pc:sldMk cId="812834812" sldId="2161"/>
            <ac:spMk id="2" creationId="{1B157924-ED1A-4240-88C0-E17FC9FBCE93}"/>
          </ac:spMkLst>
        </pc:spChg>
      </pc:sldChg>
      <pc:sldChg chg="del">
        <pc:chgData name="Richard Ball" userId="c2c6c2dd-6ddc-437e-8cdd-d7a74390accc" providerId="ADAL" clId="{D794E2CE-69E1-4C5A-97F4-152C8820FA75}" dt="2021-09-09T06:40:56.565" v="15" actId="47"/>
        <pc:sldMkLst>
          <pc:docMk/>
          <pc:sldMk cId="2396804512" sldId="2162"/>
        </pc:sldMkLst>
      </pc:sldChg>
      <pc:sldChg chg="ord">
        <pc:chgData name="Richard Ball" userId="c2c6c2dd-6ddc-437e-8cdd-d7a74390accc" providerId="ADAL" clId="{D794E2CE-69E1-4C5A-97F4-152C8820FA75}" dt="2021-09-09T13:10:31.095" v="44"/>
        <pc:sldMkLst>
          <pc:docMk/>
          <pc:sldMk cId="3769165175" sldId="2162"/>
        </pc:sldMkLst>
      </pc:sldChg>
      <pc:sldChg chg="modAnim">
        <pc:chgData name="Richard Ball" userId="c2c6c2dd-6ddc-437e-8cdd-d7a74390accc" providerId="ADAL" clId="{D794E2CE-69E1-4C5A-97F4-152C8820FA75}" dt="2021-09-09T13:11:06.248" v="58"/>
        <pc:sldMkLst>
          <pc:docMk/>
          <pc:sldMk cId="3469088165" sldId="2165"/>
        </pc:sldMkLst>
      </pc:sldChg>
      <pc:sldChg chg="modAnim">
        <pc:chgData name="Richard Ball" userId="c2c6c2dd-6ddc-437e-8cdd-d7a74390accc" providerId="ADAL" clId="{D794E2CE-69E1-4C5A-97F4-152C8820FA75}" dt="2021-09-09T13:11:15.669" v="72"/>
        <pc:sldMkLst>
          <pc:docMk/>
          <pc:sldMk cId="3527673046" sldId="2168"/>
        </pc:sldMkLst>
      </pc:sldChg>
      <pc:sldChg chg="modAnim">
        <pc:chgData name="Richard Ball" userId="c2c6c2dd-6ddc-437e-8cdd-d7a74390accc" providerId="ADAL" clId="{D794E2CE-69E1-4C5A-97F4-152C8820FA75}" dt="2021-09-09T13:11:25.731" v="86"/>
        <pc:sldMkLst>
          <pc:docMk/>
          <pc:sldMk cId="1244930574" sldId="2170"/>
        </pc:sldMkLst>
      </pc:sldChg>
      <pc:sldChg chg="modAnim">
        <pc:chgData name="Richard Ball" userId="c2c6c2dd-6ddc-437e-8cdd-d7a74390accc" providerId="ADAL" clId="{D794E2CE-69E1-4C5A-97F4-152C8820FA75}" dt="2021-09-09T13:11:31.999" v="100"/>
        <pc:sldMkLst>
          <pc:docMk/>
          <pc:sldMk cId="1343654782" sldId="2172"/>
        </pc:sldMkLst>
      </pc:sldChg>
      <pc:sldChg chg="modAnim">
        <pc:chgData name="Richard Ball" userId="c2c6c2dd-6ddc-437e-8cdd-d7a74390accc" providerId="ADAL" clId="{D794E2CE-69E1-4C5A-97F4-152C8820FA75}" dt="2021-09-09T13:11:40.620" v="114"/>
        <pc:sldMkLst>
          <pc:docMk/>
          <pc:sldMk cId="3530243788" sldId="2174"/>
        </pc:sldMkLst>
      </pc:sldChg>
      <pc:sldChg chg="modAnim">
        <pc:chgData name="Richard Ball" userId="c2c6c2dd-6ddc-437e-8cdd-d7a74390accc" providerId="ADAL" clId="{D794E2CE-69E1-4C5A-97F4-152C8820FA75}" dt="2021-09-09T13:11:46.249" v="128"/>
        <pc:sldMkLst>
          <pc:docMk/>
          <pc:sldMk cId="603768079" sldId="2176"/>
        </pc:sldMkLst>
      </pc:sldChg>
      <pc:sldChg chg="modAnim">
        <pc:chgData name="Richard Ball" userId="c2c6c2dd-6ddc-437e-8cdd-d7a74390accc" providerId="ADAL" clId="{D794E2CE-69E1-4C5A-97F4-152C8820FA75}" dt="2021-09-09T13:11:56.512" v="142"/>
        <pc:sldMkLst>
          <pc:docMk/>
          <pc:sldMk cId="3152072434" sldId="2178"/>
        </pc:sldMkLst>
      </pc:sldChg>
      <pc:sldChg chg="modAnim">
        <pc:chgData name="Richard Ball" userId="c2c6c2dd-6ddc-437e-8cdd-d7a74390accc" providerId="ADAL" clId="{D794E2CE-69E1-4C5A-97F4-152C8820FA75}" dt="2021-09-09T13:12:01.711" v="156"/>
        <pc:sldMkLst>
          <pc:docMk/>
          <pc:sldMk cId="3579781851" sldId="2180"/>
        </pc:sldMkLst>
      </pc:sldChg>
      <pc:sldChg chg="modAnim">
        <pc:chgData name="Richard Ball" userId="c2c6c2dd-6ddc-437e-8cdd-d7a74390accc" providerId="ADAL" clId="{D794E2CE-69E1-4C5A-97F4-152C8820FA75}" dt="2021-09-09T13:12:09.190" v="170"/>
        <pc:sldMkLst>
          <pc:docMk/>
          <pc:sldMk cId="4210559584" sldId="2182"/>
        </pc:sldMkLst>
      </pc:sldChg>
      <pc:sldChg chg="modAnim">
        <pc:chgData name="Richard Ball" userId="c2c6c2dd-6ddc-437e-8cdd-d7a74390accc" providerId="ADAL" clId="{D794E2CE-69E1-4C5A-97F4-152C8820FA75}" dt="2021-09-09T13:12:15.919" v="184"/>
        <pc:sldMkLst>
          <pc:docMk/>
          <pc:sldMk cId="1193377087" sldId="2184"/>
        </pc:sldMkLst>
      </pc:sldChg>
      <pc:sldChg chg="modAnim">
        <pc:chgData name="Richard Ball" userId="c2c6c2dd-6ddc-437e-8cdd-d7a74390accc" providerId="ADAL" clId="{D794E2CE-69E1-4C5A-97F4-152C8820FA75}" dt="2021-09-09T13:12:23.799" v="198"/>
        <pc:sldMkLst>
          <pc:docMk/>
          <pc:sldMk cId="3640528378" sldId="2186"/>
        </pc:sldMkLst>
      </pc:sldChg>
      <pc:sldChg chg="del">
        <pc:chgData name="Richard Ball" userId="c2c6c2dd-6ddc-437e-8cdd-d7a74390accc" providerId="ADAL" clId="{D794E2CE-69E1-4C5A-97F4-152C8820FA75}" dt="2021-09-10T10:06:10.800" v="1822" actId="47"/>
        <pc:sldMkLst>
          <pc:docMk/>
          <pc:sldMk cId="493715071" sldId="2191"/>
        </pc:sldMkLst>
      </pc:sldChg>
      <pc:sldChg chg="modSp mod">
        <pc:chgData name="Richard Ball" userId="c2c6c2dd-6ddc-437e-8cdd-d7a74390accc" providerId="ADAL" clId="{D794E2CE-69E1-4C5A-97F4-152C8820FA75}" dt="2021-09-09T13:19:47.050" v="600" actId="1076"/>
        <pc:sldMkLst>
          <pc:docMk/>
          <pc:sldMk cId="2071475501" sldId="2193"/>
        </pc:sldMkLst>
        <pc:spChg chg="mod">
          <ac:chgData name="Richard Ball" userId="c2c6c2dd-6ddc-437e-8cdd-d7a74390accc" providerId="ADAL" clId="{D794E2CE-69E1-4C5A-97F4-152C8820FA75}" dt="2021-09-09T13:19:44.124" v="598" actId="20577"/>
          <ac:spMkLst>
            <pc:docMk/>
            <pc:sldMk cId="2071475501" sldId="2193"/>
            <ac:spMk id="2" creationId="{BC17DC16-AAF8-4748-A109-FB6CBE1F65AE}"/>
          </ac:spMkLst>
        </pc:spChg>
        <pc:picChg chg="mod">
          <ac:chgData name="Richard Ball" userId="c2c6c2dd-6ddc-437e-8cdd-d7a74390accc" providerId="ADAL" clId="{D794E2CE-69E1-4C5A-97F4-152C8820FA75}" dt="2021-09-09T13:19:45.656" v="599" actId="1076"/>
          <ac:picMkLst>
            <pc:docMk/>
            <pc:sldMk cId="2071475501" sldId="2193"/>
            <ac:picMk id="3" creationId="{E992D404-654D-4E13-925B-6C7F51404CE7}"/>
          </ac:picMkLst>
        </pc:picChg>
        <pc:picChg chg="mod">
          <ac:chgData name="Richard Ball" userId="c2c6c2dd-6ddc-437e-8cdd-d7a74390accc" providerId="ADAL" clId="{D794E2CE-69E1-4C5A-97F4-152C8820FA75}" dt="2021-09-09T13:19:47.050" v="600" actId="1076"/>
          <ac:picMkLst>
            <pc:docMk/>
            <pc:sldMk cId="2071475501" sldId="2193"/>
            <ac:picMk id="5" creationId="{5917CAB7-4DDA-4F21-9BC7-5BE307D7AE0F}"/>
          </ac:picMkLst>
        </pc:picChg>
      </pc:sldChg>
      <pc:sldChg chg="modSp mod">
        <pc:chgData name="Richard Ball" userId="c2c6c2dd-6ddc-437e-8cdd-d7a74390accc" providerId="ADAL" clId="{D794E2CE-69E1-4C5A-97F4-152C8820FA75}" dt="2021-09-09T13:16:28.421" v="290" actId="403"/>
        <pc:sldMkLst>
          <pc:docMk/>
          <pc:sldMk cId="846470318" sldId="2200"/>
        </pc:sldMkLst>
        <pc:spChg chg="mod">
          <ac:chgData name="Richard Ball" userId="c2c6c2dd-6ddc-437e-8cdd-d7a74390accc" providerId="ADAL" clId="{D794E2CE-69E1-4C5A-97F4-152C8820FA75}" dt="2021-09-09T13:16:28.421" v="290" actId="403"/>
          <ac:spMkLst>
            <pc:docMk/>
            <pc:sldMk cId="846470318" sldId="2200"/>
            <ac:spMk id="2" creationId="{858528A7-28A1-420A-8B86-DE95ABDECEB2}"/>
          </ac:spMkLst>
        </pc:spChg>
      </pc:sldChg>
      <pc:sldChg chg="modSp mod">
        <pc:chgData name="Richard Ball" userId="c2c6c2dd-6ddc-437e-8cdd-d7a74390accc" providerId="ADAL" clId="{D794E2CE-69E1-4C5A-97F4-152C8820FA75}" dt="2021-09-10T10:06:36.025" v="1837" actId="20577"/>
        <pc:sldMkLst>
          <pc:docMk/>
          <pc:sldMk cId="3253741368" sldId="2202"/>
        </pc:sldMkLst>
        <pc:spChg chg="mod">
          <ac:chgData name="Richard Ball" userId="c2c6c2dd-6ddc-437e-8cdd-d7a74390accc" providerId="ADAL" clId="{D794E2CE-69E1-4C5A-97F4-152C8820FA75}" dt="2021-09-10T10:06:36.025" v="1837" actId="20577"/>
          <ac:spMkLst>
            <pc:docMk/>
            <pc:sldMk cId="3253741368" sldId="2202"/>
            <ac:spMk id="4" creationId="{4CEF6EBA-4246-460E-84F7-0BC60E7D5502}"/>
          </ac:spMkLst>
        </pc:spChg>
      </pc:sldChg>
      <pc:sldChg chg="modSp mod">
        <pc:chgData name="Richard Ball" userId="c2c6c2dd-6ddc-437e-8cdd-d7a74390accc" providerId="ADAL" clId="{D794E2CE-69E1-4C5A-97F4-152C8820FA75}" dt="2021-09-10T08:31:27.006" v="1529" actId="1076"/>
        <pc:sldMkLst>
          <pc:docMk/>
          <pc:sldMk cId="520112946" sldId="2205"/>
        </pc:sldMkLst>
        <pc:spChg chg="mod">
          <ac:chgData name="Richard Ball" userId="c2c6c2dd-6ddc-437e-8cdd-d7a74390accc" providerId="ADAL" clId="{D794E2CE-69E1-4C5A-97F4-152C8820FA75}" dt="2021-09-10T08:31:27.006" v="1529" actId="1076"/>
          <ac:spMkLst>
            <pc:docMk/>
            <pc:sldMk cId="520112946" sldId="2205"/>
            <ac:spMk id="10" creationId="{7F32A901-45AE-44E2-B3DE-4A09E9D0296D}"/>
          </ac:spMkLst>
        </pc:spChg>
        <pc:spChg chg="mod">
          <ac:chgData name="Richard Ball" userId="c2c6c2dd-6ddc-437e-8cdd-d7a74390accc" providerId="ADAL" clId="{D794E2CE-69E1-4C5A-97F4-152C8820FA75}" dt="2021-09-10T08:31:21.903" v="1528" actId="1076"/>
          <ac:spMkLst>
            <pc:docMk/>
            <pc:sldMk cId="520112946" sldId="2205"/>
            <ac:spMk id="11" creationId="{D9077CF2-E95E-4B5E-B206-CEE94E6BC2FD}"/>
          </ac:spMkLst>
        </pc:spChg>
      </pc:sldChg>
      <pc:sldChg chg="addSp modSp mod ord">
        <pc:chgData name="Richard Ball" userId="c2c6c2dd-6ddc-437e-8cdd-d7a74390accc" providerId="ADAL" clId="{D794E2CE-69E1-4C5A-97F4-152C8820FA75}" dt="2021-09-10T06:53:40.444" v="1368" actId="1076"/>
        <pc:sldMkLst>
          <pc:docMk/>
          <pc:sldMk cId="1689151294" sldId="2209"/>
        </pc:sldMkLst>
        <pc:spChg chg="mod">
          <ac:chgData name="Richard Ball" userId="c2c6c2dd-6ddc-437e-8cdd-d7a74390accc" providerId="ADAL" clId="{D794E2CE-69E1-4C5A-97F4-152C8820FA75}" dt="2021-09-10T06:41:30.390" v="1098" actId="20577"/>
          <ac:spMkLst>
            <pc:docMk/>
            <pc:sldMk cId="1689151294" sldId="2209"/>
            <ac:spMk id="3" creationId="{FB6B0371-9D96-6C4A-A1E2-B0BECDB44BB6}"/>
          </ac:spMkLst>
        </pc:spChg>
        <pc:spChg chg="add mod">
          <ac:chgData name="Richard Ball" userId="c2c6c2dd-6ddc-437e-8cdd-d7a74390accc" providerId="ADAL" clId="{D794E2CE-69E1-4C5A-97F4-152C8820FA75}" dt="2021-09-10T06:53:40.444" v="1368" actId="1076"/>
          <ac:spMkLst>
            <pc:docMk/>
            <pc:sldMk cId="1689151294" sldId="2209"/>
            <ac:spMk id="4" creationId="{11FA8C77-30DA-4795-B18A-03A24F40E11E}"/>
          </ac:spMkLst>
        </pc:spChg>
      </pc:sldChg>
      <pc:sldChg chg="del">
        <pc:chgData name="Richard Ball" userId="c2c6c2dd-6ddc-437e-8cdd-d7a74390accc" providerId="ADAL" clId="{D794E2CE-69E1-4C5A-97F4-152C8820FA75}" dt="2021-09-09T06:40:56.565" v="15" actId="47"/>
        <pc:sldMkLst>
          <pc:docMk/>
          <pc:sldMk cId="3337919343" sldId="2210"/>
        </pc:sldMkLst>
      </pc:sldChg>
      <pc:sldChg chg="del">
        <pc:chgData name="Richard Ball" userId="c2c6c2dd-6ddc-437e-8cdd-d7a74390accc" providerId="ADAL" clId="{D794E2CE-69E1-4C5A-97F4-152C8820FA75}" dt="2021-09-09T06:40:56.565" v="15" actId="47"/>
        <pc:sldMkLst>
          <pc:docMk/>
          <pc:sldMk cId="1369560989" sldId="2214"/>
        </pc:sldMkLst>
      </pc:sldChg>
      <pc:sldChg chg="addSp modSp mod ord">
        <pc:chgData name="Richard Ball" userId="c2c6c2dd-6ddc-437e-8cdd-d7a74390accc" providerId="ADAL" clId="{D794E2CE-69E1-4C5A-97F4-152C8820FA75}" dt="2021-09-09T13:18:59.814" v="521" actId="14100"/>
        <pc:sldMkLst>
          <pc:docMk/>
          <pc:sldMk cId="1963368260" sldId="2214"/>
        </pc:sldMkLst>
        <pc:spChg chg="mod">
          <ac:chgData name="Richard Ball" userId="c2c6c2dd-6ddc-437e-8cdd-d7a74390accc" providerId="ADAL" clId="{D794E2CE-69E1-4C5A-97F4-152C8820FA75}" dt="2021-09-09T13:17:57.821" v="361" actId="20577"/>
          <ac:spMkLst>
            <pc:docMk/>
            <pc:sldMk cId="1963368260" sldId="2214"/>
            <ac:spMk id="2" creationId="{F83803F3-4E54-4C6C-BE37-99A9FB7B6904}"/>
          </ac:spMkLst>
        </pc:spChg>
        <pc:spChg chg="add mod">
          <ac:chgData name="Richard Ball" userId="c2c6c2dd-6ddc-437e-8cdd-d7a74390accc" providerId="ADAL" clId="{D794E2CE-69E1-4C5A-97F4-152C8820FA75}" dt="2021-09-09T13:18:59.814" v="521" actId="14100"/>
          <ac:spMkLst>
            <pc:docMk/>
            <pc:sldMk cId="1963368260" sldId="2214"/>
            <ac:spMk id="3" creationId="{55CC49F2-5442-4D8A-B960-640FC691F689}"/>
          </ac:spMkLst>
        </pc:spChg>
      </pc:sldChg>
      <pc:sldChg chg="del">
        <pc:chgData name="Richard Ball" userId="c2c6c2dd-6ddc-437e-8cdd-d7a74390accc" providerId="ADAL" clId="{D794E2CE-69E1-4C5A-97F4-152C8820FA75}" dt="2021-09-09T06:40:56.565" v="15" actId="47"/>
        <pc:sldMkLst>
          <pc:docMk/>
          <pc:sldMk cId="2987180367" sldId="2215"/>
        </pc:sldMkLst>
      </pc:sldChg>
      <pc:sldChg chg="ord">
        <pc:chgData name="Richard Ball" userId="c2c6c2dd-6ddc-437e-8cdd-d7a74390accc" providerId="ADAL" clId="{D794E2CE-69E1-4C5A-97F4-152C8820FA75}" dt="2021-09-09T13:16:47.272" v="292"/>
        <pc:sldMkLst>
          <pc:docMk/>
          <pc:sldMk cId="3338550506" sldId="2215"/>
        </pc:sldMkLst>
      </pc:sldChg>
      <pc:sldChg chg="delSp modSp del mod">
        <pc:chgData name="Richard Ball" userId="c2c6c2dd-6ddc-437e-8cdd-d7a74390accc" providerId="ADAL" clId="{D794E2CE-69E1-4C5A-97F4-152C8820FA75}" dt="2021-09-09T13:24:13.142" v="728" actId="47"/>
        <pc:sldMkLst>
          <pc:docMk/>
          <pc:sldMk cId="2402013745" sldId="2225"/>
        </pc:sldMkLst>
        <pc:graphicFrameChg chg="mod modGraphic">
          <ac:chgData name="Richard Ball" userId="c2c6c2dd-6ddc-437e-8cdd-d7a74390accc" providerId="ADAL" clId="{D794E2CE-69E1-4C5A-97F4-152C8820FA75}" dt="2021-09-09T13:22:31.815" v="685" actId="14734"/>
          <ac:graphicFrameMkLst>
            <pc:docMk/>
            <pc:sldMk cId="2402013745" sldId="2225"/>
            <ac:graphicFrameMk id="8" creationId="{00000000-0000-0000-0000-000000000000}"/>
          </ac:graphicFrameMkLst>
        </pc:graphicFrameChg>
        <pc:picChg chg="del">
          <ac:chgData name="Richard Ball" userId="c2c6c2dd-6ddc-437e-8cdd-d7a74390accc" providerId="ADAL" clId="{D794E2CE-69E1-4C5A-97F4-152C8820FA75}" dt="2021-09-09T13:20:22.865" v="608" actId="478"/>
          <ac:picMkLst>
            <pc:docMk/>
            <pc:sldMk cId="2402013745" sldId="2225"/>
            <ac:picMk id="4" creationId="{00000000-0000-0000-0000-000000000000}"/>
          </ac:picMkLst>
        </pc:picChg>
        <pc:picChg chg="mod">
          <ac:chgData name="Richard Ball" userId="c2c6c2dd-6ddc-437e-8cdd-d7a74390accc" providerId="ADAL" clId="{D794E2CE-69E1-4C5A-97F4-152C8820FA75}" dt="2021-09-09T13:21:57.521" v="670" actId="1076"/>
          <ac:picMkLst>
            <pc:docMk/>
            <pc:sldMk cId="2402013745" sldId="2225"/>
            <ac:picMk id="18" creationId="{00000000-0000-0000-0000-000000000000}"/>
          </ac:picMkLst>
        </pc:picChg>
      </pc:sldChg>
      <pc:sldChg chg="modSp mod ord">
        <pc:chgData name="Richard Ball" userId="c2c6c2dd-6ddc-437e-8cdd-d7a74390accc" providerId="ADAL" clId="{D794E2CE-69E1-4C5A-97F4-152C8820FA75}" dt="2021-09-13T06:41:21.095" v="2448" actId="403"/>
        <pc:sldMkLst>
          <pc:docMk/>
          <pc:sldMk cId="2115436217" sldId="2228"/>
        </pc:sldMkLst>
        <pc:spChg chg="mod">
          <ac:chgData name="Richard Ball" userId="c2c6c2dd-6ddc-437e-8cdd-d7a74390accc" providerId="ADAL" clId="{D794E2CE-69E1-4C5A-97F4-152C8820FA75}" dt="2021-09-13T06:41:21.095" v="2448" actId="403"/>
          <ac:spMkLst>
            <pc:docMk/>
            <pc:sldMk cId="2115436217" sldId="2228"/>
            <ac:spMk id="2" creationId="{1ECC2C5C-36F3-4B47-A1C7-7F1EFB23A286}"/>
          </ac:spMkLst>
        </pc:spChg>
        <pc:spChg chg="mod">
          <ac:chgData name="Richard Ball" userId="c2c6c2dd-6ddc-437e-8cdd-d7a74390accc" providerId="ADAL" clId="{D794E2CE-69E1-4C5A-97F4-152C8820FA75}" dt="2021-09-13T06:41:18.080" v="2446" actId="20577"/>
          <ac:spMkLst>
            <pc:docMk/>
            <pc:sldMk cId="2115436217" sldId="2228"/>
            <ac:spMk id="3" creationId="{54FD9A6F-888D-40A4-B6B0-19669900088F}"/>
          </ac:spMkLst>
        </pc:spChg>
      </pc:sldChg>
      <pc:sldChg chg="modSp mod ord">
        <pc:chgData name="Richard Ball" userId="c2c6c2dd-6ddc-437e-8cdd-d7a74390accc" providerId="ADAL" clId="{D794E2CE-69E1-4C5A-97F4-152C8820FA75}" dt="2021-09-09T13:41:20.023" v="1066" actId="20577"/>
        <pc:sldMkLst>
          <pc:docMk/>
          <pc:sldMk cId="3319575077" sldId="2229"/>
        </pc:sldMkLst>
        <pc:spChg chg="mod">
          <ac:chgData name="Richard Ball" userId="c2c6c2dd-6ddc-437e-8cdd-d7a74390accc" providerId="ADAL" clId="{D794E2CE-69E1-4C5A-97F4-152C8820FA75}" dt="2021-09-09T13:41:20.023" v="1066" actId="20577"/>
          <ac:spMkLst>
            <pc:docMk/>
            <pc:sldMk cId="3319575077" sldId="2229"/>
            <ac:spMk id="4" creationId="{DA0E2A41-0C3E-490A-B9B5-A3373FD6F592}"/>
          </ac:spMkLst>
        </pc:spChg>
      </pc:sldChg>
      <pc:sldChg chg="modSp del mod">
        <pc:chgData name="Richard Ball" userId="c2c6c2dd-6ddc-437e-8cdd-d7a74390accc" providerId="ADAL" clId="{D794E2CE-69E1-4C5A-97F4-152C8820FA75}" dt="2021-09-13T06:59:37.626" v="2589" actId="47"/>
        <pc:sldMkLst>
          <pc:docMk/>
          <pc:sldMk cId="3243571403" sldId="2230"/>
        </pc:sldMkLst>
        <pc:spChg chg="mod">
          <ac:chgData name="Richard Ball" userId="c2c6c2dd-6ddc-437e-8cdd-d7a74390accc" providerId="ADAL" clId="{D794E2CE-69E1-4C5A-97F4-152C8820FA75}" dt="2021-09-09T13:30:09.999" v="993" actId="20577"/>
          <ac:spMkLst>
            <pc:docMk/>
            <pc:sldMk cId="3243571403" sldId="2230"/>
            <ac:spMk id="4099" creationId="{4037166C-2063-4BAC-AE22-FDD48961C5BF}"/>
          </ac:spMkLst>
        </pc:spChg>
      </pc:sldChg>
      <pc:sldChg chg="modSp mod">
        <pc:chgData name="Richard Ball" userId="c2c6c2dd-6ddc-437e-8cdd-d7a74390accc" providerId="ADAL" clId="{D794E2CE-69E1-4C5A-97F4-152C8820FA75}" dt="2021-09-12T17:58:14.910" v="2235" actId="20577"/>
        <pc:sldMkLst>
          <pc:docMk/>
          <pc:sldMk cId="1435941307" sldId="2231"/>
        </pc:sldMkLst>
        <pc:graphicFrameChg chg="modGraphic">
          <ac:chgData name="Richard Ball" userId="c2c6c2dd-6ddc-437e-8cdd-d7a74390accc" providerId="ADAL" clId="{D794E2CE-69E1-4C5A-97F4-152C8820FA75}" dt="2021-09-12T17:58:14.910" v="2235" actId="20577"/>
          <ac:graphicFrameMkLst>
            <pc:docMk/>
            <pc:sldMk cId="1435941307" sldId="2231"/>
            <ac:graphicFrameMk id="8" creationId="{00000000-0000-0000-0000-000000000000}"/>
          </ac:graphicFrameMkLst>
        </pc:graphicFrameChg>
      </pc:sldChg>
      <pc:sldChg chg="modSp mod">
        <pc:chgData name="Richard Ball" userId="c2c6c2dd-6ddc-437e-8cdd-d7a74390accc" providerId="ADAL" clId="{D794E2CE-69E1-4C5A-97F4-152C8820FA75}" dt="2021-09-12T18:04:30.115" v="2318" actId="20577"/>
        <pc:sldMkLst>
          <pc:docMk/>
          <pc:sldMk cId="1916303512" sldId="2232"/>
        </pc:sldMkLst>
        <pc:graphicFrameChg chg="mod modGraphic">
          <ac:chgData name="Richard Ball" userId="c2c6c2dd-6ddc-437e-8cdd-d7a74390accc" providerId="ADAL" clId="{D794E2CE-69E1-4C5A-97F4-152C8820FA75}" dt="2021-09-12T18:04:30.115" v="2318" actId="20577"/>
          <ac:graphicFrameMkLst>
            <pc:docMk/>
            <pc:sldMk cId="1916303512" sldId="2232"/>
            <ac:graphicFrameMk id="8" creationId="{00000000-0000-0000-0000-000000000000}"/>
          </ac:graphicFrameMkLst>
        </pc:graphicFrameChg>
      </pc:sldChg>
      <pc:sldChg chg="addSp modSp mod ord setBg delDesignElem">
        <pc:chgData name="Richard Ball" userId="c2c6c2dd-6ddc-437e-8cdd-d7a74390accc" providerId="ADAL" clId="{D794E2CE-69E1-4C5A-97F4-152C8820FA75}" dt="2021-09-10T09:50:13.123" v="1791"/>
        <pc:sldMkLst>
          <pc:docMk/>
          <pc:sldMk cId="2416885724" sldId="2233"/>
        </pc:sldMkLst>
        <pc:spChg chg="mod">
          <ac:chgData name="Richard Ball" userId="c2c6c2dd-6ddc-437e-8cdd-d7a74390accc" providerId="ADAL" clId="{D794E2CE-69E1-4C5A-97F4-152C8820FA75}" dt="2021-09-10T06:37:07.983" v="1090" actId="20577"/>
          <ac:spMkLst>
            <pc:docMk/>
            <pc:sldMk cId="2416885724" sldId="2233"/>
            <ac:spMk id="2" creationId="{C341C61A-08C7-41F0-BDF1-1A0CF345D141}"/>
          </ac:spMkLst>
        </pc:spChg>
        <pc:spChg chg="add">
          <ac:chgData name="Richard Ball" userId="c2c6c2dd-6ddc-437e-8cdd-d7a74390accc" providerId="ADAL" clId="{D794E2CE-69E1-4C5A-97F4-152C8820FA75}" dt="2021-09-09T06:41:35.418" v="19" actId="26606"/>
          <ac:spMkLst>
            <pc:docMk/>
            <pc:sldMk cId="2416885724" sldId="2233"/>
            <ac:spMk id="8" creationId="{04812C46-200A-4DEB-A05E-3ED6C68C2387}"/>
          </ac:spMkLst>
        </pc:spChg>
        <pc:spChg chg="add">
          <ac:chgData name="Richard Ball" userId="c2c6c2dd-6ddc-437e-8cdd-d7a74390accc" providerId="ADAL" clId="{D794E2CE-69E1-4C5A-97F4-152C8820FA75}" dt="2021-09-09T06:41:35.418" v="19" actId="26606"/>
          <ac:spMkLst>
            <pc:docMk/>
            <pc:sldMk cId="2416885724" sldId="2233"/>
            <ac:spMk id="10" creationId="{D1EA859B-E555-4109-94F3-6700E046E008}"/>
          </ac:spMkLst>
        </pc:spChg>
      </pc:sldChg>
      <pc:sldChg chg="del">
        <pc:chgData name="Richard Ball" userId="c2c6c2dd-6ddc-437e-8cdd-d7a74390accc" providerId="ADAL" clId="{D794E2CE-69E1-4C5A-97F4-152C8820FA75}" dt="2021-09-09T06:40:56.565" v="15" actId="47"/>
        <pc:sldMkLst>
          <pc:docMk/>
          <pc:sldMk cId="2727158512" sldId="2233"/>
        </pc:sldMkLst>
      </pc:sldChg>
      <pc:sldChg chg="new del">
        <pc:chgData name="Richard Ball" userId="c2c6c2dd-6ddc-437e-8cdd-d7a74390accc" providerId="ADAL" clId="{D794E2CE-69E1-4C5A-97F4-152C8820FA75}" dt="2021-09-09T06:40:16.897" v="1" actId="47"/>
        <pc:sldMkLst>
          <pc:docMk/>
          <pc:sldMk cId="1002974141" sldId="2234"/>
        </pc:sldMkLst>
      </pc:sldChg>
      <pc:sldChg chg="modSp new del mod">
        <pc:chgData name="Richard Ball" userId="c2c6c2dd-6ddc-437e-8cdd-d7a74390accc" providerId="ADAL" clId="{D794E2CE-69E1-4C5A-97F4-152C8820FA75}" dt="2021-09-09T13:09:30.723" v="37" actId="47"/>
        <pc:sldMkLst>
          <pc:docMk/>
          <pc:sldMk cId="1680189708" sldId="2234"/>
        </pc:sldMkLst>
        <pc:spChg chg="mod">
          <ac:chgData name="Richard Ball" userId="c2c6c2dd-6ddc-437e-8cdd-d7a74390accc" providerId="ADAL" clId="{D794E2CE-69E1-4C5A-97F4-152C8820FA75}" dt="2021-09-09T06:40:21.806" v="6" actId="20577"/>
          <ac:spMkLst>
            <pc:docMk/>
            <pc:sldMk cId="1680189708" sldId="2234"/>
            <ac:spMk id="2" creationId="{6FC3F40B-FC62-4429-A45B-022E4B231BA5}"/>
          </ac:spMkLst>
        </pc:spChg>
      </pc:sldChg>
      <pc:sldChg chg="modSp add mod">
        <pc:chgData name="Richard Ball" userId="c2c6c2dd-6ddc-437e-8cdd-d7a74390accc" providerId="ADAL" clId="{D794E2CE-69E1-4C5A-97F4-152C8820FA75}" dt="2021-09-10T09:55:29.250" v="1818" actId="20577"/>
        <pc:sldMkLst>
          <pc:docMk/>
          <pc:sldMk cId="3872151466" sldId="2234"/>
        </pc:sldMkLst>
        <pc:spChg chg="mod">
          <ac:chgData name="Richard Ball" userId="c2c6c2dd-6ddc-437e-8cdd-d7a74390accc" providerId="ADAL" clId="{D794E2CE-69E1-4C5A-97F4-152C8820FA75}" dt="2021-09-10T09:55:29.250" v="1818" actId="20577"/>
          <ac:spMkLst>
            <pc:docMk/>
            <pc:sldMk cId="3872151466" sldId="2234"/>
            <ac:spMk id="2" creationId="{15289A5E-BF38-4EEC-BBBF-4A45128D077A}"/>
          </ac:spMkLst>
        </pc:spChg>
      </pc:sldChg>
      <pc:sldChg chg="addSp delSp modSp mod">
        <pc:chgData name="Richard Ball" userId="c2c6c2dd-6ddc-437e-8cdd-d7a74390accc" providerId="ADAL" clId="{D794E2CE-69E1-4C5A-97F4-152C8820FA75}" dt="2021-09-09T13:15:53.686" v="278" actId="1076"/>
        <pc:sldMkLst>
          <pc:docMk/>
          <pc:sldMk cId="2808452267" sldId="2235"/>
        </pc:sldMkLst>
        <pc:spChg chg="del mod">
          <ac:chgData name="Richard Ball" userId="c2c6c2dd-6ddc-437e-8cdd-d7a74390accc" providerId="ADAL" clId="{D794E2CE-69E1-4C5A-97F4-152C8820FA75}" dt="2021-09-09T13:15:47.780" v="276" actId="478"/>
          <ac:spMkLst>
            <pc:docMk/>
            <pc:sldMk cId="2808452267" sldId="2235"/>
            <ac:spMk id="3" creationId="{B1D6207E-5CCF-4165-B161-4112AD5817CA}"/>
          </ac:spMkLst>
        </pc:spChg>
        <pc:spChg chg="add mod">
          <ac:chgData name="Richard Ball" userId="c2c6c2dd-6ddc-437e-8cdd-d7a74390accc" providerId="ADAL" clId="{D794E2CE-69E1-4C5A-97F4-152C8820FA75}" dt="2021-09-09T13:15:49.573" v="277"/>
          <ac:spMkLst>
            <pc:docMk/>
            <pc:sldMk cId="2808452267" sldId="2235"/>
            <ac:spMk id="25" creationId="{5B072987-59FC-4036-8DCC-7C149FABEE01}"/>
          </ac:spMkLst>
        </pc:spChg>
        <pc:spChg chg="mod">
          <ac:chgData name="Richard Ball" userId="c2c6c2dd-6ddc-437e-8cdd-d7a74390accc" providerId="ADAL" clId="{D794E2CE-69E1-4C5A-97F4-152C8820FA75}" dt="2021-09-09T13:15:53.686" v="278" actId="1076"/>
          <ac:spMkLst>
            <pc:docMk/>
            <pc:sldMk cId="2808452267" sldId="2235"/>
            <ac:spMk id="33" creationId="{C2D35752-61A9-4F5E-B3CB-BB91879E7487}"/>
          </ac:spMkLst>
        </pc:spChg>
      </pc:sldChg>
      <pc:sldChg chg="modSp mod">
        <pc:chgData name="Richard Ball" userId="c2c6c2dd-6ddc-437e-8cdd-d7a74390accc" providerId="ADAL" clId="{D794E2CE-69E1-4C5A-97F4-152C8820FA75}" dt="2021-09-09T13:16:20.071" v="283" actId="1076"/>
        <pc:sldMkLst>
          <pc:docMk/>
          <pc:sldMk cId="258756678" sldId="2236"/>
        </pc:sldMkLst>
        <pc:spChg chg="mod">
          <ac:chgData name="Richard Ball" userId="c2c6c2dd-6ddc-437e-8cdd-d7a74390accc" providerId="ADAL" clId="{D794E2CE-69E1-4C5A-97F4-152C8820FA75}" dt="2021-09-09T13:15:43.734" v="275" actId="14100"/>
          <ac:spMkLst>
            <pc:docMk/>
            <pc:sldMk cId="258756678" sldId="2236"/>
            <ac:spMk id="3" creationId="{B1D6207E-5CCF-4165-B161-4112AD5817CA}"/>
          </ac:spMkLst>
        </pc:spChg>
        <pc:spChg chg="mod">
          <ac:chgData name="Richard Ball" userId="c2c6c2dd-6ddc-437e-8cdd-d7a74390accc" providerId="ADAL" clId="{D794E2CE-69E1-4C5A-97F4-152C8820FA75}" dt="2021-09-09T13:16:20.071" v="283" actId="1076"/>
          <ac:spMkLst>
            <pc:docMk/>
            <pc:sldMk cId="258756678" sldId="2236"/>
            <ac:spMk id="32" creationId="{C6F4D677-7528-4A91-A898-C5029A554074}"/>
          </ac:spMkLst>
        </pc:spChg>
        <pc:spChg chg="mod">
          <ac:chgData name="Richard Ball" userId="c2c6c2dd-6ddc-437e-8cdd-d7a74390accc" providerId="ADAL" clId="{D794E2CE-69E1-4C5A-97F4-152C8820FA75}" dt="2021-09-09T13:16:03.248" v="281" actId="14100"/>
          <ac:spMkLst>
            <pc:docMk/>
            <pc:sldMk cId="258756678" sldId="2236"/>
            <ac:spMk id="33" creationId="{C2D35752-61A9-4F5E-B3CB-BB91879E7487}"/>
          </ac:spMkLst>
        </pc:spChg>
        <pc:picChg chg="mod">
          <ac:chgData name="Richard Ball" userId="c2c6c2dd-6ddc-437e-8cdd-d7a74390accc" providerId="ADAL" clId="{D794E2CE-69E1-4C5A-97F4-152C8820FA75}" dt="2021-09-09T13:15:33.022" v="271" actId="1076"/>
          <ac:picMkLst>
            <pc:docMk/>
            <pc:sldMk cId="258756678" sldId="2236"/>
            <ac:picMk id="12" creationId="{82C5F0D5-A8FF-43AB-B08D-891802ABA09F}"/>
          </ac:picMkLst>
        </pc:picChg>
      </pc:sldChg>
      <pc:sldChg chg="addSp delSp modSp new del mod">
        <pc:chgData name="Richard Ball" userId="c2c6c2dd-6ddc-437e-8cdd-d7a74390accc" providerId="ADAL" clId="{D794E2CE-69E1-4C5A-97F4-152C8820FA75}" dt="2021-09-09T13:17:37.610" v="297" actId="47"/>
        <pc:sldMkLst>
          <pc:docMk/>
          <pc:sldMk cId="416363283" sldId="2237"/>
        </pc:sldMkLst>
        <pc:spChg chg="add del mod">
          <ac:chgData name="Richard Ball" userId="c2c6c2dd-6ddc-437e-8cdd-d7a74390accc" providerId="ADAL" clId="{D794E2CE-69E1-4C5A-97F4-152C8820FA75}" dt="2021-09-09T13:17:37.037" v="296"/>
          <ac:spMkLst>
            <pc:docMk/>
            <pc:sldMk cId="416363283" sldId="2237"/>
            <ac:spMk id="2" creationId="{86AF6688-BE21-44EA-BE17-5EFFFC95DFCE}"/>
          </ac:spMkLst>
        </pc:spChg>
      </pc:sldChg>
      <pc:sldChg chg="addSp delSp modSp add mod modAnim">
        <pc:chgData name="Richard Ball" userId="c2c6c2dd-6ddc-437e-8cdd-d7a74390accc" providerId="ADAL" clId="{D794E2CE-69E1-4C5A-97F4-152C8820FA75}" dt="2021-09-10T08:40:39.652" v="1607" actId="14100"/>
        <pc:sldMkLst>
          <pc:docMk/>
          <pc:sldMk cId="1029236283" sldId="2237"/>
        </pc:sldMkLst>
        <pc:spChg chg="del mod">
          <ac:chgData name="Richard Ball" userId="c2c6c2dd-6ddc-437e-8cdd-d7a74390accc" providerId="ADAL" clId="{D794E2CE-69E1-4C5A-97F4-152C8820FA75}" dt="2021-09-09T13:22:50.873" v="700" actId="478"/>
          <ac:spMkLst>
            <pc:docMk/>
            <pc:sldMk cId="1029236283" sldId="2237"/>
            <ac:spMk id="2" creationId="{3B5B27C8-DD64-43F7-812F-9D47CC3F573A}"/>
          </ac:spMkLst>
        </pc:spChg>
        <pc:spChg chg="del mod">
          <ac:chgData name="Richard Ball" userId="c2c6c2dd-6ddc-437e-8cdd-d7a74390accc" providerId="ADAL" clId="{D794E2CE-69E1-4C5A-97F4-152C8820FA75}" dt="2021-09-09T13:22:43.686" v="697" actId="478"/>
          <ac:spMkLst>
            <pc:docMk/>
            <pc:sldMk cId="1029236283" sldId="2237"/>
            <ac:spMk id="11266" creationId="{258E9373-E4D4-42B9-B094-9AD0E30E4752}"/>
          </ac:spMkLst>
        </pc:spChg>
        <pc:graphicFrameChg chg="mod modGraphic">
          <ac:chgData name="Richard Ball" userId="c2c6c2dd-6ddc-437e-8cdd-d7a74390accc" providerId="ADAL" clId="{D794E2CE-69E1-4C5A-97F4-152C8820FA75}" dt="2021-09-10T08:40:27.732" v="1603" actId="5793"/>
          <ac:graphicFrameMkLst>
            <pc:docMk/>
            <pc:sldMk cId="1029236283" sldId="2237"/>
            <ac:graphicFrameMk id="4" creationId="{3D73D545-5AA0-4D75-8AED-8A665F53CA6E}"/>
          </ac:graphicFrameMkLst>
        </pc:graphicFrameChg>
        <pc:picChg chg="add del mod">
          <ac:chgData name="Richard Ball" userId="c2c6c2dd-6ddc-437e-8cdd-d7a74390accc" providerId="ADAL" clId="{D794E2CE-69E1-4C5A-97F4-152C8820FA75}" dt="2021-09-10T08:39:47.224" v="1601" actId="478"/>
          <ac:picMkLst>
            <pc:docMk/>
            <pc:sldMk cId="1029236283" sldId="2237"/>
            <ac:picMk id="5" creationId="{916A2B86-84E5-4DAF-AC0A-B9209DB7681A}"/>
          </ac:picMkLst>
        </pc:picChg>
        <pc:picChg chg="add mod">
          <ac:chgData name="Richard Ball" userId="c2c6c2dd-6ddc-437e-8cdd-d7a74390accc" providerId="ADAL" clId="{D794E2CE-69E1-4C5A-97F4-152C8820FA75}" dt="2021-09-10T08:40:39.652" v="1607" actId="14100"/>
          <ac:picMkLst>
            <pc:docMk/>
            <pc:sldMk cId="1029236283" sldId="2237"/>
            <ac:picMk id="6" creationId="{A70192D5-BB41-48A3-9132-2E3AECC95FA3}"/>
          </ac:picMkLst>
        </pc:picChg>
      </pc:sldChg>
      <pc:sldChg chg="modSp new mod">
        <pc:chgData name="Richard Ball" userId="c2c6c2dd-6ddc-437e-8cdd-d7a74390accc" providerId="ADAL" clId="{D794E2CE-69E1-4C5A-97F4-152C8820FA75}" dt="2021-09-10T06:54:59.503" v="1414" actId="404"/>
        <pc:sldMkLst>
          <pc:docMk/>
          <pc:sldMk cId="3845444957" sldId="2238"/>
        </pc:sldMkLst>
        <pc:spChg chg="mod">
          <ac:chgData name="Richard Ball" userId="c2c6c2dd-6ddc-437e-8cdd-d7a74390accc" providerId="ADAL" clId="{D794E2CE-69E1-4C5A-97F4-152C8820FA75}" dt="2021-09-10T06:54:39.553" v="1405" actId="20577"/>
          <ac:spMkLst>
            <pc:docMk/>
            <pc:sldMk cId="3845444957" sldId="2238"/>
            <ac:spMk id="2" creationId="{67BC897E-794F-4F76-A8B6-08337769C16A}"/>
          </ac:spMkLst>
        </pc:spChg>
        <pc:spChg chg="mod">
          <ac:chgData name="Richard Ball" userId="c2c6c2dd-6ddc-437e-8cdd-d7a74390accc" providerId="ADAL" clId="{D794E2CE-69E1-4C5A-97F4-152C8820FA75}" dt="2021-09-10T06:54:59.503" v="1414" actId="404"/>
          <ac:spMkLst>
            <pc:docMk/>
            <pc:sldMk cId="3845444957" sldId="2238"/>
            <ac:spMk id="3" creationId="{7ACD2635-6219-424B-A130-329241CAD5CF}"/>
          </ac:spMkLst>
        </pc:spChg>
      </pc:sldChg>
      <pc:sldChg chg="modSp new del mod">
        <pc:chgData name="Richard Ball" userId="c2c6c2dd-6ddc-437e-8cdd-d7a74390accc" providerId="ADAL" clId="{D794E2CE-69E1-4C5A-97F4-152C8820FA75}" dt="2021-09-13T08:25:15.910" v="2606" actId="47"/>
        <pc:sldMkLst>
          <pc:docMk/>
          <pc:sldMk cId="2177687660" sldId="2239"/>
        </pc:sldMkLst>
        <pc:spChg chg="mod">
          <ac:chgData name="Richard Ball" userId="c2c6c2dd-6ddc-437e-8cdd-d7a74390accc" providerId="ADAL" clId="{D794E2CE-69E1-4C5A-97F4-152C8820FA75}" dt="2021-09-10T08:49:22.855" v="1688" actId="20577"/>
          <ac:spMkLst>
            <pc:docMk/>
            <pc:sldMk cId="2177687660" sldId="2239"/>
            <ac:spMk id="2" creationId="{A095DF8D-6D40-4D89-BEA4-70BCDF4C9A22}"/>
          </ac:spMkLst>
        </pc:spChg>
      </pc:sldChg>
      <pc:sldChg chg="new del">
        <pc:chgData name="Richard Ball" userId="c2c6c2dd-6ddc-437e-8cdd-d7a74390accc" providerId="ADAL" clId="{D794E2CE-69E1-4C5A-97F4-152C8820FA75}" dt="2021-09-10T06:56:43.643" v="1421" actId="47"/>
        <pc:sldMkLst>
          <pc:docMk/>
          <pc:sldMk cId="2728649717" sldId="2239"/>
        </pc:sldMkLst>
      </pc:sldChg>
      <pc:sldChg chg="modSp new mod">
        <pc:chgData name="Richard Ball" userId="c2c6c2dd-6ddc-437e-8cdd-d7a74390accc" providerId="ADAL" clId="{D794E2CE-69E1-4C5A-97F4-152C8820FA75}" dt="2021-09-10T08:54:10.878" v="1788" actId="20577"/>
        <pc:sldMkLst>
          <pc:docMk/>
          <pc:sldMk cId="1509612333" sldId="2240"/>
        </pc:sldMkLst>
        <pc:spChg chg="mod">
          <ac:chgData name="Richard Ball" userId="c2c6c2dd-6ddc-437e-8cdd-d7a74390accc" providerId="ADAL" clId="{D794E2CE-69E1-4C5A-97F4-152C8820FA75}" dt="2021-09-10T08:54:10.878" v="1788" actId="20577"/>
          <ac:spMkLst>
            <pc:docMk/>
            <pc:sldMk cId="1509612333" sldId="2240"/>
            <ac:spMk id="2" creationId="{36D23BDB-C5F3-44C2-BE2C-697E99C4BCF6}"/>
          </ac:spMkLst>
        </pc:spChg>
      </pc:sldChg>
      <pc:sldChg chg="addSp delSp modSp new mod ord">
        <pc:chgData name="Richard Ball" userId="c2c6c2dd-6ddc-437e-8cdd-d7a74390accc" providerId="ADAL" clId="{D794E2CE-69E1-4C5A-97F4-152C8820FA75}" dt="2021-09-13T08:09:46.280" v="2605"/>
        <pc:sldMkLst>
          <pc:docMk/>
          <pc:sldMk cId="1127667087" sldId="2241"/>
        </pc:sldMkLst>
        <pc:spChg chg="del mod">
          <ac:chgData name="Richard Ball" userId="c2c6c2dd-6ddc-437e-8cdd-d7a74390accc" providerId="ADAL" clId="{D794E2CE-69E1-4C5A-97F4-152C8820FA75}" dt="2021-09-13T06:51:00.929" v="2450" actId="478"/>
          <ac:spMkLst>
            <pc:docMk/>
            <pc:sldMk cId="1127667087" sldId="2241"/>
            <ac:spMk id="2" creationId="{710F9A8A-345C-459B-A853-08B45D543272}"/>
          </ac:spMkLst>
        </pc:spChg>
        <pc:spChg chg="mod">
          <ac:chgData name="Richard Ball" userId="c2c6c2dd-6ddc-437e-8cdd-d7a74390accc" providerId="ADAL" clId="{D794E2CE-69E1-4C5A-97F4-152C8820FA75}" dt="2021-09-13T06:58:14.536" v="2588" actId="20577"/>
          <ac:spMkLst>
            <pc:docMk/>
            <pc:sldMk cId="1127667087" sldId="2241"/>
            <ac:spMk id="3" creationId="{2F99084D-0458-4723-B20F-786DDBA09EAC}"/>
          </ac:spMkLst>
        </pc:spChg>
        <pc:spChg chg="add del mod">
          <ac:chgData name="Richard Ball" userId="c2c6c2dd-6ddc-437e-8cdd-d7a74390accc" providerId="ADAL" clId="{D794E2CE-69E1-4C5A-97F4-152C8820FA75}" dt="2021-09-13T06:51:07.958" v="2453" actId="478"/>
          <ac:spMkLst>
            <pc:docMk/>
            <pc:sldMk cId="1127667087" sldId="2241"/>
            <ac:spMk id="4" creationId="{C485259F-C573-4A90-B0E5-1D9656446998}"/>
          </ac:spMkLst>
        </pc:spChg>
        <pc:picChg chg="add mod">
          <ac:chgData name="Richard Ball" userId="c2c6c2dd-6ddc-437e-8cdd-d7a74390accc" providerId="ADAL" clId="{D794E2CE-69E1-4C5A-97F4-152C8820FA75}" dt="2021-09-10T10:49:22.840" v="2122" actId="167"/>
          <ac:picMkLst>
            <pc:docMk/>
            <pc:sldMk cId="1127667087" sldId="2241"/>
            <ac:picMk id="1026" creationId="{B22810B4-E960-4B65-B67D-5E7FFE3652B4}"/>
          </ac:picMkLst>
        </pc:picChg>
      </pc:sldChg>
      <pc:sldChg chg="addSp delSp modSp new mod">
        <pc:chgData name="Richard Ball" userId="c2c6c2dd-6ddc-437e-8cdd-d7a74390accc" providerId="ADAL" clId="{D794E2CE-69E1-4C5A-97F4-152C8820FA75}" dt="2021-09-13T07:00:26.144" v="2603" actId="1076"/>
        <pc:sldMkLst>
          <pc:docMk/>
          <pc:sldMk cId="4030529280" sldId="2242"/>
        </pc:sldMkLst>
        <pc:spChg chg="del">
          <ac:chgData name="Richard Ball" userId="c2c6c2dd-6ddc-437e-8cdd-d7a74390accc" providerId="ADAL" clId="{D794E2CE-69E1-4C5A-97F4-152C8820FA75}" dt="2021-09-13T06:59:58.563" v="2592" actId="478"/>
          <ac:spMkLst>
            <pc:docMk/>
            <pc:sldMk cId="4030529280" sldId="2242"/>
            <ac:spMk id="2" creationId="{B65FCFDD-BF00-4E6E-8270-C3232868EA9C}"/>
          </ac:spMkLst>
        </pc:spChg>
        <pc:spChg chg="del">
          <ac:chgData name="Richard Ball" userId="c2c6c2dd-6ddc-437e-8cdd-d7a74390accc" providerId="ADAL" clId="{D794E2CE-69E1-4C5A-97F4-152C8820FA75}" dt="2021-09-13T06:59:58.563" v="2592" actId="478"/>
          <ac:spMkLst>
            <pc:docMk/>
            <pc:sldMk cId="4030529280" sldId="2242"/>
            <ac:spMk id="3" creationId="{E7ED42AA-8030-47B5-9CA1-6C605C414D40}"/>
          </ac:spMkLst>
        </pc:spChg>
        <pc:spChg chg="add mod">
          <ac:chgData name="Richard Ball" userId="c2c6c2dd-6ddc-437e-8cdd-d7a74390accc" providerId="ADAL" clId="{D794E2CE-69E1-4C5A-97F4-152C8820FA75}" dt="2021-09-13T07:00:26.144" v="2603" actId="1076"/>
          <ac:spMkLst>
            <pc:docMk/>
            <pc:sldMk cId="4030529280" sldId="2242"/>
            <ac:spMk id="6" creationId="{3B54D56C-1C00-432D-B49A-17163B6DA19F}"/>
          </ac:spMkLst>
        </pc:spChg>
        <pc:picChg chg="add mod">
          <ac:chgData name="Richard Ball" userId="c2c6c2dd-6ddc-437e-8cdd-d7a74390accc" providerId="ADAL" clId="{D794E2CE-69E1-4C5A-97F4-152C8820FA75}" dt="2021-09-13T07:00:03.986" v="2594" actId="14100"/>
          <ac:picMkLst>
            <pc:docMk/>
            <pc:sldMk cId="4030529280" sldId="2242"/>
            <ac:picMk id="4" creationId="{68953B25-CB22-4E3E-97EA-85FF6249A720}"/>
          </ac:picMkLst>
        </pc:picChg>
      </pc:sldChg>
    </pc:docChg>
  </pc:docChgLst>
  <pc:docChgLst>
    <pc:chgData name="Richard Ball" userId="S::richard.ball@sthelens.london::c2c6c2dd-6ddc-437e-8cdd-d7a74390accc" providerId="AD" clId="Web-{DF491C34-6CDD-625C-AB23-29856DFB6772}"/>
    <pc:docChg chg="addSld delSld modSld sldOrd">
      <pc:chgData name="Richard Ball" userId="S::richard.ball@sthelens.london::c2c6c2dd-6ddc-437e-8cdd-d7a74390accc" providerId="AD" clId="Web-{DF491C34-6CDD-625C-AB23-29856DFB6772}" dt="2021-09-09T06:39:48.600" v="99"/>
      <pc:docMkLst>
        <pc:docMk/>
      </pc:docMkLst>
      <pc:sldChg chg="del">
        <pc:chgData name="Richard Ball" userId="S::richard.ball@sthelens.london::c2c6c2dd-6ddc-437e-8cdd-d7a74390accc" providerId="AD" clId="Web-{DF491C34-6CDD-625C-AB23-29856DFB6772}" dt="2021-09-09T06:36:31.579" v="1"/>
        <pc:sldMkLst>
          <pc:docMk/>
          <pc:sldMk cId="583651051" sldId="2188"/>
        </pc:sldMkLst>
      </pc:sldChg>
      <pc:sldChg chg="add del">
        <pc:chgData name="Richard Ball" userId="S::richard.ball@sthelens.london::c2c6c2dd-6ddc-437e-8cdd-d7a74390accc" providerId="AD" clId="Web-{DF491C34-6CDD-625C-AB23-29856DFB6772}" dt="2021-09-09T06:39:48.600" v="99"/>
        <pc:sldMkLst>
          <pc:docMk/>
          <pc:sldMk cId="1689151294" sldId="2209"/>
        </pc:sldMkLst>
      </pc:sldChg>
      <pc:sldChg chg="add del ord">
        <pc:chgData name="Richard Ball" userId="S::richard.ball@sthelens.london::c2c6c2dd-6ddc-437e-8cdd-d7a74390accc" providerId="AD" clId="Web-{DF491C34-6CDD-625C-AB23-29856DFB6772}" dt="2021-09-09T06:39:48.350" v="96"/>
        <pc:sldMkLst>
          <pc:docMk/>
          <pc:sldMk cId="3337919343" sldId="2210"/>
        </pc:sldMkLst>
      </pc:sldChg>
      <pc:sldChg chg="add del ord">
        <pc:chgData name="Richard Ball" userId="S::richard.ball@sthelens.london::c2c6c2dd-6ddc-437e-8cdd-d7a74390accc" providerId="AD" clId="Web-{DF491C34-6CDD-625C-AB23-29856DFB6772}" dt="2021-09-09T06:39:48.584" v="98"/>
        <pc:sldMkLst>
          <pc:docMk/>
          <pc:sldMk cId="1369560989" sldId="2214"/>
        </pc:sldMkLst>
      </pc:sldChg>
      <pc:sldChg chg="add del ord">
        <pc:chgData name="Richard Ball" userId="S::richard.ball@sthelens.london::c2c6c2dd-6ddc-437e-8cdd-d7a74390accc" providerId="AD" clId="Web-{DF491C34-6CDD-625C-AB23-29856DFB6772}" dt="2021-09-09T06:39:48.366" v="97"/>
        <pc:sldMkLst>
          <pc:docMk/>
          <pc:sldMk cId="2987180367" sldId="2215"/>
        </pc:sldMkLst>
      </pc:sldChg>
      <pc:sldChg chg="addSp modSp new mod setBg">
        <pc:chgData name="Richard Ball" userId="S::richard.ball@sthelens.london::c2c6c2dd-6ddc-437e-8cdd-d7a74390accc" providerId="AD" clId="Web-{DF491C34-6CDD-625C-AB23-29856DFB6772}" dt="2021-09-09T06:39:00.489" v="89" actId="20577"/>
        <pc:sldMkLst>
          <pc:docMk/>
          <pc:sldMk cId="2727158512" sldId="2233"/>
        </pc:sldMkLst>
        <pc:spChg chg="add mod ord">
          <ac:chgData name="Richard Ball" userId="S::richard.ball@sthelens.london::c2c6c2dd-6ddc-437e-8cdd-d7a74390accc" providerId="AD" clId="Web-{DF491C34-6CDD-625C-AB23-29856DFB6772}" dt="2021-09-09T06:39:00.489" v="89" actId="20577"/>
          <ac:spMkLst>
            <pc:docMk/>
            <pc:sldMk cId="2727158512" sldId="2233"/>
            <ac:spMk id="2" creationId="{C341C61A-08C7-41F0-BDF1-1A0CF345D141}"/>
          </ac:spMkLst>
        </pc:spChg>
        <pc:spChg chg="add">
          <ac:chgData name="Richard Ball" userId="S::richard.ball@sthelens.london::c2c6c2dd-6ddc-437e-8cdd-d7a74390accc" providerId="AD" clId="Web-{DF491C34-6CDD-625C-AB23-29856DFB6772}" dt="2021-09-09T06:38:54.817" v="86"/>
          <ac:spMkLst>
            <pc:docMk/>
            <pc:sldMk cId="2727158512" sldId="2233"/>
            <ac:spMk id="8" creationId="{04812C46-200A-4DEB-A05E-3ED6C68C2387}"/>
          </ac:spMkLst>
        </pc:spChg>
        <pc:spChg chg="add">
          <ac:chgData name="Richard Ball" userId="S::richard.ball@sthelens.london::c2c6c2dd-6ddc-437e-8cdd-d7a74390accc" providerId="AD" clId="Web-{DF491C34-6CDD-625C-AB23-29856DFB6772}" dt="2021-09-09T06:38:54.817" v="86"/>
          <ac:spMkLst>
            <pc:docMk/>
            <pc:sldMk cId="2727158512" sldId="2233"/>
            <ac:spMk id="10" creationId="{D1EA859B-E555-4109-94F3-6700E046E008}"/>
          </ac:spMkLst>
        </pc:spChg>
        <pc:picChg chg="add mod">
          <ac:chgData name="Richard Ball" userId="S::richard.ball@sthelens.london::c2c6c2dd-6ddc-437e-8cdd-d7a74390accc" providerId="AD" clId="Web-{DF491C34-6CDD-625C-AB23-29856DFB6772}" dt="2021-09-09T06:38:54.817" v="86"/>
          <ac:picMkLst>
            <pc:docMk/>
            <pc:sldMk cId="2727158512" sldId="2233"/>
            <ac:picMk id="3" creationId="{08F4E341-5A09-4A2E-AE38-955AAF4702CB}"/>
          </ac:picMkLst>
        </pc:picChg>
      </pc:sldChg>
    </pc:docChg>
  </pc:docChgLst>
  <pc:docChgLst>
    <pc:chgData name="Richard Ball" userId="c2c6c2dd-6ddc-437e-8cdd-d7a74390accc" providerId="ADAL" clId="{350754B3-04D3-4F14-9B90-788104C06A87}"/>
    <pc:docChg chg="undo custSel addSld delSld modSld sldOrd delMainMaster">
      <pc:chgData name="Richard Ball" userId="c2c6c2dd-6ddc-437e-8cdd-d7a74390accc" providerId="ADAL" clId="{350754B3-04D3-4F14-9B90-788104C06A87}" dt="2022-09-08T09:50:06.358" v="245" actId="14100"/>
      <pc:docMkLst>
        <pc:docMk/>
      </pc:docMkLst>
      <pc:sldChg chg="addSp modSp mod modAnim">
        <pc:chgData name="Richard Ball" userId="c2c6c2dd-6ddc-437e-8cdd-d7a74390accc" providerId="ADAL" clId="{350754B3-04D3-4F14-9B90-788104C06A87}" dt="2022-09-06T10:46:08.548" v="107" actId="20577"/>
        <pc:sldMkLst>
          <pc:docMk/>
          <pc:sldMk cId="0" sldId="263"/>
        </pc:sldMkLst>
        <pc:spChg chg="add mod">
          <ac:chgData name="Richard Ball" userId="c2c6c2dd-6ddc-437e-8cdd-d7a74390accc" providerId="ADAL" clId="{350754B3-04D3-4F14-9B90-788104C06A87}" dt="2022-09-06T10:46:08.548" v="107" actId="20577"/>
          <ac:spMkLst>
            <pc:docMk/>
            <pc:sldMk cId="0" sldId="263"/>
            <ac:spMk id="6" creationId="{6CE273CF-9FDC-5A48-DCF3-C0B1D43A59A8}"/>
          </ac:spMkLst>
        </pc:spChg>
        <pc:cxnChg chg="add mod">
          <ac:chgData name="Richard Ball" userId="c2c6c2dd-6ddc-437e-8cdd-d7a74390accc" providerId="ADAL" clId="{350754B3-04D3-4F14-9B90-788104C06A87}" dt="2022-09-06T10:45:58.496" v="90" actId="14100"/>
          <ac:cxnSpMkLst>
            <pc:docMk/>
            <pc:sldMk cId="0" sldId="263"/>
            <ac:cxnSpMk id="2" creationId="{5F2160C6-B2CB-80FF-DA28-ED4DDFDC9F7E}"/>
          </ac:cxnSpMkLst>
        </pc:cxnChg>
      </pc:sldChg>
      <pc:sldChg chg="modSp mod">
        <pc:chgData name="Richard Ball" userId="c2c6c2dd-6ddc-437e-8cdd-d7a74390accc" providerId="ADAL" clId="{350754B3-04D3-4F14-9B90-788104C06A87}" dt="2022-09-06T10:59:41.933" v="141" actId="20577"/>
        <pc:sldMkLst>
          <pc:docMk/>
          <pc:sldMk cId="0" sldId="266"/>
        </pc:sldMkLst>
        <pc:spChg chg="mod">
          <ac:chgData name="Richard Ball" userId="c2c6c2dd-6ddc-437e-8cdd-d7a74390accc" providerId="ADAL" clId="{350754B3-04D3-4F14-9B90-788104C06A87}" dt="2022-09-06T10:59:41.933" v="141" actId="20577"/>
          <ac:spMkLst>
            <pc:docMk/>
            <pc:sldMk cId="0" sldId="266"/>
            <ac:spMk id="7172" creationId="{C1B0A9CD-81D0-4F5F-A16C-18CBC101DDD3}"/>
          </ac:spMkLst>
        </pc:spChg>
      </pc:sldChg>
      <pc:sldChg chg="modSp del mod">
        <pc:chgData name="Richard Ball" userId="c2c6c2dd-6ddc-437e-8cdd-d7a74390accc" providerId="ADAL" clId="{350754B3-04D3-4F14-9B90-788104C06A87}" dt="2022-09-06T09:54:05.269" v="81" actId="47"/>
        <pc:sldMkLst>
          <pc:docMk/>
          <pc:sldMk cId="12863449" sldId="277"/>
        </pc:sldMkLst>
        <pc:spChg chg="mod">
          <ac:chgData name="Richard Ball" userId="c2c6c2dd-6ddc-437e-8cdd-d7a74390accc" providerId="ADAL" clId="{350754B3-04D3-4F14-9B90-788104C06A87}" dt="2022-09-06T09:53:16.125" v="29" actId="20577"/>
          <ac:spMkLst>
            <pc:docMk/>
            <pc:sldMk cId="12863449" sldId="277"/>
            <ac:spMk id="3" creationId="{2C3AC141-6D25-44DB-B347-A0D258A427AA}"/>
          </ac:spMkLst>
        </pc:spChg>
      </pc:sldChg>
      <pc:sldChg chg="mod modShow">
        <pc:chgData name="Richard Ball" userId="c2c6c2dd-6ddc-437e-8cdd-d7a74390accc" providerId="ADAL" clId="{350754B3-04D3-4F14-9B90-788104C06A87}" dt="2022-09-06T09:46:02.934" v="0" actId="729"/>
        <pc:sldMkLst>
          <pc:docMk/>
          <pc:sldMk cId="1790324957" sldId="280"/>
        </pc:sldMkLst>
      </pc:sldChg>
      <pc:sldChg chg="del">
        <pc:chgData name="Richard Ball" userId="c2c6c2dd-6ddc-437e-8cdd-d7a74390accc" providerId="ADAL" clId="{350754B3-04D3-4F14-9B90-788104C06A87}" dt="2022-09-06T09:46:39.455" v="2"/>
        <pc:sldMkLst>
          <pc:docMk/>
          <pc:sldMk cId="703493792" sldId="2072"/>
        </pc:sldMkLst>
      </pc:sldChg>
      <pc:sldChg chg="del">
        <pc:chgData name="Richard Ball" userId="c2c6c2dd-6ddc-437e-8cdd-d7a74390accc" providerId="ADAL" clId="{350754B3-04D3-4F14-9B90-788104C06A87}" dt="2022-09-06T09:46:19.816" v="1" actId="47"/>
        <pc:sldMkLst>
          <pc:docMk/>
          <pc:sldMk cId="2046023438" sldId="2072"/>
        </pc:sldMkLst>
      </pc:sldChg>
      <pc:sldChg chg="del">
        <pc:chgData name="Richard Ball" userId="c2c6c2dd-6ddc-437e-8cdd-d7a74390accc" providerId="ADAL" clId="{350754B3-04D3-4F14-9B90-788104C06A87}" dt="2022-09-06T09:46:39.455" v="2"/>
        <pc:sldMkLst>
          <pc:docMk/>
          <pc:sldMk cId="43759927" sldId="2074"/>
        </pc:sldMkLst>
      </pc:sldChg>
      <pc:sldChg chg="del">
        <pc:chgData name="Richard Ball" userId="c2c6c2dd-6ddc-437e-8cdd-d7a74390accc" providerId="ADAL" clId="{350754B3-04D3-4F14-9B90-788104C06A87}" dt="2022-09-06T09:46:19.816" v="1" actId="47"/>
        <pc:sldMkLst>
          <pc:docMk/>
          <pc:sldMk cId="2805898390" sldId="2074"/>
        </pc:sldMkLst>
      </pc:sldChg>
      <pc:sldChg chg="del">
        <pc:chgData name="Richard Ball" userId="c2c6c2dd-6ddc-437e-8cdd-d7a74390accc" providerId="ADAL" clId="{350754B3-04D3-4F14-9B90-788104C06A87}" dt="2022-09-06T09:46:39.455" v="2"/>
        <pc:sldMkLst>
          <pc:docMk/>
          <pc:sldMk cId="2237164979" sldId="2075"/>
        </pc:sldMkLst>
      </pc:sldChg>
      <pc:sldChg chg="del">
        <pc:chgData name="Richard Ball" userId="c2c6c2dd-6ddc-437e-8cdd-d7a74390accc" providerId="ADAL" clId="{350754B3-04D3-4F14-9B90-788104C06A87}" dt="2022-09-06T09:46:19.816" v="1" actId="47"/>
        <pc:sldMkLst>
          <pc:docMk/>
          <pc:sldMk cId="4289374625" sldId="2075"/>
        </pc:sldMkLst>
      </pc:sldChg>
      <pc:sldChg chg="del">
        <pc:chgData name="Richard Ball" userId="c2c6c2dd-6ddc-437e-8cdd-d7a74390accc" providerId="ADAL" clId="{350754B3-04D3-4F14-9B90-788104C06A87}" dt="2022-09-06T09:46:19.816" v="1" actId="47"/>
        <pc:sldMkLst>
          <pc:docMk/>
          <pc:sldMk cId="1954452356" sldId="2076"/>
        </pc:sldMkLst>
      </pc:sldChg>
      <pc:sldChg chg="del">
        <pc:chgData name="Richard Ball" userId="c2c6c2dd-6ddc-437e-8cdd-d7a74390accc" providerId="ADAL" clId="{350754B3-04D3-4F14-9B90-788104C06A87}" dt="2022-09-06T09:46:39.455" v="2"/>
        <pc:sldMkLst>
          <pc:docMk/>
          <pc:sldMk cId="2819960047" sldId="2076"/>
        </pc:sldMkLst>
      </pc:sldChg>
      <pc:sldChg chg="del">
        <pc:chgData name="Richard Ball" userId="c2c6c2dd-6ddc-437e-8cdd-d7a74390accc" providerId="ADAL" clId="{350754B3-04D3-4F14-9B90-788104C06A87}" dt="2022-09-06T09:46:39.455" v="2"/>
        <pc:sldMkLst>
          <pc:docMk/>
          <pc:sldMk cId="655944211" sldId="2077"/>
        </pc:sldMkLst>
      </pc:sldChg>
      <pc:sldChg chg="del">
        <pc:chgData name="Richard Ball" userId="c2c6c2dd-6ddc-437e-8cdd-d7a74390accc" providerId="ADAL" clId="{350754B3-04D3-4F14-9B90-788104C06A87}" dt="2022-09-06T09:46:19.816" v="1" actId="47"/>
        <pc:sldMkLst>
          <pc:docMk/>
          <pc:sldMk cId="999309350" sldId="2077"/>
        </pc:sldMkLst>
      </pc:sldChg>
      <pc:sldChg chg="del">
        <pc:chgData name="Richard Ball" userId="c2c6c2dd-6ddc-437e-8cdd-d7a74390accc" providerId="ADAL" clId="{350754B3-04D3-4F14-9B90-788104C06A87}" dt="2022-09-06T09:46:19.816" v="1" actId="47"/>
        <pc:sldMkLst>
          <pc:docMk/>
          <pc:sldMk cId="1477856882" sldId="2084"/>
        </pc:sldMkLst>
      </pc:sldChg>
      <pc:sldChg chg="del">
        <pc:chgData name="Richard Ball" userId="c2c6c2dd-6ddc-437e-8cdd-d7a74390accc" providerId="ADAL" clId="{350754B3-04D3-4F14-9B90-788104C06A87}" dt="2022-09-06T09:46:39.455" v="2"/>
        <pc:sldMkLst>
          <pc:docMk/>
          <pc:sldMk cId="3462726345" sldId="2084"/>
        </pc:sldMkLst>
      </pc:sldChg>
      <pc:sldChg chg="del">
        <pc:chgData name="Richard Ball" userId="c2c6c2dd-6ddc-437e-8cdd-d7a74390accc" providerId="ADAL" clId="{350754B3-04D3-4F14-9B90-788104C06A87}" dt="2022-09-06T09:46:19.816" v="1" actId="47"/>
        <pc:sldMkLst>
          <pc:docMk/>
          <pc:sldMk cId="1749752675" sldId="2085"/>
        </pc:sldMkLst>
      </pc:sldChg>
      <pc:sldChg chg="del">
        <pc:chgData name="Richard Ball" userId="c2c6c2dd-6ddc-437e-8cdd-d7a74390accc" providerId="ADAL" clId="{350754B3-04D3-4F14-9B90-788104C06A87}" dt="2022-09-06T09:46:39.455" v="2"/>
        <pc:sldMkLst>
          <pc:docMk/>
          <pc:sldMk cId="4100948590" sldId="2085"/>
        </pc:sldMkLst>
      </pc:sldChg>
      <pc:sldChg chg="del">
        <pc:chgData name="Richard Ball" userId="c2c6c2dd-6ddc-437e-8cdd-d7a74390accc" providerId="ADAL" clId="{350754B3-04D3-4F14-9B90-788104C06A87}" dt="2022-09-06T09:46:39.455" v="2"/>
        <pc:sldMkLst>
          <pc:docMk/>
          <pc:sldMk cId="1031633976" sldId="2086"/>
        </pc:sldMkLst>
      </pc:sldChg>
      <pc:sldChg chg="del">
        <pc:chgData name="Richard Ball" userId="c2c6c2dd-6ddc-437e-8cdd-d7a74390accc" providerId="ADAL" clId="{350754B3-04D3-4F14-9B90-788104C06A87}" dt="2022-09-06T09:46:19.816" v="1" actId="47"/>
        <pc:sldMkLst>
          <pc:docMk/>
          <pc:sldMk cId="1526329540" sldId="2086"/>
        </pc:sldMkLst>
      </pc:sldChg>
      <pc:sldChg chg="del">
        <pc:chgData name="Richard Ball" userId="c2c6c2dd-6ddc-437e-8cdd-d7a74390accc" providerId="ADAL" clId="{350754B3-04D3-4F14-9B90-788104C06A87}" dt="2022-09-06T09:46:39.455" v="2"/>
        <pc:sldMkLst>
          <pc:docMk/>
          <pc:sldMk cId="446767447" sldId="2088"/>
        </pc:sldMkLst>
      </pc:sldChg>
      <pc:sldChg chg="del">
        <pc:chgData name="Richard Ball" userId="c2c6c2dd-6ddc-437e-8cdd-d7a74390accc" providerId="ADAL" clId="{350754B3-04D3-4F14-9B90-788104C06A87}" dt="2022-09-06T09:46:19.816" v="1" actId="47"/>
        <pc:sldMkLst>
          <pc:docMk/>
          <pc:sldMk cId="3487697492" sldId="2088"/>
        </pc:sldMkLst>
      </pc:sldChg>
      <pc:sldChg chg="del">
        <pc:chgData name="Richard Ball" userId="c2c6c2dd-6ddc-437e-8cdd-d7a74390accc" providerId="ADAL" clId="{350754B3-04D3-4F14-9B90-788104C06A87}" dt="2022-09-06T09:46:19.816" v="1" actId="47"/>
        <pc:sldMkLst>
          <pc:docMk/>
          <pc:sldMk cId="724468424" sldId="2112"/>
        </pc:sldMkLst>
      </pc:sldChg>
      <pc:sldChg chg="del">
        <pc:chgData name="Richard Ball" userId="c2c6c2dd-6ddc-437e-8cdd-d7a74390accc" providerId="ADAL" clId="{350754B3-04D3-4F14-9B90-788104C06A87}" dt="2022-09-06T09:46:39.455" v="2"/>
        <pc:sldMkLst>
          <pc:docMk/>
          <pc:sldMk cId="4259326136" sldId="2112"/>
        </pc:sldMkLst>
      </pc:sldChg>
      <pc:sldChg chg="del">
        <pc:chgData name="Richard Ball" userId="c2c6c2dd-6ddc-437e-8cdd-d7a74390accc" providerId="ADAL" clId="{350754B3-04D3-4F14-9B90-788104C06A87}" dt="2022-09-06T09:46:19.816" v="1" actId="47"/>
        <pc:sldMkLst>
          <pc:docMk/>
          <pc:sldMk cId="1343245744" sldId="2114"/>
        </pc:sldMkLst>
      </pc:sldChg>
      <pc:sldChg chg="del">
        <pc:chgData name="Richard Ball" userId="c2c6c2dd-6ddc-437e-8cdd-d7a74390accc" providerId="ADAL" clId="{350754B3-04D3-4F14-9B90-788104C06A87}" dt="2022-09-06T09:46:39.455" v="2"/>
        <pc:sldMkLst>
          <pc:docMk/>
          <pc:sldMk cId="1662611475" sldId="2114"/>
        </pc:sldMkLst>
      </pc:sldChg>
      <pc:sldChg chg="del">
        <pc:chgData name="Richard Ball" userId="c2c6c2dd-6ddc-437e-8cdd-d7a74390accc" providerId="ADAL" clId="{350754B3-04D3-4F14-9B90-788104C06A87}" dt="2022-09-06T09:46:39.455" v="2"/>
        <pc:sldMkLst>
          <pc:docMk/>
          <pc:sldMk cId="3222844880" sldId="2116"/>
        </pc:sldMkLst>
      </pc:sldChg>
      <pc:sldChg chg="del">
        <pc:chgData name="Richard Ball" userId="c2c6c2dd-6ddc-437e-8cdd-d7a74390accc" providerId="ADAL" clId="{350754B3-04D3-4F14-9B90-788104C06A87}" dt="2022-09-06T09:46:19.816" v="1" actId="47"/>
        <pc:sldMkLst>
          <pc:docMk/>
          <pc:sldMk cId="3790555487" sldId="2116"/>
        </pc:sldMkLst>
      </pc:sldChg>
      <pc:sldChg chg="del">
        <pc:chgData name="Richard Ball" userId="c2c6c2dd-6ddc-437e-8cdd-d7a74390accc" providerId="ADAL" clId="{350754B3-04D3-4F14-9B90-788104C06A87}" dt="2022-09-06T09:46:19.816" v="1" actId="47"/>
        <pc:sldMkLst>
          <pc:docMk/>
          <pc:sldMk cId="1470286222" sldId="2117"/>
        </pc:sldMkLst>
      </pc:sldChg>
      <pc:sldChg chg="del">
        <pc:chgData name="Richard Ball" userId="c2c6c2dd-6ddc-437e-8cdd-d7a74390accc" providerId="ADAL" clId="{350754B3-04D3-4F14-9B90-788104C06A87}" dt="2022-09-06T09:46:39.455" v="2"/>
        <pc:sldMkLst>
          <pc:docMk/>
          <pc:sldMk cId="2103930186" sldId="2117"/>
        </pc:sldMkLst>
      </pc:sldChg>
      <pc:sldChg chg="del">
        <pc:chgData name="Richard Ball" userId="c2c6c2dd-6ddc-437e-8cdd-d7a74390accc" providerId="ADAL" clId="{350754B3-04D3-4F14-9B90-788104C06A87}" dt="2022-09-06T09:46:39.455" v="2"/>
        <pc:sldMkLst>
          <pc:docMk/>
          <pc:sldMk cId="2781345763" sldId="2118"/>
        </pc:sldMkLst>
      </pc:sldChg>
      <pc:sldChg chg="del">
        <pc:chgData name="Richard Ball" userId="c2c6c2dd-6ddc-437e-8cdd-d7a74390accc" providerId="ADAL" clId="{350754B3-04D3-4F14-9B90-788104C06A87}" dt="2022-09-06T09:46:19.816" v="1" actId="47"/>
        <pc:sldMkLst>
          <pc:docMk/>
          <pc:sldMk cId="4162325789" sldId="2118"/>
        </pc:sldMkLst>
      </pc:sldChg>
      <pc:sldChg chg="del">
        <pc:chgData name="Richard Ball" userId="c2c6c2dd-6ddc-437e-8cdd-d7a74390accc" providerId="ADAL" clId="{350754B3-04D3-4F14-9B90-788104C06A87}" dt="2022-09-06T09:46:39.455" v="2"/>
        <pc:sldMkLst>
          <pc:docMk/>
          <pc:sldMk cId="40360354" sldId="2121"/>
        </pc:sldMkLst>
      </pc:sldChg>
      <pc:sldChg chg="del">
        <pc:chgData name="Richard Ball" userId="c2c6c2dd-6ddc-437e-8cdd-d7a74390accc" providerId="ADAL" clId="{350754B3-04D3-4F14-9B90-788104C06A87}" dt="2022-09-06T09:46:19.816" v="1" actId="47"/>
        <pc:sldMkLst>
          <pc:docMk/>
          <pc:sldMk cId="1268197794" sldId="2121"/>
        </pc:sldMkLst>
      </pc:sldChg>
      <pc:sldChg chg="del">
        <pc:chgData name="Richard Ball" userId="c2c6c2dd-6ddc-437e-8cdd-d7a74390accc" providerId="ADAL" clId="{350754B3-04D3-4F14-9B90-788104C06A87}" dt="2022-09-06T09:46:39.455" v="2"/>
        <pc:sldMkLst>
          <pc:docMk/>
          <pc:sldMk cId="3467803736" sldId="2122"/>
        </pc:sldMkLst>
      </pc:sldChg>
      <pc:sldChg chg="del">
        <pc:chgData name="Richard Ball" userId="c2c6c2dd-6ddc-437e-8cdd-d7a74390accc" providerId="ADAL" clId="{350754B3-04D3-4F14-9B90-788104C06A87}" dt="2022-09-06T09:46:19.816" v="1" actId="47"/>
        <pc:sldMkLst>
          <pc:docMk/>
          <pc:sldMk cId="3607771214" sldId="2122"/>
        </pc:sldMkLst>
      </pc:sldChg>
      <pc:sldChg chg="del">
        <pc:chgData name="Richard Ball" userId="c2c6c2dd-6ddc-437e-8cdd-d7a74390accc" providerId="ADAL" clId="{350754B3-04D3-4F14-9B90-788104C06A87}" dt="2022-09-06T09:46:39.455" v="2"/>
        <pc:sldMkLst>
          <pc:docMk/>
          <pc:sldMk cId="685786298" sldId="2127"/>
        </pc:sldMkLst>
      </pc:sldChg>
      <pc:sldChg chg="del">
        <pc:chgData name="Richard Ball" userId="c2c6c2dd-6ddc-437e-8cdd-d7a74390accc" providerId="ADAL" clId="{350754B3-04D3-4F14-9B90-788104C06A87}" dt="2022-09-06T09:46:19.816" v="1" actId="47"/>
        <pc:sldMkLst>
          <pc:docMk/>
          <pc:sldMk cId="1105331507" sldId="2127"/>
        </pc:sldMkLst>
      </pc:sldChg>
      <pc:sldChg chg="del">
        <pc:chgData name="Richard Ball" userId="c2c6c2dd-6ddc-437e-8cdd-d7a74390accc" providerId="ADAL" clId="{350754B3-04D3-4F14-9B90-788104C06A87}" dt="2022-09-06T09:46:39.455" v="2"/>
        <pc:sldMkLst>
          <pc:docMk/>
          <pc:sldMk cId="1056646469" sldId="2128"/>
        </pc:sldMkLst>
      </pc:sldChg>
      <pc:sldChg chg="del">
        <pc:chgData name="Richard Ball" userId="c2c6c2dd-6ddc-437e-8cdd-d7a74390accc" providerId="ADAL" clId="{350754B3-04D3-4F14-9B90-788104C06A87}" dt="2022-09-06T09:46:19.816" v="1" actId="47"/>
        <pc:sldMkLst>
          <pc:docMk/>
          <pc:sldMk cId="1728657611" sldId="2128"/>
        </pc:sldMkLst>
      </pc:sldChg>
      <pc:sldChg chg="del">
        <pc:chgData name="Richard Ball" userId="c2c6c2dd-6ddc-437e-8cdd-d7a74390accc" providerId="ADAL" clId="{350754B3-04D3-4F14-9B90-788104C06A87}" dt="2022-09-06T09:46:19.816" v="1" actId="47"/>
        <pc:sldMkLst>
          <pc:docMk/>
          <pc:sldMk cId="1704522927" sldId="2130"/>
        </pc:sldMkLst>
      </pc:sldChg>
      <pc:sldChg chg="del">
        <pc:chgData name="Richard Ball" userId="c2c6c2dd-6ddc-437e-8cdd-d7a74390accc" providerId="ADAL" clId="{350754B3-04D3-4F14-9B90-788104C06A87}" dt="2022-09-06T09:46:39.455" v="2"/>
        <pc:sldMkLst>
          <pc:docMk/>
          <pc:sldMk cId="4197186351" sldId="2130"/>
        </pc:sldMkLst>
      </pc:sldChg>
      <pc:sldChg chg="del">
        <pc:chgData name="Richard Ball" userId="c2c6c2dd-6ddc-437e-8cdd-d7a74390accc" providerId="ADAL" clId="{350754B3-04D3-4F14-9B90-788104C06A87}" dt="2022-09-06T09:46:19.816" v="1" actId="47"/>
        <pc:sldMkLst>
          <pc:docMk/>
          <pc:sldMk cId="1323882298" sldId="2131"/>
        </pc:sldMkLst>
      </pc:sldChg>
      <pc:sldChg chg="del">
        <pc:chgData name="Richard Ball" userId="c2c6c2dd-6ddc-437e-8cdd-d7a74390accc" providerId="ADAL" clId="{350754B3-04D3-4F14-9B90-788104C06A87}" dt="2022-09-06T09:46:39.455" v="2"/>
        <pc:sldMkLst>
          <pc:docMk/>
          <pc:sldMk cId="4280545554" sldId="2131"/>
        </pc:sldMkLst>
      </pc:sldChg>
      <pc:sldChg chg="del">
        <pc:chgData name="Richard Ball" userId="c2c6c2dd-6ddc-437e-8cdd-d7a74390accc" providerId="ADAL" clId="{350754B3-04D3-4F14-9B90-788104C06A87}" dt="2022-09-06T09:46:19.816" v="1" actId="47"/>
        <pc:sldMkLst>
          <pc:docMk/>
          <pc:sldMk cId="254699433" sldId="2133"/>
        </pc:sldMkLst>
      </pc:sldChg>
      <pc:sldChg chg="del">
        <pc:chgData name="Richard Ball" userId="c2c6c2dd-6ddc-437e-8cdd-d7a74390accc" providerId="ADAL" clId="{350754B3-04D3-4F14-9B90-788104C06A87}" dt="2022-09-06T09:46:39.455" v="2"/>
        <pc:sldMkLst>
          <pc:docMk/>
          <pc:sldMk cId="565260457" sldId="2133"/>
        </pc:sldMkLst>
      </pc:sldChg>
      <pc:sldChg chg="del">
        <pc:chgData name="Richard Ball" userId="c2c6c2dd-6ddc-437e-8cdd-d7a74390accc" providerId="ADAL" clId="{350754B3-04D3-4F14-9B90-788104C06A87}" dt="2022-09-06T09:46:19.816" v="1" actId="47"/>
        <pc:sldMkLst>
          <pc:docMk/>
          <pc:sldMk cId="1123799358" sldId="2134"/>
        </pc:sldMkLst>
      </pc:sldChg>
      <pc:sldChg chg="del">
        <pc:chgData name="Richard Ball" userId="c2c6c2dd-6ddc-437e-8cdd-d7a74390accc" providerId="ADAL" clId="{350754B3-04D3-4F14-9B90-788104C06A87}" dt="2022-09-06T09:46:39.455" v="2"/>
        <pc:sldMkLst>
          <pc:docMk/>
          <pc:sldMk cId="3520835642" sldId="2134"/>
        </pc:sldMkLst>
      </pc:sldChg>
      <pc:sldChg chg="del">
        <pc:chgData name="Richard Ball" userId="c2c6c2dd-6ddc-437e-8cdd-d7a74390accc" providerId="ADAL" clId="{350754B3-04D3-4F14-9B90-788104C06A87}" dt="2022-09-06T09:46:19.816" v="1" actId="47"/>
        <pc:sldMkLst>
          <pc:docMk/>
          <pc:sldMk cId="657895362" sldId="2135"/>
        </pc:sldMkLst>
      </pc:sldChg>
      <pc:sldChg chg="del">
        <pc:chgData name="Richard Ball" userId="c2c6c2dd-6ddc-437e-8cdd-d7a74390accc" providerId="ADAL" clId="{350754B3-04D3-4F14-9B90-788104C06A87}" dt="2022-09-06T09:46:39.455" v="2"/>
        <pc:sldMkLst>
          <pc:docMk/>
          <pc:sldMk cId="2545691346" sldId="2135"/>
        </pc:sldMkLst>
      </pc:sldChg>
      <pc:sldChg chg="del">
        <pc:chgData name="Richard Ball" userId="c2c6c2dd-6ddc-437e-8cdd-d7a74390accc" providerId="ADAL" clId="{350754B3-04D3-4F14-9B90-788104C06A87}" dt="2022-09-06T09:46:19.816" v="1" actId="47"/>
        <pc:sldMkLst>
          <pc:docMk/>
          <pc:sldMk cId="2091769807" sldId="2138"/>
        </pc:sldMkLst>
      </pc:sldChg>
      <pc:sldChg chg="del">
        <pc:chgData name="Richard Ball" userId="c2c6c2dd-6ddc-437e-8cdd-d7a74390accc" providerId="ADAL" clId="{350754B3-04D3-4F14-9B90-788104C06A87}" dt="2022-09-06T09:46:39.455" v="2"/>
        <pc:sldMkLst>
          <pc:docMk/>
          <pc:sldMk cId="3403771734" sldId="2138"/>
        </pc:sldMkLst>
      </pc:sldChg>
      <pc:sldChg chg="del">
        <pc:chgData name="Richard Ball" userId="c2c6c2dd-6ddc-437e-8cdd-d7a74390accc" providerId="ADAL" clId="{350754B3-04D3-4F14-9B90-788104C06A87}" dt="2022-09-06T09:46:39.455" v="2"/>
        <pc:sldMkLst>
          <pc:docMk/>
          <pc:sldMk cId="3672566930" sldId="2140"/>
        </pc:sldMkLst>
      </pc:sldChg>
      <pc:sldChg chg="del">
        <pc:chgData name="Richard Ball" userId="c2c6c2dd-6ddc-437e-8cdd-d7a74390accc" providerId="ADAL" clId="{350754B3-04D3-4F14-9B90-788104C06A87}" dt="2022-09-06T09:46:19.816" v="1" actId="47"/>
        <pc:sldMkLst>
          <pc:docMk/>
          <pc:sldMk cId="4141727680" sldId="2140"/>
        </pc:sldMkLst>
      </pc:sldChg>
      <pc:sldChg chg="ord">
        <pc:chgData name="Richard Ball" userId="c2c6c2dd-6ddc-437e-8cdd-d7a74390accc" providerId="ADAL" clId="{350754B3-04D3-4F14-9B90-788104C06A87}" dt="2022-09-08T06:49:52.509" v="145"/>
        <pc:sldMkLst>
          <pc:docMk/>
          <pc:sldMk cId="1334274926" sldId="2160"/>
        </pc:sldMkLst>
      </pc:sldChg>
      <pc:sldChg chg="addSp delSp modSp mod ord">
        <pc:chgData name="Richard Ball" userId="c2c6c2dd-6ddc-437e-8cdd-d7a74390accc" providerId="ADAL" clId="{350754B3-04D3-4F14-9B90-788104C06A87}" dt="2022-09-08T07:11:16.078" v="231" actId="14100"/>
        <pc:sldMkLst>
          <pc:docMk/>
          <pc:sldMk cId="781889263" sldId="2201"/>
        </pc:sldMkLst>
        <pc:spChg chg="del">
          <ac:chgData name="Richard Ball" userId="c2c6c2dd-6ddc-437e-8cdd-d7a74390accc" providerId="ADAL" clId="{350754B3-04D3-4F14-9B90-788104C06A87}" dt="2022-09-08T07:11:12.098" v="229" actId="478"/>
          <ac:spMkLst>
            <pc:docMk/>
            <pc:sldMk cId="781889263" sldId="2201"/>
            <ac:spMk id="2" creationId="{5C29DA16-31F6-779A-E9F7-967E7A2185A6}"/>
          </ac:spMkLst>
        </pc:spChg>
        <pc:spChg chg="mod">
          <ac:chgData name="Richard Ball" userId="c2c6c2dd-6ddc-437e-8cdd-d7a74390accc" providerId="ADAL" clId="{350754B3-04D3-4F14-9B90-788104C06A87}" dt="2022-09-08T06:56:12.212" v="222" actId="20577"/>
          <ac:spMkLst>
            <pc:docMk/>
            <pc:sldMk cId="781889263" sldId="2201"/>
            <ac:spMk id="5" creationId="{8962CD1F-8B0A-5ECE-D96A-D127F00CA1E3}"/>
          </ac:spMkLst>
        </pc:spChg>
        <pc:picChg chg="add mod modCrop">
          <ac:chgData name="Richard Ball" userId="c2c6c2dd-6ddc-437e-8cdd-d7a74390accc" providerId="ADAL" clId="{350754B3-04D3-4F14-9B90-788104C06A87}" dt="2022-09-08T07:11:16.078" v="231" actId="14100"/>
          <ac:picMkLst>
            <pc:docMk/>
            <pc:sldMk cId="781889263" sldId="2201"/>
            <ac:picMk id="8" creationId="{77DD95A9-B6D8-898E-FD79-6D9B51402F4E}"/>
          </ac:picMkLst>
        </pc:picChg>
        <pc:picChg chg="del mod">
          <ac:chgData name="Richard Ball" userId="c2c6c2dd-6ddc-437e-8cdd-d7a74390accc" providerId="ADAL" clId="{350754B3-04D3-4F14-9B90-788104C06A87}" dt="2022-09-08T07:11:10.773" v="228" actId="478"/>
          <ac:picMkLst>
            <pc:docMk/>
            <pc:sldMk cId="781889263" sldId="2201"/>
            <ac:picMk id="1026" creationId="{3CF1EEFC-7717-4D65-6B10-7EDE65DD29A2}"/>
          </ac:picMkLst>
        </pc:picChg>
      </pc:sldChg>
      <pc:sldChg chg="modSp">
        <pc:chgData name="Richard Ball" userId="c2c6c2dd-6ddc-437e-8cdd-d7a74390accc" providerId="ADAL" clId="{350754B3-04D3-4F14-9B90-788104C06A87}" dt="2022-09-06T10:52:13.948" v="118" actId="20577"/>
        <pc:sldMkLst>
          <pc:docMk/>
          <pc:sldMk cId="2378391514" sldId="2206"/>
        </pc:sldMkLst>
        <pc:spChg chg="mod">
          <ac:chgData name="Richard Ball" userId="c2c6c2dd-6ddc-437e-8cdd-d7a74390accc" providerId="ADAL" clId="{350754B3-04D3-4F14-9B90-788104C06A87}" dt="2022-09-06T10:52:13.948" v="118" actId="20577"/>
          <ac:spMkLst>
            <pc:docMk/>
            <pc:sldMk cId="2378391514" sldId="2206"/>
            <ac:spMk id="2" creationId="{2F20E907-D800-498D-A1C2-A91D6A0983C9}"/>
          </ac:spMkLst>
        </pc:spChg>
      </pc:sldChg>
      <pc:sldChg chg="delSp modSp mod ord">
        <pc:chgData name="Richard Ball" userId="c2c6c2dd-6ddc-437e-8cdd-d7a74390accc" providerId="ADAL" clId="{350754B3-04D3-4F14-9B90-788104C06A87}" dt="2022-09-08T06:49:59.338" v="147" actId="478"/>
        <pc:sldMkLst>
          <pc:docMk/>
          <pc:sldMk cId="1689151294" sldId="2209"/>
        </pc:sldMkLst>
        <pc:spChg chg="del mod">
          <ac:chgData name="Richard Ball" userId="c2c6c2dd-6ddc-437e-8cdd-d7a74390accc" providerId="ADAL" clId="{350754B3-04D3-4F14-9B90-788104C06A87}" dt="2022-09-08T06:49:59.338" v="147" actId="478"/>
          <ac:spMkLst>
            <pc:docMk/>
            <pc:sldMk cId="1689151294" sldId="2209"/>
            <ac:spMk id="4" creationId="{11FA8C77-30DA-4795-B18A-03A24F40E11E}"/>
          </ac:spMkLst>
        </pc:spChg>
        <pc:spChg chg="mod">
          <ac:chgData name="Richard Ball" userId="c2c6c2dd-6ddc-437e-8cdd-d7a74390accc" providerId="ADAL" clId="{350754B3-04D3-4F14-9B90-788104C06A87}" dt="2022-09-06T09:55:15.886" v="82" actId="1076"/>
          <ac:spMkLst>
            <pc:docMk/>
            <pc:sldMk cId="1689151294" sldId="2209"/>
            <ac:spMk id="15" creationId="{93FF1027-3E56-4D1F-BA27-360268904552}"/>
          </ac:spMkLst>
        </pc:spChg>
        <pc:spChg chg="del mod">
          <ac:chgData name="Richard Ball" userId="c2c6c2dd-6ddc-437e-8cdd-d7a74390accc" providerId="ADAL" clId="{350754B3-04D3-4F14-9B90-788104C06A87}" dt="2022-09-06T09:55:24.164" v="86" actId="478"/>
          <ac:spMkLst>
            <pc:docMk/>
            <pc:sldMk cId="1689151294" sldId="2209"/>
            <ac:spMk id="16" creationId="{CD58DEE2-C807-49F9-B55A-846F0F772F08}"/>
          </ac:spMkLst>
        </pc:spChg>
      </pc:sldChg>
      <pc:sldChg chg="modSp add del mod ord">
        <pc:chgData name="Richard Ball" userId="c2c6c2dd-6ddc-437e-8cdd-d7a74390accc" providerId="ADAL" clId="{350754B3-04D3-4F14-9B90-788104C06A87}" dt="2022-09-08T06:55:27.307" v="171" actId="20577"/>
        <pc:sldMkLst>
          <pc:docMk/>
          <pc:sldMk cId="146754988" sldId="2210"/>
        </pc:sldMkLst>
        <pc:spChg chg="mod">
          <ac:chgData name="Richard Ball" userId="c2c6c2dd-6ddc-437e-8cdd-d7a74390accc" providerId="ADAL" clId="{350754B3-04D3-4F14-9B90-788104C06A87}" dt="2022-09-08T06:55:27.307" v="171" actId="20577"/>
          <ac:spMkLst>
            <pc:docMk/>
            <pc:sldMk cId="146754988" sldId="2210"/>
            <ac:spMk id="2" creationId="{7457372C-6AB3-45CD-9443-2464C333F6E8}"/>
          </ac:spMkLst>
        </pc:spChg>
      </pc:sldChg>
      <pc:sldChg chg="del">
        <pc:chgData name="Richard Ball" userId="c2c6c2dd-6ddc-437e-8cdd-d7a74390accc" providerId="ADAL" clId="{350754B3-04D3-4F14-9B90-788104C06A87}" dt="2022-09-08T06:54:50.443" v="148" actId="47"/>
        <pc:sldMkLst>
          <pc:docMk/>
          <pc:sldMk cId="3338550506" sldId="2215"/>
        </pc:sldMkLst>
      </pc:sldChg>
      <pc:sldChg chg="modSp add mod">
        <pc:chgData name="Richard Ball" userId="c2c6c2dd-6ddc-437e-8cdd-d7a74390accc" providerId="ADAL" clId="{350754B3-04D3-4F14-9B90-788104C06A87}" dt="2022-09-06T09:46:59.297" v="22" actId="20577"/>
        <pc:sldMkLst>
          <pc:docMk/>
          <pc:sldMk cId="750381889" sldId="2248"/>
        </pc:sldMkLst>
        <pc:spChg chg="mod">
          <ac:chgData name="Richard Ball" userId="c2c6c2dd-6ddc-437e-8cdd-d7a74390accc" providerId="ADAL" clId="{350754B3-04D3-4F14-9B90-788104C06A87}" dt="2022-09-06T09:46:59.297" v="22" actId="20577"/>
          <ac:spMkLst>
            <pc:docMk/>
            <pc:sldMk cId="750381889" sldId="2248"/>
            <ac:spMk id="2" creationId="{9E66A2F8-1F13-446D-BD57-67A2CF7BEA7D}"/>
          </ac:spMkLst>
        </pc:spChg>
      </pc:sldChg>
      <pc:sldChg chg="new del">
        <pc:chgData name="Richard Ball" userId="c2c6c2dd-6ddc-437e-8cdd-d7a74390accc" providerId="ADAL" clId="{350754B3-04D3-4F14-9B90-788104C06A87}" dt="2022-09-06T09:46:51.197" v="4" actId="680"/>
        <pc:sldMkLst>
          <pc:docMk/>
          <pc:sldMk cId="1239028910" sldId="2248"/>
        </pc:sldMkLst>
      </pc:sldChg>
      <pc:sldChg chg="modSp mod">
        <pc:chgData name="Richard Ball" userId="c2c6c2dd-6ddc-437e-8cdd-d7a74390accc" providerId="ADAL" clId="{350754B3-04D3-4F14-9B90-788104C06A87}" dt="2022-09-06T09:54:01.441" v="80" actId="20577"/>
        <pc:sldMkLst>
          <pc:docMk/>
          <pc:sldMk cId="3423097389" sldId="2249"/>
        </pc:sldMkLst>
        <pc:spChg chg="mod">
          <ac:chgData name="Richard Ball" userId="c2c6c2dd-6ddc-437e-8cdd-d7a74390accc" providerId="ADAL" clId="{350754B3-04D3-4F14-9B90-788104C06A87}" dt="2022-09-06T09:54:01.441" v="80" actId="20577"/>
          <ac:spMkLst>
            <pc:docMk/>
            <pc:sldMk cId="3423097389" sldId="2249"/>
            <ac:spMk id="3" creationId="{84D1BC2D-767B-46A8-A009-C3135B416D8A}"/>
          </ac:spMkLst>
        </pc:spChg>
      </pc:sldChg>
      <pc:sldChg chg="addSp delSp modSp mod">
        <pc:chgData name="Richard Ball" userId="c2c6c2dd-6ddc-437e-8cdd-d7a74390accc" providerId="ADAL" clId="{350754B3-04D3-4F14-9B90-788104C06A87}" dt="2022-09-08T09:50:06.358" v="245" actId="14100"/>
        <pc:sldMkLst>
          <pc:docMk/>
          <pc:sldMk cId="2115896557" sldId="2250"/>
        </pc:sldMkLst>
        <pc:spChg chg="del mod">
          <ac:chgData name="Richard Ball" userId="c2c6c2dd-6ddc-437e-8cdd-d7a74390accc" providerId="ADAL" clId="{350754B3-04D3-4F14-9B90-788104C06A87}" dt="2022-09-08T09:49:37.857" v="237" actId="478"/>
          <ac:spMkLst>
            <pc:docMk/>
            <pc:sldMk cId="2115896557" sldId="2250"/>
            <ac:spMk id="3" creationId="{C3B57B80-BBBA-4B98-8335-065C61A53017}"/>
          </ac:spMkLst>
        </pc:spChg>
        <pc:spChg chg="del mod">
          <ac:chgData name="Richard Ball" userId="c2c6c2dd-6ddc-437e-8cdd-d7a74390accc" providerId="ADAL" clId="{350754B3-04D3-4F14-9B90-788104C06A87}" dt="2022-09-08T09:49:35.609" v="235" actId="478"/>
          <ac:spMkLst>
            <pc:docMk/>
            <pc:sldMk cId="2115896557" sldId="2250"/>
            <ac:spMk id="7170" creationId="{234B7F53-AB4C-44D3-B25F-4B7B48DDA8C0}"/>
          </ac:spMkLst>
        </pc:spChg>
        <pc:spChg chg="del mod">
          <ac:chgData name="Richard Ball" userId="c2c6c2dd-6ddc-437e-8cdd-d7a74390accc" providerId="ADAL" clId="{350754B3-04D3-4F14-9B90-788104C06A87}" dt="2022-09-08T09:49:33.360" v="233" actId="478"/>
          <ac:spMkLst>
            <pc:docMk/>
            <pc:sldMk cId="2115896557" sldId="2250"/>
            <ac:spMk id="7172" creationId="{C1B0A9CD-81D0-4F5F-A16C-18CBC101DDD3}"/>
          </ac:spMkLst>
        </pc:spChg>
        <pc:picChg chg="add mod modCrop">
          <ac:chgData name="Richard Ball" userId="c2c6c2dd-6ddc-437e-8cdd-d7a74390accc" providerId="ADAL" clId="{350754B3-04D3-4F14-9B90-788104C06A87}" dt="2022-09-08T09:50:06.358" v="245" actId="14100"/>
          <ac:picMkLst>
            <pc:docMk/>
            <pc:sldMk cId="2115896557" sldId="2250"/>
            <ac:picMk id="5" creationId="{23BD9F5E-C64F-0B47-3535-B1FEA32B72E2}"/>
          </ac:picMkLst>
        </pc:picChg>
        <pc:picChg chg="mod">
          <ac:chgData name="Richard Ball" userId="c2c6c2dd-6ddc-437e-8cdd-d7a74390accc" providerId="ADAL" clId="{350754B3-04D3-4F14-9B90-788104C06A87}" dt="2022-09-08T09:50:03.502" v="243" actId="14100"/>
          <ac:picMkLst>
            <pc:docMk/>
            <pc:sldMk cId="2115896557" sldId="2250"/>
            <ac:picMk id="12" creationId="{82C5F0D5-A8FF-43AB-B08D-891802ABA09F}"/>
          </ac:picMkLst>
        </pc:picChg>
      </pc:sldChg>
      <pc:sldMasterChg chg="del delSldLayout">
        <pc:chgData name="Richard Ball" userId="c2c6c2dd-6ddc-437e-8cdd-d7a74390accc" providerId="ADAL" clId="{350754B3-04D3-4F14-9B90-788104C06A87}" dt="2022-09-06T09:46:19.816" v="1" actId="47"/>
        <pc:sldMasterMkLst>
          <pc:docMk/>
          <pc:sldMasterMk cId="2594598984" sldId="2147483678"/>
        </pc:sldMasterMkLst>
        <pc:sldLayoutChg chg="del">
          <pc:chgData name="Richard Ball" userId="c2c6c2dd-6ddc-437e-8cdd-d7a74390accc" providerId="ADAL" clId="{350754B3-04D3-4F14-9B90-788104C06A87}" dt="2022-09-06T09:46:19.816" v="1" actId="47"/>
          <pc:sldLayoutMkLst>
            <pc:docMk/>
            <pc:sldMasterMk cId="2594598984" sldId="2147483678"/>
            <pc:sldLayoutMk cId="2130734465" sldId="2147483679"/>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3031230007" sldId="2147483680"/>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1201852787" sldId="2147483681"/>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2612423643" sldId="2147483682"/>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4176693584" sldId="2147483683"/>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3937666927" sldId="2147483684"/>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198898548" sldId="2147483685"/>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2763913052" sldId="2147483686"/>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1289511646" sldId="2147483687"/>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1254716073" sldId="2147483688"/>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2832825126" sldId="2147483689"/>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1992050308" sldId="2147483690"/>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246498868" sldId="2147483691"/>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757162222" sldId="2147483692"/>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827357859" sldId="2147483693"/>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3549138008" sldId="2147483694"/>
          </pc:sldLayoutMkLst>
        </pc:sldLayoutChg>
        <pc:sldLayoutChg chg="del">
          <pc:chgData name="Richard Ball" userId="c2c6c2dd-6ddc-437e-8cdd-d7a74390accc" providerId="ADAL" clId="{350754B3-04D3-4F14-9B90-788104C06A87}" dt="2022-09-06T09:46:19.816" v="1" actId="47"/>
          <pc:sldLayoutMkLst>
            <pc:docMk/>
            <pc:sldMasterMk cId="2594598984" sldId="2147483678"/>
            <pc:sldLayoutMk cId="442745976" sldId="2147483695"/>
          </pc:sldLayoutMkLst>
        </pc:sldLayoutChg>
      </pc:sldMasterChg>
    </pc:docChg>
  </pc:docChgLst>
  <pc:docChgLst>
    <pc:chgData name="Richard Ball" userId="S::richard.ball@sthelens.london::c2c6c2dd-6ddc-437e-8cdd-d7a74390accc" providerId="AD" clId="Web-{814ADE5B-EF7B-5DA9-70F9-40C9608D59D2}"/>
    <pc:docChg chg="modSld">
      <pc:chgData name="Richard Ball" userId="S::richard.ball@sthelens.london::c2c6c2dd-6ddc-437e-8cdd-d7a74390accc" providerId="AD" clId="Web-{814ADE5B-EF7B-5DA9-70F9-40C9608D59D2}" dt="2023-09-07T12:26:00.041" v="31" actId="1076"/>
      <pc:docMkLst>
        <pc:docMk/>
      </pc:docMkLst>
      <pc:sldChg chg="addSp modSp">
        <pc:chgData name="Richard Ball" userId="S::richard.ball@sthelens.london::c2c6c2dd-6ddc-437e-8cdd-d7a74390accc" providerId="AD" clId="Web-{814ADE5B-EF7B-5DA9-70F9-40C9608D59D2}" dt="2023-09-07T12:26:00.041" v="31" actId="1076"/>
        <pc:sldMkLst>
          <pc:docMk/>
          <pc:sldMk cId="812834812" sldId="2161"/>
        </pc:sldMkLst>
        <pc:spChg chg="add mod">
          <ac:chgData name="Richard Ball" userId="S::richard.ball@sthelens.london::c2c6c2dd-6ddc-437e-8cdd-d7a74390accc" providerId="AD" clId="Web-{814ADE5B-EF7B-5DA9-70F9-40C9608D59D2}" dt="2023-09-07T12:25:26.134" v="15" actId="20577"/>
          <ac:spMkLst>
            <pc:docMk/>
            <pc:sldMk cId="812834812" sldId="2161"/>
            <ac:spMk id="3" creationId="{860EE62C-BDC9-1D1B-ED13-666CD87B93CE}"/>
          </ac:spMkLst>
        </pc:spChg>
        <pc:spChg chg="add mod">
          <ac:chgData name="Richard Ball" userId="S::richard.ball@sthelens.london::c2c6c2dd-6ddc-437e-8cdd-d7a74390accc" providerId="AD" clId="Web-{814ADE5B-EF7B-5DA9-70F9-40C9608D59D2}" dt="2023-09-07T12:25:35.493" v="17" actId="14100"/>
          <ac:spMkLst>
            <pc:docMk/>
            <pc:sldMk cId="812834812" sldId="2161"/>
            <ac:spMk id="4" creationId="{8FB180E5-72BD-5C78-6473-E65F0A19F118}"/>
          </ac:spMkLst>
        </pc:spChg>
        <pc:spChg chg="add mod">
          <ac:chgData name="Richard Ball" userId="S::richard.ball@sthelens.london::c2c6c2dd-6ddc-437e-8cdd-d7a74390accc" providerId="AD" clId="Web-{814ADE5B-EF7B-5DA9-70F9-40C9608D59D2}" dt="2023-09-07T12:25:45.681" v="26" actId="1076"/>
          <ac:spMkLst>
            <pc:docMk/>
            <pc:sldMk cId="812834812" sldId="2161"/>
            <ac:spMk id="5" creationId="{D9120FCE-8A0A-9745-BD5C-991C4396DE6A}"/>
          </ac:spMkLst>
        </pc:spChg>
        <pc:spChg chg="add mod">
          <ac:chgData name="Richard Ball" userId="S::richard.ball@sthelens.london::c2c6c2dd-6ddc-437e-8cdd-d7a74390accc" providerId="AD" clId="Web-{814ADE5B-EF7B-5DA9-70F9-40C9608D59D2}" dt="2023-09-07T12:25:45.681" v="27" actId="1076"/>
          <ac:spMkLst>
            <pc:docMk/>
            <pc:sldMk cId="812834812" sldId="2161"/>
            <ac:spMk id="6" creationId="{08EC7A4F-64FD-686B-1D9B-A0B2C5EBEB77}"/>
          </ac:spMkLst>
        </pc:spChg>
        <pc:spChg chg="add mod">
          <ac:chgData name="Richard Ball" userId="S::richard.ball@sthelens.london::c2c6c2dd-6ddc-437e-8cdd-d7a74390accc" providerId="AD" clId="Web-{814ADE5B-EF7B-5DA9-70F9-40C9608D59D2}" dt="2023-09-07T12:25:42.118" v="23" actId="1076"/>
          <ac:spMkLst>
            <pc:docMk/>
            <pc:sldMk cId="812834812" sldId="2161"/>
            <ac:spMk id="7" creationId="{233593AB-1EC8-66AF-A890-7C3E629BEC74}"/>
          </ac:spMkLst>
        </pc:spChg>
        <pc:spChg chg="add mod">
          <ac:chgData name="Richard Ball" userId="S::richard.ball@sthelens.london::c2c6c2dd-6ddc-437e-8cdd-d7a74390accc" providerId="AD" clId="Web-{814ADE5B-EF7B-5DA9-70F9-40C9608D59D2}" dt="2023-09-07T12:25:42.118" v="24" actId="1076"/>
          <ac:spMkLst>
            <pc:docMk/>
            <pc:sldMk cId="812834812" sldId="2161"/>
            <ac:spMk id="8" creationId="{A6E3C984-495D-46B3-5C96-44C29EFB2B06}"/>
          </ac:spMkLst>
        </pc:spChg>
        <pc:spChg chg="add mod">
          <ac:chgData name="Richard Ball" userId="S::richard.ball@sthelens.london::c2c6c2dd-6ddc-437e-8cdd-d7a74390accc" providerId="AD" clId="Web-{814ADE5B-EF7B-5DA9-70F9-40C9608D59D2}" dt="2023-09-07T12:25:42.118" v="25" actId="1076"/>
          <ac:spMkLst>
            <pc:docMk/>
            <pc:sldMk cId="812834812" sldId="2161"/>
            <ac:spMk id="9" creationId="{E191B232-BDB5-4A8F-75B9-FF92B64C9681}"/>
          </ac:spMkLst>
        </pc:spChg>
        <pc:picChg chg="mod">
          <ac:chgData name="Richard Ball" userId="S::richard.ball@sthelens.london::c2c6c2dd-6ddc-437e-8cdd-d7a74390accc" providerId="AD" clId="Web-{814ADE5B-EF7B-5DA9-70F9-40C9608D59D2}" dt="2023-09-07T12:26:00.041" v="31" actId="1076"/>
          <ac:picMkLst>
            <pc:docMk/>
            <pc:sldMk cId="812834812" sldId="2161"/>
            <ac:picMk id="3076" creationId="{34C904D8-696E-41D9-A711-46E79AC002C4}"/>
          </ac:picMkLst>
        </pc:picChg>
      </pc:sldChg>
      <pc:sldChg chg="addSp delSp modSp">
        <pc:chgData name="Richard Ball" userId="S::richard.ball@sthelens.london::c2c6c2dd-6ddc-437e-8cdd-d7a74390accc" providerId="AD" clId="Web-{814ADE5B-EF7B-5DA9-70F9-40C9608D59D2}" dt="2023-09-07T12:23:02.925" v="8"/>
        <pc:sldMkLst>
          <pc:docMk/>
          <pc:sldMk cId="917947785" sldId="2244"/>
        </pc:sldMkLst>
        <pc:spChg chg="del">
          <ac:chgData name="Richard Ball" userId="S::richard.ball@sthelens.london::c2c6c2dd-6ddc-437e-8cdd-d7a74390accc" providerId="AD" clId="Web-{814ADE5B-EF7B-5DA9-70F9-40C9608D59D2}" dt="2023-09-07T12:23:00.285" v="6"/>
          <ac:spMkLst>
            <pc:docMk/>
            <pc:sldMk cId="917947785" sldId="2244"/>
            <ac:spMk id="2" creationId="{C2A78D2C-40A1-EA13-811C-4C4DB104FBB1}"/>
          </ac:spMkLst>
        </pc:spChg>
        <pc:spChg chg="add del mod">
          <ac:chgData name="Richard Ball" userId="S::richard.ball@sthelens.london::c2c6c2dd-6ddc-437e-8cdd-d7a74390accc" providerId="AD" clId="Web-{814ADE5B-EF7B-5DA9-70F9-40C9608D59D2}" dt="2023-09-07T12:23:02.925" v="8"/>
          <ac:spMkLst>
            <pc:docMk/>
            <pc:sldMk cId="917947785" sldId="2244"/>
            <ac:spMk id="4" creationId="{F201E9B7-376A-955E-ED6C-BF44FEEB25E3}"/>
          </ac:spMkLst>
        </pc:spChg>
      </pc:sldChg>
      <pc:sldChg chg="modSp">
        <pc:chgData name="Richard Ball" userId="S::richard.ball@sthelens.london::c2c6c2dd-6ddc-437e-8cdd-d7a74390accc" providerId="AD" clId="Web-{814ADE5B-EF7B-5DA9-70F9-40C9608D59D2}" dt="2023-09-07T12:21:52.329" v="5" actId="20577"/>
        <pc:sldMkLst>
          <pc:docMk/>
          <pc:sldMk cId="1503833271" sldId="2251"/>
        </pc:sldMkLst>
        <pc:spChg chg="mod">
          <ac:chgData name="Richard Ball" userId="S::richard.ball@sthelens.london::c2c6c2dd-6ddc-437e-8cdd-d7a74390accc" providerId="AD" clId="Web-{814ADE5B-EF7B-5DA9-70F9-40C9608D59D2}" dt="2023-09-07T12:21:52.329" v="5" actId="20577"/>
          <ac:spMkLst>
            <pc:docMk/>
            <pc:sldMk cId="1503833271" sldId="2251"/>
            <ac:spMk id="2" creationId="{16BFD537-BAC0-433D-CB8D-ADEC8650FFD3}"/>
          </ac:spMkLst>
        </pc:spChg>
      </pc:sldChg>
    </pc:docChg>
  </pc:docChgLst>
  <pc:docChgLst>
    <pc:chgData name="Richard Ball" userId="c2c6c2dd-6ddc-437e-8cdd-d7a74390accc" providerId="ADAL" clId="{19EFBE79-1913-4A2B-A163-45239F28F8CC}"/>
    <pc:docChg chg="undo custSel addSld delSld modSld sldOrd">
      <pc:chgData name="Richard Ball" userId="c2c6c2dd-6ddc-437e-8cdd-d7a74390accc" providerId="ADAL" clId="{19EFBE79-1913-4A2B-A163-45239F28F8CC}" dt="2021-05-13T09:56:29.335" v="1377" actId="14100"/>
      <pc:docMkLst>
        <pc:docMk/>
      </pc:docMkLst>
      <pc:sldChg chg="addSp modSp mod">
        <pc:chgData name="Richard Ball" userId="c2c6c2dd-6ddc-437e-8cdd-d7a74390accc" providerId="ADAL" clId="{19EFBE79-1913-4A2B-A163-45239F28F8CC}" dt="2021-05-13T09:43:12.301" v="1282" actId="1076"/>
        <pc:sldMkLst>
          <pc:docMk/>
          <pc:sldMk cId="1008563921" sldId="257"/>
        </pc:sldMkLst>
        <pc:spChg chg="add mod">
          <ac:chgData name="Richard Ball" userId="c2c6c2dd-6ddc-437e-8cdd-d7a74390accc" providerId="ADAL" clId="{19EFBE79-1913-4A2B-A163-45239F28F8CC}" dt="2021-05-13T09:42:54.224" v="1276" actId="1076"/>
          <ac:spMkLst>
            <pc:docMk/>
            <pc:sldMk cId="1008563921" sldId="257"/>
            <ac:spMk id="2" creationId="{B9E080F6-351F-4413-B64F-94AA8CD46082}"/>
          </ac:spMkLst>
        </pc:spChg>
        <pc:spChg chg="add mod">
          <ac:chgData name="Richard Ball" userId="c2c6c2dd-6ddc-437e-8cdd-d7a74390accc" providerId="ADAL" clId="{19EFBE79-1913-4A2B-A163-45239F28F8CC}" dt="2021-05-13T09:42:57.086" v="1277" actId="1076"/>
          <ac:spMkLst>
            <pc:docMk/>
            <pc:sldMk cId="1008563921" sldId="257"/>
            <ac:spMk id="5" creationId="{F60E0A0D-79FD-4644-91C2-502BFE51AC37}"/>
          </ac:spMkLst>
        </pc:spChg>
        <pc:spChg chg="add mod">
          <ac:chgData name="Richard Ball" userId="c2c6c2dd-6ddc-437e-8cdd-d7a74390accc" providerId="ADAL" clId="{19EFBE79-1913-4A2B-A163-45239F28F8CC}" dt="2021-05-13T09:43:03.466" v="1279" actId="1076"/>
          <ac:spMkLst>
            <pc:docMk/>
            <pc:sldMk cId="1008563921" sldId="257"/>
            <ac:spMk id="6" creationId="{45904DCE-6975-4706-9DFE-289428384811}"/>
          </ac:spMkLst>
        </pc:spChg>
        <pc:spChg chg="add mod">
          <ac:chgData name="Richard Ball" userId="c2c6c2dd-6ddc-437e-8cdd-d7a74390accc" providerId="ADAL" clId="{19EFBE79-1913-4A2B-A163-45239F28F8CC}" dt="2021-05-13T09:43:06.035" v="1280" actId="1076"/>
          <ac:spMkLst>
            <pc:docMk/>
            <pc:sldMk cId="1008563921" sldId="257"/>
            <ac:spMk id="7" creationId="{870D9B09-6CD6-4BB3-BB50-FB9F8F1A420A}"/>
          </ac:spMkLst>
        </pc:spChg>
        <pc:spChg chg="add mod">
          <ac:chgData name="Richard Ball" userId="c2c6c2dd-6ddc-437e-8cdd-d7a74390accc" providerId="ADAL" clId="{19EFBE79-1913-4A2B-A163-45239F28F8CC}" dt="2021-05-13T09:43:08.523" v="1281" actId="1076"/>
          <ac:spMkLst>
            <pc:docMk/>
            <pc:sldMk cId="1008563921" sldId="257"/>
            <ac:spMk id="8" creationId="{6BD04B0C-0125-4732-9AFE-0626E7BB6ED3}"/>
          </ac:spMkLst>
        </pc:spChg>
        <pc:spChg chg="add mod">
          <ac:chgData name="Richard Ball" userId="c2c6c2dd-6ddc-437e-8cdd-d7a74390accc" providerId="ADAL" clId="{19EFBE79-1913-4A2B-A163-45239F28F8CC}" dt="2021-05-13T09:43:12.301" v="1282" actId="1076"/>
          <ac:spMkLst>
            <pc:docMk/>
            <pc:sldMk cId="1008563921" sldId="257"/>
            <ac:spMk id="9" creationId="{15664420-49F6-44A2-B8C0-434B9CED0966}"/>
          </ac:spMkLst>
        </pc:spChg>
        <pc:spChg chg="mod">
          <ac:chgData name="Richard Ball" userId="c2c6c2dd-6ddc-437e-8cdd-d7a74390accc" providerId="ADAL" clId="{19EFBE79-1913-4A2B-A163-45239F28F8CC}" dt="2021-05-13T09:43:01.162" v="1278" actId="1076"/>
          <ac:spMkLst>
            <pc:docMk/>
            <pc:sldMk cId="1008563921" sldId="257"/>
            <ac:spMk id="8223" creationId="{9F838B7A-0485-4B73-A171-1587EFA6F9A5}"/>
          </ac:spMkLst>
        </pc:spChg>
        <pc:graphicFrameChg chg="mod modGraphic">
          <ac:chgData name="Richard Ball" userId="c2c6c2dd-6ddc-437e-8cdd-d7a74390accc" providerId="ADAL" clId="{19EFBE79-1913-4A2B-A163-45239F28F8CC}" dt="2021-05-13T09:42:39.538" v="1242" actId="1076"/>
          <ac:graphicFrameMkLst>
            <pc:docMk/>
            <pc:sldMk cId="1008563921" sldId="257"/>
            <ac:graphicFrameMk id="8225" creationId="{9BE24A74-C701-4771-A603-0352E2763EE0}"/>
          </ac:graphicFrameMkLst>
        </pc:graphicFrameChg>
      </pc:sldChg>
      <pc:sldChg chg="addSp delSp modSp mod ord modAnim">
        <pc:chgData name="Richard Ball" userId="c2c6c2dd-6ddc-437e-8cdd-d7a74390accc" providerId="ADAL" clId="{19EFBE79-1913-4A2B-A163-45239F28F8CC}" dt="2021-05-13T07:02:16.541" v="307"/>
        <pc:sldMkLst>
          <pc:docMk/>
          <pc:sldMk cId="0" sldId="258"/>
        </pc:sldMkLst>
        <pc:spChg chg="add mod">
          <ac:chgData name="Richard Ball" userId="c2c6c2dd-6ddc-437e-8cdd-d7a74390accc" providerId="ADAL" clId="{19EFBE79-1913-4A2B-A163-45239F28F8CC}" dt="2021-05-13T06:48:12.059" v="297" actId="208"/>
          <ac:spMkLst>
            <pc:docMk/>
            <pc:sldMk cId="0" sldId="258"/>
            <ac:spMk id="2" creationId="{6F4E0744-F6CB-49C2-868F-D8730F8E6DD1}"/>
          </ac:spMkLst>
        </pc:spChg>
        <pc:spChg chg="mod">
          <ac:chgData name="Richard Ball" userId="c2c6c2dd-6ddc-437e-8cdd-d7a74390accc" providerId="ADAL" clId="{19EFBE79-1913-4A2B-A163-45239F28F8CC}" dt="2021-05-13T06:49:34.469" v="306" actId="20577"/>
          <ac:spMkLst>
            <pc:docMk/>
            <pc:sldMk cId="0" sldId="258"/>
            <ac:spMk id="3074" creationId="{B61CCA7B-D60F-48D2-AFDB-2DCC0E1DC12F}"/>
          </ac:spMkLst>
        </pc:spChg>
        <pc:spChg chg="mod">
          <ac:chgData name="Richard Ball" userId="c2c6c2dd-6ddc-437e-8cdd-d7a74390accc" providerId="ADAL" clId="{19EFBE79-1913-4A2B-A163-45239F28F8CC}" dt="2021-05-13T06:36:45.351" v="292" actId="113"/>
          <ac:spMkLst>
            <pc:docMk/>
            <pc:sldMk cId="0" sldId="258"/>
            <ac:spMk id="3075" creationId="{DA0ABEFE-7903-44B1-BB1A-DDCA58550F8D}"/>
          </ac:spMkLst>
        </pc:spChg>
        <pc:spChg chg="del mod">
          <ac:chgData name="Richard Ball" userId="c2c6c2dd-6ddc-437e-8cdd-d7a74390accc" providerId="ADAL" clId="{19EFBE79-1913-4A2B-A163-45239F28F8CC}" dt="2021-05-13T06:49:28.100" v="301" actId="478"/>
          <ac:spMkLst>
            <pc:docMk/>
            <pc:sldMk cId="0" sldId="258"/>
            <ac:spMk id="3076" creationId="{C77E7BDB-0253-44EA-8B95-AB1394E2A369}"/>
          </ac:spMkLst>
        </pc:spChg>
        <pc:picChg chg="del">
          <ac:chgData name="Richard Ball" userId="c2c6c2dd-6ddc-437e-8cdd-d7a74390accc" providerId="ADAL" clId="{19EFBE79-1913-4A2B-A163-45239F28F8CC}" dt="2021-05-13T07:02:16.541" v="307"/>
          <ac:picMkLst>
            <pc:docMk/>
            <pc:sldMk cId="0" sldId="258"/>
            <ac:picMk id="1026" creationId="{6C6E9E14-71D2-4279-AB72-92E56159B21C}"/>
          </ac:picMkLst>
        </pc:picChg>
      </pc:sldChg>
      <pc:sldChg chg="modSp mod">
        <pc:chgData name="Richard Ball" userId="c2c6c2dd-6ddc-437e-8cdd-d7a74390accc" providerId="ADAL" clId="{19EFBE79-1913-4A2B-A163-45239F28F8CC}" dt="2021-05-11T10:17:01.961" v="193" actId="20577"/>
        <pc:sldMkLst>
          <pc:docMk/>
          <pc:sldMk cId="0" sldId="259"/>
        </pc:sldMkLst>
        <pc:spChg chg="mod">
          <ac:chgData name="Richard Ball" userId="c2c6c2dd-6ddc-437e-8cdd-d7a74390accc" providerId="ADAL" clId="{19EFBE79-1913-4A2B-A163-45239F28F8CC}" dt="2021-05-11T10:17:01.961" v="193" actId="20577"/>
          <ac:spMkLst>
            <pc:docMk/>
            <pc:sldMk cId="0" sldId="259"/>
            <ac:spMk id="10242" creationId="{9B4D70EC-8F6A-4C27-890B-5DA4804DB7B1}"/>
          </ac:spMkLst>
        </pc:spChg>
      </pc:sldChg>
      <pc:sldChg chg="modSp mod">
        <pc:chgData name="Richard Ball" userId="c2c6c2dd-6ddc-437e-8cdd-d7a74390accc" providerId="ADAL" clId="{19EFBE79-1913-4A2B-A163-45239F28F8CC}" dt="2021-05-11T10:27:38.418" v="262" actId="1076"/>
        <pc:sldMkLst>
          <pc:docMk/>
          <pc:sldMk cId="0" sldId="260"/>
        </pc:sldMkLst>
        <pc:graphicFrameChg chg="modGraphic">
          <ac:chgData name="Richard Ball" userId="c2c6c2dd-6ddc-437e-8cdd-d7a74390accc" providerId="ADAL" clId="{19EFBE79-1913-4A2B-A163-45239F28F8CC}" dt="2021-05-11T10:27:32.294" v="260" actId="20577"/>
          <ac:graphicFrameMkLst>
            <pc:docMk/>
            <pc:sldMk cId="0" sldId="260"/>
            <ac:graphicFrameMk id="4" creationId="{3D73D545-5AA0-4D75-8AED-8A665F53CA6E}"/>
          </ac:graphicFrameMkLst>
        </pc:graphicFrameChg>
        <pc:graphicFrameChg chg="mod modGraphic">
          <ac:chgData name="Richard Ball" userId="c2c6c2dd-6ddc-437e-8cdd-d7a74390accc" providerId="ADAL" clId="{19EFBE79-1913-4A2B-A163-45239F28F8CC}" dt="2021-05-11T10:27:38.418" v="262" actId="1076"/>
          <ac:graphicFrameMkLst>
            <pc:docMk/>
            <pc:sldMk cId="0" sldId="260"/>
            <ac:graphicFrameMk id="5" creationId="{66054292-E2A8-4C25-8D20-72D0B264120E}"/>
          </ac:graphicFrameMkLst>
        </pc:graphicFrameChg>
      </pc:sldChg>
      <pc:sldChg chg="modSp mod ord">
        <pc:chgData name="Richard Ball" userId="c2c6c2dd-6ddc-437e-8cdd-d7a74390accc" providerId="ADAL" clId="{19EFBE79-1913-4A2B-A163-45239F28F8CC}" dt="2021-05-13T06:36:57.164" v="294"/>
        <pc:sldMkLst>
          <pc:docMk/>
          <pc:sldMk cId="0" sldId="261"/>
        </pc:sldMkLst>
        <pc:spChg chg="mod">
          <ac:chgData name="Richard Ball" userId="c2c6c2dd-6ddc-437e-8cdd-d7a74390accc" providerId="ADAL" clId="{19EFBE79-1913-4A2B-A163-45239F28F8CC}" dt="2021-05-11T10:14:32.372" v="74" actId="20577"/>
          <ac:spMkLst>
            <pc:docMk/>
            <pc:sldMk cId="0" sldId="261"/>
            <ac:spMk id="4099" creationId="{4037166C-2063-4BAC-AE22-FDD48961C5BF}"/>
          </ac:spMkLst>
        </pc:spChg>
      </pc:sldChg>
      <pc:sldChg chg="modSp ord">
        <pc:chgData name="Richard Ball" userId="c2c6c2dd-6ddc-437e-8cdd-d7a74390accc" providerId="ADAL" clId="{19EFBE79-1913-4A2B-A163-45239F28F8CC}" dt="2021-05-13T07:14:56.276" v="559" actId="1076"/>
        <pc:sldMkLst>
          <pc:docMk/>
          <pc:sldMk cId="0" sldId="266"/>
        </pc:sldMkLst>
        <pc:spChg chg="mod">
          <ac:chgData name="Richard Ball" userId="c2c6c2dd-6ddc-437e-8cdd-d7a74390accc" providerId="ADAL" clId="{19EFBE79-1913-4A2B-A163-45239F28F8CC}" dt="2021-05-13T07:14:32.211" v="557" actId="1076"/>
          <ac:spMkLst>
            <pc:docMk/>
            <pc:sldMk cId="0" sldId="266"/>
            <ac:spMk id="7172" creationId="{C1B0A9CD-81D0-4F5F-A16C-18CBC101DDD3}"/>
          </ac:spMkLst>
        </pc:spChg>
        <pc:picChg chg="mod">
          <ac:chgData name="Richard Ball" userId="c2c6c2dd-6ddc-437e-8cdd-d7a74390accc" providerId="ADAL" clId="{19EFBE79-1913-4A2B-A163-45239F28F8CC}" dt="2021-05-13T07:14:56.276" v="559" actId="1076"/>
          <ac:picMkLst>
            <pc:docMk/>
            <pc:sldMk cId="0" sldId="266"/>
            <ac:picMk id="7171" creationId="{B34D2D2C-4106-4AFA-90E4-00780A8D63D7}"/>
          </ac:picMkLst>
        </pc:picChg>
      </pc:sldChg>
      <pc:sldChg chg="addSp modSp mod">
        <pc:chgData name="Richard Ball" userId="c2c6c2dd-6ddc-437e-8cdd-d7a74390accc" providerId="ADAL" clId="{19EFBE79-1913-4A2B-A163-45239F28F8CC}" dt="2021-05-13T09:56:29.335" v="1377" actId="14100"/>
        <pc:sldMkLst>
          <pc:docMk/>
          <pc:sldMk cId="0" sldId="268"/>
        </pc:sldMkLst>
        <pc:spChg chg="mod">
          <ac:chgData name="Richard Ball" userId="c2c6c2dd-6ddc-437e-8cdd-d7a74390accc" providerId="ADAL" clId="{19EFBE79-1913-4A2B-A163-45239F28F8CC}" dt="2021-05-13T09:56:25.465" v="1376" actId="14100"/>
          <ac:spMkLst>
            <pc:docMk/>
            <pc:sldMk cId="0" sldId="268"/>
            <ac:spMk id="3" creationId="{9096C439-154A-4468-B0C8-DDC71F296175}"/>
          </ac:spMkLst>
        </pc:spChg>
        <pc:spChg chg="mod">
          <ac:chgData name="Richard Ball" userId="c2c6c2dd-6ddc-437e-8cdd-d7a74390accc" providerId="ADAL" clId="{19EFBE79-1913-4A2B-A163-45239F28F8CC}" dt="2021-05-13T09:56:11.087" v="1370" actId="1076"/>
          <ac:spMkLst>
            <pc:docMk/>
            <pc:sldMk cId="0" sldId="268"/>
            <ac:spMk id="14341" creationId="{6FD0164E-A411-4186-A48A-F7EE6012BFCF}"/>
          </ac:spMkLst>
        </pc:spChg>
        <pc:spChg chg="mod">
          <ac:chgData name="Richard Ball" userId="c2c6c2dd-6ddc-437e-8cdd-d7a74390accc" providerId="ADAL" clId="{19EFBE79-1913-4A2B-A163-45239F28F8CC}" dt="2021-05-13T09:56:13.310" v="1371" actId="1076"/>
          <ac:spMkLst>
            <pc:docMk/>
            <pc:sldMk cId="0" sldId="268"/>
            <ac:spMk id="14342" creationId="{A5060C3C-5F67-4F52-AF0B-2F82F20FF168}"/>
          </ac:spMkLst>
        </pc:spChg>
        <pc:spChg chg="mod">
          <ac:chgData name="Richard Ball" userId="c2c6c2dd-6ddc-437e-8cdd-d7a74390accc" providerId="ADAL" clId="{19EFBE79-1913-4A2B-A163-45239F28F8CC}" dt="2021-05-13T09:56:29.335" v="1377" actId="14100"/>
          <ac:spMkLst>
            <pc:docMk/>
            <pc:sldMk cId="0" sldId="268"/>
            <ac:spMk id="14346" creationId="{1B6D9953-5B66-4C32-BA98-75D0D3656CC6}"/>
          </ac:spMkLst>
        </pc:spChg>
        <pc:spChg chg="mod">
          <ac:chgData name="Richard Ball" userId="c2c6c2dd-6ddc-437e-8cdd-d7a74390accc" providerId="ADAL" clId="{19EFBE79-1913-4A2B-A163-45239F28F8CC}" dt="2021-05-13T09:56:25.465" v="1376" actId="14100"/>
          <ac:spMkLst>
            <pc:docMk/>
            <pc:sldMk cId="0" sldId="268"/>
            <ac:spMk id="14347" creationId="{46A33637-A22D-47E3-8517-C7FA78574D62}"/>
          </ac:spMkLst>
        </pc:spChg>
        <pc:spChg chg="mod">
          <ac:chgData name="Richard Ball" userId="c2c6c2dd-6ddc-437e-8cdd-d7a74390accc" providerId="ADAL" clId="{19EFBE79-1913-4A2B-A163-45239F28F8CC}" dt="2021-05-13T09:56:25.465" v="1376" actId="14100"/>
          <ac:spMkLst>
            <pc:docMk/>
            <pc:sldMk cId="0" sldId="268"/>
            <ac:spMk id="14348" creationId="{E8B10D87-CB42-4F52-A334-D100135065B7}"/>
          </ac:spMkLst>
        </pc:spChg>
        <pc:cxnChg chg="add mod">
          <ac:chgData name="Richard Ball" userId="c2c6c2dd-6ddc-437e-8cdd-d7a74390accc" providerId="ADAL" clId="{19EFBE79-1913-4A2B-A163-45239F28F8CC}" dt="2021-05-13T09:56:25.465" v="1376" actId="14100"/>
          <ac:cxnSpMkLst>
            <pc:docMk/>
            <pc:sldMk cId="0" sldId="268"/>
            <ac:cxnSpMk id="4" creationId="{6D9FD600-021F-4AC4-B3C9-4C8261CFD009}"/>
          </ac:cxnSpMkLst>
        </pc:cxnChg>
        <pc:cxnChg chg="mod">
          <ac:chgData name="Richard Ball" userId="c2c6c2dd-6ddc-437e-8cdd-d7a74390accc" providerId="ADAL" clId="{19EFBE79-1913-4A2B-A163-45239F28F8CC}" dt="2021-05-13T09:56:25.465" v="1376" actId="14100"/>
          <ac:cxnSpMkLst>
            <pc:docMk/>
            <pc:sldMk cId="0" sldId="268"/>
            <ac:cxnSpMk id="5" creationId="{72404C71-F387-4B45-BB59-C28E823C811A}"/>
          </ac:cxnSpMkLst>
        </pc:cxnChg>
        <pc:cxnChg chg="mod">
          <ac:chgData name="Richard Ball" userId="c2c6c2dd-6ddc-437e-8cdd-d7a74390accc" providerId="ADAL" clId="{19EFBE79-1913-4A2B-A163-45239F28F8CC}" dt="2021-05-13T09:56:25.465" v="1376" actId="14100"/>
          <ac:cxnSpMkLst>
            <pc:docMk/>
            <pc:sldMk cId="0" sldId="268"/>
            <ac:cxnSpMk id="7" creationId="{1E8EE339-1B7E-4F28-BF82-A87981268CD0}"/>
          </ac:cxnSpMkLst>
        </pc:cxnChg>
        <pc:cxnChg chg="add mod">
          <ac:chgData name="Richard Ball" userId="c2c6c2dd-6ddc-437e-8cdd-d7a74390accc" providerId="ADAL" clId="{19EFBE79-1913-4A2B-A163-45239F28F8CC}" dt="2021-05-13T09:56:25.465" v="1376" actId="14100"/>
          <ac:cxnSpMkLst>
            <pc:docMk/>
            <pc:sldMk cId="0" sldId="268"/>
            <ac:cxnSpMk id="16" creationId="{D0B81C6B-8F02-490E-90D6-33ADD0A36CBF}"/>
          </ac:cxnSpMkLst>
        </pc:cxnChg>
      </pc:sldChg>
      <pc:sldChg chg="modSp">
        <pc:chgData name="Richard Ball" userId="c2c6c2dd-6ddc-437e-8cdd-d7a74390accc" providerId="ADAL" clId="{19EFBE79-1913-4A2B-A163-45239F28F8CC}" dt="2021-05-13T09:46:31.129" v="1283" actId="14100"/>
        <pc:sldMkLst>
          <pc:docMk/>
          <pc:sldMk cId="0" sldId="269"/>
        </pc:sldMkLst>
        <pc:picChg chg="mod">
          <ac:chgData name="Richard Ball" userId="c2c6c2dd-6ddc-437e-8cdd-d7a74390accc" providerId="ADAL" clId="{19EFBE79-1913-4A2B-A163-45239F28F8CC}" dt="2021-05-13T09:46:31.129" v="1283" actId="14100"/>
          <ac:picMkLst>
            <pc:docMk/>
            <pc:sldMk cId="0" sldId="269"/>
            <ac:picMk id="15363" creationId="{8E83957D-6CD2-4893-A03A-9065435F2692}"/>
          </ac:picMkLst>
        </pc:picChg>
      </pc:sldChg>
      <pc:sldChg chg="delSp">
        <pc:chgData name="Richard Ball" userId="c2c6c2dd-6ddc-437e-8cdd-d7a74390accc" providerId="ADAL" clId="{19EFBE79-1913-4A2B-A163-45239F28F8CC}" dt="2021-05-13T09:55:02.117" v="1284"/>
        <pc:sldMkLst>
          <pc:docMk/>
          <pc:sldMk cId="0" sldId="270"/>
        </pc:sldMkLst>
        <pc:picChg chg="del">
          <ac:chgData name="Richard Ball" userId="c2c6c2dd-6ddc-437e-8cdd-d7a74390accc" providerId="ADAL" clId="{19EFBE79-1913-4A2B-A163-45239F28F8CC}" dt="2021-05-13T09:55:02.117" v="1284"/>
          <ac:picMkLst>
            <pc:docMk/>
            <pc:sldMk cId="0" sldId="270"/>
            <ac:picMk id="1026" creationId="{04347DB7-F4F4-4EB5-A3F1-1575EEBEB5FC}"/>
          </ac:picMkLst>
        </pc:picChg>
      </pc:sldChg>
      <pc:sldChg chg="modAnim">
        <pc:chgData name="Richard Ball" userId="c2c6c2dd-6ddc-437e-8cdd-d7a74390accc" providerId="ADAL" clId="{19EFBE79-1913-4A2B-A163-45239F28F8CC}" dt="2021-05-13T07:11:15.051" v="556"/>
        <pc:sldMkLst>
          <pc:docMk/>
          <pc:sldMk cId="1274419950" sldId="271"/>
        </pc:sldMkLst>
      </pc:sldChg>
      <pc:sldChg chg="addSp delSp modSp mod">
        <pc:chgData name="Richard Ball" userId="c2c6c2dd-6ddc-437e-8cdd-d7a74390accc" providerId="ADAL" clId="{19EFBE79-1913-4A2B-A163-45239F28F8CC}" dt="2021-05-11T10:23:20.525" v="259" actId="478"/>
        <pc:sldMkLst>
          <pc:docMk/>
          <pc:sldMk cId="0" sldId="272"/>
        </pc:sldMkLst>
        <pc:spChg chg="mod">
          <ac:chgData name="Richard Ball" userId="c2c6c2dd-6ddc-437e-8cdd-d7a74390accc" providerId="ADAL" clId="{19EFBE79-1913-4A2B-A163-45239F28F8CC}" dt="2021-05-11T10:23:17.399" v="257" actId="1076"/>
          <ac:spMkLst>
            <pc:docMk/>
            <pc:sldMk cId="0" sldId="272"/>
            <ac:spMk id="4" creationId="{9AF16BDC-8E40-4FB9-BFF0-A543753CF70C}"/>
          </ac:spMkLst>
        </pc:spChg>
        <pc:spChg chg="add del mod">
          <ac:chgData name="Richard Ball" userId="c2c6c2dd-6ddc-437e-8cdd-d7a74390accc" providerId="ADAL" clId="{19EFBE79-1913-4A2B-A163-45239F28F8CC}" dt="2021-05-11T10:23:20.525" v="259" actId="478"/>
          <ac:spMkLst>
            <pc:docMk/>
            <pc:sldMk cId="0" sldId="272"/>
            <ac:spMk id="9" creationId="{53625787-CC1C-4E4A-B6E4-B8E4AFDA72C8}"/>
          </ac:spMkLst>
        </pc:spChg>
        <pc:cxnChg chg="add mod">
          <ac:chgData name="Richard Ball" userId="c2c6c2dd-6ddc-437e-8cdd-d7a74390accc" providerId="ADAL" clId="{19EFBE79-1913-4A2B-A163-45239F28F8CC}" dt="2021-05-11T10:23:12.734" v="255"/>
          <ac:cxnSpMkLst>
            <pc:docMk/>
            <pc:sldMk cId="0" sldId="272"/>
            <ac:cxnSpMk id="10" creationId="{17CAE8F2-060C-4E58-BD40-6861EA1FFB6F}"/>
          </ac:cxnSpMkLst>
        </pc:cxnChg>
        <pc:cxnChg chg="add mod">
          <ac:chgData name="Richard Ball" userId="c2c6c2dd-6ddc-437e-8cdd-d7a74390accc" providerId="ADAL" clId="{19EFBE79-1913-4A2B-A163-45239F28F8CC}" dt="2021-05-11T10:23:12.734" v="255"/>
          <ac:cxnSpMkLst>
            <pc:docMk/>
            <pc:sldMk cId="0" sldId="272"/>
            <ac:cxnSpMk id="11" creationId="{5402DA62-5C42-4ED1-ADD3-6615521BE672}"/>
          </ac:cxnSpMkLst>
        </pc:cxnChg>
      </pc:sldChg>
      <pc:sldChg chg="addSp modSp new mod">
        <pc:chgData name="Richard Ball" userId="c2c6c2dd-6ddc-437e-8cdd-d7a74390accc" providerId="ADAL" clId="{19EFBE79-1913-4A2B-A163-45239F28F8CC}" dt="2021-05-11T10:21:32.845" v="247" actId="20577"/>
        <pc:sldMkLst>
          <pc:docMk/>
          <pc:sldMk cId="1949178573" sldId="273"/>
        </pc:sldMkLst>
        <pc:spChg chg="mod">
          <ac:chgData name="Richard Ball" userId="c2c6c2dd-6ddc-437e-8cdd-d7a74390accc" providerId="ADAL" clId="{19EFBE79-1913-4A2B-A163-45239F28F8CC}" dt="2021-05-11T10:16:37.881" v="172" actId="115"/>
          <ac:spMkLst>
            <pc:docMk/>
            <pc:sldMk cId="1949178573" sldId="273"/>
            <ac:spMk id="2" creationId="{346CA40E-EEA9-4C82-AEE8-8B58DE76A4DA}"/>
          </ac:spMkLst>
        </pc:spChg>
        <pc:spChg chg="add mod">
          <ac:chgData name="Richard Ball" userId="c2c6c2dd-6ddc-437e-8cdd-d7a74390accc" providerId="ADAL" clId="{19EFBE79-1913-4A2B-A163-45239F28F8CC}" dt="2021-05-11T10:16:19.452" v="144" actId="1076"/>
          <ac:spMkLst>
            <pc:docMk/>
            <pc:sldMk cId="1949178573" sldId="273"/>
            <ac:spMk id="3" creationId="{7AEC70D2-AAF3-4159-AD10-653A965B7397}"/>
          </ac:spMkLst>
        </pc:spChg>
        <pc:spChg chg="add mod">
          <ac:chgData name="Richard Ball" userId="c2c6c2dd-6ddc-437e-8cdd-d7a74390accc" providerId="ADAL" clId="{19EFBE79-1913-4A2B-A163-45239F28F8CC}" dt="2021-05-11T10:21:32.845" v="247" actId="20577"/>
          <ac:spMkLst>
            <pc:docMk/>
            <pc:sldMk cId="1949178573" sldId="273"/>
            <ac:spMk id="4" creationId="{423CC572-2DBC-47FC-8F17-A0B7D707548A}"/>
          </ac:spMkLst>
        </pc:spChg>
      </pc:sldChg>
      <pc:sldChg chg="addSp delSp modSp new mod ord setBg">
        <pc:chgData name="Richard Ball" userId="c2c6c2dd-6ddc-437e-8cdd-d7a74390accc" providerId="ADAL" clId="{19EFBE79-1913-4A2B-A163-45239F28F8CC}" dt="2021-05-11T10:20:40.171" v="209" actId="26606"/>
        <pc:sldMkLst>
          <pc:docMk/>
          <pc:sldMk cId="2385035926" sldId="274"/>
        </pc:sldMkLst>
        <pc:spChg chg="del mod">
          <ac:chgData name="Richard Ball" userId="c2c6c2dd-6ddc-437e-8cdd-d7a74390accc" providerId="ADAL" clId="{19EFBE79-1913-4A2B-A163-45239F28F8CC}" dt="2021-05-11T10:19:47.592" v="204" actId="478"/>
          <ac:spMkLst>
            <pc:docMk/>
            <pc:sldMk cId="2385035926" sldId="274"/>
            <ac:spMk id="2" creationId="{8E4D32EA-7A31-406B-9A57-8CFE538B7F91}"/>
          </ac:spMkLst>
        </pc:spChg>
        <pc:spChg chg="add">
          <ac:chgData name="Richard Ball" userId="c2c6c2dd-6ddc-437e-8cdd-d7a74390accc" providerId="ADAL" clId="{19EFBE79-1913-4A2B-A163-45239F28F8CC}" dt="2021-05-11T10:20:40.171" v="209" actId="26606"/>
          <ac:spMkLst>
            <pc:docMk/>
            <pc:sldMk cId="2385035926" sldId="274"/>
            <ac:spMk id="71" creationId="{57845966-6EFC-468A-9CC7-BAB4B95854E7}"/>
          </ac:spMkLst>
        </pc:spChg>
        <pc:spChg chg="add">
          <ac:chgData name="Richard Ball" userId="c2c6c2dd-6ddc-437e-8cdd-d7a74390accc" providerId="ADAL" clId="{19EFBE79-1913-4A2B-A163-45239F28F8CC}" dt="2021-05-11T10:20:40.171" v="209" actId="26606"/>
          <ac:spMkLst>
            <pc:docMk/>
            <pc:sldMk cId="2385035926" sldId="274"/>
            <ac:spMk id="75" creationId="{ADAD1991-FFD1-4E94-ABAB-7560D33008E4}"/>
          </ac:spMkLst>
        </pc:spChg>
        <pc:picChg chg="add">
          <ac:chgData name="Richard Ball" userId="c2c6c2dd-6ddc-437e-8cdd-d7a74390accc" providerId="ADAL" clId="{19EFBE79-1913-4A2B-A163-45239F28F8CC}" dt="2021-05-11T10:20:40.171" v="209" actId="26606"/>
          <ac:picMkLst>
            <pc:docMk/>
            <pc:sldMk cId="2385035926" sldId="274"/>
            <ac:picMk id="73" creationId="{75554383-98AF-4A47-BB65-705FAAA4BE6A}"/>
          </ac:picMkLst>
        </pc:picChg>
        <pc:picChg chg="add mod">
          <ac:chgData name="Richard Ball" userId="c2c6c2dd-6ddc-437e-8cdd-d7a74390accc" providerId="ADAL" clId="{19EFBE79-1913-4A2B-A163-45239F28F8CC}" dt="2021-05-11T10:20:40.171" v="209" actId="26606"/>
          <ac:picMkLst>
            <pc:docMk/>
            <pc:sldMk cId="2385035926" sldId="274"/>
            <ac:picMk id="1026" creationId="{7820D30E-DAE6-4FFF-8B4D-9D2082BA1F71}"/>
          </ac:picMkLst>
        </pc:picChg>
      </pc:sldChg>
      <pc:sldChg chg="addSp modSp new del mod">
        <pc:chgData name="Richard Ball" userId="c2c6c2dd-6ddc-437e-8cdd-d7a74390accc" providerId="ADAL" clId="{19EFBE79-1913-4A2B-A163-45239F28F8CC}" dt="2021-05-13T06:36:17.623" v="285" actId="47"/>
        <pc:sldMkLst>
          <pc:docMk/>
          <pc:sldMk cId="1477585048" sldId="275"/>
        </pc:sldMkLst>
        <pc:spChg chg="mod">
          <ac:chgData name="Richard Ball" userId="c2c6c2dd-6ddc-437e-8cdd-d7a74390accc" providerId="ADAL" clId="{19EFBE79-1913-4A2B-A163-45239F28F8CC}" dt="2021-05-13T06:33:10.494" v="277" actId="20577"/>
          <ac:spMkLst>
            <pc:docMk/>
            <pc:sldMk cId="1477585048" sldId="275"/>
            <ac:spMk id="2" creationId="{28A3437D-DFF0-4DF7-AC9A-13C6BA0AB338}"/>
          </ac:spMkLst>
        </pc:spChg>
        <pc:spChg chg="add mod">
          <ac:chgData name="Richard Ball" userId="c2c6c2dd-6ddc-437e-8cdd-d7a74390accc" providerId="ADAL" clId="{19EFBE79-1913-4A2B-A163-45239F28F8CC}" dt="2021-05-13T06:33:18.458" v="284" actId="20577"/>
          <ac:spMkLst>
            <pc:docMk/>
            <pc:sldMk cId="1477585048" sldId="275"/>
            <ac:spMk id="3" creationId="{966BAB82-0132-4EA3-ACBB-95CC0F73F88A}"/>
          </ac:spMkLst>
        </pc:spChg>
      </pc:sldChg>
      <pc:sldChg chg="addSp delSp modSp new">
        <pc:chgData name="Richard Ball" userId="c2c6c2dd-6ddc-437e-8cdd-d7a74390accc" providerId="ADAL" clId="{19EFBE79-1913-4A2B-A163-45239F28F8CC}" dt="2021-05-13T07:15:47.259" v="566" actId="1076"/>
        <pc:sldMkLst>
          <pc:docMk/>
          <pc:sldMk cId="4014749339" sldId="275"/>
        </pc:sldMkLst>
        <pc:spChg chg="del">
          <ac:chgData name="Richard Ball" userId="c2c6c2dd-6ddc-437e-8cdd-d7a74390accc" providerId="ADAL" clId="{19EFBE79-1913-4A2B-A163-45239F28F8CC}" dt="2021-05-13T07:15:31.212" v="561" actId="478"/>
          <ac:spMkLst>
            <pc:docMk/>
            <pc:sldMk cId="4014749339" sldId="275"/>
            <ac:spMk id="2" creationId="{D6DC4437-B3E0-4E2F-8722-2CE93096134B}"/>
          </ac:spMkLst>
        </pc:spChg>
        <pc:spChg chg="del">
          <ac:chgData name="Richard Ball" userId="c2c6c2dd-6ddc-437e-8cdd-d7a74390accc" providerId="ADAL" clId="{19EFBE79-1913-4A2B-A163-45239F28F8CC}" dt="2021-05-13T07:15:31.212" v="561" actId="478"/>
          <ac:spMkLst>
            <pc:docMk/>
            <pc:sldMk cId="4014749339" sldId="275"/>
            <ac:spMk id="3" creationId="{54FF36EA-426B-4391-967C-52A6DA10CBAC}"/>
          </ac:spMkLst>
        </pc:spChg>
        <pc:picChg chg="add mod">
          <ac:chgData name="Richard Ball" userId="c2c6c2dd-6ddc-437e-8cdd-d7a74390accc" providerId="ADAL" clId="{19EFBE79-1913-4A2B-A163-45239F28F8CC}" dt="2021-05-13T07:15:47.259" v="566" actId="1076"/>
          <ac:picMkLst>
            <pc:docMk/>
            <pc:sldMk cId="4014749339" sldId="275"/>
            <ac:picMk id="2050" creationId="{61DB5434-AE94-4A25-92BB-71A8780E5BF2}"/>
          </ac:picMkLst>
        </pc:picChg>
      </pc:sldChg>
      <pc:sldChg chg="addSp delSp modSp new mod">
        <pc:chgData name="Richard Ball" userId="c2c6c2dd-6ddc-437e-8cdd-d7a74390accc" providerId="ADAL" clId="{19EFBE79-1913-4A2B-A163-45239F28F8CC}" dt="2021-05-13T07:22:52.588" v="745" actId="1076"/>
        <pc:sldMkLst>
          <pc:docMk/>
          <pc:sldMk cId="2054113529" sldId="276"/>
        </pc:sldMkLst>
        <pc:spChg chg="del">
          <ac:chgData name="Richard Ball" userId="c2c6c2dd-6ddc-437e-8cdd-d7a74390accc" providerId="ADAL" clId="{19EFBE79-1913-4A2B-A163-45239F28F8CC}" dt="2021-05-13T07:16:54.940" v="568" actId="478"/>
          <ac:spMkLst>
            <pc:docMk/>
            <pc:sldMk cId="2054113529" sldId="276"/>
            <ac:spMk id="2" creationId="{F07E9916-FAD7-449D-A92F-2A89D1C7C62A}"/>
          </ac:spMkLst>
        </pc:spChg>
        <pc:spChg chg="del">
          <ac:chgData name="Richard Ball" userId="c2c6c2dd-6ddc-437e-8cdd-d7a74390accc" providerId="ADAL" clId="{19EFBE79-1913-4A2B-A163-45239F28F8CC}" dt="2021-05-13T07:16:54.940" v="568" actId="478"/>
          <ac:spMkLst>
            <pc:docMk/>
            <pc:sldMk cId="2054113529" sldId="276"/>
            <ac:spMk id="3" creationId="{1CEC6311-7CC6-4BDE-A4D2-0EA291ABAF8D}"/>
          </ac:spMkLst>
        </pc:spChg>
        <pc:spChg chg="add mod">
          <ac:chgData name="Richard Ball" userId="c2c6c2dd-6ddc-437e-8cdd-d7a74390accc" providerId="ADAL" clId="{19EFBE79-1913-4A2B-A163-45239F28F8CC}" dt="2021-05-13T07:18:02.208" v="634" actId="1076"/>
          <ac:spMkLst>
            <pc:docMk/>
            <pc:sldMk cId="2054113529" sldId="276"/>
            <ac:spMk id="4" creationId="{D0C96FF8-5E31-45AB-A55F-7EFFB228A460}"/>
          </ac:spMkLst>
        </pc:spChg>
        <pc:spChg chg="add mod">
          <ac:chgData name="Richard Ball" userId="c2c6c2dd-6ddc-437e-8cdd-d7a74390accc" providerId="ADAL" clId="{19EFBE79-1913-4A2B-A163-45239F28F8CC}" dt="2021-05-13T07:22:52.588" v="745" actId="1076"/>
          <ac:spMkLst>
            <pc:docMk/>
            <pc:sldMk cId="2054113529" sldId="276"/>
            <ac:spMk id="5" creationId="{7994152D-C65F-432B-A648-E1B2B1ACD16D}"/>
          </ac:spMkLst>
        </pc:spChg>
        <pc:picChg chg="add mod">
          <ac:chgData name="Richard Ball" userId="c2c6c2dd-6ddc-437e-8cdd-d7a74390accc" providerId="ADAL" clId="{19EFBE79-1913-4A2B-A163-45239F28F8CC}" dt="2021-05-13T07:17:54.017" v="628" actId="732"/>
          <ac:picMkLst>
            <pc:docMk/>
            <pc:sldMk cId="2054113529" sldId="276"/>
            <ac:picMk id="3074" creationId="{3B326DE7-00F8-4B6C-8C94-96DF8B6B73FC}"/>
          </ac:picMkLst>
        </pc:picChg>
      </pc:sldChg>
      <pc:sldChg chg="addSp modSp new mod">
        <pc:chgData name="Richard Ball" userId="c2c6c2dd-6ddc-437e-8cdd-d7a74390accc" providerId="ADAL" clId="{19EFBE79-1913-4A2B-A163-45239F28F8CC}" dt="2021-05-13T09:05:10.316" v="1232" actId="20577"/>
        <pc:sldMkLst>
          <pc:docMk/>
          <pc:sldMk cId="12863449" sldId="277"/>
        </pc:sldMkLst>
        <pc:spChg chg="mod">
          <ac:chgData name="Richard Ball" userId="c2c6c2dd-6ddc-437e-8cdd-d7a74390accc" providerId="ADAL" clId="{19EFBE79-1913-4A2B-A163-45239F28F8CC}" dt="2021-05-13T09:00:27.839" v="775" actId="20577"/>
          <ac:spMkLst>
            <pc:docMk/>
            <pc:sldMk cId="12863449" sldId="277"/>
            <ac:spMk id="2" creationId="{E33EE0D7-6A48-4E7C-A5AB-B32B4C7DAE8E}"/>
          </ac:spMkLst>
        </pc:spChg>
        <pc:spChg chg="add mod">
          <ac:chgData name="Richard Ball" userId="c2c6c2dd-6ddc-437e-8cdd-d7a74390accc" providerId="ADAL" clId="{19EFBE79-1913-4A2B-A163-45239F28F8CC}" dt="2021-05-13T09:05:10.316" v="1232" actId="20577"/>
          <ac:spMkLst>
            <pc:docMk/>
            <pc:sldMk cId="12863449" sldId="277"/>
            <ac:spMk id="3" creationId="{2C3AC141-6D25-44DB-B347-A0D258A427AA}"/>
          </ac:spMkLst>
        </pc:spChg>
      </pc:sldChg>
      <pc:sldChg chg="addSp modSp new">
        <pc:chgData name="Richard Ball" userId="c2c6c2dd-6ddc-437e-8cdd-d7a74390accc" providerId="ADAL" clId="{19EFBE79-1913-4A2B-A163-45239F28F8CC}" dt="2021-05-13T09:55:13.587" v="1288" actId="14100"/>
        <pc:sldMkLst>
          <pc:docMk/>
          <pc:sldMk cId="1404613983" sldId="278"/>
        </pc:sldMkLst>
        <pc:picChg chg="add mod">
          <ac:chgData name="Richard Ball" userId="c2c6c2dd-6ddc-437e-8cdd-d7a74390accc" providerId="ADAL" clId="{19EFBE79-1913-4A2B-A163-45239F28F8CC}" dt="2021-05-13T09:55:13.587" v="1288" actId="14100"/>
          <ac:picMkLst>
            <pc:docMk/>
            <pc:sldMk cId="1404613983" sldId="278"/>
            <ac:picMk id="2050" creationId="{5155655F-9F30-402D-A9F2-EF5875897E83}"/>
          </ac:picMkLst>
        </pc:picChg>
      </pc:sldChg>
      <pc:sldChg chg="addSp modSp new mod">
        <pc:chgData name="Richard Ball" userId="c2c6c2dd-6ddc-437e-8cdd-d7a74390accc" providerId="ADAL" clId="{19EFBE79-1913-4A2B-A163-45239F28F8CC}" dt="2021-05-13T09:56:00.620" v="1369" actId="20577"/>
        <pc:sldMkLst>
          <pc:docMk/>
          <pc:sldMk cId="296526712" sldId="279"/>
        </pc:sldMkLst>
        <pc:spChg chg="add mod">
          <ac:chgData name="Richard Ball" userId="c2c6c2dd-6ddc-437e-8cdd-d7a74390accc" providerId="ADAL" clId="{19EFBE79-1913-4A2B-A163-45239F28F8CC}" dt="2021-05-13T09:56:00.620" v="1369" actId="20577"/>
          <ac:spMkLst>
            <pc:docMk/>
            <pc:sldMk cId="296526712" sldId="279"/>
            <ac:spMk id="2" creationId="{7C6FF5DC-A276-4913-8F15-284FB626AB88}"/>
          </ac:spMkLst>
        </pc:spChg>
      </pc:sldChg>
    </pc:docChg>
  </pc:docChgLst>
  <pc:docChgLst>
    <pc:chgData name="Richard Ball" userId="S::richard.ball@sthelens.london::c2c6c2dd-6ddc-437e-8cdd-d7a74390accc" providerId="AD" clId="Web-{30F46192-68A2-FDCE-747E-39485AC917EE}"/>
    <pc:docChg chg="addSld modSld">
      <pc:chgData name="Richard Ball" userId="S::richard.ball@sthelens.london::c2c6c2dd-6ddc-437e-8cdd-d7a74390accc" providerId="AD" clId="Web-{30F46192-68A2-FDCE-747E-39485AC917EE}" dt="2022-11-16T13:44:59.993" v="68" actId="20577"/>
      <pc:docMkLst>
        <pc:docMk/>
      </pc:docMkLst>
      <pc:sldChg chg="modSp new">
        <pc:chgData name="Richard Ball" userId="S::richard.ball@sthelens.london::c2c6c2dd-6ddc-437e-8cdd-d7a74390accc" providerId="AD" clId="Web-{30F46192-68A2-FDCE-747E-39485AC917EE}" dt="2022-11-16T13:44:59.993" v="68" actId="20577"/>
        <pc:sldMkLst>
          <pc:docMk/>
          <pc:sldMk cId="1503833271" sldId="2251"/>
        </pc:sldMkLst>
        <pc:spChg chg="mod">
          <ac:chgData name="Richard Ball" userId="S::richard.ball@sthelens.london::c2c6c2dd-6ddc-437e-8cdd-d7a74390accc" providerId="AD" clId="Web-{30F46192-68A2-FDCE-747E-39485AC917EE}" dt="2022-11-16T13:44:59.993" v="68" actId="20577"/>
          <ac:spMkLst>
            <pc:docMk/>
            <pc:sldMk cId="1503833271" sldId="2251"/>
            <ac:spMk id="2" creationId="{16BFD537-BAC0-433D-CB8D-ADEC8650FFD3}"/>
          </ac:spMkLst>
        </pc:spChg>
      </pc:sldChg>
    </pc:docChg>
  </pc:docChgLst>
  <pc:docChgLst>
    <pc:chgData name="Richard Ball" userId="c2c6c2dd-6ddc-437e-8cdd-d7a74390accc" providerId="ADAL" clId="{50E5E5CC-21D1-4F27-9801-1F8AC157532A}"/>
    <pc:docChg chg="custSel addSld delSld modSld">
      <pc:chgData name="Richard Ball" userId="c2c6c2dd-6ddc-437e-8cdd-d7a74390accc" providerId="ADAL" clId="{50E5E5CC-21D1-4F27-9801-1F8AC157532A}" dt="2023-09-08T11:22:24.915" v="353" actId="1076"/>
      <pc:docMkLst>
        <pc:docMk/>
      </pc:docMkLst>
      <pc:sldChg chg="modSp mod modAnim">
        <pc:chgData name="Richard Ball" userId="c2c6c2dd-6ddc-437e-8cdd-d7a74390accc" providerId="ADAL" clId="{50E5E5CC-21D1-4F27-9801-1F8AC157532A}" dt="2023-09-07T12:32:47.424" v="46" actId="14100"/>
        <pc:sldMkLst>
          <pc:docMk/>
          <pc:sldMk cId="0" sldId="258"/>
        </pc:sldMkLst>
        <pc:spChg chg="mod">
          <ac:chgData name="Richard Ball" userId="c2c6c2dd-6ddc-437e-8cdd-d7a74390accc" providerId="ADAL" clId="{50E5E5CC-21D1-4F27-9801-1F8AC157532A}" dt="2023-09-07T12:32:47.424" v="46" actId="14100"/>
          <ac:spMkLst>
            <pc:docMk/>
            <pc:sldMk cId="0" sldId="258"/>
            <ac:spMk id="2" creationId="{6F4E0744-F6CB-49C2-868F-D8730F8E6DD1}"/>
          </ac:spMkLst>
        </pc:spChg>
        <pc:spChg chg="mod">
          <ac:chgData name="Richard Ball" userId="c2c6c2dd-6ddc-437e-8cdd-d7a74390accc" providerId="ADAL" clId="{50E5E5CC-21D1-4F27-9801-1F8AC157532A}" dt="2023-09-07T12:32:44.275" v="45" actId="20577"/>
          <ac:spMkLst>
            <pc:docMk/>
            <pc:sldMk cId="0" sldId="258"/>
            <ac:spMk id="3075" creationId="{DA0ABEFE-7903-44B1-BB1A-DDCA58550F8D}"/>
          </ac:spMkLst>
        </pc:spChg>
      </pc:sldChg>
      <pc:sldChg chg="modSp mod">
        <pc:chgData name="Richard Ball" userId="c2c6c2dd-6ddc-437e-8cdd-d7a74390accc" providerId="ADAL" clId="{50E5E5CC-21D1-4F27-9801-1F8AC157532A}" dt="2023-09-08T10:38:24.740" v="204" actId="12"/>
        <pc:sldMkLst>
          <pc:docMk/>
          <pc:sldMk cId="0" sldId="263"/>
        </pc:sldMkLst>
        <pc:spChg chg="mod">
          <ac:chgData name="Richard Ball" userId="c2c6c2dd-6ddc-437e-8cdd-d7a74390accc" providerId="ADAL" clId="{50E5E5CC-21D1-4F27-9801-1F8AC157532A}" dt="2023-09-08T10:38:24.740" v="204" actId="12"/>
          <ac:spMkLst>
            <pc:docMk/>
            <pc:sldMk cId="0" sldId="263"/>
            <ac:spMk id="5123" creationId="{44CD5A69-A2B9-492E-AEC8-D2E2EFD47E91}"/>
          </ac:spMkLst>
        </pc:spChg>
      </pc:sldChg>
      <pc:sldChg chg="del">
        <pc:chgData name="Richard Ball" userId="c2c6c2dd-6ddc-437e-8cdd-d7a74390accc" providerId="ADAL" clId="{50E5E5CC-21D1-4F27-9801-1F8AC157532A}" dt="2023-09-08T10:44:23.097" v="210" actId="47"/>
        <pc:sldMkLst>
          <pc:docMk/>
          <pc:sldMk cId="0" sldId="264"/>
        </pc:sldMkLst>
      </pc:sldChg>
      <pc:sldChg chg="addSp modSp mod modAnim">
        <pc:chgData name="Richard Ball" userId="c2c6c2dd-6ddc-437e-8cdd-d7a74390accc" providerId="ADAL" clId="{50E5E5CC-21D1-4F27-9801-1F8AC157532A}" dt="2023-09-08T11:22:05.609" v="352" actId="1076"/>
        <pc:sldMkLst>
          <pc:docMk/>
          <pc:sldMk cId="1274419950" sldId="271"/>
        </pc:sldMkLst>
        <pc:spChg chg="add">
          <ac:chgData name="Richard Ball" userId="c2c6c2dd-6ddc-437e-8cdd-d7a74390accc" providerId="ADAL" clId="{50E5E5CC-21D1-4F27-9801-1F8AC157532A}" dt="2023-09-08T11:19:53.014" v="211" actId="11529"/>
          <ac:spMkLst>
            <pc:docMk/>
            <pc:sldMk cId="1274419950" sldId="271"/>
            <ac:spMk id="2" creationId="{BDD2757C-E075-2B38-11DE-61CC05ED6B65}"/>
          </ac:spMkLst>
        </pc:spChg>
        <pc:spChg chg="add mod">
          <ac:chgData name="Richard Ball" userId="c2c6c2dd-6ddc-437e-8cdd-d7a74390accc" providerId="ADAL" clId="{50E5E5CC-21D1-4F27-9801-1F8AC157532A}" dt="2023-09-08T11:20:50.420" v="328" actId="20577"/>
          <ac:spMkLst>
            <pc:docMk/>
            <pc:sldMk cId="1274419950" sldId="271"/>
            <ac:spMk id="3" creationId="{FD2AB2F4-A3A1-9971-5213-4B827CBC9D53}"/>
          </ac:spMkLst>
        </pc:spChg>
        <pc:spChg chg="add mod">
          <ac:chgData name="Richard Ball" userId="c2c6c2dd-6ddc-437e-8cdd-d7a74390accc" providerId="ADAL" clId="{50E5E5CC-21D1-4F27-9801-1F8AC157532A}" dt="2023-09-08T11:21:30.399" v="332" actId="1076"/>
          <ac:spMkLst>
            <pc:docMk/>
            <pc:sldMk cId="1274419950" sldId="271"/>
            <ac:spMk id="4" creationId="{F10DE74A-C156-005D-1A15-F7668C9B06F7}"/>
          </ac:spMkLst>
        </pc:spChg>
        <pc:spChg chg="add mod">
          <ac:chgData name="Richard Ball" userId="c2c6c2dd-6ddc-437e-8cdd-d7a74390accc" providerId="ADAL" clId="{50E5E5CC-21D1-4F27-9801-1F8AC157532A}" dt="2023-09-08T11:21:37.506" v="335" actId="14100"/>
          <ac:spMkLst>
            <pc:docMk/>
            <pc:sldMk cId="1274419950" sldId="271"/>
            <ac:spMk id="5" creationId="{57FE518D-9D87-3F02-D4FF-19887E9C9653}"/>
          </ac:spMkLst>
        </pc:spChg>
        <pc:spChg chg="add mod">
          <ac:chgData name="Richard Ball" userId="c2c6c2dd-6ddc-437e-8cdd-d7a74390accc" providerId="ADAL" clId="{50E5E5CC-21D1-4F27-9801-1F8AC157532A}" dt="2023-09-08T11:21:43.082" v="338" actId="14100"/>
          <ac:spMkLst>
            <pc:docMk/>
            <pc:sldMk cId="1274419950" sldId="271"/>
            <ac:spMk id="6" creationId="{2FC7FF14-C159-0DA9-5E0C-76F916FA748A}"/>
          </ac:spMkLst>
        </pc:spChg>
        <pc:spChg chg="add mod">
          <ac:chgData name="Richard Ball" userId="c2c6c2dd-6ddc-437e-8cdd-d7a74390accc" providerId="ADAL" clId="{50E5E5CC-21D1-4F27-9801-1F8AC157532A}" dt="2023-09-08T11:21:52.315" v="341" actId="14100"/>
          <ac:spMkLst>
            <pc:docMk/>
            <pc:sldMk cId="1274419950" sldId="271"/>
            <ac:spMk id="7" creationId="{C759EB0D-477D-CBBE-234F-005CFE72E7BF}"/>
          </ac:spMkLst>
        </pc:spChg>
        <pc:spChg chg="add mod">
          <ac:chgData name="Richard Ball" userId="c2c6c2dd-6ddc-437e-8cdd-d7a74390accc" providerId="ADAL" clId="{50E5E5CC-21D1-4F27-9801-1F8AC157532A}" dt="2023-09-08T11:22:05.609" v="352" actId="1076"/>
          <ac:spMkLst>
            <pc:docMk/>
            <pc:sldMk cId="1274419950" sldId="271"/>
            <ac:spMk id="8" creationId="{9212FABE-C38D-EDC4-ED8A-4E9A51FB7AE0}"/>
          </ac:spMkLst>
        </pc:spChg>
        <pc:graphicFrameChg chg="modGraphic">
          <ac:chgData name="Richard Ball" userId="c2c6c2dd-6ddc-437e-8cdd-d7a74390accc" providerId="ADAL" clId="{50E5E5CC-21D1-4F27-9801-1F8AC157532A}" dt="2023-09-08T11:22:02.359" v="351" actId="20577"/>
          <ac:graphicFrameMkLst>
            <pc:docMk/>
            <pc:sldMk cId="1274419950" sldId="271"/>
            <ac:graphicFrameMk id="14368" creationId="{761569DB-2BE7-4310-9444-7B292D051AE0}"/>
          </ac:graphicFrameMkLst>
        </pc:graphicFrameChg>
      </pc:sldChg>
      <pc:sldChg chg="del">
        <pc:chgData name="Richard Ball" userId="c2c6c2dd-6ddc-437e-8cdd-d7a74390accc" providerId="ADAL" clId="{50E5E5CC-21D1-4F27-9801-1F8AC157532A}" dt="2023-09-08T10:01:13.258" v="113" actId="47"/>
        <pc:sldMkLst>
          <pc:docMk/>
          <pc:sldMk cId="612372200" sldId="2142"/>
        </pc:sldMkLst>
      </pc:sldChg>
      <pc:sldChg chg="modNotesTx">
        <pc:chgData name="Richard Ball" userId="c2c6c2dd-6ddc-437e-8cdd-d7a74390accc" providerId="ADAL" clId="{50E5E5CC-21D1-4F27-9801-1F8AC157532A}" dt="2023-09-08T10:03:33.227" v="184" actId="20577"/>
        <pc:sldMkLst>
          <pc:docMk/>
          <pc:sldMk cId="2671108674" sldId="2143"/>
        </pc:sldMkLst>
      </pc:sldChg>
      <pc:sldChg chg="modSp mod">
        <pc:chgData name="Richard Ball" userId="c2c6c2dd-6ddc-437e-8cdd-d7a74390accc" providerId="ADAL" clId="{50E5E5CC-21D1-4F27-9801-1F8AC157532A}" dt="2023-09-08T10:01:28.045" v="116" actId="1076"/>
        <pc:sldMkLst>
          <pc:docMk/>
          <pc:sldMk cId="1919366811" sldId="2145"/>
        </pc:sldMkLst>
        <pc:spChg chg="mod">
          <ac:chgData name="Richard Ball" userId="c2c6c2dd-6ddc-437e-8cdd-d7a74390accc" providerId="ADAL" clId="{50E5E5CC-21D1-4F27-9801-1F8AC157532A}" dt="2023-09-08T10:01:28.045" v="116" actId="1076"/>
          <ac:spMkLst>
            <pc:docMk/>
            <pc:sldMk cId="1919366811" sldId="2145"/>
            <ac:spMk id="2" creationId="{1B1C8747-002E-4943-96E3-DDEBEFD4D532}"/>
          </ac:spMkLst>
        </pc:spChg>
      </pc:sldChg>
      <pc:sldChg chg="addSp delSp modSp mod">
        <pc:chgData name="Richard Ball" userId="c2c6c2dd-6ddc-437e-8cdd-d7a74390accc" providerId="ADAL" clId="{50E5E5CC-21D1-4F27-9801-1F8AC157532A}" dt="2023-09-08T10:02:32.415" v="142" actId="478"/>
        <pc:sldMkLst>
          <pc:docMk/>
          <pc:sldMk cId="1052877805" sldId="2146"/>
        </pc:sldMkLst>
        <pc:spChg chg="add del mod">
          <ac:chgData name="Richard Ball" userId="c2c6c2dd-6ddc-437e-8cdd-d7a74390accc" providerId="ADAL" clId="{50E5E5CC-21D1-4F27-9801-1F8AC157532A}" dt="2023-09-08T10:02:32.415" v="142" actId="478"/>
          <ac:spMkLst>
            <pc:docMk/>
            <pc:sldMk cId="1052877805" sldId="2146"/>
            <ac:spMk id="3" creationId="{567F7CD6-B48F-E8E1-39EA-675BD934D8B1}"/>
          </ac:spMkLst>
        </pc:spChg>
        <pc:spChg chg="mod">
          <ac:chgData name="Richard Ball" userId="c2c6c2dd-6ddc-437e-8cdd-d7a74390accc" providerId="ADAL" clId="{50E5E5CC-21D1-4F27-9801-1F8AC157532A}" dt="2023-09-08T10:02:18.989" v="124" actId="5793"/>
          <ac:spMkLst>
            <pc:docMk/>
            <pc:sldMk cId="1052877805" sldId="2146"/>
            <ac:spMk id="4" creationId="{F48FC255-EBFD-4135-83F8-724ADA5A5151}"/>
          </ac:spMkLst>
        </pc:spChg>
      </pc:sldChg>
      <pc:sldChg chg="modSp mod">
        <pc:chgData name="Richard Ball" userId="c2c6c2dd-6ddc-437e-8cdd-d7a74390accc" providerId="ADAL" clId="{50E5E5CC-21D1-4F27-9801-1F8AC157532A}" dt="2023-09-08T10:01:52.552" v="122" actId="1076"/>
        <pc:sldMkLst>
          <pc:docMk/>
          <pc:sldMk cId="4126885587" sldId="2147"/>
        </pc:sldMkLst>
        <pc:spChg chg="mod">
          <ac:chgData name="Richard Ball" userId="c2c6c2dd-6ddc-437e-8cdd-d7a74390accc" providerId="ADAL" clId="{50E5E5CC-21D1-4F27-9801-1F8AC157532A}" dt="2023-09-08T10:01:52.552" v="122" actId="1076"/>
          <ac:spMkLst>
            <pc:docMk/>
            <pc:sldMk cId="4126885587" sldId="2147"/>
            <ac:spMk id="7" creationId="{79B497B3-E759-4368-9DE7-C2ADEB7ECE89}"/>
          </ac:spMkLst>
        </pc:spChg>
        <pc:picChg chg="mod">
          <ac:chgData name="Richard Ball" userId="c2c6c2dd-6ddc-437e-8cdd-d7a74390accc" providerId="ADAL" clId="{50E5E5CC-21D1-4F27-9801-1F8AC157532A}" dt="2023-09-08T10:01:49.668" v="121" actId="1076"/>
          <ac:picMkLst>
            <pc:docMk/>
            <pc:sldMk cId="4126885587" sldId="2147"/>
            <ac:picMk id="6146" creationId="{A15C513E-1642-430A-A493-E1566FEE1007}"/>
          </ac:picMkLst>
        </pc:picChg>
      </pc:sldChg>
      <pc:sldChg chg="del">
        <pc:chgData name="Richard Ball" userId="c2c6c2dd-6ddc-437e-8cdd-d7a74390accc" providerId="ADAL" clId="{50E5E5CC-21D1-4F27-9801-1F8AC157532A}" dt="2023-09-08T10:04:40.646" v="185" actId="47"/>
        <pc:sldMkLst>
          <pc:docMk/>
          <pc:sldMk cId="867378147" sldId="2158"/>
        </pc:sldMkLst>
      </pc:sldChg>
      <pc:sldChg chg="addSp delSp modSp mod modAnim">
        <pc:chgData name="Richard Ball" userId="c2c6c2dd-6ddc-437e-8cdd-d7a74390accc" providerId="ADAL" clId="{50E5E5CC-21D1-4F27-9801-1F8AC157532A}" dt="2023-09-07T12:28:47.908" v="40"/>
        <pc:sldMkLst>
          <pc:docMk/>
          <pc:sldMk cId="812834812" sldId="2161"/>
        </pc:sldMkLst>
        <pc:spChg chg="del mod">
          <ac:chgData name="Richard Ball" userId="c2c6c2dd-6ddc-437e-8cdd-d7a74390accc" providerId="ADAL" clId="{50E5E5CC-21D1-4F27-9801-1F8AC157532A}" dt="2023-09-07T12:27:55.963" v="14" actId="478"/>
          <ac:spMkLst>
            <pc:docMk/>
            <pc:sldMk cId="812834812" sldId="2161"/>
            <ac:spMk id="3" creationId="{860EE62C-BDC9-1D1B-ED13-666CD87B93CE}"/>
          </ac:spMkLst>
        </pc:spChg>
        <pc:spChg chg="del mod">
          <ac:chgData name="Richard Ball" userId="c2c6c2dd-6ddc-437e-8cdd-d7a74390accc" providerId="ADAL" clId="{50E5E5CC-21D1-4F27-9801-1F8AC157532A}" dt="2023-09-07T12:27:55.963" v="14" actId="478"/>
          <ac:spMkLst>
            <pc:docMk/>
            <pc:sldMk cId="812834812" sldId="2161"/>
            <ac:spMk id="4" creationId="{8FB180E5-72BD-5C78-6473-E65F0A19F118}"/>
          </ac:spMkLst>
        </pc:spChg>
        <pc:spChg chg="del">
          <ac:chgData name="Richard Ball" userId="c2c6c2dd-6ddc-437e-8cdd-d7a74390accc" providerId="ADAL" clId="{50E5E5CC-21D1-4F27-9801-1F8AC157532A}" dt="2023-09-07T12:27:55.963" v="14" actId="478"/>
          <ac:spMkLst>
            <pc:docMk/>
            <pc:sldMk cId="812834812" sldId="2161"/>
            <ac:spMk id="5" creationId="{D9120FCE-8A0A-9745-BD5C-991C4396DE6A}"/>
          </ac:spMkLst>
        </pc:spChg>
        <pc:spChg chg="del">
          <ac:chgData name="Richard Ball" userId="c2c6c2dd-6ddc-437e-8cdd-d7a74390accc" providerId="ADAL" clId="{50E5E5CC-21D1-4F27-9801-1F8AC157532A}" dt="2023-09-07T12:27:55.963" v="14" actId="478"/>
          <ac:spMkLst>
            <pc:docMk/>
            <pc:sldMk cId="812834812" sldId="2161"/>
            <ac:spMk id="6" creationId="{08EC7A4F-64FD-686B-1D9B-A0B2C5EBEB77}"/>
          </ac:spMkLst>
        </pc:spChg>
        <pc:spChg chg="del">
          <ac:chgData name="Richard Ball" userId="c2c6c2dd-6ddc-437e-8cdd-d7a74390accc" providerId="ADAL" clId="{50E5E5CC-21D1-4F27-9801-1F8AC157532A}" dt="2023-09-07T12:27:55.963" v="14" actId="478"/>
          <ac:spMkLst>
            <pc:docMk/>
            <pc:sldMk cId="812834812" sldId="2161"/>
            <ac:spMk id="7" creationId="{233593AB-1EC8-66AF-A890-7C3E629BEC74}"/>
          </ac:spMkLst>
        </pc:spChg>
        <pc:spChg chg="del mod">
          <ac:chgData name="Richard Ball" userId="c2c6c2dd-6ddc-437e-8cdd-d7a74390accc" providerId="ADAL" clId="{50E5E5CC-21D1-4F27-9801-1F8AC157532A}" dt="2023-09-07T12:27:55.963" v="14" actId="478"/>
          <ac:spMkLst>
            <pc:docMk/>
            <pc:sldMk cId="812834812" sldId="2161"/>
            <ac:spMk id="8" creationId="{A6E3C984-495D-46B3-5C96-44C29EFB2B06}"/>
          </ac:spMkLst>
        </pc:spChg>
        <pc:spChg chg="del">
          <ac:chgData name="Richard Ball" userId="c2c6c2dd-6ddc-437e-8cdd-d7a74390accc" providerId="ADAL" clId="{50E5E5CC-21D1-4F27-9801-1F8AC157532A}" dt="2023-09-07T12:27:55.963" v="14" actId="478"/>
          <ac:spMkLst>
            <pc:docMk/>
            <pc:sldMk cId="812834812" sldId="2161"/>
            <ac:spMk id="9" creationId="{E191B232-BDB5-4A8F-75B9-FF92B64C9681}"/>
          </ac:spMkLst>
        </pc:spChg>
        <pc:picChg chg="add">
          <ac:chgData name="Richard Ball" userId="c2c6c2dd-6ddc-437e-8cdd-d7a74390accc" providerId="ADAL" clId="{50E5E5CC-21D1-4F27-9801-1F8AC157532A}" dt="2023-09-07T12:27:57.877" v="15"/>
          <ac:picMkLst>
            <pc:docMk/>
            <pc:sldMk cId="812834812" sldId="2161"/>
            <ac:picMk id="16" creationId="{98A02794-A1C1-9395-D274-78D12A0B99D5}"/>
          </ac:picMkLst>
        </pc:picChg>
        <pc:picChg chg="add mod">
          <ac:chgData name="Richard Ball" userId="c2c6c2dd-6ddc-437e-8cdd-d7a74390accc" providerId="ADAL" clId="{50E5E5CC-21D1-4F27-9801-1F8AC157532A}" dt="2023-09-07T12:28:26.864" v="32" actId="14100"/>
          <ac:picMkLst>
            <pc:docMk/>
            <pc:sldMk cId="812834812" sldId="2161"/>
            <ac:picMk id="17" creationId="{5ACAEF03-45BA-49C6-BA47-F8565CB644B8}"/>
          </ac:picMkLst>
        </pc:picChg>
        <pc:picChg chg="del mod">
          <ac:chgData name="Richard Ball" userId="c2c6c2dd-6ddc-437e-8cdd-d7a74390accc" providerId="ADAL" clId="{50E5E5CC-21D1-4F27-9801-1F8AC157532A}" dt="2023-09-07T12:27:55.963" v="14" actId="478"/>
          <ac:picMkLst>
            <pc:docMk/>
            <pc:sldMk cId="812834812" sldId="2161"/>
            <ac:picMk id="3076" creationId="{34C904D8-696E-41D9-A711-46E79AC002C4}"/>
          </ac:picMkLst>
        </pc:picChg>
        <pc:cxnChg chg="add del mod">
          <ac:chgData name="Richard Ball" userId="c2c6c2dd-6ddc-437e-8cdd-d7a74390accc" providerId="ADAL" clId="{50E5E5CC-21D1-4F27-9801-1F8AC157532A}" dt="2023-09-07T12:27:55.963" v="14" actId="478"/>
          <ac:cxnSpMkLst>
            <pc:docMk/>
            <pc:sldMk cId="812834812" sldId="2161"/>
            <ac:cxnSpMk id="11" creationId="{3FB3C0F3-2D1C-BA4B-2D7A-1E62E7670F2C}"/>
          </ac:cxnSpMkLst>
        </pc:cxnChg>
      </pc:sldChg>
      <pc:sldChg chg="modSp mod">
        <pc:chgData name="Richard Ball" userId="c2c6c2dd-6ddc-437e-8cdd-d7a74390accc" providerId="ADAL" clId="{50E5E5CC-21D1-4F27-9801-1F8AC157532A}" dt="2023-09-07T12:33:43.776" v="48" actId="1076"/>
        <pc:sldMkLst>
          <pc:docMk/>
          <pc:sldMk cId="1689151294" sldId="2209"/>
        </pc:sldMkLst>
        <pc:spChg chg="mod">
          <ac:chgData name="Richard Ball" userId="c2c6c2dd-6ddc-437e-8cdd-d7a74390accc" providerId="ADAL" clId="{50E5E5CC-21D1-4F27-9801-1F8AC157532A}" dt="2023-09-07T12:33:39.641" v="47" actId="1076"/>
          <ac:spMkLst>
            <pc:docMk/>
            <pc:sldMk cId="1689151294" sldId="2209"/>
            <ac:spMk id="13" creationId="{17DBC3E6-96DA-FE47-B52F-27EE8918E3AF}"/>
          </ac:spMkLst>
        </pc:spChg>
        <pc:spChg chg="mod">
          <ac:chgData name="Richard Ball" userId="c2c6c2dd-6ddc-437e-8cdd-d7a74390accc" providerId="ADAL" clId="{50E5E5CC-21D1-4F27-9801-1F8AC157532A}" dt="2023-09-07T12:33:43.776" v="48" actId="1076"/>
          <ac:spMkLst>
            <pc:docMk/>
            <pc:sldMk cId="1689151294" sldId="2209"/>
            <ac:spMk id="18" creationId="{C1B94C21-DFAA-4E96-986A-CEA20EB6522A}"/>
          </ac:spMkLst>
        </pc:spChg>
      </pc:sldChg>
      <pc:sldChg chg="modSp mod">
        <pc:chgData name="Richard Ball" userId="c2c6c2dd-6ddc-437e-8cdd-d7a74390accc" providerId="ADAL" clId="{50E5E5CC-21D1-4F27-9801-1F8AC157532A}" dt="2023-09-08T11:22:24.915" v="353" actId="1076"/>
        <pc:sldMkLst>
          <pc:docMk/>
          <pc:sldMk cId="2808452267" sldId="2235"/>
        </pc:sldMkLst>
        <pc:spChg chg="mod">
          <ac:chgData name="Richard Ball" userId="c2c6c2dd-6ddc-437e-8cdd-d7a74390accc" providerId="ADAL" clId="{50E5E5CC-21D1-4F27-9801-1F8AC157532A}" dt="2023-09-08T11:22:24.915" v="353" actId="1076"/>
          <ac:spMkLst>
            <pc:docMk/>
            <pc:sldMk cId="2808452267" sldId="2235"/>
            <ac:spMk id="32" creationId="{C6F4D677-7528-4A91-A898-C5029A554074}"/>
          </ac:spMkLst>
        </pc:spChg>
      </pc:sldChg>
      <pc:sldChg chg="addSp modSp mod">
        <pc:chgData name="Richard Ball" userId="c2c6c2dd-6ddc-437e-8cdd-d7a74390accc" providerId="ADAL" clId="{50E5E5CC-21D1-4F27-9801-1F8AC157532A}" dt="2023-09-07T12:32:24.699" v="43" actId="14100"/>
        <pc:sldMkLst>
          <pc:docMk/>
          <pc:sldMk cId="917947785" sldId="2244"/>
        </pc:sldMkLst>
        <pc:picChg chg="add mod">
          <ac:chgData name="Richard Ball" userId="c2c6c2dd-6ddc-437e-8cdd-d7a74390accc" providerId="ADAL" clId="{50E5E5CC-21D1-4F27-9801-1F8AC157532A}" dt="2023-09-07T12:32:24.699" v="43" actId="14100"/>
          <ac:picMkLst>
            <pc:docMk/>
            <pc:sldMk cId="917947785" sldId="2244"/>
            <ac:picMk id="3" creationId="{A475E093-161B-1960-8BDD-7DFD1379BB43}"/>
          </ac:picMkLst>
        </pc:picChg>
      </pc:sldChg>
      <pc:sldChg chg="modSp mod">
        <pc:chgData name="Richard Ball" userId="c2c6c2dd-6ddc-437e-8cdd-d7a74390accc" providerId="ADAL" clId="{50E5E5CC-21D1-4F27-9801-1F8AC157532A}" dt="2023-09-07T12:28:16.943" v="28" actId="1076"/>
        <pc:sldMkLst>
          <pc:docMk/>
          <pc:sldMk cId="3128953410" sldId="2246"/>
        </pc:sldMkLst>
        <pc:spChg chg="mod">
          <ac:chgData name="Richard Ball" userId="c2c6c2dd-6ddc-437e-8cdd-d7a74390accc" providerId="ADAL" clId="{50E5E5CC-21D1-4F27-9801-1F8AC157532A}" dt="2023-09-07T12:28:16.943" v="28" actId="1076"/>
          <ac:spMkLst>
            <pc:docMk/>
            <pc:sldMk cId="3128953410" sldId="2246"/>
            <ac:spMk id="4" creationId="{B0FDD525-60DC-51F1-31AA-A8D00A6252A2}"/>
          </ac:spMkLst>
        </pc:spChg>
      </pc:sldChg>
      <pc:sldChg chg="modSp mod">
        <pc:chgData name="Richard Ball" userId="c2c6c2dd-6ddc-437e-8cdd-d7a74390accc" providerId="ADAL" clId="{50E5E5CC-21D1-4F27-9801-1F8AC157532A}" dt="2023-09-08T10:00:29.654" v="101" actId="13926"/>
        <pc:sldMkLst>
          <pc:docMk/>
          <pc:sldMk cId="1503833271" sldId="2251"/>
        </pc:sldMkLst>
        <pc:spChg chg="mod">
          <ac:chgData name="Richard Ball" userId="c2c6c2dd-6ddc-437e-8cdd-d7a74390accc" providerId="ADAL" clId="{50E5E5CC-21D1-4F27-9801-1F8AC157532A}" dt="2023-09-08T10:00:29.654" v="101" actId="13926"/>
          <ac:spMkLst>
            <pc:docMk/>
            <pc:sldMk cId="1503833271" sldId="2251"/>
            <ac:spMk id="2" creationId="{16BFD537-BAC0-433D-CB8D-ADEC8650FFD3}"/>
          </ac:spMkLst>
        </pc:spChg>
      </pc:sldChg>
      <pc:sldChg chg="delSp add mod delAnim">
        <pc:chgData name="Richard Ball" userId="c2c6c2dd-6ddc-437e-8cdd-d7a74390accc" providerId="ADAL" clId="{50E5E5CC-21D1-4F27-9801-1F8AC157532A}" dt="2023-09-07T12:34:00.021" v="55" actId="478"/>
        <pc:sldMkLst>
          <pc:docMk/>
          <pc:sldMk cId="2096482641" sldId="2252"/>
        </pc:sldMkLst>
        <pc:spChg chg="del">
          <ac:chgData name="Richard Ball" userId="c2c6c2dd-6ddc-437e-8cdd-d7a74390accc" providerId="ADAL" clId="{50E5E5CC-21D1-4F27-9801-1F8AC157532A}" dt="2023-09-07T12:33:54.503" v="50" actId="478"/>
          <ac:spMkLst>
            <pc:docMk/>
            <pc:sldMk cId="2096482641" sldId="2252"/>
            <ac:spMk id="5" creationId="{53A98976-D343-402B-B66F-B41625A44CD1}"/>
          </ac:spMkLst>
        </pc:spChg>
        <pc:spChg chg="del">
          <ac:chgData name="Richard Ball" userId="c2c6c2dd-6ddc-437e-8cdd-d7a74390accc" providerId="ADAL" clId="{50E5E5CC-21D1-4F27-9801-1F8AC157532A}" dt="2023-09-07T12:33:55.598" v="51" actId="478"/>
          <ac:spMkLst>
            <pc:docMk/>
            <pc:sldMk cId="2096482641" sldId="2252"/>
            <ac:spMk id="7" creationId="{CCAC8477-CB35-4A51-966F-37595C3E7E16}"/>
          </ac:spMkLst>
        </pc:spChg>
        <pc:spChg chg="del">
          <ac:chgData name="Richard Ball" userId="c2c6c2dd-6ddc-437e-8cdd-d7a74390accc" providerId="ADAL" clId="{50E5E5CC-21D1-4F27-9801-1F8AC157532A}" dt="2023-09-07T12:33:56.825" v="52" actId="478"/>
          <ac:spMkLst>
            <pc:docMk/>
            <pc:sldMk cId="2096482641" sldId="2252"/>
            <ac:spMk id="8" creationId="{A4D84894-D359-4862-B65F-B229E63E6D3C}"/>
          </ac:spMkLst>
        </pc:spChg>
        <pc:spChg chg="del">
          <ac:chgData name="Richard Ball" userId="c2c6c2dd-6ddc-437e-8cdd-d7a74390accc" providerId="ADAL" clId="{50E5E5CC-21D1-4F27-9801-1F8AC157532A}" dt="2023-09-07T12:33:57.834" v="53" actId="478"/>
          <ac:spMkLst>
            <pc:docMk/>
            <pc:sldMk cId="2096482641" sldId="2252"/>
            <ac:spMk id="9" creationId="{A6BBB2FA-1C1B-46DB-B8C2-E8558D0F2E23}"/>
          </ac:spMkLst>
        </pc:spChg>
        <pc:spChg chg="del">
          <ac:chgData name="Richard Ball" userId="c2c6c2dd-6ddc-437e-8cdd-d7a74390accc" providerId="ADAL" clId="{50E5E5CC-21D1-4F27-9801-1F8AC157532A}" dt="2023-09-07T12:33:58.907" v="54" actId="478"/>
          <ac:spMkLst>
            <pc:docMk/>
            <pc:sldMk cId="2096482641" sldId="2252"/>
            <ac:spMk id="10" creationId="{7F32A901-45AE-44E2-B3DE-4A09E9D0296D}"/>
          </ac:spMkLst>
        </pc:spChg>
        <pc:spChg chg="del">
          <ac:chgData name="Richard Ball" userId="c2c6c2dd-6ddc-437e-8cdd-d7a74390accc" providerId="ADAL" clId="{50E5E5CC-21D1-4F27-9801-1F8AC157532A}" dt="2023-09-07T12:34:00.021" v="55" actId="478"/>
          <ac:spMkLst>
            <pc:docMk/>
            <pc:sldMk cId="2096482641" sldId="2252"/>
            <ac:spMk id="11" creationId="{D9077CF2-E95E-4B5E-B206-CEE94E6BC2FD}"/>
          </ac:spMkLst>
        </pc:spChg>
      </pc:sldChg>
      <pc:sldChg chg="addSp modSp new mod">
        <pc:chgData name="Richard Ball" userId="c2c6c2dd-6ddc-437e-8cdd-d7a74390accc" providerId="ADAL" clId="{50E5E5CC-21D1-4F27-9801-1F8AC157532A}" dt="2023-09-07T12:35:31.169" v="100" actId="1076"/>
        <pc:sldMkLst>
          <pc:docMk/>
          <pc:sldMk cId="3568517172" sldId="2253"/>
        </pc:sldMkLst>
        <pc:spChg chg="mod">
          <ac:chgData name="Richard Ball" userId="c2c6c2dd-6ddc-437e-8cdd-d7a74390accc" providerId="ADAL" clId="{50E5E5CC-21D1-4F27-9801-1F8AC157532A}" dt="2023-09-07T12:35:31.169" v="100" actId="1076"/>
          <ac:spMkLst>
            <pc:docMk/>
            <pc:sldMk cId="3568517172" sldId="2253"/>
            <ac:spMk id="2" creationId="{5E695FBE-F4E2-BF87-BCE3-2E9D20015907}"/>
          </ac:spMkLst>
        </pc:spChg>
        <pc:picChg chg="add mod">
          <ac:chgData name="Richard Ball" userId="c2c6c2dd-6ddc-437e-8cdd-d7a74390accc" providerId="ADAL" clId="{50E5E5CC-21D1-4F27-9801-1F8AC157532A}" dt="2023-09-07T12:35:22.079" v="95" actId="1076"/>
          <ac:picMkLst>
            <pc:docMk/>
            <pc:sldMk cId="3568517172" sldId="2253"/>
            <ac:picMk id="1026" creationId="{CA2DD792-3922-6C03-7B56-4C80F79A51DD}"/>
          </ac:picMkLst>
        </pc:picChg>
      </pc:sldChg>
      <pc:sldChg chg="modSp add mod">
        <pc:chgData name="Richard Ball" userId="c2c6c2dd-6ddc-437e-8cdd-d7a74390accc" providerId="ADAL" clId="{50E5E5CC-21D1-4F27-9801-1F8AC157532A}" dt="2023-09-08T10:00:42.360" v="112" actId="20577"/>
        <pc:sldMkLst>
          <pc:docMk/>
          <pc:sldMk cId="3943644726" sldId="2254"/>
        </pc:sldMkLst>
        <pc:spChg chg="mod">
          <ac:chgData name="Richard Ball" userId="c2c6c2dd-6ddc-437e-8cdd-d7a74390accc" providerId="ADAL" clId="{50E5E5CC-21D1-4F27-9801-1F8AC157532A}" dt="2023-09-08T10:00:42.360" v="112" actId="20577"/>
          <ac:spMkLst>
            <pc:docMk/>
            <pc:sldMk cId="3943644726" sldId="2254"/>
            <ac:spMk id="2" creationId="{894ACF83-0F5B-4240-8012-122AE14A03BE}"/>
          </ac:spMkLst>
        </pc:spChg>
      </pc:sldChg>
      <pc:sldChg chg="addSp modSp new">
        <pc:chgData name="Richard Ball" userId="c2c6c2dd-6ddc-437e-8cdd-d7a74390accc" providerId="ADAL" clId="{50E5E5CC-21D1-4F27-9801-1F8AC157532A}" dt="2023-09-08T10:39:14.536" v="209" actId="1076"/>
        <pc:sldMkLst>
          <pc:docMk/>
          <pc:sldMk cId="78664577" sldId="2255"/>
        </pc:sldMkLst>
        <pc:picChg chg="add mod">
          <ac:chgData name="Richard Ball" userId="c2c6c2dd-6ddc-437e-8cdd-d7a74390accc" providerId="ADAL" clId="{50E5E5CC-21D1-4F27-9801-1F8AC157532A}" dt="2023-09-08T10:39:14.536" v="209" actId="1076"/>
          <ac:picMkLst>
            <pc:docMk/>
            <pc:sldMk cId="78664577" sldId="2255"/>
            <ac:picMk id="1026" creationId="{3B16784D-DC0A-5537-A3AA-E4D608555BC6}"/>
          </ac:picMkLst>
        </pc:picChg>
      </pc:sldChg>
    </pc:docChg>
  </pc:docChgLst>
  <pc:docChgLst>
    <pc:chgData name="Richard Ball" userId="c2c6c2dd-6ddc-437e-8cdd-d7a74390accc" providerId="ADAL" clId="{C431572F-852B-4AF8-8D7E-2EE6462AC120}"/>
    <pc:docChg chg="custSel addSld delSld modSld sldOrd">
      <pc:chgData name="Richard Ball" userId="c2c6c2dd-6ddc-437e-8cdd-d7a74390accc" providerId="ADAL" clId="{C431572F-852B-4AF8-8D7E-2EE6462AC120}" dt="2022-08-22T11:25:20.376" v="1310" actId="20577"/>
      <pc:docMkLst>
        <pc:docMk/>
      </pc:docMkLst>
      <pc:sldChg chg="modSp">
        <pc:chgData name="Richard Ball" userId="c2c6c2dd-6ddc-437e-8cdd-d7a74390accc" providerId="ADAL" clId="{C431572F-852B-4AF8-8D7E-2EE6462AC120}" dt="2022-08-22T10:57:00.705" v="341" actId="313"/>
        <pc:sldMkLst>
          <pc:docMk/>
          <pc:sldMk cId="0" sldId="258"/>
        </pc:sldMkLst>
        <pc:spChg chg="mod">
          <ac:chgData name="Richard Ball" userId="c2c6c2dd-6ddc-437e-8cdd-d7a74390accc" providerId="ADAL" clId="{C431572F-852B-4AF8-8D7E-2EE6462AC120}" dt="2022-08-22T10:57:00.705" v="341" actId="313"/>
          <ac:spMkLst>
            <pc:docMk/>
            <pc:sldMk cId="0" sldId="258"/>
            <ac:spMk id="3075" creationId="{DA0ABEFE-7903-44B1-BB1A-DDCA58550F8D}"/>
          </ac:spMkLst>
        </pc:spChg>
      </pc:sldChg>
      <pc:sldChg chg="modSp">
        <pc:chgData name="Richard Ball" userId="c2c6c2dd-6ddc-437e-8cdd-d7a74390accc" providerId="ADAL" clId="{C431572F-852B-4AF8-8D7E-2EE6462AC120}" dt="2022-08-22T11:02:40.746" v="694" actId="1076"/>
        <pc:sldMkLst>
          <pc:docMk/>
          <pc:sldMk cId="0" sldId="263"/>
        </pc:sldMkLst>
        <pc:spChg chg="mod">
          <ac:chgData name="Richard Ball" userId="c2c6c2dd-6ddc-437e-8cdd-d7a74390accc" providerId="ADAL" clId="{C431572F-852B-4AF8-8D7E-2EE6462AC120}" dt="2022-08-22T11:02:40.746" v="694" actId="1076"/>
          <ac:spMkLst>
            <pc:docMk/>
            <pc:sldMk cId="0" sldId="263"/>
            <ac:spMk id="5123" creationId="{44CD5A69-A2B9-492E-AEC8-D2E2EFD47E91}"/>
          </ac:spMkLst>
        </pc:spChg>
      </pc:sldChg>
      <pc:sldChg chg="addSp modSp mod ord">
        <pc:chgData name="Richard Ball" userId="c2c6c2dd-6ddc-437e-8cdd-d7a74390accc" providerId="ADAL" clId="{C431572F-852B-4AF8-8D7E-2EE6462AC120}" dt="2022-08-22T11:04:01.579" v="720"/>
        <pc:sldMkLst>
          <pc:docMk/>
          <pc:sldMk cId="0" sldId="264"/>
        </pc:sldMkLst>
        <pc:spChg chg="add mod">
          <ac:chgData name="Richard Ball" userId="c2c6c2dd-6ddc-437e-8cdd-d7a74390accc" providerId="ADAL" clId="{C431572F-852B-4AF8-8D7E-2EE6462AC120}" dt="2022-08-22T11:03:43.342" v="715" actId="114"/>
          <ac:spMkLst>
            <pc:docMk/>
            <pc:sldMk cId="0" sldId="264"/>
            <ac:spMk id="3" creationId="{33A79C4F-5D3F-E25E-176A-58B06A3CA46A}"/>
          </ac:spMkLst>
        </pc:spChg>
        <pc:spChg chg="mod">
          <ac:chgData name="Richard Ball" userId="c2c6c2dd-6ddc-437e-8cdd-d7a74390accc" providerId="ADAL" clId="{C431572F-852B-4AF8-8D7E-2EE6462AC120}" dt="2022-08-22T11:03:52.507" v="718" actId="1076"/>
          <ac:spMkLst>
            <pc:docMk/>
            <pc:sldMk cId="0" sldId="264"/>
            <ac:spMk id="6147" creationId="{B637D541-F4C6-4304-9491-B19F202C4B94}"/>
          </ac:spMkLst>
        </pc:spChg>
        <pc:picChg chg="mod">
          <ac:chgData name="Richard Ball" userId="c2c6c2dd-6ddc-437e-8cdd-d7a74390accc" providerId="ADAL" clId="{C431572F-852B-4AF8-8D7E-2EE6462AC120}" dt="2022-08-22T11:03:21.869" v="707" actId="1076"/>
          <ac:picMkLst>
            <pc:docMk/>
            <pc:sldMk cId="0" sldId="264"/>
            <ac:picMk id="6146" creationId="{C2E03E19-F8FE-46CE-AE7C-5DA079D4E6BF}"/>
          </ac:picMkLst>
        </pc:picChg>
      </pc:sldChg>
      <pc:sldChg chg="modSp mod">
        <pc:chgData name="Richard Ball" userId="c2c6c2dd-6ddc-437e-8cdd-d7a74390accc" providerId="ADAL" clId="{C431572F-852B-4AF8-8D7E-2EE6462AC120}" dt="2022-08-22T10:56:47.310" v="340" actId="313"/>
        <pc:sldMkLst>
          <pc:docMk/>
          <pc:sldMk cId="1949178573" sldId="273"/>
        </pc:sldMkLst>
        <pc:spChg chg="mod">
          <ac:chgData name="Richard Ball" userId="c2c6c2dd-6ddc-437e-8cdd-d7a74390accc" providerId="ADAL" clId="{C431572F-852B-4AF8-8D7E-2EE6462AC120}" dt="2022-08-22T10:56:01.312" v="259" actId="1076"/>
          <ac:spMkLst>
            <pc:docMk/>
            <pc:sldMk cId="1949178573" sldId="273"/>
            <ac:spMk id="2" creationId="{346CA40E-EEA9-4C82-AEE8-8B58DE76A4DA}"/>
          </ac:spMkLst>
        </pc:spChg>
        <pc:spChg chg="mod">
          <ac:chgData name="Richard Ball" userId="c2c6c2dd-6ddc-437e-8cdd-d7a74390accc" providerId="ADAL" clId="{C431572F-852B-4AF8-8D7E-2EE6462AC120}" dt="2022-08-22T10:56:08.068" v="261" actId="14100"/>
          <ac:spMkLst>
            <pc:docMk/>
            <pc:sldMk cId="1949178573" sldId="273"/>
            <ac:spMk id="3" creationId="{7AEC70D2-AAF3-4159-AD10-653A965B7397}"/>
          </ac:spMkLst>
        </pc:spChg>
        <pc:spChg chg="mod">
          <ac:chgData name="Richard Ball" userId="c2c6c2dd-6ddc-437e-8cdd-d7a74390accc" providerId="ADAL" clId="{C431572F-852B-4AF8-8D7E-2EE6462AC120}" dt="2022-08-22T10:56:47.310" v="340" actId="313"/>
          <ac:spMkLst>
            <pc:docMk/>
            <pc:sldMk cId="1949178573" sldId="273"/>
            <ac:spMk id="4" creationId="{423CC572-2DBC-47FC-8F17-A0B7D707548A}"/>
          </ac:spMkLst>
        </pc:spChg>
      </pc:sldChg>
      <pc:sldChg chg="modSp mod">
        <pc:chgData name="Richard Ball" userId="c2c6c2dd-6ddc-437e-8cdd-d7a74390accc" providerId="ADAL" clId="{C431572F-852B-4AF8-8D7E-2EE6462AC120}" dt="2022-08-22T11:16:15.251" v="980" actId="1076"/>
        <pc:sldMkLst>
          <pc:docMk/>
          <pc:sldMk cId="2105798360" sldId="348"/>
        </pc:sldMkLst>
        <pc:picChg chg="mod">
          <ac:chgData name="Richard Ball" userId="c2c6c2dd-6ddc-437e-8cdd-d7a74390accc" providerId="ADAL" clId="{C431572F-852B-4AF8-8D7E-2EE6462AC120}" dt="2022-08-22T11:16:15.251" v="980" actId="1076"/>
          <ac:picMkLst>
            <pc:docMk/>
            <pc:sldMk cId="2105798360" sldId="348"/>
            <ac:picMk id="4" creationId="{00000000-0000-0000-0000-000000000000}"/>
          </ac:picMkLst>
        </pc:picChg>
      </pc:sldChg>
      <pc:sldChg chg="del">
        <pc:chgData name="Richard Ball" userId="c2c6c2dd-6ddc-437e-8cdd-d7a74390accc" providerId="ADAL" clId="{C431572F-852B-4AF8-8D7E-2EE6462AC120}" dt="2022-08-22T10:35:35.268" v="0" actId="47"/>
        <pc:sldMkLst>
          <pc:docMk/>
          <pc:sldMk cId="1969584517" sldId="2141"/>
        </pc:sldMkLst>
      </pc:sldChg>
      <pc:sldChg chg="addSp modSp">
        <pc:chgData name="Richard Ball" userId="c2c6c2dd-6ddc-437e-8cdd-d7a74390accc" providerId="ADAL" clId="{C431572F-852B-4AF8-8D7E-2EE6462AC120}" dt="2022-08-22T10:36:44.696" v="72"/>
        <pc:sldMkLst>
          <pc:docMk/>
          <pc:sldMk cId="2144699430" sldId="2157"/>
        </pc:sldMkLst>
        <pc:picChg chg="add mod">
          <ac:chgData name="Richard Ball" userId="c2c6c2dd-6ddc-437e-8cdd-d7a74390accc" providerId="ADAL" clId="{C431572F-852B-4AF8-8D7E-2EE6462AC120}" dt="2022-08-22T10:36:44.696" v="72"/>
          <ac:picMkLst>
            <pc:docMk/>
            <pc:sldMk cId="2144699430" sldId="2157"/>
            <ac:picMk id="3" creationId="{FCBE06FE-DDCA-F36A-B85A-1499BA843702}"/>
          </ac:picMkLst>
        </pc:picChg>
      </pc:sldChg>
      <pc:sldChg chg="modSp mod">
        <pc:chgData name="Richard Ball" userId="c2c6c2dd-6ddc-437e-8cdd-d7a74390accc" providerId="ADAL" clId="{C431572F-852B-4AF8-8D7E-2EE6462AC120}" dt="2022-08-22T11:01:45.629" v="687" actId="20577"/>
        <pc:sldMkLst>
          <pc:docMk/>
          <pc:sldMk cId="867378147" sldId="2158"/>
        </pc:sldMkLst>
        <pc:spChg chg="mod">
          <ac:chgData name="Richard Ball" userId="c2c6c2dd-6ddc-437e-8cdd-d7a74390accc" providerId="ADAL" clId="{C431572F-852B-4AF8-8D7E-2EE6462AC120}" dt="2022-08-22T11:01:17.194" v="651" actId="1076"/>
          <ac:spMkLst>
            <pc:docMk/>
            <pc:sldMk cId="867378147" sldId="2158"/>
            <ac:spMk id="2" creationId="{8D47B1C6-1F93-4593-BE97-BF1E2C1ACE5A}"/>
          </ac:spMkLst>
        </pc:spChg>
        <pc:spChg chg="mod">
          <ac:chgData name="Richard Ball" userId="c2c6c2dd-6ddc-437e-8cdd-d7a74390accc" providerId="ADAL" clId="{C431572F-852B-4AF8-8D7E-2EE6462AC120}" dt="2022-08-22T11:01:45.629" v="687" actId="20577"/>
          <ac:spMkLst>
            <pc:docMk/>
            <pc:sldMk cId="867378147" sldId="2158"/>
            <ac:spMk id="3" creationId="{84D1BC2D-767B-46A8-A009-C3135B416D8A}"/>
          </ac:spMkLst>
        </pc:spChg>
      </pc:sldChg>
      <pc:sldChg chg="modSp mod ord">
        <pc:chgData name="Richard Ball" userId="c2c6c2dd-6ddc-437e-8cdd-d7a74390accc" providerId="ADAL" clId="{C431572F-852B-4AF8-8D7E-2EE6462AC120}" dt="2022-08-22T11:04:47.816" v="732"/>
        <pc:sldMkLst>
          <pc:docMk/>
          <pc:sldMk cId="812834812" sldId="2161"/>
        </pc:sldMkLst>
        <pc:spChg chg="mod">
          <ac:chgData name="Richard Ball" userId="c2c6c2dd-6ddc-437e-8cdd-d7a74390accc" providerId="ADAL" clId="{C431572F-852B-4AF8-8D7E-2EE6462AC120}" dt="2022-08-22T11:04:38.020" v="730" actId="20577"/>
          <ac:spMkLst>
            <pc:docMk/>
            <pc:sldMk cId="812834812" sldId="2161"/>
            <ac:spMk id="2" creationId="{1B157924-ED1A-4240-88C0-E17FC9FBCE93}"/>
          </ac:spMkLst>
        </pc:spChg>
      </pc:sldChg>
      <pc:sldChg chg="modSp mod">
        <pc:chgData name="Richard Ball" userId="c2c6c2dd-6ddc-437e-8cdd-d7a74390accc" providerId="ADAL" clId="{C431572F-852B-4AF8-8D7E-2EE6462AC120}" dt="2022-08-22T11:13:14.576" v="968" actId="692"/>
        <pc:sldMkLst>
          <pc:docMk/>
          <pc:sldMk cId="3495883987" sldId="2194"/>
        </pc:sldMkLst>
        <pc:cxnChg chg="mod">
          <ac:chgData name="Richard Ball" userId="c2c6c2dd-6ddc-437e-8cdd-d7a74390accc" providerId="ADAL" clId="{C431572F-852B-4AF8-8D7E-2EE6462AC120}" dt="2022-08-22T11:13:14.576" v="968" actId="692"/>
          <ac:cxnSpMkLst>
            <pc:docMk/>
            <pc:sldMk cId="3495883987" sldId="2194"/>
            <ac:cxnSpMk id="23" creationId="{F4EC0E54-DA1D-4E79-B6C8-1EE3807FCD58}"/>
          </ac:cxnSpMkLst>
        </pc:cxnChg>
      </pc:sldChg>
      <pc:sldChg chg="modSp mod">
        <pc:chgData name="Richard Ball" userId="c2c6c2dd-6ddc-437e-8cdd-d7a74390accc" providerId="ADAL" clId="{C431572F-852B-4AF8-8D7E-2EE6462AC120}" dt="2022-08-22T11:13:34.442" v="969" actId="1076"/>
        <pc:sldMkLst>
          <pc:docMk/>
          <pc:sldMk cId="846470318" sldId="2200"/>
        </pc:sldMkLst>
        <pc:spChg chg="mod">
          <ac:chgData name="Richard Ball" userId="c2c6c2dd-6ddc-437e-8cdd-d7a74390accc" providerId="ADAL" clId="{C431572F-852B-4AF8-8D7E-2EE6462AC120}" dt="2022-08-22T11:13:34.442" v="969" actId="1076"/>
          <ac:spMkLst>
            <pc:docMk/>
            <pc:sldMk cId="846470318" sldId="2200"/>
            <ac:spMk id="2" creationId="{858528A7-28A1-420A-8B86-DE95ABDECEB2}"/>
          </ac:spMkLst>
        </pc:spChg>
      </pc:sldChg>
      <pc:sldChg chg="addSp modSp mod ord modAnim">
        <pc:chgData name="Richard Ball" userId="c2c6c2dd-6ddc-437e-8cdd-d7a74390accc" providerId="ADAL" clId="{C431572F-852B-4AF8-8D7E-2EE6462AC120}" dt="2022-08-22T11:22:43.472" v="1126" actId="207"/>
        <pc:sldMkLst>
          <pc:docMk/>
          <pc:sldMk cId="781889263" sldId="2201"/>
        </pc:sldMkLst>
        <pc:spChg chg="add mod">
          <ac:chgData name="Richard Ball" userId="c2c6c2dd-6ddc-437e-8cdd-d7a74390accc" providerId="ADAL" clId="{C431572F-852B-4AF8-8D7E-2EE6462AC120}" dt="2022-08-22T11:21:45.458" v="1001" actId="1076"/>
          <ac:spMkLst>
            <pc:docMk/>
            <pc:sldMk cId="781889263" sldId="2201"/>
            <ac:spMk id="2" creationId="{5C29DA16-31F6-779A-E9F7-967E7A2185A6}"/>
          </ac:spMkLst>
        </pc:spChg>
        <pc:spChg chg="add mod">
          <ac:chgData name="Richard Ball" userId="c2c6c2dd-6ddc-437e-8cdd-d7a74390accc" providerId="ADAL" clId="{C431572F-852B-4AF8-8D7E-2EE6462AC120}" dt="2022-08-22T11:22:09.465" v="1020" actId="1076"/>
          <ac:spMkLst>
            <pc:docMk/>
            <pc:sldMk cId="781889263" sldId="2201"/>
            <ac:spMk id="3" creationId="{8EAE5E7D-6A85-A2DA-90BD-61D9210FD564}"/>
          </ac:spMkLst>
        </pc:spChg>
        <pc:spChg chg="mod">
          <ac:chgData name="Richard Ball" userId="c2c6c2dd-6ddc-437e-8cdd-d7a74390accc" providerId="ADAL" clId="{C431572F-852B-4AF8-8D7E-2EE6462AC120}" dt="2022-08-22T11:21:58.961" v="1006" actId="1076"/>
          <ac:spMkLst>
            <pc:docMk/>
            <pc:sldMk cId="781889263" sldId="2201"/>
            <ac:spMk id="4" creationId="{B8922E8D-40DB-4859-B520-59CF49B7C179}"/>
          </ac:spMkLst>
        </pc:spChg>
        <pc:spChg chg="add mod">
          <ac:chgData name="Richard Ball" userId="c2c6c2dd-6ddc-437e-8cdd-d7a74390accc" providerId="ADAL" clId="{C431572F-852B-4AF8-8D7E-2EE6462AC120}" dt="2022-08-22T11:22:43.472" v="1126" actId="207"/>
          <ac:spMkLst>
            <pc:docMk/>
            <pc:sldMk cId="781889263" sldId="2201"/>
            <ac:spMk id="5" creationId="{8962CD1F-8B0A-5ECE-D96A-D127F00CA1E3}"/>
          </ac:spMkLst>
        </pc:spChg>
        <pc:spChg chg="mod">
          <ac:chgData name="Richard Ball" userId="c2c6c2dd-6ddc-437e-8cdd-d7a74390accc" providerId="ADAL" clId="{C431572F-852B-4AF8-8D7E-2EE6462AC120}" dt="2022-08-22T11:21:56.186" v="1005" actId="1076"/>
          <ac:spMkLst>
            <pc:docMk/>
            <pc:sldMk cId="781889263" sldId="2201"/>
            <ac:spMk id="7" creationId="{4204CA1C-2D31-4550-A32E-7E06642FA56E}"/>
          </ac:spMkLst>
        </pc:spChg>
        <pc:picChg chg="add mod">
          <ac:chgData name="Richard Ball" userId="c2c6c2dd-6ddc-437e-8cdd-d7a74390accc" providerId="ADAL" clId="{C431572F-852B-4AF8-8D7E-2EE6462AC120}" dt="2022-08-22T11:21:43.911" v="1000" actId="1076"/>
          <ac:picMkLst>
            <pc:docMk/>
            <pc:sldMk cId="781889263" sldId="2201"/>
            <ac:picMk id="1026" creationId="{3CF1EEFC-7717-4D65-6B10-7EDE65DD29A2}"/>
          </ac:picMkLst>
        </pc:picChg>
        <pc:picChg chg="mod">
          <ac:chgData name="Richard Ball" userId="c2c6c2dd-6ddc-437e-8cdd-d7a74390accc" providerId="ADAL" clId="{C431572F-852B-4AF8-8D7E-2EE6462AC120}" dt="2022-08-22T11:21:14.056" v="988" actId="1076"/>
          <ac:picMkLst>
            <pc:docMk/>
            <pc:sldMk cId="781889263" sldId="2201"/>
            <ac:picMk id="7170" creationId="{D9D5E1C6-25D4-4569-A125-B756E39A8910}"/>
          </ac:picMkLst>
        </pc:picChg>
        <pc:picChg chg="mod">
          <ac:chgData name="Richard Ball" userId="c2c6c2dd-6ddc-437e-8cdd-d7a74390accc" providerId="ADAL" clId="{C431572F-852B-4AF8-8D7E-2EE6462AC120}" dt="2022-08-22T11:21:53.810" v="1004" actId="1076"/>
          <ac:picMkLst>
            <pc:docMk/>
            <pc:sldMk cId="781889263" sldId="2201"/>
            <ac:picMk id="7172" creationId="{3DA511DA-77D3-4F1F-9AEE-FA6208D73862}"/>
          </ac:picMkLst>
        </pc:picChg>
      </pc:sldChg>
      <pc:sldChg chg="del">
        <pc:chgData name="Richard Ball" userId="c2c6c2dd-6ddc-437e-8cdd-d7a74390accc" providerId="ADAL" clId="{C431572F-852B-4AF8-8D7E-2EE6462AC120}" dt="2022-08-22T11:22:55.236" v="1127" actId="47"/>
        <pc:sldMkLst>
          <pc:docMk/>
          <pc:sldMk cId="3253741368" sldId="2202"/>
        </pc:sldMkLst>
      </pc:sldChg>
      <pc:sldChg chg="modSp modAnim">
        <pc:chgData name="Richard Ball" userId="c2c6c2dd-6ddc-437e-8cdd-d7a74390accc" providerId="ADAL" clId="{C431572F-852B-4AF8-8D7E-2EE6462AC120}" dt="2022-08-22T11:06:22.269" v="841" actId="20577"/>
        <pc:sldMkLst>
          <pc:docMk/>
          <pc:sldMk cId="2378391514" sldId="2206"/>
        </pc:sldMkLst>
        <pc:spChg chg="mod">
          <ac:chgData name="Richard Ball" userId="c2c6c2dd-6ddc-437e-8cdd-d7a74390accc" providerId="ADAL" clId="{C431572F-852B-4AF8-8D7E-2EE6462AC120}" dt="2022-08-22T11:06:22.269" v="841" actId="20577"/>
          <ac:spMkLst>
            <pc:docMk/>
            <pc:sldMk cId="2378391514" sldId="2206"/>
            <ac:spMk id="2" creationId="{2F20E907-D800-498D-A1C2-A91D6A0983C9}"/>
          </ac:spMkLst>
        </pc:spChg>
      </pc:sldChg>
      <pc:sldChg chg="modSp">
        <pc:chgData name="Richard Ball" userId="c2c6c2dd-6ddc-437e-8cdd-d7a74390accc" providerId="ADAL" clId="{C431572F-852B-4AF8-8D7E-2EE6462AC120}" dt="2022-08-22T10:58:52.421" v="507" actId="20577"/>
        <pc:sldMkLst>
          <pc:docMk/>
          <pc:sldMk cId="879237722" sldId="2207"/>
        </pc:sldMkLst>
        <pc:spChg chg="mod">
          <ac:chgData name="Richard Ball" userId="c2c6c2dd-6ddc-437e-8cdd-d7a74390accc" providerId="ADAL" clId="{C431572F-852B-4AF8-8D7E-2EE6462AC120}" dt="2022-08-22T10:58:52.421" v="507" actId="20577"/>
          <ac:spMkLst>
            <pc:docMk/>
            <pc:sldMk cId="879237722" sldId="2207"/>
            <ac:spMk id="2" creationId="{2F20E907-D800-498D-A1C2-A91D6A0983C9}"/>
          </ac:spMkLst>
        </pc:spChg>
      </pc:sldChg>
      <pc:sldChg chg="ord">
        <pc:chgData name="Richard Ball" userId="c2c6c2dd-6ddc-437e-8cdd-d7a74390accc" providerId="ADAL" clId="{C431572F-852B-4AF8-8D7E-2EE6462AC120}" dt="2022-08-22T11:04:20.358" v="723"/>
        <pc:sldMkLst>
          <pc:docMk/>
          <pc:sldMk cId="1689151294" sldId="2209"/>
        </pc:sldMkLst>
      </pc:sldChg>
      <pc:sldChg chg="del">
        <pc:chgData name="Richard Ball" userId="c2c6c2dd-6ddc-437e-8cdd-d7a74390accc" providerId="ADAL" clId="{C431572F-852B-4AF8-8D7E-2EE6462AC120}" dt="2022-08-22T11:14:21.372" v="970" actId="47"/>
        <pc:sldMkLst>
          <pc:docMk/>
          <pc:sldMk cId="1963368260" sldId="2214"/>
        </pc:sldMkLst>
      </pc:sldChg>
      <pc:sldChg chg="del">
        <pc:chgData name="Richard Ball" userId="c2c6c2dd-6ddc-437e-8cdd-d7a74390accc" providerId="ADAL" clId="{C431572F-852B-4AF8-8D7E-2EE6462AC120}" dt="2022-08-22T11:23:48.366" v="1137" actId="47"/>
        <pc:sldMkLst>
          <pc:docMk/>
          <pc:sldMk cId="2115436217" sldId="2228"/>
        </pc:sldMkLst>
      </pc:sldChg>
      <pc:sldChg chg="modSp mod">
        <pc:chgData name="Richard Ball" userId="c2c6c2dd-6ddc-437e-8cdd-d7a74390accc" providerId="ADAL" clId="{C431572F-852B-4AF8-8D7E-2EE6462AC120}" dt="2022-08-22T11:11:52.452" v="904" actId="20577"/>
        <pc:sldMkLst>
          <pc:docMk/>
          <pc:sldMk cId="2416885724" sldId="2233"/>
        </pc:sldMkLst>
        <pc:spChg chg="mod">
          <ac:chgData name="Richard Ball" userId="c2c6c2dd-6ddc-437e-8cdd-d7a74390accc" providerId="ADAL" clId="{C431572F-852B-4AF8-8D7E-2EE6462AC120}" dt="2022-08-22T11:11:52.452" v="904" actId="20577"/>
          <ac:spMkLst>
            <pc:docMk/>
            <pc:sldMk cId="2416885724" sldId="2233"/>
            <ac:spMk id="2" creationId="{C341C61A-08C7-41F0-BDF1-1A0CF345D141}"/>
          </ac:spMkLst>
        </pc:spChg>
      </pc:sldChg>
      <pc:sldChg chg="modSp">
        <pc:chgData name="Richard Ball" userId="c2c6c2dd-6ddc-437e-8cdd-d7a74390accc" providerId="ADAL" clId="{C431572F-852B-4AF8-8D7E-2EE6462AC120}" dt="2022-08-22T11:12:24.761" v="952"/>
        <pc:sldMkLst>
          <pc:docMk/>
          <pc:sldMk cId="3872151466" sldId="2234"/>
        </pc:sldMkLst>
        <pc:spChg chg="mod">
          <ac:chgData name="Richard Ball" userId="c2c6c2dd-6ddc-437e-8cdd-d7a74390accc" providerId="ADAL" clId="{C431572F-852B-4AF8-8D7E-2EE6462AC120}" dt="2022-08-22T11:12:24.761" v="952"/>
          <ac:spMkLst>
            <pc:docMk/>
            <pc:sldMk cId="3872151466" sldId="2234"/>
            <ac:spMk id="2" creationId="{15289A5E-BF38-4EEC-BBBF-4A45128D077A}"/>
          </ac:spMkLst>
        </pc:spChg>
        <pc:picChg chg="mod">
          <ac:chgData name="Richard Ball" userId="c2c6c2dd-6ddc-437e-8cdd-d7a74390accc" providerId="ADAL" clId="{C431572F-852B-4AF8-8D7E-2EE6462AC120}" dt="2022-08-22T11:12:18.730" v="951"/>
          <ac:picMkLst>
            <pc:docMk/>
            <pc:sldMk cId="3872151466" sldId="2234"/>
            <ac:picMk id="4098" creationId="{864B176F-391C-4A1C-AC95-2449D65732F3}"/>
          </ac:picMkLst>
        </pc:picChg>
      </pc:sldChg>
      <pc:sldChg chg="del">
        <pc:chgData name="Richard Ball" userId="c2c6c2dd-6ddc-437e-8cdd-d7a74390accc" providerId="ADAL" clId="{C431572F-852B-4AF8-8D7E-2EE6462AC120}" dt="2022-08-22T11:04:16.319" v="721" actId="47"/>
        <pc:sldMkLst>
          <pc:docMk/>
          <pc:sldMk cId="3845444957" sldId="2238"/>
        </pc:sldMkLst>
      </pc:sldChg>
      <pc:sldChg chg="modSp mod">
        <pc:chgData name="Richard Ball" userId="c2c6c2dd-6ddc-437e-8cdd-d7a74390accc" providerId="ADAL" clId="{C431572F-852B-4AF8-8D7E-2EE6462AC120}" dt="2022-08-22T11:24:01.685" v="1140" actId="404"/>
        <pc:sldMkLst>
          <pc:docMk/>
          <pc:sldMk cId="1127667087" sldId="2241"/>
        </pc:sldMkLst>
        <pc:spChg chg="mod">
          <ac:chgData name="Richard Ball" userId="c2c6c2dd-6ddc-437e-8cdd-d7a74390accc" providerId="ADAL" clId="{C431572F-852B-4AF8-8D7E-2EE6462AC120}" dt="2022-08-22T11:24:01.685" v="1140" actId="404"/>
          <ac:spMkLst>
            <pc:docMk/>
            <pc:sldMk cId="1127667087" sldId="2241"/>
            <ac:spMk id="3" creationId="{2F99084D-0458-4723-B20F-786DDBA09EAC}"/>
          </ac:spMkLst>
        </pc:spChg>
      </pc:sldChg>
      <pc:sldChg chg="modSp add">
        <pc:chgData name="Richard Ball" userId="c2c6c2dd-6ddc-437e-8cdd-d7a74390accc" providerId="ADAL" clId="{C431572F-852B-4AF8-8D7E-2EE6462AC120}" dt="2022-08-22T11:02:18.786" v="693" actId="13926"/>
        <pc:sldMkLst>
          <pc:docMk/>
          <pc:sldMk cId="317742870" sldId="2243"/>
        </pc:sldMkLst>
        <pc:spChg chg="mod">
          <ac:chgData name="Richard Ball" userId="c2c6c2dd-6ddc-437e-8cdd-d7a74390accc" providerId="ADAL" clId="{C431572F-852B-4AF8-8D7E-2EE6462AC120}" dt="2022-08-22T11:02:18.786" v="693" actId="13926"/>
          <ac:spMkLst>
            <pc:docMk/>
            <pc:sldMk cId="317742870" sldId="2243"/>
            <ac:spMk id="2" creationId="{2F20E907-D800-498D-A1C2-A91D6A0983C9}"/>
          </ac:spMkLst>
        </pc:spChg>
      </pc:sldChg>
      <pc:sldChg chg="modSp new mod">
        <pc:chgData name="Richard Ball" userId="c2c6c2dd-6ddc-437e-8cdd-d7a74390accc" providerId="ADAL" clId="{C431572F-852B-4AF8-8D7E-2EE6462AC120}" dt="2022-08-22T11:01:35.159" v="656" actId="1076"/>
        <pc:sldMkLst>
          <pc:docMk/>
          <pc:sldMk cId="917947785" sldId="2244"/>
        </pc:sldMkLst>
        <pc:spChg chg="mod">
          <ac:chgData name="Richard Ball" userId="c2c6c2dd-6ddc-437e-8cdd-d7a74390accc" providerId="ADAL" clId="{C431572F-852B-4AF8-8D7E-2EE6462AC120}" dt="2022-08-22T11:01:35.159" v="656" actId="1076"/>
          <ac:spMkLst>
            <pc:docMk/>
            <pc:sldMk cId="917947785" sldId="2244"/>
            <ac:spMk id="2" creationId="{C2A78D2C-40A1-EA13-811C-4C4DB104FBB1}"/>
          </ac:spMkLst>
        </pc:spChg>
      </pc:sldChg>
      <pc:sldChg chg="modSp add">
        <pc:chgData name="Richard Ball" userId="c2c6c2dd-6ddc-437e-8cdd-d7a74390accc" providerId="ADAL" clId="{C431572F-852B-4AF8-8D7E-2EE6462AC120}" dt="2022-08-22T11:06:19.916" v="840" actId="13926"/>
        <pc:sldMkLst>
          <pc:docMk/>
          <pc:sldMk cId="2829479042" sldId="2245"/>
        </pc:sldMkLst>
        <pc:spChg chg="mod">
          <ac:chgData name="Richard Ball" userId="c2c6c2dd-6ddc-437e-8cdd-d7a74390accc" providerId="ADAL" clId="{C431572F-852B-4AF8-8D7E-2EE6462AC120}" dt="2022-08-22T11:06:19.916" v="840" actId="13926"/>
          <ac:spMkLst>
            <pc:docMk/>
            <pc:sldMk cId="2829479042" sldId="2245"/>
            <ac:spMk id="2" creationId="{2F20E907-D800-498D-A1C2-A91D6A0983C9}"/>
          </ac:spMkLst>
        </pc:spChg>
      </pc:sldChg>
      <pc:sldChg chg="addSp modSp new mod">
        <pc:chgData name="Richard Ball" userId="c2c6c2dd-6ddc-437e-8cdd-d7a74390accc" providerId="ADAL" clId="{C431572F-852B-4AF8-8D7E-2EE6462AC120}" dt="2022-08-22T11:10:40.978" v="896" actId="1076"/>
        <pc:sldMkLst>
          <pc:docMk/>
          <pc:sldMk cId="3128953410" sldId="2246"/>
        </pc:sldMkLst>
        <pc:spChg chg="add mod">
          <ac:chgData name="Richard Ball" userId="c2c6c2dd-6ddc-437e-8cdd-d7a74390accc" providerId="ADAL" clId="{C431572F-852B-4AF8-8D7E-2EE6462AC120}" dt="2022-08-22T11:10:40.978" v="896" actId="1076"/>
          <ac:spMkLst>
            <pc:docMk/>
            <pc:sldMk cId="3128953410" sldId="2246"/>
            <ac:spMk id="4" creationId="{B0FDD525-60DC-51F1-31AA-A8D00A6252A2}"/>
          </ac:spMkLst>
        </pc:spChg>
        <pc:picChg chg="add mod">
          <ac:chgData name="Richard Ball" userId="c2c6c2dd-6ddc-437e-8cdd-d7a74390accc" providerId="ADAL" clId="{C431572F-852B-4AF8-8D7E-2EE6462AC120}" dt="2022-08-22T11:10:39.079" v="895" actId="1076"/>
          <ac:picMkLst>
            <pc:docMk/>
            <pc:sldMk cId="3128953410" sldId="2246"/>
            <ac:picMk id="3" creationId="{2889C755-79E8-358D-AC2B-BEFDBB4ED6C7}"/>
          </ac:picMkLst>
        </pc:picChg>
      </pc:sldChg>
      <pc:sldChg chg="modSp new mod ord">
        <pc:chgData name="Richard Ball" userId="c2c6c2dd-6ddc-437e-8cdd-d7a74390accc" providerId="ADAL" clId="{C431572F-852B-4AF8-8D7E-2EE6462AC120}" dt="2022-08-22T11:25:20.376" v="1310" actId="20577"/>
        <pc:sldMkLst>
          <pc:docMk/>
          <pc:sldMk cId="708651453" sldId="2247"/>
        </pc:sldMkLst>
        <pc:spChg chg="mod">
          <ac:chgData name="Richard Ball" userId="c2c6c2dd-6ddc-437e-8cdd-d7a74390accc" providerId="ADAL" clId="{C431572F-852B-4AF8-8D7E-2EE6462AC120}" dt="2022-08-22T11:25:20.376" v="1310" actId="20577"/>
          <ac:spMkLst>
            <pc:docMk/>
            <pc:sldMk cId="708651453" sldId="2247"/>
            <ac:spMk id="3" creationId="{C1202DAB-6F6F-E27D-49F1-D0F831A88EBE}"/>
          </ac:spMkLst>
        </pc:spChg>
      </pc:sldChg>
    </pc:docChg>
  </pc:docChgLst>
  <pc:docChgLst>
    <pc:chgData name="Richard Ball" userId="c2c6c2dd-6ddc-437e-8cdd-d7a74390accc" providerId="ADAL" clId="{85D3D7AE-F4C9-4D6A-ABB6-986BE022A5C0}"/>
    <pc:docChg chg="undo custSel addSld delSld modSld sldOrd modMainMaster modNotesMaster">
      <pc:chgData name="Richard Ball" userId="c2c6c2dd-6ddc-437e-8cdd-d7a74390accc" providerId="ADAL" clId="{85D3D7AE-F4C9-4D6A-ABB6-986BE022A5C0}" dt="2021-09-05T11:04:11.201" v="8822" actId="47"/>
      <pc:docMkLst>
        <pc:docMk/>
      </pc:docMkLst>
      <pc:sldChg chg="addSp modSp mod">
        <pc:chgData name="Richard Ball" userId="c2c6c2dd-6ddc-437e-8cdd-d7a74390accc" providerId="ADAL" clId="{85D3D7AE-F4C9-4D6A-ABB6-986BE022A5C0}" dt="2021-09-05T07:54:20.273" v="4312"/>
        <pc:sldMkLst>
          <pc:docMk/>
          <pc:sldMk cId="1008563921" sldId="257"/>
        </pc:sldMkLst>
        <pc:spChg chg="mod">
          <ac:chgData name="Richard Ball" userId="c2c6c2dd-6ddc-437e-8cdd-d7a74390accc" providerId="ADAL" clId="{85D3D7AE-F4C9-4D6A-ABB6-986BE022A5C0}" dt="2021-09-05T07:54:20.273" v="4312"/>
          <ac:spMkLst>
            <pc:docMk/>
            <pc:sldMk cId="1008563921" sldId="257"/>
            <ac:spMk id="2" creationId="{B9E080F6-351F-4413-B64F-94AA8CD46082}"/>
          </ac:spMkLst>
        </pc:spChg>
        <pc:spChg chg="mod">
          <ac:chgData name="Richard Ball" userId="c2c6c2dd-6ddc-437e-8cdd-d7a74390accc" providerId="ADAL" clId="{85D3D7AE-F4C9-4D6A-ABB6-986BE022A5C0}" dt="2021-09-05T07:54:20.273" v="4312"/>
          <ac:spMkLst>
            <pc:docMk/>
            <pc:sldMk cId="1008563921" sldId="257"/>
            <ac:spMk id="5" creationId="{F60E0A0D-79FD-4644-91C2-502BFE51AC37}"/>
          </ac:spMkLst>
        </pc:spChg>
        <pc:spChg chg="mod">
          <ac:chgData name="Richard Ball" userId="c2c6c2dd-6ddc-437e-8cdd-d7a74390accc" providerId="ADAL" clId="{85D3D7AE-F4C9-4D6A-ABB6-986BE022A5C0}" dt="2021-09-05T07:54:20.273" v="4312"/>
          <ac:spMkLst>
            <pc:docMk/>
            <pc:sldMk cId="1008563921" sldId="257"/>
            <ac:spMk id="6" creationId="{45904DCE-6975-4706-9DFE-289428384811}"/>
          </ac:spMkLst>
        </pc:spChg>
        <pc:spChg chg="mod">
          <ac:chgData name="Richard Ball" userId="c2c6c2dd-6ddc-437e-8cdd-d7a74390accc" providerId="ADAL" clId="{85D3D7AE-F4C9-4D6A-ABB6-986BE022A5C0}" dt="2021-09-05T07:54:20.273" v="4312"/>
          <ac:spMkLst>
            <pc:docMk/>
            <pc:sldMk cId="1008563921" sldId="257"/>
            <ac:spMk id="7" creationId="{870D9B09-6CD6-4BB3-BB50-FB9F8F1A420A}"/>
          </ac:spMkLst>
        </pc:spChg>
        <pc:spChg chg="mod">
          <ac:chgData name="Richard Ball" userId="c2c6c2dd-6ddc-437e-8cdd-d7a74390accc" providerId="ADAL" clId="{85D3D7AE-F4C9-4D6A-ABB6-986BE022A5C0}" dt="2021-09-05T07:54:20.273" v="4312"/>
          <ac:spMkLst>
            <pc:docMk/>
            <pc:sldMk cId="1008563921" sldId="257"/>
            <ac:spMk id="8" creationId="{6BD04B0C-0125-4732-9AFE-0626E7BB6ED3}"/>
          </ac:spMkLst>
        </pc:spChg>
        <pc:spChg chg="mod">
          <ac:chgData name="Richard Ball" userId="c2c6c2dd-6ddc-437e-8cdd-d7a74390accc" providerId="ADAL" clId="{85D3D7AE-F4C9-4D6A-ABB6-986BE022A5C0}" dt="2021-09-05T07:54:20.273" v="4312"/>
          <ac:spMkLst>
            <pc:docMk/>
            <pc:sldMk cId="1008563921" sldId="257"/>
            <ac:spMk id="9" creationId="{15664420-49F6-44A2-B8C0-434B9CED0966}"/>
          </ac:spMkLst>
        </pc:spChg>
        <pc:spChg chg="add mod">
          <ac:chgData name="Richard Ball" userId="c2c6c2dd-6ddc-437e-8cdd-d7a74390accc" providerId="ADAL" clId="{85D3D7AE-F4C9-4D6A-ABB6-986BE022A5C0}" dt="2021-09-05T07:54:20.273" v="4312"/>
          <ac:spMkLst>
            <pc:docMk/>
            <pc:sldMk cId="1008563921" sldId="257"/>
            <ac:spMk id="11" creationId="{DF439B91-8A90-4FE3-B91F-C792C75F7B32}"/>
          </ac:spMkLst>
        </pc:spChg>
        <pc:spChg chg="mod">
          <ac:chgData name="Richard Ball" userId="c2c6c2dd-6ddc-437e-8cdd-d7a74390accc" providerId="ADAL" clId="{85D3D7AE-F4C9-4D6A-ABB6-986BE022A5C0}" dt="2021-09-05T07:54:20.273" v="4312"/>
          <ac:spMkLst>
            <pc:docMk/>
            <pc:sldMk cId="1008563921" sldId="257"/>
            <ac:spMk id="8223" creationId="{9F838B7A-0485-4B73-A171-1587EFA6F9A5}"/>
          </ac:spMkLst>
        </pc:spChg>
        <pc:graphicFrameChg chg="mod">
          <ac:chgData name="Richard Ball" userId="c2c6c2dd-6ddc-437e-8cdd-d7a74390accc" providerId="ADAL" clId="{85D3D7AE-F4C9-4D6A-ABB6-986BE022A5C0}" dt="2021-09-05T07:54:20.273" v="4312"/>
          <ac:graphicFrameMkLst>
            <pc:docMk/>
            <pc:sldMk cId="1008563921" sldId="257"/>
            <ac:graphicFrameMk id="8225" creationId="{9BE24A74-C701-4771-A603-0352E2763EE0}"/>
          </ac:graphicFrameMkLst>
        </pc:graphicFrameChg>
      </pc:sldChg>
      <pc:sldChg chg="modSp">
        <pc:chgData name="Richard Ball" userId="c2c6c2dd-6ddc-437e-8cdd-d7a74390accc" providerId="ADAL" clId="{85D3D7AE-F4C9-4D6A-ABB6-986BE022A5C0}" dt="2021-09-05T07:54:20.273" v="4312"/>
        <pc:sldMkLst>
          <pc:docMk/>
          <pc:sldMk cId="0" sldId="258"/>
        </pc:sldMkLst>
        <pc:spChg chg="mod">
          <ac:chgData name="Richard Ball" userId="c2c6c2dd-6ddc-437e-8cdd-d7a74390accc" providerId="ADAL" clId="{85D3D7AE-F4C9-4D6A-ABB6-986BE022A5C0}" dt="2021-09-05T07:54:20.273" v="4312"/>
          <ac:spMkLst>
            <pc:docMk/>
            <pc:sldMk cId="0" sldId="258"/>
            <ac:spMk id="2" creationId="{6F4E0744-F6CB-49C2-868F-D8730F8E6DD1}"/>
          </ac:spMkLst>
        </pc:spChg>
        <pc:spChg chg="mod">
          <ac:chgData name="Richard Ball" userId="c2c6c2dd-6ddc-437e-8cdd-d7a74390accc" providerId="ADAL" clId="{85D3D7AE-F4C9-4D6A-ABB6-986BE022A5C0}" dt="2021-09-05T07:54:20.273" v="4312"/>
          <ac:spMkLst>
            <pc:docMk/>
            <pc:sldMk cId="0" sldId="258"/>
            <ac:spMk id="3074" creationId="{B61CCA7B-D60F-48D2-AFDB-2DCC0E1DC12F}"/>
          </ac:spMkLst>
        </pc:spChg>
        <pc:spChg chg="mod">
          <ac:chgData name="Richard Ball" userId="c2c6c2dd-6ddc-437e-8cdd-d7a74390accc" providerId="ADAL" clId="{85D3D7AE-F4C9-4D6A-ABB6-986BE022A5C0}" dt="2021-09-05T07:54:20.273" v="4312"/>
          <ac:spMkLst>
            <pc:docMk/>
            <pc:sldMk cId="0" sldId="258"/>
            <ac:spMk id="3075" creationId="{DA0ABEFE-7903-44B1-BB1A-DDCA58550F8D}"/>
          </ac:spMkLst>
        </pc:spChg>
      </pc:sldChg>
      <pc:sldChg chg="del">
        <pc:chgData name="Richard Ball" userId="c2c6c2dd-6ddc-437e-8cdd-d7a74390accc" providerId="ADAL" clId="{85D3D7AE-F4C9-4D6A-ABB6-986BE022A5C0}" dt="2021-09-03T14:57:32.147" v="3281" actId="47"/>
        <pc:sldMkLst>
          <pc:docMk/>
          <pc:sldMk cId="0" sldId="259"/>
        </pc:sldMkLst>
      </pc:sldChg>
      <pc:sldChg chg="addSp delSp modSp mod">
        <pc:chgData name="Richard Ball" userId="c2c6c2dd-6ddc-437e-8cdd-d7a74390accc" providerId="ADAL" clId="{85D3D7AE-F4C9-4D6A-ABB6-986BE022A5C0}" dt="2021-09-05T07:54:20.273" v="4312"/>
        <pc:sldMkLst>
          <pc:docMk/>
          <pc:sldMk cId="0" sldId="260"/>
        </pc:sldMkLst>
        <pc:spChg chg="add mod">
          <ac:chgData name="Richard Ball" userId="c2c6c2dd-6ddc-437e-8cdd-d7a74390accc" providerId="ADAL" clId="{85D3D7AE-F4C9-4D6A-ABB6-986BE022A5C0}" dt="2021-09-05T07:54:20.273" v="4312"/>
          <ac:spMkLst>
            <pc:docMk/>
            <pc:sldMk cId="0" sldId="260"/>
            <ac:spMk id="2" creationId="{3B5B27C8-DD64-43F7-812F-9D47CC3F573A}"/>
          </ac:spMkLst>
        </pc:spChg>
        <pc:spChg chg="mod">
          <ac:chgData name="Richard Ball" userId="c2c6c2dd-6ddc-437e-8cdd-d7a74390accc" providerId="ADAL" clId="{85D3D7AE-F4C9-4D6A-ABB6-986BE022A5C0}" dt="2021-09-05T07:54:20.273" v="4312"/>
          <ac:spMkLst>
            <pc:docMk/>
            <pc:sldMk cId="0" sldId="260"/>
            <ac:spMk id="11266" creationId="{258E9373-E4D4-42B9-B094-9AD0E30E4752}"/>
          </ac:spMkLst>
        </pc:spChg>
        <pc:spChg chg="del">
          <ac:chgData name="Richard Ball" userId="c2c6c2dd-6ddc-437e-8cdd-d7a74390accc" providerId="ADAL" clId="{85D3D7AE-F4C9-4D6A-ABB6-986BE022A5C0}" dt="2021-09-03T14:02:14.192" v="1814" actId="478"/>
          <ac:spMkLst>
            <pc:docMk/>
            <pc:sldMk cId="0" sldId="260"/>
            <ac:spMk id="11323" creationId="{E4B45640-C9CE-45A7-9DDB-5AD7E95C1773}"/>
          </ac:spMkLst>
        </pc:spChg>
        <pc:graphicFrameChg chg="mod modGraphic">
          <ac:chgData name="Richard Ball" userId="c2c6c2dd-6ddc-437e-8cdd-d7a74390accc" providerId="ADAL" clId="{85D3D7AE-F4C9-4D6A-ABB6-986BE022A5C0}" dt="2021-09-05T07:54:20.273" v="4312"/>
          <ac:graphicFrameMkLst>
            <pc:docMk/>
            <pc:sldMk cId="0" sldId="260"/>
            <ac:graphicFrameMk id="4" creationId="{3D73D545-5AA0-4D75-8AED-8A665F53CA6E}"/>
          </ac:graphicFrameMkLst>
        </pc:graphicFrameChg>
        <pc:graphicFrameChg chg="del mod modGraphic">
          <ac:chgData name="Richard Ball" userId="c2c6c2dd-6ddc-437e-8cdd-d7a74390accc" providerId="ADAL" clId="{85D3D7AE-F4C9-4D6A-ABB6-986BE022A5C0}" dt="2021-09-03T14:02:14.192" v="1814" actId="478"/>
          <ac:graphicFrameMkLst>
            <pc:docMk/>
            <pc:sldMk cId="0" sldId="260"/>
            <ac:graphicFrameMk id="5" creationId="{66054292-E2A8-4C25-8D20-72D0B264120E}"/>
          </ac:graphicFrameMkLst>
        </pc:graphicFrameChg>
      </pc:sldChg>
      <pc:sldChg chg="modSp del mod">
        <pc:chgData name="Richard Ball" userId="c2c6c2dd-6ddc-437e-8cdd-d7a74390accc" providerId="ADAL" clId="{85D3D7AE-F4C9-4D6A-ABB6-986BE022A5C0}" dt="2021-09-05T10:42:04.061" v="8736" actId="47"/>
        <pc:sldMkLst>
          <pc:docMk/>
          <pc:sldMk cId="0" sldId="261"/>
        </pc:sldMkLst>
        <pc:spChg chg="mod">
          <ac:chgData name="Richard Ball" userId="c2c6c2dd-6ddc-437e-8cdd-d7a74390accc" providerId="ADAL" clId="{85D3D7AE-F4C9-4D6A-ABB6-986BE022A5C0}" dt="2021-09-03T14:57:26.899" v="3280" actId="20577"/>
          <ac:spMkLst>
            <pc:docMk/>
            <pc:sldMk cId="0" sldId="261"/>
            <ac:spMk id="4098" creationId="{4E5EC249-FEB3-492D-89B8-BF8E99F07840}"/>
          </ac:spMkLst>
        </pc:spChg>
        <pc:spChg chg="mod">
          <ac:chgData name="Richard Ball" userId="c2c6c2dd-6ddc-437e-8cdd-d7a74390accc" providerId="ADAL" clId="{85D3D7AE-F4C9-4D6A-ABB6-986BE022A5C0}" dt="2021-09-05T08:48:20.113" v="6515" actId="20577"/>
          <ac:spMkLst>
            <pc:docMk/>
            <pc:sldMk cId="0" sldId="261"/>
            <ac:spMk id="4099" creationId="{4037166C-2063-4BAC-AE22-FDD48961C5BF}"/>
          </ac:spMkLst>
        </pc:spChg>
      </pc:sldChg>
      <pc:sldChg chg="addSp delSp modSp mod delAnim modAnim">
        <pc:chgData name="Richard Ball" userId="c2c6c2dd-6ddc-437e-8cdd-d7a74390accc" providerId="ADAL" clId="{85D3D7AE-F4C9-4D6A-ABB6-986BE022A5C0}" dt="2021-09-05T07:54:20.273" v="4312"/>
        <pc:sldMkLst>
          <pc:docMk/>
          <pc:sldMk cId="0" sldId="263"/>
        </pc:sldMkLst>
        <pc:spChg chg="add del mod">
          <ac:chgData name="Richard Ball" userId="c2c6c2dd-6ddc-437e-8cdd-d7a74390accc" providerId="ADAL" clId="{85D3D7AE-F4C9-4D6A-ABB6-986BE022A5C0}" dt="2021-09-03T11:56:14.533" v="242" actId="478"/>
          <ac:spMkLst>
            <pc:docMk/>
            <pc:sldMk cId="0" sldId="263"/>
            <ac:spMk id="37" creationId="{CF1998EB-E836-4C28-9C36-E1656789BEA2}"/>
          </ac:spMkLst>
        </pc:spChg>
        <pc:spChg chg="add del mod">
          <ac:chgData name="Richard Ball" userId="c2c6c2dd-6ddc-437e-8cdd-d7a74390accc" providerId="ADAL" clId="{85D3D7AE-F4C9-4D6A-ABB6-986BE022A5C0}" dt="2021-09-03T11:59:33.362" v="381"/>
          <ac:spMkLst>
            <pc:docMk/>
            <pc:sldMk cId="0" sldId="263"/>
            <ac:spMk id="40" creationId="{90990B40-7E4B-447B-B36D-9E513F701D95}"/>
          </ac:spMkLst>
        </pc:spChg>
        <pc:spChg chg="add mod">
          <ac:chgData name="Richard Ball" userId="c2c6c2dd-6ddc-437e-8cdd-d7a74390accc" providerId="ADAL" clId="{85D3D7AE-F4C9-4D6A-ABB6-986BE022A5C0}" dt="2021-09-05T07:54:20.273" v="4312"/>
          <ac:spMkLst>
            <pc:docMk/>
            <pc:sldMk cId="0" sldId="263"/>
            <ac:spMk id="41" creationId="{29EFF92F-DDB7-4353-8885-BD2431F2261B}"/>
          </ac:spMkLst>
        </pc:spChg>
        <pc:spChg chg="add mod">
          <ac:chgData name="Richard Ball" userId="c2c6c2dd-6ddc-437e-8cdd-d7a74390accc" providerId="ADAL" clId="{85D3D7AE-F4C9-4D6A-ABB6-986BE022A5C0}" dt="2021-09-05T07:54:20.273" v="4312"/>
          <ac:spMkLst>
            <pc:docMk/>
            <pc:sldMk cId="0" sldId="263"/>
            <ac:spMk id="42" creationId="{7E902C06-E352-47D1-B4CF-E50C0EF4008F}"/>
          </ac:spMkLst>
        </pc:spChg>
        <pc:spChg chg="add mod">
          <ac:chgData name="Richard Ball" userId="c2c6c2dd-6ddc-437e-8cdd-d7a74390accc" providerId="ADAL" clId="{85D3D7AE-F4C9-4D6A-ABB6-986BE022A5C0}" dt="2021-09-05T07:54:20.273" v="4312"/>
          <ac:spMkLst>
            <pc:docMk/>
            <pc:sldMk cId="0" sldId="263"/>
            <ac:spMk id="43" creationId="{CBA52B21-C47B-4CE9-BF2E-ED93E3E883DD}"/>
          </ac:spMkLst>
        </pc:spChg>
        <pc:spChg chg="add mod">
          <ac:chgData name="Richard Ball" userId="c2c6c2dd-6ddc-437e-8cdd-d7a74390accc" providerId="ADAL" clId="{85D3D7AE-F4C9-4D6A-ABB6-986BE022A5C0}" dt="2021-09-05T07:54:20.273" v="4312"/>
          <ac:spMkLst>
            <pc:docMk/>
            <pc:sldMk cId="0" sldId="263"/>
            <ac:spMk id="44" creationId="{196B0CBF-E191-45D5-838E-6F8C243B3FC7}"/>
          </ac:spMkLst>
        </pc:spChg>
        <pc:spChg chg="add mod">
          <ac:chgData name="Richard Ball" userId="c2c6c2dd-6ddc-437e-8cdd-d7a74390accc" providerId="ADAL" clId="{85D3D7AE-F4C9-4D6A-ABB6-986BE022A5C0}" dt="2021-09-05T07:54:20.273" v="4312"/>
          <ac:spMkLst>
            <pc:docMk/>
            <pc:sldMk cId="0" sldId="263"/>
            <ac:spMk id="45" creationId="{CC687223-C2F9-460B-BE8D-6CF36AFC56C6}"/>
          </ac:spMkLst>
        </pc:spChg>
        <pc:spChg chg="add mod">
          <ac:chgData name="Richard Ball" userId="c2c6c2dd-6ddc-437e-8cdd-d7a74390accc" providerId="ADAL" clId="{85D3D7AE-F4C9-4D6A-ABB6-986BE022A5C0}" dt="2021-09-05T07:54:20.273" v="4312"/>
          <ac:spMkLst>
            <pc:docMk/>
            <pc:sldMk cId="0" sldId="263"/>
            <ac:spMk id="46" creationId="{89B8083F-138A-483C-8F19-D7436FE3C6E8}"/>
          </ac:spMkLst>
        </pc:spChg>
        <pc:spChg chg="add mod">
          <ac:chgData name="Richard Ball" userId="c2c6c2dd-6ddc-437e-8cdd-d7a74390accc" providerId="ADAL" clId="{85D3D7AE-F4C9-4D6A-ABB6-986BE022A5C0}" dt="2021-09-05T07:54:20.273" v="4312"/>
          <ac:spMkLst>
            <pc:docMk/>
            <pc:sldMk cId="0" sldId="263"/>
            <ac:spMk id="53" creationId="{215DD683-D20C-4C23-B388-E7140008A7C2}"/>
          </ac:spMkLst>
        </pc:spChg>
        <pc:spChg chg="add mod">
          <ac:chgData name="Richard Ball" userId="c2c6c2dd-6ddc-437e-8cdd-d7a74390accc" providerId="ADAL" clId="{85D3D7AE-F4C9-4D6A-ABB6-986BE022A5C0}" dt="2021-09-05T07:54:20.273" v="4312"/>
          <ac:spMkLst>
            <pc:docMk/>
            <pc:sldMk cId="0" sldId="263"/>
            <ac:spMk id="54" creationId="{2AA6827B-614F-404A-B67E-38B4AABCF490}"/>
          </ac:spMkLst>
        </pc:spChg>
        <pc:spChg chg="add mod">
          <ac:chgData name="Richard Ball" userId="c2c6c2dd-6ddc-437e-8cdd-d7a74390accc" providerId="ADAL" clId="{85D3D7AE-F4C9-4D6A-ABB6-986BE022A5C0}" dt="2021-09-05T07:54:20.273" v="4312"/>
          <ac:spMkLst>
            <pc:docMk/>
            <pc:sldMk cId="0" sldId="263"/>
            <ac:spMk id="55" creationId="{ACA815B1-52D1-4961-A88F-874BECFC1A10}"/>
          </ac:spMkLst>
        </pc:spChg>
        <pc:spChg chg="mod">
          <ac:chgData name="Richard Ball" userId="c2c6c2dd-6ddc-437e-8cdd-d7a74390accc" providerId="ADAL" clId="{85D3D7AE-F4C9-4D6A-ABB6-986BE022A5C0}" dt="2021-09-05T07:54:20.273" v="4312"/>
          <ac:spMkLst>
            <pc:docMk/>
            <pc:sldMk cId="0" sldId="263"/>
            <ac:spMk id="5123" creationId="{44CD5A69-A2B9-492E-AEC8-D2E2EFD47E91}"/>
          </ac:spMkLst>
        </pc:spChg>
        <pc:spChg chg="mod">
          <ac:chgData name="Richard Ball" userId="c2c6c2dd-6ddc-437e-8cdd-d7a74390accc" providerId="ADAL" clId="{85D3D7AE-F4C9-4D6A-ABB6-986BE022A5C0}" dt="2021-09-05T07:54:20.273" v="4312"/>
          <ac:spMkLst>
            <pc:docMk/>
            <pc:sldMk cId="0" sldId="263"/>
            <ac:spMk id="5124" creationId="{176D310B-0B85-4E8B-A278-4ACBCA058A68}"/>
          </ac:spMkLst>
        </pc:spChg>
        <pc:picChg chg="mod">
          <ac:chgData name="Richard Ball" userId="c2c6c2dd-6ddc-437e-8cdd-d7a74390accc" providerId="ADAL" clId="{85D3D7AE-F4C9-4D6A-ABB6-986BE022A5C0}" dt="2021-09-05T07:54:20.273" v="4312"/>
          <ac:picMkLst>
            <pc:docMk/>
            <pc:sldMk cId="0" sldId="263"/>
            <ac:picMk id="5122" creationId="{2B237902-0586-40C9-A0D0-D4F6FF317C10}"/>
          </ac:picMkLst>
        </pc:picChg>
        <pc:cxnChg chg="add mod">
          <ac:chgData name="Richard Ball" userId="c2c6c2dd-6ddc-437e-8cdd-d7a74390accc" providerId="ADAL" clId="{85D3D7AE-F4C9-4D6A-ABB6-986BE022A5C0}" dt="2021-09-05T07:54:20.273" v="4312"/>
          <ac:cxnSpMkLst>
            <pc:docMk/>
            <pc:sldMk cId="0" sldId="263"/>
            <ac:cxnSpMk id="3" creationId="{94C1A01C-2DDF-461E-994F-C292D213412E}"/>
          </ac:cxnSpMkLst>
        </pc:cxnChg>
        <pc:cxnChg chg="add mod">
          <ac:chgData name="Richard Ball" userId="c2c6c2dd-6ddc-437e-8cdd-d7a74390accc" providerId="ADAL" clId="{85D3D7AE-F4C9-4D6A-ABB6-986BE022A5C0}" dt="2021-09-05T07:54:20.273" v="4312"/>
          <ac:cxnSpMkLst>
            <pc:docMk/>
            <pc:sldMk cId="0" sldId="263"/>
            <ac:cxnSpMk id="8" creationId="{3C5DB8E9-E3E7-409F-A5DD-318D5669596F}"/>
          </ac:cxnSpMkLst>
        </pc:cxnChg>
        <pc:cxnChg chg="add mod">
          <ac:chgData name="Richard Ball" userId="c2c6c2dd-6ddc-437e-8cdd-d7a74390accc" providerId="ADAL" clId="{85D3D7AE-F4C9-4D6A-ABB6-986BE022A5C0}" dt="2021-09-05T07:54:20.273" v="4312"/>
          <ac:cxnSpMkLst>
            <pc:docMk/>
            <pc:sldMk cId="0" sldId="263"/>
            <ac:cxnSpMk id="12" creationId="{963202E9-6AC0-4B9C-9917-8D3F7C92083F}"/>
          </ac:cxnSpMkLst>
        </pc:cxnChg>
        <pc:cxnChg chg="add mod">
          <ac:chgData name="Richard Ball" userId="c2c6c2dd-6ddc-437e-8cdd-d7a74390accc" providerId="ADAL" clId="{85D3D7AE-F4C9-4D6A-ABB6-986BE022A5C0}" dt="2021-09-05T07:54:20.273" v="4312"/>
          <ac:cxnSpMkLst>
            <pc:docMk/>
            <pc:sldMk cId="0" sldId="263"/>
            <ac:cxnSpMk id="14" creationId="{3AE3F0CE-23DC-4518-BCA3-02DE844F3359}"/>
          </ac:cxnSpMkLst>
        </pc:cxnChg>
        <pc:cxnChg chg="add mod">
          <ac:chgData name="Richard Ball" userId="c2c6c2dd-6ddc-437e-8cdd-d7a74390accc" providerId="ADAL" clId="{85D3D7AE-F4C9-4D6A-ABB6-986BE022A5C0}" dt="2021-09-05T07:54:20.273" v="4312"/>
          <ac:cxnSpMkLst>
            <pc:docMk/>
            <pc:sldMk cId="0" sldId="263"/>
            <ac:cxnSpMk id="16" creationId="{306F2296-54F2-425A-BEE3-BCA11415B981}"/>
          </ac:cxnSpMkLst>
        </pc:cxnChg>
        <pc:cxnChg chg="add mod">
          <ac:chgData name="Richard Ball" userId="c2c6c2dd-6ddc-437e-8cdd-d7a74390accc" providerId="ADAL" clId="{85D3D7AE-F4C9-4D6A-ABB6-986BE022A5C0}" dt="2021-09-05T07:54:20.273" v="4312"/>
          <ac:cxnSpMkLst>
            <pc:docMk/>
            <pc:sldMk cId="0" sldId="263"/>
            <ac:cxnSpMk id="19" creationId="{5B66DE78-FA38-4812-8870-49A5FCC7536B}"/>
          </ac:cxnSpMkLst>
        </pc:cxnChg>
        <pc:cxnChg chg="add mod">
          <ac:chgData name="Richard Ball" userId="c2c6c2dd-6ddc-437e-8cdd-d7a74390accc" providerId="ADAL" clId="{85D3D7AE-F4C9-4D6A-ABB6-986BE022A5C0}" dt="2021-09-05T07:54:20.273" v="4312"/>
          <ac:cxnSpMkLst>
            <pc:docMk/>
            <pc:sldMk cId="0" sldId="263"/>
            <ac:cxnSpMk id="23" creationId="{F4EC0E54-DA1D-4E79-B6C8-1EE3807FCD58}"/>
          </ac:cxnSpMkLst>
        </pc:cxnChg>
        <pc:cxnChg chg="add mod">
          <ac:chgData name="Richard Ball" userId="c2c6c2dd-6ddc-437e-8cdd-d7a74390accc" providerId="ADAL" clId="{85D3D7AE-F4C9-4D6A-ABB6-986BE022A5C0}" dt="2021-09-05T07:54:20.273" v="4312"/>
          <ac:cxnSpMkLst>
            <pc:docMk/>
            <pc:sldMk cId="0" sldId="263"/>
            <ac:cxnSpMk id="33" creationId="{23DA2334-074B-44AB-B01E-BBD6FDF39DFE}"/>
          </ac:cxnSpMkLst>
        </pc:cxnChg>
        <pc:cxnChg chg="add mod">
          <ac:chgData name="Richard Ball" userId="c2c6c2dd-6ddc-437e-8cdd-d7a74390accc" providerId="ADAL" clId="{85D3D7AE-F4C9-4D6A-ABB6-986BE022A5C0}" dt="2021-09-05T07:54:20.273" v="4312"/>
          <ac:cxnSpMkLst>
            <pc:docMk/>
            <pc:sldMk cId="0" sldId="263"/>
            <ac:cxnSpMk id="36" creationId="{D4654C55-3DFE-45D5-A936-2388B9BF49BF}"/>
          </ac:cxnSpMkLst>
        </pc:cxnChg>
      </pc:sldChg>
      <pc:sldChg chg="modSp ord">
        <pc:chgData name="Richard Ball" userId="c2c6c2dd-6ddc-437e-8cdd-d7a74390accc" providerId="ADAL" clId="{85D3D7AE-F4C9-4D6A-ABB6-986BE022A5C0}" dt="2021-09-05T07:54:20.273" v="4312"/>
        <pc:sldMkLst>
          <pc:docMk/>
          <pc:sldMk cId="0" sldId="264"/>
        </pc:sldMkLst>
        <pc:spChg chg="mod">
          <ac:chgData name="Richard Ball" userId="c2c6c2dd-6ddc-437e-8cdd-d7a74390accc" providerId="ADAL" clId="{85D3D7AE-F4C9-4D6A-ABB6-986BE022A5C0}" dt="2021-09-05T07:54:20.273" v="4312"/>
          <ac:spMkLst>
            <pc:docMk/>
            <pc:sldMk cId="0" sldId="264"/>
            <ac:spMk id="6147" creationId="{B637D541-F4C6-4304-9491-B19F202C4B94}"/>
          </ac:spMkLst>
        </pc:spChg>
        <pc:picChg chg="mod">
          <ac:chgData name="Richard Ball" userId="c2c6c2dd-6ddc-437e-8cdd-d7a74390accc" providerId="ADAL" clId="{85D3D7AE-F4C9-4D6A-ABB6-986BE022A5C0}" dt="2021-09-05T07:54:20.273" v="4312"/>
          <ac:picMkLst>
            <pc:docMk/>
            <pc:sldMk cId="0" sldId="264"/>
            <ac:picMk id="6146" creationId="{C2E03E19-F8FE-46CE-AE7C-5DA079D4E6BF}"/>
          </ac:picMkLst>
        </pc:picChg>
      </pc:sldChg>
      <pc:sldChg chg="delSp modSp mod ord">
        <pc:chgData name="Richard Ball" userId="c2c6c2dd-6ddc-437e-8cdd-d7a74390accc" providerId="ADAL" clId="{85D3D7AE-F4C9-4D6A-ABB6-986BE022A5C0}" dt="2021-09-05T07:54:20.273" v="4312"/>
        <pc:sldMkLst>
          <pc:docMk/>
          <pc:sldMk cId="0" sldId="265"/>
        </pc:sldMkLst>
        <pc:spChg chg="del">
          <ac:chgData name="Richard Ball" userId="c2c6c2dd-6ddc-437e-8cdd-d7a74390accc" providerId="ADAL" clId="{85D3D7AE-F4C9-4D6A-ABB6-986BE022A5C0}" dt="2021-09-03T11:44:04.101" v="5" actId="478"/>
          <ac:spMkLst>
            <pc:docMk/>
            <pc:sldMk cId="0" sldId="265"/>
            <ac:spMk id="2" creationId="{61AFFE91-AD88-4326-933D-FBD93EA6BE11}"/>
          </ac:spMkLst>
        </pc:spChg>
        <pc:spChg chg="del">
          <ac:chgData name="Richard Ball" userId="c2c6c2dd-6ddc-437e-8cdd-d7a74390accc" providerId="ADAL" clId="{85D3D7AE-F4C9-4D6A-ABB6-986BE022A5C0}" dt="2021-09-03T11:44:02.891" v="4" actId="478"/>
          <ac:spMkLst>
            <pc:docMk/>
            <pc:sldMk cId="0" sldId="265"/>
            <ac:spMk id="6" creationId="{97FEFAE2-B81C-4FC4-89C3-500CD9ED1598}"/>
          </ac:spMkLst>
        </pc:spChg>
        <pc:spChg chg="del">
          <ac:chgData name="Richard Ball" userId="c2c6c2dd-6ddc-437e-8cdd-d7a74390accc" providerId="ADAL" clId="{85D3D7AE-F4C9-4D6A-ABB6-986BE022A5C0}" dt="2021-09-03T11:44:05.160" v="6" actId="478"/>
          <ac:spMkLst>
            <pc:docMk/>
            <pc:sldMk cId="0" sldId="265"/>
            <ac:spMk id="7" creationId="{BB49AB0B-BD24-49AC-9D47-C4CBEBC8FD63}"/>
          </ac:spMkLst>
        </pc:spChg>
        <pc:spChg chg="del mod">
          <ac:chgData name="Richard Ball" userId="c2c6c2dd-6ddc-437e-8cdd-d7a74390accc" providerId="ADAL" clId="{85D3D7AE-F4C9-4D6A-ABB6-986BE022A5C0}" dt="2021-09-03T11:44:15.669" v="8" actId="478"/>
          <ac:spMkLst>
            <pc:docMk/>
            <pc:sldMk cId="0" sldId="265"/>
            <ac:spMk id="2052" creationId="{72C512AB-B90C-4232-AD61-675A31BC2970}"/>
          </ac:spMkLst>
        </pc:spChg>
        <pc:picChg chg="mod">
          <ac:chgData name="Richard Ball" userId="c2c6c2dd-6ddc-437e-8cdd-d7a74390accc" providerId="ADAL" clId="{85D3D7AE-F4C9-4D6A-ABB6-986BE022A5C0}" dt="2021-09-05T07:54:20.273" v="4312"/>
          <ac:picMkLst>
            <pc:docMk/>
            <pc:sldMk cId="0" sldId="265"/>
            <ac:picMk id="2051" creationId="{EA409613-E16E-4943-B84E-029382495287}"/>
          </ac:picMkLst>
        </pc:picChg>
      </pc:sldChg>
      <pc:sldChg chg="addSp delSp modSp mod ord modAnim">
        <pc:chgData name="Richard Ball" userId="c2c6c2dd-6ddc-437e-8cdd-d7a74390accc" providerId="ADAL" clId="{85D3D7AE-F4C9-4D6A-ABB6-986BE022A5C0}" dt="2021-09-05T07:54:20.273" v="4312"/>
        <pc:sldMkLst>
          <pc:docMk/>
          <pc:sldMk cId="0" sldId="266"/>
        </pc:sldMkLst>
        <pc:spChg chg="add mod">
          <ac:chgData name="Richard Ball" userId="c2c6c2dd-6ddc-437e-8cdd-d7a74390accc" providerId="ADAL" clId="{85D3D7AE-F4C9-4D6A-ABB6-986BE022A5C0}" dt="2021-09-05T07:54:20.273" v="4312"/>
          <ac:spMkLst>
            <pc:docMk/>
            <pc:sldMk cId="0" sldId="266"/>
            <ac:spMk id="2" creationId="{3AD1AD80-411C-47D9-91F6-2760D0DA19D9}"/>
          </ac:spMkLst>
        </pc:spChg>
        <pc:spChg chg="add del mod">
          <ac:chgData name="Richard Ball" userId="c2c6c2dd-6ddc-437e-8cdd-d7a74390accc" providerId="ADAL" clId="{85D3D7AE-F4C9-4D6A-ABB6-986BE022A5C0}" dt="2021-09-03T12:27:29.230" v="1084" actId="478"/>
          <ac:spMkLst>
            <pc:docMk/>
            <pc:sldMk cId="0" sldId="266"/>
            <ac:spMk id="3" creationId="{3C9AE648-25A3-4A8A-9975-BEC598FD97ED}"/>
          </ac:spMkLst>
        </pc:spChg>
        <pc:spChg chg="add del mod">
          <ac:chgData name="Richard Ball" userId="c2c6c2dd-6ddc-437e-8cdd-d7a74390accc" providerId="ADAL" clId="{85D3D7AE-F4C9-4D6A-ABB6-986BE022A5C0}" dt="2021-09-03T12:27:29.230" v="1084" actId="478"/>
          <ac:spMkLst>
            <pc:docMk/>
            <pc:sldMk cId="0" sldId="266"/>
            <ac:spMk id="6" creationId="{CD8F0CCE-5AE1-4D89-92FF-71247B46A169}"/>
          </ac:spMkLst>
        </pc:spChg>
        <pc:spChg chg="add del">
          <ac:chgData name="Richard Ball" userId="c2c6c2dd-6ddc-437e-8cdd-d7a74390accc" providerId="ADAL" clId="{85D3D7AE-F4C9-4D6A-ABB6-986BE022A5C0}" dt="2021-09-03T12:27:29.230" v="1084" actId="478"/>
          <ac:spMkLst>
            <pc:docMk/>
            <pc:sldMk cId="0" sldId="266"/>
            <ac:spMk id="7" creationId="{E9A21908-9A66-4477-9924-DE80B20D50FD}"/>
          </ac:spMkLst>
        </pc:spChg>
        <pc:spChg chg="add del mod">
          <ac:chgData name="Richard Ball" userId="c2c6c2dd-6ddc-437e-8cdd-d7a74390accc" providerId="ADAL" clId="{85D3D7AE-F4C9-4D6A-ABB6-986BE022A5C0}" dt="2021-09-03T12:27:29.230" v="1084" actId="478"/>
          <ac:spMkLst>
            <pc:docMk/>
            <pc:sldMk cId="0" sldId="266"/>
            <ac:spMk id="10" creationId="{080835DB-0D44-4D6E-A443-C578E3D13CE3}"/>
          </ac:spMkLst>
        </pc:spChg>
        <pc:spChg chg="add del mod">
          <ac:chgData name="Richard Ball" userId="c2c6c2dd-6ddc-437e-8cdd-d7a74390accc" providerId="ADAL" clId="{85D3D7AE-F4C9-4D6A-ABB6-986BE022A5C0}" dt="2021-09-03T12:27:29.230" v="1084" actId="478"/>
          <ac:spMkLst>
            <pc:docMk/>
            <pc:sldMk cId="0" sldId="266"/>
            <ac:spMk id="13" creationId="{D3589EB4-8638-4FD1-A9C5-539862A91480}"/>
          </ac:spMkLst>
        </pc:spChg>
        <pc:spChg chg="add mod">
          <ac:chgData name="Richard Ball" userId="c2c6c2dd-6ddc-437e-8cdd-d7a74390accc" providerId="ADAL" clId="{85D3D7AE-F4C9-4D6A-ABB6-986BE022A5C0}" dt="2021-09-05T07:54:20.273" v="4312"/>
          <ac:spMkLst>
            <pc:docMk/>
            <pc:sldMk cId="0" sldId="266"/>
            <ac:spMk id="14" creationId="{47177EF5-4F72-4BBD-9F78-2B447F70FB7C}"/>
          </ac:spMkLst>
        </pc:spChg>
        <pc:spChg chg="add del mod">
          <ac:chgData name="Richard Ball" userId="c2c6c2dd-6ddc-437e-8cdd-d7a74390accc" providerId="ADAL" clId="{85D3D7AE-F4C9-4D6A-ABB6-986BE022A5C0}" dt="2021-09-03T12:27:29.230" v="1084" actId="478"/>
          <ac:spMkLst>
            <pc:docMk/>
            <pc:sldMk cId="0" sldId="266"/>
            <ac:spMk id="17" creationId="{2AB589D8-F450-4AE7-A99F-7DC87A2D471C}"/>
          </ac:spMkLst>
        </pc:spChg>
        <pc:spChg chg="add del mod">
          <ac:chgData name="Richard Ball" userId="c2c6c2dd-6ddc-437e-8cdd-d7a74390accc" providerId="ADAL" clId="{85D3D7AE-F4C9-4D6A-ABB6-986BE022A5C0}" dt="2021-09-03T12:27:29.230" v="1084" actId="478"/>
          <ac:spMkLst>
            <pc:docMk/>
            <pc:sldMk cId="0" sldId="266"/>
            <ac:spMk id="18" creationId="{4195E0C7-4C65-4D86-AA15-858C25D8BDCB}"/>
          </ac:spMkLst>
        </pc:spChg>
        <pc:spChg chg="add mod">
          <ac:chgData name="Richard Ball" userId="c2c6c2dd-6ddc-437e-8cdd-d7a74390accc" providerId="ADAL" clId="{85D3D7AE-F4C9-4D6A-ABB6-986BE022A5C0}" dt="2021-09-05T07:54:20.273" v="4312"/>
          <ac:spMkLst>
            <pc:docMk/>
            <pc:sldMk cId="0" sldId="266"/>
            <ac:spMk id="22" creationId="{775CA94C-5DDB-4CEF-85D7-F5CD9777E385}"/>
          </ac:spMkLst>
        </pc:spChg>
        <pc:spChg chg="add mod">
          <ac:chgData name="Richard Ball" userId="c2c6c2dd-6ddc-437e-8cdd-d7a74390accc" providerId="ADAL" clId="{85D3D7AE-F4C9-4D6A-ABB6-986BE022A5C0}" dt="2021-09-05T07:54:20.273" v="4312"/>
          <ac:spMkLst>
            <pc:docMk/>
            <pc:sldMk cId="0" sldId="266"/>
            <ac:spMk id="23" creationId="{779C7B8C-BA49-420D-A3C9-D71E1D80489F}"/>
          </ac:spMkLst>
        </pc:spChg>
        <pc:spChg chg="add mod">
          <ac:chgData name="Richard Ball" userId="c2c6c2dd-6ddc-437e-8cdd-d7a74390accc" providerId="ADAL" clId="{85D3D7AE-F4C9-4D6A-ABB6-986BE022A5C0}" dt="2021-09-05T07:54:20.273" v="4312"/>
          <ac:spMkLst>
            <pc:docMk/>
            <pc:sldMk cId="0" sldId="266"/>
            <ac:spMk id="24" creationId="{31AEEE32-7239-417C-AF6E-E8E8447A5A88}"/>
          </ac:spMkLst>
        </pc:spChg>
        <pc:spChg chg="add mod">
          <ac:chgData name="Richard Ball" userId="c2c6c2dd-6ddc-437e-8cdd-d7a74390accc" providerId="ADAL" clId="{85D3D7AE-F4C9-4D6A-ABB6-986BE022A5C0}" dt="2021-09-05T07:54:20.273" v="4312"/>
          <ac:spMkLst>
            <pc:docMk/>
            <pc:sldMk cId="0" sldId="266"/>
            <ac:spMk id="25" creationId="{E10E4794-5B30-423B-9DE5-3B75DFB04E52}"/>
          </ac:spMkLst>
        </pc:spChg>
        <pc:spChg chg="add mod">
          <ac:chgData name="Richard Ball" userId="c2c6c2dd-6ddc-437e-8cdd-d7a74390accc" providerId="ADAL" clId="{85D3D7AE-F4C9-4D6A-ABB6-986BE022A5C0}" dt="2021-09-05T07:54:20.273" v="4312"/>
          <ac:spMkLst>
            <pc:docMk/>
            <pc:sldMk cId="0" sldId="266"/>
            <ac:spMk id="26" creationId="{A1911212-BCFF-48C0-82CB-2C0D09FAA99A}"/>
          </ac:spMkLst>
        </pc:spChg>
        <pc:spChg chg="add mod">
          <ac:chgData name="Richard Ball" userId="c2c6c2dd-6ddc-437e-8cdd-d7a74390accc" providerId="ADAL" clId="{85D3D7AE-F4C9-4D6A-ABB6-986BE022A5C0}" dt="2021-09-05T07:54:20.273" v="4312"/>
          <ac:spMkLst>
            <pc:docMk/>
            <pc:sldMk cId="0" sldId="266"/>
            <ac:spMk id="27" creationId="{9CF73E43-00A1-4A80-8589-081B95866A57}"/>
          </ac:spMkLst>
        </pc:spChg>
        <pc:spChg chg="add mod">
          <ac:chgData name="Richard Ball" userId="c2c6c2dd-6ddc-437e-8cdd-d7a74390accc" providerId="ADAL" clId="{85D3D7AE-F4C9-4D6A-ABB6-986BE022A5C0}" dt="2021-09-05T07:54:20.273" v="4312"/>
          <ac:spMkLst>
            <pc:docMk/>
            <pc:sldMk cId="0" sldId="266"/>
            <ac:spMk id="28" creationId="{90A1E715-E6C4-4EAA-A308-0304F375C21C}"/>
          </ac:spMkLst>
        </pc:spChg>
        <pc:spChg chg="add mod">
          <ac:chgData name="Richard Ball" userId="c2c6c2dd-6ddc-437e-8cdd-d7a74390accc" providerId="ADAL" clId="{85D3D7AE-F4C9-4D6A-ABB6-986BE022A5C0}" dt="2021-09-05T07:54:20.273" v="4312"/>
          <ac:spMkLst>
            <pc:docMk/>
            <pc:sldMk cId="0" sldId="266"/>
            <ac:spMk id="29" creationId="{EDCC5934-98BA-4FCE-A29F-225B6454B5B6}"/>
          </ac:spMkLst>
        </pc:spChg>
        <pc:spChg chg="add mod">
          <ac:chgData name="Richard Ball" userId="c2c6c2dd-6ddc-437e-8cdd-d7a74390accc" providerId="ADAL" clId="{85D3D7AE-F4C9-4D6A-ABB6-986BE022A5C0}" dt="2021-09-05T07:54:20.273" v="4312"/>
          <ac:spMkLst>
            <pc:docMk/>
            <pc:sldMk cId="0" sldId="266"/>
            <ac:spMk id="30" creationId="{A8AAB2AE-76DF-407E-96FB-71B31DC7C9C3}"/>
          </ac:spMkLst>
        </pc:spChg>
        <pc:spChg chg="add mod">
          <ac:chgData name="Richard Ball" userId="c2c6c2dd-6ddc-437e-8cdd-d7a74390accc" providerId="ADAL" clId="{85D3D7AE-F4C9-4D6A-ABB6-986BE022A5C0}" dt="2021-09-05T07:54:20.273" v="4312"/>
          <ac:spMkLst>
            <pc:docMk/>
            <pc:sldMk cId="0" sldId="266"/>
            <ac:spMk id="31" creationId="{B13611B8-5D4D-4F66-B09A-B585503C10C4}"/>
          </ac:spMkLst>
        </pc:spChg>
        <pc:spChg chg="add mod">
          <ac:chgData name="Richard Ball" userId="c2c6c2dd-6ddc-437e-8cdd-d7a74390accc" providerId="ADAL" clId="{85D3D7AE-F4C9-4D6A-ABB6-986BE022A5C0}" dt="2021-09-05T07:54:20.273" v="4312"/>
          <ac:spMkLst>
            <pc:docMk/>
            <pc:sldMk cId="0" sldId="266"/>
            <ac:spMk id="32" creationId="{C6F4D677-7528-4A91-A898-C5029A554074}"/>
          </ac:spMkLst>
        </pc:spChg>
        <pc:spChg chg="add mod">
          <ac:chgData name="Richard Ball" userId="c2c6c2dd-6ddc-437e-8cdd-d7a74390accc" providerId="ADAL" clId="{85D3D7AE-F4C9-4D6A-ABB6-986BE022A5C0}" dt="2021-09-05T07:54:20.273" v="4312"/>
          <ac:spMkLst>
            <pc:docMk/>
            <pc:sldMk cId="0" sldId="266"/>
            <ac:spMk id="33" creationId="{C2D35752-61A9-4F5E-B3CB-BB91879E7487}"/>
          </ac:spMkLst>
        </pc:spChg>
        <pc:spChg chg="add mod">
          <ac:chgData name="Richard Ball" userId="c2c6c2dd-6ddc-437e-8cdd-d7a74390accc" providerId="ADAL" clId="{85D3D7AE-F4C9-4D6A-ABB6-986BE022A5C0}" dt="2021-09-05T07:54:20.273" v="4312"/>
          <ac:spMkLst>
            <pc:docMk/>
            <pc:sldMk cId="0" sldId="266"/>
            <ac:spMk id="34" creationId="{84F22FF3-C5D9-4BBB-87A1-8C2498EE147F}"/>
          </ac:spMkLst>
        </pc:spChg>
        <pc:spChg chg="add mod">
          <ac:chgData name="Richard Ball" userId="c2c6c2dd-6ddc-437e-8cdd-d7a74390accc" providerId="ADAL" clId="{85D3D7AE-F4C9-4D6A-ABB6-986BE022A5C0}" dt="2021-09-05T07:54:20.273" v="4312"/>
          <ac:spMkLst>
            <pc:docMk/>
            <pc:sldMk cId="0" sldId="266"/>
            <ac:spMk id="35" creationId="{6B0CBEA6-BE73-4087-B85D-5B95E4D41E1B}"/>
          </ac:spMkLst>
        </pc:spChg>
        <pc:spChg chg="mod">
          <ac:chgData name="Richard Ball" userId="c2c6c2dd-6ddc-437e-8cdd-d7a74390accc" providerId="ADAL" clId="{85D3D7AE-F4C9-4D6A-ABB6-986BE022A5C0}" dt="2021-09-05T07:54:20.273" v="4312"/>
          <ac:spMkLst>
            <pc:docMk/>
            <pc:sldMk cId="0" sldId="266"/>
            <ac:spMk id="7170" creationId="{234B7F53-AB4C-44D3-B25F-4B7B48DDA8C0}"/>
          </ac:spMkLst>
        </pc:spChg>
        <pc:spChg chg="mod">
          <ac:chgData name="Richard Ball" userId="c2c6c2dd-6ddc-437e-8cdd-d7a74390accc" providerId="ADAL" clId="{85D3D7AE-F4C9-4D6A-ABB6-986BE022A5C0}" dt="2021-09-05T07:54:20.273" v="4312"/>
          <ac:spMkLst>
            <pc:docMk/>
            <pc:sldMk cId="0" sldId="266"/>
            <ac:spMk id="7172" creationId="{C1B0A9CD-81D0-4F5F-A16C-18CBC101DDD3}"/>
          </ac:spMkLst>
        </pc:spChg>
        <pc:picChg chg="add del mod modCrop">
          <ac:chgData name="Richard Ball" userId="c2c6c2dd-6ddc-437e-8cdd-d7a74390accc" providerId="ADAL" clId="{85D3D7AE-F4C9-4D6A-ABB6-986BE022A5C0}" dt="2021-09-03T12:13:28.543" v="758" actId="478"/>
          <ac:picMkLst>
            <pc:docMk/>
            <pc:sldMk cId="0" sldId="266"/>
            <ac:picMk id="5" creationId="{A1CE3070-8550-4FC3-A534-562A10F9C6DD}"/>
          </ac:picMkLst>
        </pc:picChg>
        <pc:picChg chg="add mod modCrop">
          <ac:chgData name="Richard Ball" userId="c2c6c2dd-6ddc-437e-8cdd-d7a74390accc" providerId="ADAL" clId="{85D3D7AE-F4C9-4D6A-ABB6-986BE022A5C0}" dt="2021-09-05T07:54:20.273" v="4312"/>
          <ac:picMkLst>
            <pc:docMk/>
            <pc:sldMk cId="0" sldId="266"/>
            <ac:picMk id="12" creationId="{82C5F0D5-A8FF-43AB-B08D-891802ABA09F}"/>
          </ac:picMkLst>
        </pc:picChg>
        <pc:picChg chg="add del mod">
          <ac:chgData name="Richard Ball" userId="c2c6c2dd-6ddc-437e-8cdd-d7a74390accc" providerId="ADAL" clId="{85D3D7AE-F4C9-4D6A-ABB6-986BE022A5C0}" dt="2021-09-03T12:13:08.127" v="751" actId="478"/>
          <ac:picMkLst>
            <pc:docMk/>
            <pc:sldMk cId="0" sldId="266"/>
            <ac:picMk id="2050" creationId="{1E4A597A-C9A6-4C3D-A0E4-A1355576E8C8}"/>
          </ac:picMkLst>
        </pc:picChg>
        <pc:picChg chg="add del mod">
          <ac:chgData name="Richard Ball" userId="c2c6c2dd-6ddc-437e-8cdd-d7a74390accc" providerId="ADAL" clId="{85D3D7AE-F4C9-4D6A-ABB6-986BE022A5C0}" dt="2021-09-03T12:27:29.230" v="1084" actId="478"/>
          <ac:picMkLst>
            <pc:docMk/>
            <pc:sldMk cId="0" sldId="266"/>
            <ac:picMk id="2052" creationId="{0F33E476-6CB9-47BE-9EBC-779CFD0D2187}"/>
          </ac:picMkLst>
        </pc:picChg>
        <pc:picChg chg="del mod">
          <ac:chgData name="Richard Ball" userId="c2c6c2dd-6ddc-437e-8cdd-d7a74390accc" providerId="ADAL" clId="{85D3D7AE-F4C9-4D6A-ABB6-986BE022A5C0}" dt="2021-09-03T12:12:18.317" v="742" actId="478"/>
          <ac:picMkLst>
            <pc:docMk/>
            <pc:sldMk cId="0" sldId="266"/>
            <ac:picMk id="7171" creationId="{B34D2D2C-4106-4AFA-90E4-00780A8D63D7}"/>
          </ac:picMkLst>
        </pc:picChg>
        <pc:cxnChg chg="add del mod">
          <ac:chgData name="Richard Ball" userId="c2c6c2dd-6ddc-437e-8cdd-d7a74390accc" providerId="ADAL" clId="{85D3D7AE-F4C9-4D6A-ABB6-986BE022A5C0}" dt="2021-09-03T12:27:29.230" v="1084" actId="478"/>
          <ac:cxnSpMkLst>
            <pc:docMk/>
            <pc:sldMk cId="0" sldId="266"/>
            <ac:cxnSpMk id="9" creationId="{F68B6D60-FCD4-4BAD-8001-BAF8C1A012E1}"/>
          </ac:cxnSpMkLst>
        </pc:cxnChg>
      </pc:sldChg>
      <pc:sldChg chg="addSp delSp modSp del mod">
        <pc:chgData name="Richard Ball" userId="c2c6c2dd-6ddc-437e-8cdd-d7a74390accc" providerId="ADAL" clId="{85D3D7AE-F4C9-4D6A-ABB6-986BE022A5C0}" dt="2021-09-05T11:04:11.201" v="8822" actId="47"/>
        <pc:sldMkLst>
          <pc:docMk/>
          <pc:sldMk cId="0" sldId="267"/>
        </pc:sldMkLst>
        <pc:spChg chg="add del mod">
          <ac:chgData name="Richard Ball" userId="c2c6c2dd-6ddc-437e-8cdd-d7a74390accc" providerId="ADAL" clId="{85D3D7AE-F4C9-4D6A-ABB6-986BE022A5C0}" dt="2021-09-05T08:51:40.333" v="6534" actId="478"/>
          <ac:spMkLst>
            <pc:docMk/>
            <pc:sldMk cId="0" sldId="267"/>
            <ac:spMk id="2" creationId="{ACFF3D3B-F776-447F-9C9A-BF26ECC1F26D}"/>
          </ac:spMkLst>
        </pc:spChg>
        <pc:spChg chg="del mod">
          <ac:chgData name="Richard Ball" userId="c2c6c2dd-6ddc-437e-8cdd-d7a74390accc" providerId="ADAL" clId="{85D3D7AE-F4C9-4D6A-ABB6-986BE022A5C0}" dt="2021-09-05T08:51:38.582" v="6532" actId="478"/>
          <ac:spMkLst>
            <pc:docMk/>
            <pc:sldMk cId="0" sldId="267"/>
            <ac:spMk id="13314" creationId="{7D89B429-9A72-4930-A4C3-5BEEB14B5312}"/>
          </ac:spMkLst>
        </pc:spChg>
        <pc:spChg chg="mod">
          <ac:chgData name="Richard Ball" userId="c2c6c2dd-6ddc-437e-8cdd-d7a74390accc" providerId="ADAL" clId="{85D3D7AE-F4C9-4D6A-ABB6-986BE022A5C0}" dt="2021-09-05T08:51:54.444" v="6540" actId="403"/>
          <ac:spMkLst>
            <pc:docMk/>
            <pc:sldMk cId="0" sldId="267"/>
            <ac:spMk id="13315" creationId="{AB67AFE3-79E3-454E-87CB-6ED9AFC40439}"/>
          </ac:spMkLst>
        </pc:spChg>
      </pc:sldChg>
      <pc:sldChg chg="addSp delSp modSp del mod modAnim">
        <pc:chgData name="Richard Ball" userId="c2c6c2dd-6ddc-437e-8cdd-d7a74390accc" providerId="ADAL" clId="{85D3D7AE-F4C9-4D6A-ABB6-986BE022A5C0}" dt="2021-09-05T11:04:11.201" v="8822" actId="47"/>
        <pc:sldMkLst>
          <pc:docMk/>
          <pc:sldMk cId="0" sldId="268"/>
        </pc:sldMkLst>
        <pc:spChg chg="add del mod">
          <ac:chgData name="Richard Ball" userId="c2c6c2dd-6ddc-437e-8cdd-d7a74390accc" providerId="ADAL" clId="{85D3D7AE-F4C9-4D6A-ABB6-986BE022A5C0}" dt="2021-09-05T08:52:55.099" v="6577"/>
          <ac:spMkLst>
            <pc:docMk/>
            <pc:sldMk cId="0" sldId="268"/>
            <ac:spMk id="2" creationId="{40E0E2FD-B718-4380-92D9-458556816ADD}"/>
          </ac:spMkLst>
        </pc:spChg>
        <pc:spChg chg="del mod">
          <ac:chgData name="Richard Ball" userId="c2c6c2dd-6ddc-437e-8cdd-d7a74390accc" providerId="ADAL" clId="{85D3D7AE-F4C9-4D6A-ABB6-986BE022A5C0}" dt="2021-09-05T08:54:27.064" v="6593" actId="478"/>
          <ac:spMkLst>
            <pc:docMk/>
            <pc:sldMk cId="0" sldId="268"/>
            <ac:spMk id="3" creationId="{9096C439-154A-4468-B0C8-DDC71F296175}"/>
          </ac:spMkLst>
        </pc:spChg>
        <pc:spChg chg="add del mod">
          <ac:chgData name="Richard Ball" userId="c2c6c2dd-6ddc-437e-8cdd-d7a74390accc" providerId="ADAL" clId="{85D3D7AE-F4C9-4D6A-ABB6-986BE022A5C0}" dt="2021-09-05T08:55:16.643" v="6604"/>
          <ac:spMkLst>
            <pc:docMk/>
            <pc:sldMk cId="0" sldId="268"/>
            <ac:spMk id="11" creationId="{2A1C66B0-DDBB-4F23-85A6-3244DCA1998D}"/>
          </ac:spMkLst>
        </pc:spChg>
        <pc:spChg chg="add mod">
          <ac:chgData name="Richard Ball" userId="c2c6c2dd-6ddc-437e-8cdd-d7a74390accc" providerId="ADAL" clId="{85D3D7AE-F4C9-4D6A-ABB6-986BE022A5C0}" dt="2021-09-05T09:08:04.328" v="7097" actId="20577"/>
          <ac:spMkLst>
            <pc:docMk/>
            <pc:sldMk cId="0" sldId="268"/>
            <ac:spMk id="14" creationId="{3112AE9F-51C3-43FE-AC6C-DC1068298ABD}"/>
          </ac:spMkLst>
        </pc:spChg>
        <pc:spChg chg="mod">
          <ac:chgData name="Richard Ball" userId="c2c6c2dd-6ddc-437e-8cdd-d7a74390accc" providerId="ADAL" clId="{85D3D7AE-F4C9-4D6A-ABB6-986BE022A5C0}" dt="2021-09-05T07:54:20.273" v="4312"/>
          <ac:spMkLst>
            <pc:docMk/>
            <pc:sldMk cId="0" sldId="268"/>
            <ac:spMk id="14338" creationId="{DDEE29AE-153B-4D9F-9878-B007116FB693}"/>
          </ac:spMkLst>
        </pc:spChg>
        <pc:spChg chg="mod">
          <ac:chgData name="Richard Ball" userId="c2c6c2dd-6ddc-437e-8cdd-d7a74390accc" providerId="ADAL" clId="{85D3D7AE-F4C9-4D6A-ABB6-986BE022A5C0}" dt="2021-09-05T08:55:52.565" v="6651" actId="20577"/>
          <ac:spMkLst>
            <pc:docMk/>
            <pc:sldMk cId="0" sldId="268"/>
            <ac:spMk id="14340" creationId="{E3DD08DC-7C33-4AA4-93AA-DA771576EADE}"/>
          </ac:spMkLst>
        </pc:spChg>
        <pc:spChg chg="mod">
          <ac:chgData name="Richard Ball" userId="c2c6c2dd-6ddc-437e-8cdd-d7a74390accc" providerId="ADAL" clId="{85D3D7AE-F4C9-4D6A-ABB6-986BE022A5C0}" dt="2021-09-05T08:54:18.747" v="6592" actId="14100"/>
          <ac:spMkLst>
            <pc:docMk/>
            <pc:sldMk cId="0" sldId="268"/>
            <ac:spMk id="14341" creationId="{6FD0164E-A411-4186-A48A-F7EE6012BFCF}"/>
          </ac:spMkLst>
        </pc:spChg>
        <pc:spChg chg="mod">
          <ac:chgData name="Richard Ball" userId="c2c6c2dd-6ddc-437e-8cdd-d7a74390accc" providerId="ADAL" clId="{85D3D7AE-F4C9-4D6A-ABB6-986BE022A5C0}" dt="2021-09-05T08:54:18.747" v="6592" actId="14100"/>
          <ac:spMkLst>
            <pc:docMk/>
            <pc:sldMk cId="0" sldId="268"/>
            <ac:spMk id="14342" creationId="{A5060C3C-5F67-4F52-AF0B-2F82F20FF168}"/>
          </ac:spMkLst>
        </pc:spChg>
        <pc:spChg chg="del mod">
          <ac:chgData name="Richard Ball" userId="c2c6c2dd-6ddc-437e-8cdd-d7a74390accc" providerId="ADAL" clId="{85D3D7AE-F4C9-4D6A-ABB6-986BE022A5C0}" dt="2021-09-05T08:54:27.064" v="6593" actId="478"/>
          <ac:spMkLst>
            <pc:docMk/>
            <pc:sldMk cId="0" sldId="268"/>
            <ac:spMk id="14346" creationId="{1B6D9953-5B66-4C32-BA98-75D0D3656CC6}"/>
          </ac:spMkLst>
        </pc:spChg>
        <pc:spChg chg="del mod">
          <ac:chgData name="Richard Ball" userId="c2c6c2dd-6ddc-437e-8cdd-d7a74390accc" providerId="ADAL" clId="{85D3D7AE-F4C9-4D6A-ABB6-986BE022A5C0}" dt="2021-09-05T08:54:27.064" v="6593" actId="478"/>
          <ac:spMkLst>
            <pc:docMk/>
            <pc:sldMk cId="0" sldId="268"/>
            <ac:spMk id="14347" creationId="{46A33637-A22D-47E3-8517-C7FA78574D62}"/>
          </ac:spMkLst>
        </pc:spChg>
        <pc:spChg chg="del mod">
          <ac:chgData name="Richard Ball" userId="c2c6c2dd-6ddc-437e-8cdd-d7a74390accc" providerId="ADAL" clId="{85D3D7AE-F4C9-4D6A-ABB6-986BE022A5C0}" dt="2021-09-05T08:54:27.064" v="6593" actId="478"/>
          <ac:spMkLst>
            <pc:docMk/>
            <pc:sldMk cId="0" sldId="268"/>
            <ac:spMk id="14348" creationId="{E8B10D87-CB42-4F52-A334-D100135065B7}"/>
          </ac:spMkLst>
        </pc:spChg>
        <pc:picChg chg="add mod modCrop">
          <ac:chgData name="Richard Ball" userId="c2c6c2dd-6ddc-437e-8cdd-d7a74390accc" providerId="ADAL" clId="{85D3D7AE-F4C9-4D6A-ABB6-986BE022A5C0}" dt="2021-09-05T08:54:41.492" v="6597" actId="1076"/>
          <ac:picMkLst>
            <pc:docMk/>
            <pc:sldMk cId="0" sldId="268"/>
            <ac:picMk id="10" creationId="{ED0D9DDE-2CD8-4CA2-81F0-E1E11C89EC0B}"/>
          </ac:picMkLst>
        </pc:picChg>
        <pc:picChg chg="add mod">
          <ac:chgData name="Richard Ball" userId="c2c6c2dd-6ddc-437e-8cdd-d7a74390accc" providerId="ADAL" clId="{85D3D7AE-F4C9-4D6A-ABB6-986BE022A5C0}" dt="2021-09-05T08:54:12.367" v="6589" actId="14100"/>
          <ac:picMkLst>
            <pc:docMk/>
            <pc:sldMk cId="0" sldId="268"/>
            <ac:picMk id="6146" creationId="{B455A4E8-3105-440B-A775-5456F39C475B}"/>
          </ac:picMkLst>
        </pc:picChg>
        <pc:picChg chg="del mod">
          <ac:chgData name="Richard Ball" userId="c2c6c2dd-6ddc-437e-8cdd-d7a74390accc" providerId="ADAL" clId="{85D3D7AE-F4C9-4D6A-ABB6-986BE022A5C0}" dt="2021-09-05T08:53:22.767" v="6580" actId="478"/>
          <ac:picMkLst>
            <pc:docMk/>
            <pc:sldMk cId="0" sldId="268"/>
            <ac:picMk id="14339" creationId="{30935841-9554-4F17-BE49-206462E1DF70}"/>
          </ac:picMkLst>
        </pc:picChg>
        <pc:cxnChg chg="del mod">
          <ac:chgData name="Richard Ball" userId="c2c6c2dd-6ddc-437e-8cdd-d7a74390accc" providerId="ADAL" clId="{85D3D7AE-F4C9-4D6A-ABB6-986BE022A5C0}" dt="2021-09-05T08:54:27.064" v="6593" actId="478"/>
          <ac:cxnSpMkLst>
            <pc:docMk/>
            <pc:sldMk cId="0" sldId="268"/>
            <ac:cxnSpMk id="4" creationId="{6D9FD600-021F-4AC4-B3C9-4C8261CFD009}"/>
          </ac:cxnSpMkLst>
        </pc:cxnChg>
        <pc:cxnChg chg="del mod">
          <ac:chgData name="Richard Ball" userId="c2c6c2dd-6ddc-437e-8cdd-d7a74390accc" providerId="ADAL" clId="{85D3D7AE-F4C9-4D6A-ABB6-986BE022A5C0}" dt="2021-09-05T08:54:27.064" v="6593" actId="478"/>
          <ac:cxnSpMkLst>
            <pc:docMk/>
            <pc:sldMk cId="0" sldId="268"/>
            <ac:cxnSpMk id="5" creationId="{72404C71-F387-4B45-BB59-C28E823C811A}"/>
          </ac:cxnSpMkLst>
        </pc:cxnChg>
        <pc:cxnChg chg="del mod">
          <ac:chgData name="Richard Ball" userId="c2c6c2dd-6ddc-437e-8cdd-d7a74390accc" providerId="ADAL" clId="{85D3D7AE-F4C9-4D6A-ABB6-986BE022A5C0}" dt="2021-09-05T08:54:27.064" v="6593" actId="478"/>
          <ac:cxnSpMkLst>
            <pc:docMk/>
            <pc:sldMk cId="0" sldId="268"/>
            <ac:cxnSpMk id="7" creationId="{1E8EE339-1B7E-4F28-BF82-A87981268CD0}"/>
          </ac:cxnSpMkLst>
        </pc:cxnChg>
        <pc:cxnChg chg="add del">
          <ac:chgData name="Richard Ball" userId="c2c6c2dd-6ddc-437e-8cdd-d7a74390accc" providerId="ADAL" clId="{85D3D7AE-F4C9-4D6A-ABB6-986BE022A5C0}" dt="2021-09-05T08:53:21.742" v="6579" actId="478"/>
          <ac:cxnSpMkLst>
            <pc:docMk/>
            <pc:sldMk cId="0" sldId="268"/>
            <ac:cxnSpMk id="8" creationId="{1006405B-3F21-4FFA-82E0-3D96F583A8AA}"/>
          </ac:cxnSpMkLst>
        </pc:cxnChg>
        <pc:cxnChg chg="add mod">
          <ac:chgData name="Richard Ball" userId="c2c6c2dd-6ddc-437e-8cdd-d7a74390accc" providerId="ADAL" clId="{85D3D7AE-F4C9-4D6A-ABB6-986BE022A5C0}" dt="2021-09-05T08:55:09.645" v="6601" actId="1582"/>
          <ac:cxnSpMkLst>
            <pc:docMk/>
            <pc:sldMk cId="0" sldId="268"/>
            <ac:cxnSpMk id="13" creationId="{DDB19335-20B3-40D7-8ED9-593A069909D9}"/>
          </ac:cxnSpMkLst>
        </pc:cxnChg>
        <pc:cxnChg chg="del mod">
          <ac:chgData name="Richard Ball" userId="c2c6c2dd-6ddc-437e-8cdd-d7a74390accc" providerId="ADAL" clId="{85D3D7AE-F4C9-4D6A-ABB6-986BE022A5C0}" dt="2021-09-05T08:54:27.064" v="6593" actId="478"/>
          <ac:cxnSpMkLst>
            <pc:docMk/>
            <pc:sldMk cId="0" sldId="268"/>
            <ac:cxnSpMk id="16" creationId="{D0B81C6B-8F02-490E-90D6-33ADD0A36CBF}"/>
          </ac:cxnSpMkLst>
        </pc:cxnChg>
      </pc:sldChg>
      <pc:sldChg chg="modSp del ord">
        <pc:chgData name="Richard Ball" userId="c2c6c2dd-6ddc-437e-8cdd-d7a74390accc" providerId="ADAL" clId="{85D3D7AE-F4C9-4D6A-ABB6-986BE022A5C0}" dt="2021-09-05T09:18:37.678" v="7197" actId="47"/>
        <pc:sldMkLst>
          <pc:docMk/>
          <pc:sldMk cId="0" sldId="269"/>
        </pc:sldMkLst>
        <pc:spChg chg="mod">
          <ac:chgData name="Richard Ball" userId="c2c6c2dd-6ddc-437e-8cdd-d7a74390accc" providerId="ADAL" clId="{85D3D7AE-F4C9-4D6A-ABB6-986BE022A5C0}" dt="2021-09-05T07:54:20.273" v="4312"/>
          <ac:spMkLst>
            <pc:docMk/>
            <pc:sldMk cId="0" sldId="269"/>
            <ac:spMk id="15362" creationId="{23406ED9-86C6-4D4B-917C-FE31C9EDB0B9}"/>
          </ac:spMkLst>
        </pc:spChg>
        <pc:spChg chg="mod">
          <ac:chgData name="Richard Ball" userId="c2c6c2dd-6ddc-437e-8cdd-d7a74390accc" providerId="ADAL" clId="{85D3D7AE-F4C9-4D6A-ABB6-986BE022A5C0}" dt="2021-09-05T07:54:20.273" v="4312"/>
          <ac:spMkLst>
            <pc:docMk/>
            <pc:sldMk cId="0" sldId="269"/>
            <ac:spMk id="15364" creationId="{F60726CB-6036-458C-AD58-4714786BD1DB}"/>
          </ac:spMkLst>
        </pc:spChg>
        <pc:picChg chg="mod">
          <ac:chgData name="Richard Ball" userId="c2c6c2dd-6ddc-437e-8cdd-d7a74390accc" providerId="ADAL" clId="{85D3D7AE-F4C9-4D6A-ABB6-986BE022A5C0}" dt="2021-09-05T07:54:20.273" v="4312"/>
          <ac:picMkLst>
            <pc:docMk/>
            <pc:sldMk cId="0" sldId="269"/>
            <ac:picMk id="15363" creationId="{8E83957D-6CD2-4893-A03A-9065435F2692}"/>
          </ac:picMkLst>
        </pc:picChg>
      </pc:sldChg>
      <pc:sldChg chg="addSp delSp modSp del mod modAnim">
        <pc:chgData name="Richard Ball" userId="c2c6c2dd-6ddc-437e-8cdd-d7a74390accc" providerId="ADAL" clId="{85D3D7AE-F4C9-4D6A-ABB6-986BE022A5C0}" dt="2021-09-05T11:04:11.201" v="8822" actId="47"/>
        <pc:sldMkLst>
          <pc:docMk/>
          <pc:sldMk cId="0" sldId="270"/>
        </pc:sldMkLst>
        <pc:spChg chg="add del mod">
          <ac:chgData name="Richard Ball" userId="c2c6c2dd-6ddc-437e-8cdd-d7a74390accc" providerId="ADAL" clId="{85D3D7AE-F4C9-4D6A-ABB6-986BE022A5C0}" dt="2021-09-05T09:01:04.494" v="6842"/>
          <ac:spMkLst>
            <pc:docMk/>
            <pc:sldMk cId="0" sldId="270"/>
            <ac:spMk id="4" creationId="{71B78F0E-EDB4-4AE0-8C25-53BFA54D0FB1}"/>
          </ac:spMkLst>
        </pc:spChg>
        <pc:spChg chg="add mod">
          <ac:chgData name="Richard Ball" userId="c2c6c2dd-6ddc-437e-8cdd-d7a74390accc" providerId="ADAL" clId="{85D3D7AE-F4C9-4D6A-ABB6-986BE022A5C0}" dt="2021-09-05T09:04:27.100" v="6959" actId="1076"/>
          <ac:spMkLst>
            <pc:docMk/>
            <pc:sldMk cId="0" sldId="270"/>
            <ac:spMk id="5" creationId="{9D91F2FF-174B-4327-93BC-A87A3F00BF49}"/>
          </ac:spMkLst>
        </pc:spChg>
        <pc:spChg chg="add mod">
          <ac:chgData name="Richard Ball" userId="c2c6c2dd-6ddc-437e-8cdd-d7a74390accc" providerId="ADAL" clId="{85D3D7AE-F4C9-4D6A-ABB6-986BE022A5C0}" dt="2021-09-05T09:33:02.029" v="7508" actId="403"/>
          <ac:spMkLst>
            <pc:docMk/>
            <pc:sldMk cId="0" sldId="270"/>
            <ac:spMk id="7" creationId="{1665E4A0-E150-4A11-8BF2-C9274A45FC8C}"/>
          </ac:spMkLst>
        </pc:spChg>
        <pc:spChg chg="add mod">
          <ac:chgData name="Richard Ball" userId="c2c6c2dd-6ddc-437e-8cdd-d7a74390accc" providerId="ADAL" clId="{85D3D7AE-F4C9-4D6A-ABB6-986BE022A5C0}" dt="2021-09-05T10:06:21.346" v="7918" actId="403"/>
          <ac:spMkLst>
            <pc:docMk/>
            <pc:sldMk cId="0" sldId="270"/>
            <ac:spMk id="8" creationId="{4707D7A0-FD10-4710-B5EC-1C57A592696A}"/>
          </ac:spMkLst>
        </pc:spChg>
        <pc:spChg chg="add mod">
          <ac:chgData name="Richard Ball" userId="c2c6c2dd-6ddc-437e-8cdd-d7a74390accc" providerId="ADAL" clId="{85D3D7AE-F4C9-4D6A-ABB6-986BE022A5C0}" dt="2021-09-05T09:32:27.885" v="7488" actId="20577"/>
          <ac:spMkLst>
            <pc:docMk/>
            <pc:sldMk cId="0" sldId="270"/>
            <ac:spMk id="11" creationId="{9199081D-54BD-4181-9E63-08DCDA834A4D}"/>
          </ac:spMkLst>
        </pc:spChg>
        <pc:spChg chg="mod">
          <ac:chgData name="Richard Ball" userId="c2c6c2dd-6ddc-437e-8cdd-d7a74390accc" providerId="ADAL" clId="{85D3D7AE-F4C9-4D6A-ABB6-986BE022A5C0}" dt="2021-09-05T07:54:20.273" v="4312"/>
          <ac:spMkLst>
            <pc:docMk/>
            <pc:sldMk cId="0" sldId="270"/>
            <ac:spMk id="16386" creationId="{47F4F033-5FFB-49D4-80B2-04B249110CE9}"/>
          </ac:spMkLst>
        </pc:spChg>
        <pc:spChg chg="mod">
          <ac:chgData name="Richard Ball" userId="c2c6c2dd-6ddc-437e-8cdd-d7a74390accc" providerId="ADAL" clId="{85D3D7AE-F4C9-4D6A-ABB6-986BE022A5C0}" dt="2021-09-05T09:09:51.314" v="7135" actId="20577"/>
          <ac:spMkLst>
            <pc:docMk/>
            <pc:sldMk cId="0" sldId="270"/>
            <ac:spMk id="16388" creationId="{A953313D-F112-44D2-B12C-885D72073CCD}"/>
          </ac:spMkLst>
        </pc:spChg>
        <pc:spChg chg="mod">
          <ac:chgData name="Richard Ball" userId="c2c6c2dd-6ddc-437e-8cdd-d7a74390accc" providerId="ADAL" clId="{85D3D7AE-F4C9-4D6A-ABB6-986BE022A5C0}" dt="2021-09-05T09:08:12.881" v="7102" actId="1076"/>
          <ac:spMkLst>
            <pc:docMk/>
            <pc:sldMk cId="0" sldId="270"/>
            <ac:spMk id="16389" creationId="{7AA1A9C6-6EDC-44CF-AF64-7972EDC87EFD}"/>
          </ac:spMkLst>
        </pc:spChg>
        <pc:picChg chg="add mod">
          <ac:chgData name="Richard Ball" userId="c2c6c2dd-6ddc-437e-8cdd-d7a74390accc" providerId="ADAL" clId="{85D3D7AE-F4C9-4D6A-ABB6-986BE022A5C0}" dt="2021-09-05T09:53:35.831" v="7809"/>
          <ac:picMkLst>
            <pc:docMk/>
            <pc:sldMk cId="0" sldId="270"/>
            <ac:picMk id="13" creationId="{11858E1F-CBE9-459E-91B1-286DDD7F0FF3}"/>
          </ac:picMkLst>
        </pc:picChg>
        <pc:picChg chg="mod">
          <ac:chgData name="Richard Ball" userId="c2c6c2dd-6ddc-437e-8cdd-d7a74390accc" providerId="ADAL" clId="{85D3D7AE-F4C9-4D6A-ABB6-986BE022A5C0}" dt="2021-09-05T09:04:27.100" v="6959" actId="1076"/>
          <ac:picMkLst>
            <pc:docMk/>
            <pc:sldMk cId="0" sldId="270"/>
            <ac:picMk id="16387" creationId="{A3024A5B-1EA7-42E6-B6F1-9051EE4EFA7C}"/>
          </ac:picMkLst>
        </pc:picChg>
        <pc:cxnChg chg="add mod">
          <ac:chgData name="Richard Ball" userId="c2c6c2dd-6ddc-437e-8cdd-d7a74390accc" providerId="ADAL" clId="{85D3D7AE-F4C9-4D6A-ABB6-986BE022A5C0}" dt="2021-09-05T09:04:27.100" v="6959" actId="1076"/>
          <ac:cxnSpMkLst>
            <pc:docMk/>
            <pc:sldMk cId="0" sldId="270"/>
            <ac:cxnSpMk id="3" creationId="{7FEEF6D3-2802-4E37-8D7C-852AA6930AC2}"/>
          </ac:cxnSpMkLst>
        </pc:cxnChg>
      </pc:sldChg>
      <pc:sldChg chg="modSp">
        <pc:chgData name="Richard Ball" userId="c2c6c2dd-6ddc-437e-8cdd-d7a74390accc" providerId="ADAL" clId="{85D3D7AE-F4C9-4D6A-ABB6-986BE022A5C0}" dt="2021-09-05T07:54:20.273" v="4312"/>
        <pc:sldMkLst>
          <pc:docMk/>
          <pc:sldMk cId="1274419950" sldId="271"/>
        </pc:sldMkLst>
        <pc:graphicFrameChg chg="mod">
          <ac:chgData name="Richard Ball" userId="c2c6c2dd-6ddc-437e-8cdd-d7a74390accc" providerId="ADAL" clId="{85D3D7AE-F4C9-4D6A-ABB6-986BE022A5C0}" dt="2021-09-05T07:54:20.273" v="4312"/>
          <ac:graphicFrameMkLst>
            <pc:docMk/>
            <pc:sldMk cId="1274419950" sldId="271"/>
            <ac:graphicFrameMk id="14368" creationId="{761569DB-2BE7-4310-9444-7B292D051AE0}"/>
          </ac:graphicFrameMkLst>
        </pc:graphicFrameChg>
      </pc:sldChg>
      <pc:sldChg chg="addSp modSp del mod">
        <pc:chgData name="Richard Ball" userId="c2c6c2dd-6ddc-437e-8cdd-d7a74390accc" providerId="ADAL" clId="{85D3D7AE-F4C9-4D6A-ABB6-986BE022A5C0}" dt="2021-09-05T11:04:11.201" v="8822" actId="47"/>
        <pc:sldMkLst>
          <pc:docMk/>
          <pc:sldMk cId="0" sldId="272"/>
        </pc:sldMkLst>
        <pc:spChg chg="mod">
          <ac:chgData name="Richard Ball" userId="c2c6c2dd-6ddc-437e-8cdd-d7a74390accc" providerId="ADAL" clId="{85D3D7AE-F4C9-4D6A-ABB6-986BE022A5C0}" dt="2021-09-05T08:50:52.488" v="6523" actId="1076"/>
          <ac:spMkLst>
            <pc:docMk/>
            <pc:sldMk cId="0" sldId="272"/>
            <ac:spMk id="4" creationId="{9AF16BDC-8E40-4FB9-BFF0-A543753CF70C}"/>
          </ac:spMkLst>
        </pc:spChg>
        <pc:spChg chg="add mod">
          <ac:chgData name="Richard Ball" userId="c2c6c2dd-6ddc-437e-8cdd-d7a74390accc" providerId="ADAL" clId="{85D3D7AE-F4C9-4D6A-ABB6-986BE022A5C0}" dt="2021-09-05T09:34:30.590" v="7583" actId="1076"/>
          <ac:spMkLst>
            <pc:docMk/>
            <pc:sldMk cId="0" sldId="272"/>
            <ac:spMk id="12" creationId="{1708E687-586C-4EAB-8E4E-26F801AA75E7}"/>
          </ac:spMkLst>
        </pc:spChg>
        <pc:spChg chg="mod">
          <ac:chgData name="Richard Ball" userId="c2c6c2dd-6ddc-437e-8cdd-d7a74390accc" providerId="ADAL" clId="{85D3D7AE-F4C9-4D6A-ABB6-986BE022A5C0}" dt="2021-09-05T09:34:34.103" v="7584" actId="1076"/>
          <ac:spMkLst>
            <pc:docMk/>
            <pc:sldMk cId="0" sldId="272"/>
            <ac:spMk id="12290" creationId="{548842BB-79CB-4B9E-81A9-76212B2BFB6B}"/>
          </ac:spMkLst>
        </pc:spChg>
        <pc:spChg chg="mod">
          <ac:chgData name="Richard Ball" userId="c2c6c2dd-6ddc-437e-8cdd-d7a74390accc" providerId="ADAL" clId="{85D3D7AE-F4C9-4D6A-ABB6-986BE022A5C0}" dt="2021-09-05T08:50:52.488" v="6523" actId="1076"/>
          <ac:spMkLst>
            <pc:docMk/>
            <pc:sldMk cId="0" sldId="272"/>
            <ac:spMk id="12292" creationId="{04DFC14F-BF1D-4239-8652-CC26D50E977A}"/>
          </ac:spMkLst>
        </pc:spChg>
        <pc:spChg chg="mod">
          <ac:chgData name="Richard Ball" userId="c2c6c2dd-6ddc-437e-8cdd-d7a74390accc" providerId="ADAL" clId="{85D3D7AE-F4C9-4D6A-ABB6-986BE022A5C0}" dt="2021-09-05T08:50:52.488" v="6523" actId="1076"/>
          <ac:spMkLst>
            <pc:docMk/>
            <pc:sldMk cId="0" sldId="272"/>
            <ac:spMk id="12293" creationId="{655CF015-7906-4C56-8EDA-8FD4DFA609DE}"/>
          </ac:spMkLst>
        </pc:spChg>
        <pc:spChg chg="mod">
          <ac:chgData name="Richard Ball" userId="c2c6c2dd-6ddc-437e-8cdd-d7a74390accc" providerId="ADAL" clId="{85D3D7AE-F4C9-4D6A-ABB6-986BE022A5C0}" dt="2021-09-05T08:50:52.488" v="6523" actId="1076"/>
          <ac:spMkLst>
            <pc:docMk/>
            <pc:sldMk cId="0" sldId="272"/>
            <ac:spMk id="12294" creationId="{E463E581-BE72-46FD-B2F6-C739EE15DD33}"/>
          </ac:spMkLst>
        </pc:spChg>
        <pc:spChg chg="mod">
          <ac:chgData name="Richard Ball" userId="c2c6c2dd-6ddc-437e-8cdd-d7a74390accc" providerId="ADAL" clId="{85D3D7AE-F4C9-4D6A-ABB6-986BE022A5C0}" dt="2021-09-05T09:34:30.590" v="7583" actId="1076"/>
          <ac:spMkLst>
            <pc:docMk/>
            <pc:sldMk cId="0" sldId="272"/>
            <ac:spMk id="12295" creationId="{4BAD486E-B772-463D-AA38-9C6E2B5A5ED2}"/>
          </ac:spMkLst>
        </pc:spChg>
        <pc:spChg chg="mod">
          <ac:chgData name="Richard Ball" userId="c2c6c2dd-6ddc-437e-8cdd-d7a74390accc" providerId="ADAL" clId="{85D3D7AE-F4C9-4D6A-ABB6-986BE022A5C0}" dt="2021-09-05T09:36:01.318" v="7615" actId="20577"/>
          <ac:spMkLst>
            <pc:docMk/>
            <pc:sldMk cId="0" sldId="272"/>
            <ac:spMk id="12296" creationId="{25FA15E0-2C4A-427A-AE00-31EF752ACBF4}"/>
          </ac:spMkLst>
        </pc:spChg>
        <pc:cxnChg chg="mod">
          <ac:chgData name="Richard Ball" userId="c2c6c2dd-6ddc-437e-8cdd-d7a74390accc" providerId="ADAL" clId="{85D3D7AE-F4C9-4D6A-ABB6-986BE022A5C0}" dt="2021-09-05T08:50:52.488" v="6523" actId="1076"/>
          <ac:cxnSpMkLst>
            <pc:docMk/>
            <pc:sldMk cId="0" sldId="272"/>
            <ac:cxnSpMk id="10" creationId="{17CAE8F2-060C-4E58-BD40-6861EA1FFB6F}"/>
          </ac:cxnSpMkLst>
        </pc:cxnChg>
        <pc:cxnChg chg="mod">
          <ac:chgData name="Richard Ball" userId="c2c6c2dd-6ddc-437e-8cdd-d7a74390accc" providerId="ADAL" clId="{85D3D7AE-F4C9-4D6A-ABB6-986BE022A5C0}" dt="2021-09-05T08:50:52.488" v="6523" actId="1076"/>
          <ac:cxnSpMkLst>
            <pc:docMk/>
            <pc:sldMk cId="0" sldId="272"/>
            <ac:cxnSpMk id="11" creationId="{5402DA62-5C42-4ED1-ADD3-6615521BE672}"/>
          </ac:cxnSpMkLst>
        </pc:cxnChg>
      </pc:sldChg>
      <pc:sldChg chg="modSp mod">
        <pc:chgData name="Richard Ball" userId="c2c6c2dd-6ddc-437e-8cdd-d7a74390accc" providerId="ADAL" clId="{85D3D7AE-F4C9-4D6A-ABB6-986BE022A5C0}" dt="2021-09-05T07:57:38.949" v="4350" actId="1076"/>
        <pc:sldMkLst>
          <pc:docMk/>
          <pc:sldMk cId="1949178573" sldId="273"/>
        </pc:sldMkLst>
        <pc:spChg chg="mod">
          <ac:chgData name="Richard Ball" userId="c2c6c2dd-6ddc-437e-8cdd-d7a74390accc" providerId="ADAL" clId="{85D3D7AE-F4C9-4D6A-ABB6-986BE022A5C0}" dt="2021-09-05T07:57:38.949" v="4350" actId="1076"/>
          <ac:spMkLst>
            <pc:docMk/>
            <pc:sldMk cId="1949178573" sldId="273"/>
            <ac:spMk id="2" creationId="{346CA40E-EEA9-4C82-AEE8-8B58DE76A4DA}"/>
          </ac:spMkLst>
        </pc:spChg>
        <pc:spChg chg="mod">
          <ac:chgData name="Richard Ball" userId="c2c6c2dd-6ddc-437e-8cdd-d7a74390accc" providerId="ADAL" clId="{85D3D7AE-F4C9-4D6A-ABB6-986BE022A5C0}" dt="2021-09-05T07:54:20.273" v="4312"/>
          <ac:spMkLst>
            <pc:docMk/>
            <pc:sldMk cId="1949178573" sldId="273"/>
            <ac:spMk id="3" creationId="{7AEC70D2-AAF3-4159-AD10-653A965B7397}"/>
          </ac:spMkLst>
        </pc:spChg>
        <pc:spChg chg="mod">
          <ac:chgData name="Richard Ball" userId="c2c6c2dd-6ddc-437e-8cdd-d7a74390accc" providerId="ADAL" clId="{85D3D7AE-F4C9-4D6A-ABB6-986BE022A5C0}" dt="2021-09-05T07:54:20.273" v="4312"/>
          <ac:spMkLst>
            <pc:docMk/>
            <pc:sldMk cId="1949178573" sldId="273"/>
            <ac:spMk id="4" creationId="{423CC572-2DBC-47FC-8F17-A0B7D707548A}"/>
          </ac:spMkLst>
        </pc:spChg>
      </pc:sldChg>
      <pc:sldChg chg="modSp">
        <pc:chgData name="Richard Ball" userId="c2c6c2dd-6ddc-437e-8cdd-d7a74390accc" providerId="ADAL" clId="{85D3D7AE-F4C9-4D6A-ABB6-986BE022A5C0}" dt="2021-09-05T07:54:20.273" v="4312"/>
        <pc:sldMkLst>
          <pc:docMk/>
          <pc:sldMk cId="2385035926" sldId="274"/>
        </pc:sldMkLst>
        <pc:spChg chg="mod">
          <ac:chgData name="Richard Ball" userId="c2c6c2dd-6ddc-437e-8cdd-d7a74390accc" providerId="ADAL" clId="{85D3D7AE-F4C9-4D6A-ABB6-986BE022A5C0}" dt="2021-09-05T07:54:20.273" v="4312"/>
          <ac:spMkLst>
            <pc:docMk/>
            <pc:sldMk cId="2385035926" sldId="274"/>
            <ac:spMk id="71" creationId="{57845966-6EFC-468A-9CC7-BAB4B95854E7}"/>
          </ac:spMkLst>
        </pc:spChg>
        <pc:spChg chg="mod">
          <ac:chgData name="Richard Ball" userId="c2c6c2dd-6ddc-437e-8cdd-d7a74390accc" providerId="ADAL" clId="{85D3D7AE-F4C9-4D6A-ABB6-986BE022A5C0}" dt="2021-09-05T07:54:20.273" v="4312"/>
          <ac:spMkLst>
            <pc:docMk/>
            <pc:sldMk cId="2385035926" sldId="274"/>
            <ac:spMk id="75" creationId="{ADAD1991-FFD1-4E94-ABAB-7560D33008E4}"/>
          </ac:spMkLst>
        </pc:spChg>
        <pc:picChg chg="mod">
          <ac:chgData name="Richard Ball" userId="c2c6c2dd-6ddc-437e-8cdd-d7a74390accc" providerId="ADAL" clId="{85D3D7AE-F4C9-4D6A-ABB6-986BE022A5C0}" dt="2021-09-05T07:54:20.273" v="4312"/>
          <ac:picMkLst>
            <pc:docMk/>
            <pc:sldMk cId="2385035926" sldId="274"/>
            <ac:picMk id="73" creationId="{75554383-98AF-4A47-BB65-705FAAA4BE6A}"/>
          </ac:picMkLst>
        </pc:picChg>
        <pc:picChg chg="mod">
          <ac:chgData name="Richard Ball" userId="c2c6c2dd-6ddc-437e-8cdd-d7a74390accc" providerId="ADAL" clId="{85D3D7AE-F4C9-4D6A-ABB6-986BE022A5C0}" dt="2021-09-05T07:54:20.273" v="4312"/>
          <ac:picMkLst>
            <pc:docMk/>
            <pc:sldMk cId="2385035926" sldId="274"/>
            <ac:picMk id="1026" creationId="{7820D30E-DAE6-4FFF-8B4D-9D2082BA1F71}"/>
          </ac:picMkLst>
        </pc:picChg>
      </pc:sldChg>
      <pc:sldChg chg="del">
        <pc:chgData name="Richard Ball" userId="c2c6c2dd-6ddc-437e-8cdd-d7a74390accc" providerId="ADAL" clId="{85D3D7AE-F4C9-4D6A-ABB6-986BE022A5C0}" dt="2021-09-05T07:22:54.367" v="3415" actId="47"/>
        <pc:sldMkLst>
          <pc:docMk/>
          <pc:sldMk cId="4014749339" sldId="275"/>
        </pc:sldMkLst>
      </pc:sldChg>
      <pc:sldChg chg="modSp mod">
        <pc:chgData name="Richard Ball" userId="c2c6c2dd-6ddc-437e-8cdd-d7a74390accc" providerId="ADAL" clId="{85D3D7AE-F4C9-4D6A-ABB6-986BE022A5C0}" dt="2021-09-05T07:57:45.229" v="4361" actId="20577"/>
        <pc:sldMkLst>
          <pc:docMk/>
          <pc:sldMk cId="2054113529" sldId="276"/>
        </pc:sldMkLst>
        <pc:spChg chg="mod">
          <ac:chgData name="Richard Ball" userId="c2c6c2dd-6ddc-437e-8cdd-d7a74390accc" providerId="ADAL" clId="{85D3D7AE-F4C9-4D6A-ABB6-986BE022A5C0}" dt="2021-09-05T07:54:20.273" v="4312"/>
          <ac:spMkLst>
            <pc:docMk/>
            <pc:sldMk cId="2054113529" sldId="276"/>
            <ac:spMk id="4" creationId="{D0C96FF8-5E31-45AB-A55F-7EFFB228A460}"/>
          </ac:spMkLst>
        </pc:spChg>
        <pc:spChg chg="mod">
          <ac:chgData name="Richard Ball" userId="c2c6c2dd-6ddc-437e-8cdd-d7a74390accc" providerId="ADAL" clId="{85D3D7AE-F4C9-4D6A-ABB6-986BE022A5C0}" dt="2021-09-05T07:57:45.229" v="4361" actId="20577"/>
          <ac:spMkLst>
            <pc:docMk/>
            <pc:sldMk cId="2054113529" sldId="276"/>
            <ac:spMk id="5" creationId="{7994152D-C65F-432B-A648-E1B2B1ACD16D}"/>
          </ac:spMkLst>
        </pc:spChg>
        <pc:picChg chg="mod">
          <ac:chgData name="Richard Ball" userId="c2c6c2dd-6ddc-437e-8cdd-d7a74390accc" providerId="ADAL" clId="{85D3D7AE-F4C9-4D6A-ABB6-986BE022A5C0}" dt="2021-09-05T07:54:20.273" v="4312"/>
          <ac:picMkLst>
            <pc:docMk/>
            <pc:sldMk cId="2054113529" sldId="276"/>
            <ac:picMk id="3074" creationId="{3B326DE7-00F8-4B6C-8C94-96DF8B6B73FC}"/>
          </ac:picMkLst>
        </pc:picChg>
      </pc:sldChg>
      <pc:sldChg chg="modSp">
        <pc:chgData name="Richard Ball" userId="c2c6c2dd-6ddc-437e-8cdd-d7a74390accc" providerId="ADAL" clId="{85D3D7AE-F4C9-4D6A-ABB6-986BE022A5C0}" dt="2021-09-05T07:54:20.273" v="4312"/>
        <pc:sldMkLst>
          <pc:docMk/>
          <pc:sldMk cId="12863449" sldId="277"/>
        </pc:sldMkLst>
        <pc:spChg chg="mod">
          <ac:chgData name="Richard Ball" userId="c2c6c2dd-6ddc-437e-8cdd-d7a74390accc" providerId="ADAL" clId="{85D3D7AE-F4C9-4D6A-ABB6-986BE022A5C0}" dt="2021-09-05T07:54:20.273" v="4312"/>
          <ac:spMkLst>
            <pc:docMk/>
            <pc:sldMk cId="12863449" sldId="277"/>
            <ac:spMk id="3" creationId="{2C3AC141-6D25-44DB-B347-A0D258A427AA}"/>
          </ac:spMkLst>
        </pc:spChg>
      </pc:sldChg>
      <pc:sldChg chg="addSp modSp del mod ord modAnim modNotes">
        <pc:chgData name="Richard Ball" userId="c2c6c2dd-6ddc-437e-8cdd-d7a74390accc" providerId="ADAL" clId="{85D3D7AE-F4C9-4D6A-ABB6-986BE022A5C0}" dt="2021-09-05T11:04:11.201" v="8822" actId="47"/>
        <pc:sldMkLst>
          <pc:docMk/>
          <pc:sldMk cId="1404613983" sldId="278"/>
        </pc:sldMkLst>
        <pc:spChg chg="add mod">
          <ac:chgData name="Richard Ball" userId="c2c6c2dd-6ddc-437e-8cdd-d7a74390accc" providerId="ADAL" clId="{85D3D7AE-F4C9-4D6A-ABB6-986BE022A5C0}" dt="2021-09-05T09:46:15.170" v="7732" actId="1076"/>
          <ac:spMkLst>
            <pc:docMk/>
            <pc:sldMk cId="1404613983" sldId="278"/>
            <ac:spMk id="3" creationId="{19F55607-C387-4425-BE2A-9511058DAB90}"/>
          </ac:spMkLst>
        </pc:spChg>
        <pc:spChg chg="add mod">
          <ac:chgData name="Richard Ball" userId="c2c6c2dd-6ddc-437e-8cdd-d7a74390accc" providerId="ADAL" clId="{85D3D7AE-F4C9-4D6A-ABB6-986BE022A5C0}" dt="2021-09-05T09:46:10.472" v="7731" actId="1076"/>
          <ac:spMkLst>
            <pc:docMk/>
            <pc:sldMk cId="1404613983" sldId="278"/>
            <ac:spMk id="4" creationId="{DD58B38F-1B5E-4E18-8FBD-0343BCB8C062}"/>
          </ac:spMkLst>
        </pc:spChg>
        <pc:spChg chg="add mod">
          <ac:chgData name="Richard Ball" userId="c2c6c2dd-6ddc-437e-8cdd-d7a74390accc" providerId="ADAL" clId="{85D3D7AE-F4C9-4D6A-ABB6-986BE022A5C0}" dt="2021-09-05T09:46:07.962" v="7730" actId="1076"/>
          <ac:spMkLst>
            <pc:docMk/>
            <pc:sldMk cId="1404613983" sldId="278"/>
            <ac:spMk id="5" creationId="{7DD37BA8-8C5D-4C51-A6A6-B429270DC5CC}"/>
          </ac:spMkLst>
        </pc:spChg>
        <pc:spChg chg="add mod">
          <ac:chgData name="Richard Ball" userId="c2c6c2dd-6ddc-437e-8cdd-d7a74390accc" providerId="ADAL" clId="{85D3D7AE-F4C9-4D6A-ABB6-986BE022A5C0}" dt="2021-09-05T09:46:05.587" v="7729" actId="1076"/>
          <ac:spMkLst>
            <pc:docMk/>
            <pc:sldMk cId="1404613983" sldId="278"/>
            <ac:spMk id="6" creationId="{2B438799-2CEF-4822-95E1-B89C32E86CA0}"/>
          </ac:spMkLst>
        </pc:spChg>
        <pc:spChg chg="add mod">
          <ac:chgData name="Richard Ball" userId="c2c6c2dd-6ddc-437e-8cdd-d7a74390accc" providerId="ADAL" clId="{85D3D7AE-F4C9-4D6A-ABB6-986BE022A5C0}" dt="2021-09-05T09:46:03.159" v="7728" actId="1076"/>
          <ac:spMkLst>
            <pc:docMk/>
            <pc:sldMk cId="1404613983" sldId="278"/>
            <ac:spMk id="7" creationId="{F2E9D488-56A4-404F-9C4A-1D080E387C0E}"/>
          </ac:spMkLst>
        </pc:spChg>
        <pc:spChg chg="add mod">
          <ac:chgData name="Richard Ball" userId="c2c6c2dd-6ddc-437e-8cdd-d7a74390accc" providerId="ADAL" clId="{85D3D7AE-F4C9-4D6A-ABB6-986BE022A5C0}" dt="2021-09-05T09:45:59.961" v="7727" actId="1076"/>
          <ac:spMkLst>
            <pc:docMk/>
            <pc:sldMk cId="1404613983" sldId="278"/>
            <ac:spMk id="8" creationId="{AF40EF53-22B4-4578-B4A0-F5A76CCB7DAA}"/>
          </ac:spMkLst>
        </pc:spChg>
        <pc:picChg chg="mod">
          <ac:chgData name="Richard Ball" userId="c2c6c2dd-6ddc-437e-8cdd-d7a74390accc" providerId="ADAL" clId="{85D3D7AE-F4C9-4D6A-ABB6-986BE022A5C0}" dt="2021-09-05T09:44:27.565" v="7718" actId="14100"/>
          <ac:picMkLst>
            <pc:docMk/>
            <pc:sldMk cId="1404613983" sldId="278"/>
            <ac:picMk id="2050" creationId="{5155655F-9F30-402D-A9F2-EF5875897E83}"/>
          </ac:picMkLst>
        </pc:picChg>
      </pc:sldChg>
      <pc:sldChg chg="addSp delSp modSp del mod modAnim">
        <pc:chgData name="Richard Ball" userId="c2c6c2dd-6ddc-437e-8cdd-d7a74390accc" providerId="ADAL" clId="{85D3D7AE-F4C9-4D6A-ABB6-986BE022A5C0}" dt="2021-09-05T11:04:11.201" v="8822" actId="47"/>
        <pc:sldMkLst>
          <pc:docMk/>
          <pc:sldMk cId="296526712" sldId="279"/>
        </pc:sldMkLst>
        <pc:spChg chg="del mod">
          <ac:chgData name="Richard Ball" userId="c2c6c2dd-6ddc-437e-8cdd-d7a74390accc" providerId="ADAL" clId="{85D3D7AE-F4C9-4D6A-ABB6-986BE022A5C0}" dt="2021-09-05T09:37:28.066" v="7640" actId="478"/>
          <ac:spMkLst>
            <pc:docMk/>
            <pc:sldMk cId="296526712" sldId="279"/>
            <ac:spMk id="2" creationId="{7C6FF5DC-A276-4913-8F15-284FB626AB88}"/>
          </ac:spMkLst>
        </pc:spChg>
        <pc:spChg chg="add mod">
          <ac:chgData name="Richard Ball" userId="c2c6c2dd-6ddc-437e-8cdd-d7a74390accc" providerId="ADAL" clId="{85D3D7AE-F4C9-4D6A-ABB6-986BE022A5C0}" dt="2021-09-05T09:38:35.694" v="7656" actId="14100"/>
          <ac:spMkLst>
            <pc:docMk/>
            <pc:sldMk cId="296526712" sldId="279"/>
            <ac:spMk id="6" creationId="{5DDC81CF-C966-4CBD-8A6E-CC2144D78492}"/>
          </ac:spMkLst>
        </pc:spChg>
        <pc:spChg chg="add mod">
          <ac:chgData name="Richard Ball" userId="c2c6c2dd-6ddc-437e-8cdd-d7a74390accc" providerId="ADAL" clId="{85D3D7AE-F4C9-4D6A-ABB6-986BE022A5C0}" dt="2021-09-05T09:39:14.658" v="7673" actId="14100"/>
          <ac:spMkLst>
            <pc:docMk/>
            <pc:sldMk cId="296526712" sldId="279"/>
            <ac:spMk id="7" creationId="{B2A21B71-5030-4CF1-B9BD-E82C662E085D}"/>
          </ac:spMkLst>
        </pc:spChg>
        <pc:spChg chg="add mod">
          <ac:chgData name="Richard Ball" userId="c2c6c2dd-6ddc-437e-8cdd-d7a74390accc" providerId="ADAL" clId="{85D3D7AE-F4C9-4D6A-ABB6-986BE022A5C0}" dt="2021-09-05T09:39:09.188" v="7671" actId="14100"/>
          <ac:spMkLst>
            <pc:docMk/>
            <pc:sldMk cId="296526712" sldId="279"/>
            <ac:spMk id="8" creationId="{F418D19D-78FC-43DE-B772-5F800FE8CFAB}"/>
          </ac:spMkLst>
        </pc:spChg>
        <pc:spChg chg="add mod">
          <ac:chgData name="Richard Ball" userId="c2c6c2dd-6ddc-437e-8cdd-d7a74390accc" providerId="ADAL" clId="{85D3D7AE-F4C9-4D6A-ABB6-986BE022A5C0}" dt="2021-09-05T09:39:03.534" v="7669" actId="14100"/>
          <ac:spMkLst>
            <pc:docMk/>
            <pc:sldMk cId="296526712" sldId="279"/>
            <ac:spMk id="9" creationId="{484B457F-BC8C-47D8-B18D-BC20CEF98DFF}"/>
          </ac:spMkLst>
        </pc:spChg>
        <pc:spChg chg="add mod">
          <ac:chgData name="Richard Ball" userId="c2c6c2dd-6ddc-437e-8cdd-d7a74390accc" providerId="ADAL" clId="{85D3D7AE-F4C9-4D6A-ABB6-986BE022A5C0}" dt="2021-09-05T09:39:00.371" v="7668" actId="14100"/>
          <ac:spMkLst>
            <pc:docMk/>
            <pc:sldMk cId="296526712" sldId="279"/>
            <ac:spMk id="10" creationId="{03388D7C-902F-48E4-8116-D206DDAE1745}"/>
          </ac:spMkLst>
        </pc:spChg>
        <pc:spChg chg="add mod">
          <ac:chgData name="Richard Ball" userId="c2c6c2dd-6ddc-437e-8cdd-d7a74390accc" providerId="ADAL" clId="{85D3D7AE-F4C9-4D6A-ABB6-986BE022A5C0}" dt="2021-09-05T09:44:11.615" v="7715" actId="1076"/>
          <ac:spMkLst>
            <pc:docMk/>
            <pc:sldMk cId="296526712" sldId="279"/>
            <ac:spMk id="11" creationId="{FCA34C1A-6A5D-4985-A6EA-AC10630EBA50}"/>
          </ac:spMkLst>
        </pc:spChg>
        <pc:spChg chg="add mod">
          <ac:chgData name="Richard Ball" userId="c2c6c2dd-6ddc-437e-8cdd-d7a74390accc" providerId="ADAL" clId="{85D3D7AE-F4C9-4D6A-ABB6-986BE022A5C0}" dt="2021-09-05T10:10:45.653" v="8345" actId="20577"/>
          <ac:spMkLst>
            <pc:docMk/>
            <pc:sldMk cId="296526712" sldId="279"/>
            <ac:spMk id="12" creationId="{6C15BF50-3BE5-40BC-B5D1-E81CE5C5388A}"/>
          </ac:spMkLst>
        </pc:spChg>
        <pc:spChg chg="add mod ord">
          <ac:chgData name="Richard Ball" userId="c2c6c2dd-6ddc-437e-8cdd-d7a74390accc" providerId="ADAL" clId="{85D3D7AE-F4C9-4D6A-ABB6-986BE022A5C0}" dt="2021-09-05T09:53:55.719" v="7811" actId="167"/>
          <ac:spMkLst>
            <pc:docMk/>
            <pc:sldMk cId="296526712" sldId="279"/>
            <ac:spMk id="13" creationId="{52A2E57C-D54D-41D8-84AD-465E9D4C2719}"/>
          </ac:spMkLst>
        </pc:spChg>
        <pc:picChg chg="add mod">
          <ac:chgData name="Richard Ball" userId="c2c6c2dd-6ddc-437e-8cdd-d7a74390accc" providerId="ADAL" clId="{85D3D7AE-F4C9-4D6A-ABB6-986BE022A5C0}" dt="2021-09-05T09:37:38.956" v="7644" actId="14100"/>
          <ac:picMkLst>
            <pc:docMk/>
            <pc:sldMk cId="296526712" sldId="279"/>
            <ac:picMk id="3" creationId="{D5F4668C-5922-4E4C-91C7-2F2B333405E1}"/>
          </ac:picMkLst>
        </pc:picChg>
        <pc:picChg chg="add mod modCrop">
          <ac:chgData name="Richard Ball" userId="c2c6c2dd-6ddc-437e-8cdd-d7a74390accc" providerId="ADAL" clId="{85D3D7AE-F4C9-4D6A-ABB6-986BE022A5C0}" dt="2021-09-05T09:43:43.650" v="7694" actId="732"/>
          <ac:picMkLst>
            <pc:docMk/>
            <pc:sldMk cId="296526712" sldId="279"/>
            <ac:picMk id="5" creationId="{546D9F3C-6555-4211-BCD8-E13FBB27131E}"/>
          </ac:picMkLst>
        </pc:picChg>
      </pc:sldChg>
      <pc:sldChg chg="del">
        <pc:chgData name="Richard Ball" userId="c2c6c2dd-6ddc-437e-8cdd-d7a74390accc" providerId="ADAL" clId="{85D3D7AE-F4C9-4D6A-ABB6-986BE022A5C0}" dt="2021-09-05T10:39:11.638" v="8546" actId="47"/>
        <pc:sldMkLst>
          <pc:docMk/>
          <pc:sldMk cId="3111390565" sldId="281"/>
        </pc:sldMkLst>
      </pc:sldChg>
      <pc:sldChg chg="del">
        <pc:chgData name="Richard Ball" userId="c2c6c2dd-6ddc-437e-8cdd-d7a74390accc" providerId="ADAL" clId="{85D3D7AE-F4C9-4D6A-ABB6-986BE022A5C0}" dt="2021-09-05T10:39:12.263" v="8549" actId="47"/>
        <pc:sldMkLst>
          <pc:docMk/>
          <pc:sldMk cId="3186912959" sldId="282"/>
        </pc:sldMkLst>
      </pc:sldChg>
      <pc:sldChg chg="del">
        <pc:chgData name="Richard Ball" userId="c2c6c2dd-6ddc-437e-8cdd-d7a74390accc" providerId="ADAL" clId="{85D3D7AE-F4C9-4D6A-ABB6-986BE022A5C0}" dt="2021-09-05T10:39:12.757" v="8550" actId="47"/>
        <pc:sldMkLst>
          <pc:docMk/>
          <pc:sldMk cId="198219815" sldId="283"/>
        </pc:sldMkLst>
      </pc:sldChg>
      <pc:sldChg chg="del">
        <pc:chgData name="Richard Ball" userId="c2c6c2dd-6ddc-437e-8cdd-d7a74390accc" providerId="ADAL" clId="{85D3D7AE-F4C9-4D6A-ABB6-986BE022A5C0}" dt="2021-09-05T10:39:13.193" v="8551" actId="47"/>
        <pc:sldMkLst>
          <pc:docMk/>
          <pc:sldMk cId="3993979358" sldId="284"/>
        </pc:sldMkLst>
      </pc:sldChg>
      <pc:sldChg chg="del">
        <pc:chgData name="Richard Ball" userId="c2c6c2dd-6ddc-437e-8cdd-d7a74390accc" providerId="ADAL" clId="{85D3D7AE-F4C9-4D6A-ABB6-986BE022A5C0}" dt="2021-09-05T10:39:15.655" v="8554" actId="47"/>
        <pc:sldMkLst>
          <pc:docMk/>
          <pc:sldMk cId="980258015" sldId="289"/>
        </pc:sldMkLst>
      </pc:sldChg>
      <pc:sldChg chg="del">
        <pc:chgData name="Richard Ball" userId="c2c6c2dd-6ddc-437e-8cdd-d7a74390accc" providerId="ADAL" clId="{85D3D7AE-F4C9-4D6A-ABB6-986BE022A5C0}" dt="2021-09-05T10:39:16.218" v="8555" actId="47"/>
        <pc:sldMkLst>
          <pc:docMk/>
          <pc:sldMk cId="3770566645" sldId="290"/>
        </pc:sldMkLst>
      </pc:sldChg>
      <pc:sldChg chg="del">
        <pc:chgData name="Richard Ball" userId="c2c6c2dd-6ddc-437e-8cdd-d7a74390accc" providerId="ADAL" clId="{85D3D7AE-F4C9-4D6A-ABB6-986BE022A5C0}" dt="2021-09-05T10:39:11.153" v="8544" actId="47"/>
        <pc:sldMkLst>
          <pc:docMk/>
          <pc:sldMk cId="3406202162" sldId="302"/>
        </pc:sldMkLst>
      </pc:sldChg>
      <pc:sldChg chg="del">
        <pc:chgData name="Richard Ball" userId="c2c6c2dd-6ddc-437e-8cdd-d7a74390accc" providerId="ADAL" clId="{85D3D7AE-F4C9-4D6A-ABB6-986BE022A5C0}" dt="2021-09-05T10:39:11.839" v="8547" actId="47"/>
        <pc:sldMkLst>
          <pc:docMk/>
          <pc:sldMk cId="949212962" sldId="340"/>
        </pc:sldMkLst>
      </pc:sldChg>
      <pc:sldChg chg="addSp delSp modSp del mod ord">
        <pc:chgData name="Richard Ball" userId="c2c6c2dd-6ddc-437e-8cdd-d7a74390accc" providerId="ADAL" clId="{85D3D7AE-F4C9-4D6A-ABB6-986BE022A5C0}" dt="2021-09-05T10:41:26.586" v="8724"/>
        <pc:sldMkLst>
          <pc:docMk/>
          <pc:sldMk cId="769699438" sldId="341"/>
        </pc:sldMkLst>
        <pc:spChg chg="add del mod">
          <ac:chgData name="Richard Ball" userId="c2c6c2dd-6ddc-437e-8cdd-d7a74390accc" providerId="ADAL" clId="{85D3D7AE-F4C9-4D6A-ABB6-986BE022A5C0}" dt="2021-09-05T10:41:26.586" v="8724"/>
          <ac:spMkLst>
            <pc:docMk/>
            <pc:sldMk cId="769699438" sldId="341"/>
            <ac:spMk id="2" creationId="{E077ED98-A243-404C-AB43-8459B55C4CD5}"/>
          </ac:spMkLst>
        </pc:spChg>
        <pc:graphicFrameChg chg="modGraphic">
          <ac:chgData name="Richard Ball" userId="c2c6c2dd-6ddc-437e-8cdd-d7a74390accc" providerId="ADAL" clId="{85D3D7AE-F4C9-4D6A-ABB6-986BE022A5C0}" dt="2021-09-05T10:41:25.132" v="8722" actId="20577"/>
          <ac:graphicFrameMkLst>
            <pc:docMk/>
            <pc:sldMk cId="769699438" sldId="341"/>
            <ac:graphicFrameMk id="8" creationId="{00000000-0000-0000-0000-000000000000}"/>
          </ac:graphicFrameMkLst>
        </pc:graphicFrameChg>
      </pc:sldChg>
      <pc:sldChg chg="del">
        <pc:chgData name="Richard Ball" userId="c2c6c2dd-6ddc-437e-8cdd-d7a74390accc" providerId="ADAL" clId="{85D3D7AE-F4C9-4D6A-ABB6-986BE022A5C0}" dt="2021-09-05T10:39:15.021" v="8553" actId="47"/>
        <pc:sldMkLst>
          <pc:docMk/>
          <pc:sldMk cId="3314359042" sldId="342"/>
        </pc:sldMkLst>
      </pc:sldChg>
      <pc:sldChg chg="modSp">
        <pc:chgData name="Richard Ball" userId="c2c6c2dd-6ddc-437e-8cdd-d7a74390accc" providerId="ADAL" clId="{85D3D7AE-F4C9-4D6A-ABB6-986BE022A5C0}" dt="2021-09-05T07:54:20.273" v="4312"/>
        <pc:sldMkLst>
          <pc:docMk/>
          <pc:sldMk cId="2046023438" sldId="2072"/>
        </pc:sldMkLst>
        <pc:spChg chg="mod">
          <ac:chgData name="Richard Ball" userId="c2c6c2dd-6ddc-437e-8cdd-d7a74390accc" providerId="ADAL" clId="{85D3D7AE-F4C9-4D6A-ABB6-986BE022A5C0}" dt="2021-09-05T07:54:20.273" v="4312"/>
          <ac:spMkLst>
            <pc:docMk/>
            <pc:sldMk cId="2046023438" sldId="2072"/>
            <ac:spMk id="2" creationId="{894ACF83-0F5B-4240-8012-122AE14A03BE}"/>
          </ac:spMkLst>
        </pc:spChg>
      </pc:sldChg>
      <pc:sldChg chg="modSp">
        <pc:chgData name="Richard Ball" userId="c2c6c2dd-6ddc-437e-8cdd-d7a74390accc" providerId="ADAL" clId="{85D3D7AE-F4C9-4D6A-ABB6-986BE022A5C0}" dt="2021-09-05T07:54:20.273" v="4312"/>
        <pc:sldMkLst>
          <pc:docMk/>
          <pc:sldMk cId="2805898390" sldId="2074"/>
        </pc:sldMkLst>
        <pc:spChg chg="mod">
          <ac:chgData name="Richard Ball" userId="c2c6c2dd-6ddc-437e-8cdd-d7a74390accc" providerId="ADAL" clId="{85D3D7AE-F4C9-4D6A-ABB6-986BE022A5C0}" dt="2021-09-05T07:54:20.273" v="4312"/>
          <ac:spMkLst>
            <pc:docMk/>
            <pc:sldMk cId="2805898390" sldId="2074"/>
            <ac:spMk id="2" creationId="{9E66A2F8-1F13-446D-BD57-67A2CF7BEA7D}"/>
          </ac:spMkLst>
        </pc:spChg>
      </pc:sldChg>
      <pc:sldChg chg="modSp">
        <pc:chgData name="Richard Ball" userId="c2c6c2dd-6ddc-437e-8cdd-d7a74390accc" providerId="ADAL" clId="{85D3D7AE-F4C9-4D6A-ABB6-986BE022A5C0}" dt="2021-09-05T07:54:20.273" v="4312"/>
        <pc:sldMkLst>
          <pc:docMk/>
          <pc:sldMk cId="4289374625" sldId="2075"/>
        </pc:sldMkLst>
        <pc:spChg chg="mod">
          <ac:chgData name="Richard Ball" userId="c2c6c2dd-6ddc-437e-8cdd-d7a74390accc" providerId="ADAL" clId="{85D3D7AE-F4C9-4D6A-ABB6-986BE022A5C0}" dt="2021-09-05T07:54:20.273" v="4312"/>
          <ac:spMkLst>
            <pc:docMk/>
            <pc:sldMk cId="4289374625" sldId="2075"/>
            <ac:spMk id="2" creationId="{9E66A2F8-1F13-446D-BD57-67A2CF7BEA7D}"/>
          </ac:spMkLst>
        </pc:spChg>
      </pc:sldChg>
      <pc:sldChg chg="modSp">
        <pc:chgData name="Richard Ball" userId="c2c6c2dd-6ddc-437e-8cdd-d7a74390accc" providerId="ADAL" clId="{85D3D7AE-F4C9-4D6A-ABB6-986BE022A5C0}" dt="2021-09-05T07:54:20.273" v="4312"/>
        <pc:sldMkLst>
          <pc:docMk/>
          <pc:sldMk cId="1954452356" sldId="2076"/>
        </pc:sldMkLst>
        <pc:spChg chg="mod">
          <ac:chgData name="Richard Ball" userId="c2c6c2dd-6ddc-437e-8cdd-d7a74390accc" providerId="ADAL" clId="{85D3D7AE-F4C9-4D6A-ABB6-986BE022A5C0}" dt="2021-09-05T07:54:20.273" v="4312"/>
          <ac:spMkLst>
            <pc:docMk/>
            <pc:sldMk cId="1954452356" sldId="2076"/>
            <ac:spMk id="2" creationId="{9E66A2F8-1F13-446D-BD57-67A2CF7BEA7D}"/>
          </ac:spMkLst>
        </pc:spChg>
      </pc:sldChg>
      <pc:sldChg chg="modSp">
        <pc:chgData name="Richard Ball" userId="c2c6c2dd-6ddc-437e-8cdd-d7a74390accc" providerId="ADAL" clId="{85D3D7AE-F4C9-4D6A-ABB6-986BE022A5C0}" dt="2021-09-05T07:54:20.273" v="4312"/>
        <pc:sldMkLst>
          <pc:docMk/>
          <pc:sldMk cId="999309350" sldId="2077"/>
        </pc:sldMkLst>
        <pc:spChg chg="mod">
          <ac:chgData name="Richard Ball" userId="c2c6c2dd-6ddc-437e-8cdd-d7a74390accc" providerId="ADAL" clId="{85D3D7AE-F4C9-4D6A-ABB6-986BE022A5C0}" dt="2021-09-05T07:54:20.273" v="4312"/>
          <ac:spMkLst>
            <pc:docMk/>
            <pc:sldMk cId="999309350" sldId="2077"/>
            <ac:spMk id="2" creationId="{9E66A2F8-1F13-446D-BD57-67A2CF7BEA7D}"/>
          </ac:spMkLst>
        </pc:spChg>
      </pc:sldChg>
      <pc:sldChg chg="modSp">
        <pc:chgData name="Richard Ball" userId="c2c6c2dd-6ddc-437e-8cdd-d7a74390accc" providerId="ADAL" clId="{85D3D7AE-F4C9-4D6A-ABB6-986BE022A5C0}" dt="2021-09-05T07:54:20.273" v="4312"/>
        <pc:sldMkLst>
          <pc:docMk/>
          <pc:sldMk cId="1477856882" sldId="2084"/>
        </pc:sldMkLst>
        <pc:spChg chg="mod">
          <ac:chgData name="Richard Ball" userId="c2c6c2dd-6ddc-437e-8cdd-d7a74390accc" providerId="ADAL" clId="{85D3D7AE-F4C9-4D6A-ABB6-986BE022A5C0}" dt="2021-09-05T07:54:20.273" v="4312"/>
          <ac:spMkLst>
            <pc:docMk/>
            <pc:sldMk cId="1477856882" sldId="2084"/>
            <ac:spMk id="2" creationId="{9E66A2F8-1F13-446D-BD57-67A2CF7BEA7D}"/>
          </ac:spMkLst>
        </pc:spChg>
      </pc:sldChg>
      <pc:sldChg chg="modSp">
        <pc:chgData name="Richard Ball" userId="c2c6c2dd-6ddc-437e-8cdd-d7a74390accc" providerId="ADAL" clId="{85D3D7AE-F4C9-4D6A-ABB6-986BE022A5C0}" dt="2021-09-05T07:54:20.273" v="4312"/>
        <pc:sldMkLst>
          <pc:docMk/>
          <pc:sldMk cId="1749752675" sldId="2085"/>
        </pc:sldMkLst>
        <pc:spChg chg="mod">
          <ac:chgData name="Richard Ball" userId="c2c6c2dd-6ddc-437e-8cdd-d7a74390accc" providerId="ADAL" clId="{85D3D7AE-F4C9-4D6A-ABB6-986BE022A5C0}" dt="2021-09-05T07:54:20.273" v="4312"/>
          <ac:spMkLst>
            <pc:docMk/>
            <pc:sldMk cId="1749752675" sldId="2085"/>
            <ac:spMk id="2" creationId="{9E66A2F8-1F13-446D-BD57-67A2CF7BEA7D}"/>
          </ac:spMkLst>
        </pc:spChg>
      </pc:sldChg>
      <pc:sldChg chg="modSp">
        <pc:chgData name="Richard Ball" userId="c2c6c2dd-6ddc-437e-8cdd-d7a74390accc" providerId="ADAL" clId="{85D3D7AE-F4C9-4D6A-ABB6-986BE022A5C0}" dt="2021-09-05T07:54:20.273" v="4312"/>
        <pc:sldMkLst>
          <pc:docMk/>
          <pc:sldMk cId="1526329540" sldId="2086"/>
        </pc:sldMkLst>
        <pc:spChg chg="mod">
          <ac:chgData name="Richard Ball" userId="c2c6c2dd-6ddc-437e-8cdd-d7a74390accc" providerId="ADAL" clId="{85D3D7AE-F4C9-4D6A-ABB6-986BE022A5C0}" dt="2021-09-05T07:54:20.273" v="4312"/>
          <ac:spMkLst>
            <pc:docMk/>
            <pc:sldMk cId="1526329540" sldId="2086"/>
            <ac:spMk id="2" creationId="{9E66A2F8-1F13-446D-BD57-67A2CF7BEA7D}"/>
          </ac:spMkLst>
        </pc:spChg>
      </pc:sldChg>
      <pc:sldChg chg="modSp">
        <pc:chgData name="Richard Ball" userId="c2c6c2dd-6ddc-437e-8cdd-d7a74390accc" providerId="ADAL" clId="{85D3D7AE-F4C9-4D6A-ABB6-986BE022A5C0}" dt="2021-09-05T07:54:20.273" v="4312"/>
        <pc:sldMkLst>
          <pc:docMk/>
          <pc:sldMk cId="3487697492" sldId="2088"/>
        </pc:sldMkLst>
        <pc:spChg chg="mod">
          <ac:chgData name="Richard Ball" userId="c2c6c2dd-6ddc-437e-8cdd-d7a74390accc" providerId="ADAL" clId="{85D3D7AE-F4C9-4D6A-ABB6-986BE022A5C0}" dt="2021-09-05T07:54:20.273" v="4312"/>
          <ac:spMkLst>
            <pc:docMk/>
            <pc:sldMk cId="3487697492" sldId="2088"/>
            <ac:spMk id="2" creationId="{9E66A2F8-1F13-446D-BD57-67A2CF7BEA7D}"/>
          </ac:spMkLst>
        </pc:spChg>
      </pc:sldChg>
      <pc:sldChg chg="modSp">
        <pc:chgData name="Richard Ball" userId="c2c6c2dd-6ddc-437e-8cdd-d7a74390accc" providerId="ADAL" clId="{85D3D7AE-F4C9-4D6A-ABB6-986BE022A5C0}" dt="2021-09-05T07:54:20.273" v="4312"/>
        <pc:sldMkLst>
          <pc:docMk/>
          <pc:sldMk cId="724468424" sldId="2112"/>
        </pc:sldMkLst>
        <pc:spChg chg="mod">
          <ac:chgData name="Richard Ball" userId="c2c6c2dd-6ddc-437e-8cdd-d7a74390accc" providerId="ADAL" clId="{85D3D7AE-F4C9-4D6A-ABB6-986BE022A5C0}" dt="2021-09-05T07:54:20.273" v="4312"/>
          <ac:spMkLst>
            <pc:docMk/>
            <pc:sldMk cId="724468424" sldId="2112"/>
            <ac:spMk id="2" creationId="{9E66A2F8-1F13-446D-BD57-67A2CF7BEA7D}"/>
          </ac:spMkLst>
        </pc:spChg>
      </pc:sldChg>
      <pc:sldChg chg="modSp">
        <pc:chgData name="Richard Ball" userId="c2c6c2dd-6ddc-437e-8cdd-d7a74390accc" providerId="ADAL" clId="{85D3D7AE-F4C9-4D6A-ABB6-986BE022A5C0}" dt="2021-09-05T07:54:20.273" v="4312"/>
        <pc:sldMkLst>
          <pc:docMk/>
          <pc:sldMk cId="1343245744" sldId="2114"/>
        </pc:sldMkLst>
        <pc:spChg chg="mod">
          <ac:chgData name="Richard Ball" userId="c2c6c2dd-6ddc-437e-8cdd-d7a74390accc" providerId="ADAL" clId="{85D3D7AE-F4C9-4D6A-ABB6-986BE022A5C0}" dt="2021-09-05T07:54:20.273" v="4312"/>
          <ac:spMkLst>
            <pc:docMk/>
            <pc:sldMk cId="1343245744" sldId="2114"/>
            <ac:spMk id="2" creationId="{9E66A2F8-1F13-446D-BD57-67A2CF7BEA7D}"/>
          </ac:spMkLst>
        </pc:spChg>
      </pc:sldChg>
      <pc:sldChg chg="modSp del">
        <pc:chgData name="Richard Ball" userId="c2c6c2dd-6ddc-437e-8cdd-d7a74390accc" providerId="ADAL" clId="{85D3D7AE-F4C9-4D6A-ABB6-986BE022A5C0}" dt="2021-09-05T08:42:07.205" v="6359" actId="47"/>
        <pc:sldMkLst>
          <pc:docMk/>
          <pc:sldMk cId="3983591368" sldId="2115"/>
        </pc:sldMkLst>
        <pc:spChg chg="mod">
          <ac:chgData name="Richard Ball" userId="c2c6c2dd-6ddc-437e-8cdd-d7a74390accc" providerId="ADAL" clId="{85D3D7AE-F4C9-4D6A-ABB6-986BE022A5C0}" dt="2021-09-05T07:54:20.273" v="4312"/>
          <ac:spMkLst>
            <pc:docMk/>
            <pc:sldMk cId="3983591368" sldId="2115"/>
            <ac:spMk id="2" creationId="{DF62598A-6EE4-4722-9E74-C5CFE42E2C35}"/>
          </ac:spMkLst>
        </pc:spChg>
        <pc:spChg chg="mod">
          <ac:chgData name="Richard Ball" userId="c2c6c2dd-6ddc-437e-8cdd-d7a74390accc" providerId="ADAL" clId="{85D3D7AE-F4C9-4D6A-ABB6-986BE022A5C0}" dt="2021-09-05T07:54:20.273" v="4312"/>
          <ac:spMkLst>
            <pc:docMk/>
            <pc:sldMk cId="3983591368" sldId="2115"/>
            <ac:spMk id="3" creationId="{A795F8F4-4E95-48FF-B8D4-00A3FA617853}"/>
          </ac:spMkLst>
        </pc:spChg>
        <pc:spChg chg="mod">
          <ac:chgData name="Richard Ball" userId="c2c6c2dd-6ddc-437e-8cdd-d7a74390accc" providerId="ADAL" clId="{85D3D7AE-F4C9-4D6A-ABB6-986BE022A5C0}" dt="2021-09-05T07:54:20.273" v="4312"/>
          <ac:spMkLst>
            <pc:docMk/>
            <pc:sldMk cId="3983591368" sldId="2115"/>
            <ac:spMk id="4" creationId="{EBF2812D-FE68-47C1-9FA9-6B6EBAEEC79F}"/>
          </ac:spMkLst>
        </pc:spChg>
        <pc:picChg chg="mod">
          <ac:chgData name="Richard Ball" userId="c2c6c2dd-6ddc-437e-8cdd-d7a74390accc" providerId="ADAL" clId="{85D3D7AE-F4C9-4D6A-ABB6-986BE022A5C0}" dt="2021-09-05T07:54:20.273" v="4312"/>
          <ac:picMkLst>
            <pc:docMk/>
            <pc:sldMk cId="3983591368" sldId="2115"/>
            <ac:picMk id="1026" creationId="{0679FCA7-EE5F-42A8-BDEB-8D507423B89F}"/>
          </ac:picMkLst>
        </pc:picChg>
      </pc:sldChg>
      <pc:sldChg chg="modSp">
        <pc:chgData name="Richard Ball" userId="c2c6c2dd-6ddc-437e-8cdd-d7a74390accc" providerId="ADAL" clId="{85D3D7AE-F4C9-4D6A-ABB6-986BE022A5C0}" dt="2021-09-05T07:54:20.273" v="4312"/>
        <pc:sldMkLst>
          <pc:docMk/>
          <pc:sldMk cId="3790555487" sldId="2116"/>
        </pc:sldMkLst>
        <pc:spChg chg="mod">
          <ac:chgData name="Richard Ball" userId="c2c6c2dd-6ddc-437e-8cdd-d7a74390accc" providerId="ADAL" clId="{85D3D7AE-F4C9-4D6A-ABB6-986BE022A5C0}" dt="2021-09-05T07:54:20.273" v="4312"/>
          <ac:spMkLst>
            <pc:docMk/>
            <pc:sldMk cId="3790555487" sldId="2116"/>
            <ac:spMk id="2" creationId="{9E66A2F8-1F13-446D-BD57-67A2CF7BEA7D}"/>
          </ac:spMkLst>
        </pc:spChg>
      </pc:sldChg>
      <pc:sldChg chg="modSp">
        <pc:chgData name="Richard Ball" userId="c2c6c2dd-6ddc-437e-8cdd-d7a74390accc" providerId="ADAL" clId="{85D3D7AE-F4C9-4D6A-ABB6-986BE022A5C0}" dt="2021-09-05T07:54:20.273" v="4312"/>
        <pc:sldMkLst>
          <pc:docMk/>
          <pc:sldMk cId="1470286222" sldId="2117"/>
        </pc:sldMkLst>
        <pc:spChg chg="mod">
          <ac:chgData name="Richard Ball" userId="c2c6c2dd-6ddc-437e-8cdd-d7a74390accc" providerId="ADAL" clId="{85D3D7AE-F4C9-4D6A-ABB6-986BE022A5C0}" dt="2021-09-05T07:54:20.273" v="4312"/>
          <ac:spMkLst>
            <pc:docMk/>
            <pc:sldMk cId="1470286222" sldId="2117"/>
            <ac:spMk id="2" creationId="{9E66A2F8-1F13-446D-BD57-67A2CF7BEA7D}"/>
          </ac:spMkLst>
        </pc:spChg>
      </pc:sldChg>
      <pc:sldChg chg="modSp">
        <pc:chgData name="Richard Ball" userId="c2c6c2dd-6ddc-437e-8cdd-d7a74390accc" providerId="ADAL" clId="{85D3D7AE-F4C9-4D6A-ABB6-986BE022A5C0}" dt="2021-09-05T07:54:20.273" v="4312"/>
        <pc:sldMkLst>
          <pc:docMk/>
          <pc:sldMk cId="4162325789" sldId="2118"/>
        </pc:sldMkLst>
        <pc:spChg chg="mod">
          <ac:chgData name="Richard Ball" userId="c2c6c2dd-6ddc-437e-8cdd-d7a74390accc" providerId="ADAL" clId="{85D3D7AE-F4C9-4D6A-ABB6-986BE022A5C0}" dt="2021-09-05T07:54:20.273" v="4312"/>
          <ac:spMkLst>
            <pc:docMk/>
            <pc:sldMk cId="4162325789" sldId="2118"/>
            <ac:spMk id="2" creationId="{9E66A2F8-1F13-446D-BD57-67A2CF7BEA7D}"/>
          </ac:spMkLst>
        </pc:spChg>
      </pc:sldChg>
      <pc:sldChg chg="modSp">
        <pc:chgData name="Richard Ball" userId="c2c6c2dd-6ddc-437e-8cdd-d7a74390accc" providerId="ADAL" clId="{85D3D7AE-F4C9-4D6A-ABB6-986BE022A5C0}" dt="2021-09-05T07:54:20.273" v="4312"/>
        <pc:sldMkLst>
          <pc:docMk/>
          <pc:sldMk cId="1268197794" sldId="2121"/>
        </pc:sldMkLst>
        <pc:spChg chg="mod">
          <ac:chgData name="Richard Ball" userId="c2c6c2dd-6ddc-437e-8cdd-d7a74390accc" providerId="ADAL" clId="{85D3D7AE-F4C9-4D6A-ABB6-986BE022A5C0}" dt="2021-09-05T07:54:20.273" v="4312"/>
          <ac:spMkLst>
            <pc:docMk/>
            <pc:sldMk cId="1268197794" sldId="2121"/>
            <ac:spMk id="2" creationId="{9E66A2F8-1F13-446D-BD57-67A2CF7BEA7D}"/>
          </ac:spMkLst>
        </pc:spChg>
      </pc:sldChg>
      <pc:sldChg chg="modSp">
        <pc:chgData name="Richard Ball" userId="c2c6c2dd-6ddc-437e-8cdd-d7a74390accc" providerId="ADAL" clId="{85D3D7AE-F4C9-4D6A-ABB6-986BE022A5C0}" dt="2021-09-05T07:54:20.273" v="4312"/>
        <pc:sldMkLst>
          <pc:docMk/>
          <pc:sldMk cId="3607771214" sldId="2122"/>
        </pc:sldMkLst>
        <pc:spChg chg="mod">
          <ac:chgData name="Richard Ball" userId="c2c6c2dd-6ddc-437e-8cdd-d7a74390accc" providerId="ADAL" clId="{85D3D7AE-F4C9-4D6A-ABB6-986BE022A5C0}" dt="2021-09-05T07:54:20.273" v="4312"/>
          <ac:spMkLst>
            <pc:docMk/>
            <pc:sldMk cId="3607771214" sldId="2122"/>
            <ac:spMk id="2" creationId="{9E66A2F8-1F13-446D-BD57-67A2CF7BEA7D}"/>
          </ac:spMkLst>
        </pc:spChg>
      </pc:sldChg>
      <pc:sldChg chg="modSp">
        <pc:chgData name="Richard Ball" userId="c2c6c2dd-6ddc-437e-8cdd-d7a74390accc" providerId="ADAL" clId="{85D3D7AE-F4C9-4D6A-ABB6-986BE022A5C0}" dt="2021-09-05T07:54:20.273" v="4312"/>
        <pc:sldMkLst>
          <pc:docMk/>
          <pc:sldMk cId="1105331507" sldId="2127"/>
        </pc:sldMkLst>
        <pc:spChg chg="mod">
          <ac:chgData name="Richard Ball" userId="c2c6c2dd-6ddc-437e-8cdd-d7a74390accc" providerId="ADAL" clId="{85D3D7AE-F4C9-4D6A-ABB6-986BE022A5C0}" dt="2021-09-05T07:54:20.273" v="4312"/>
          <ac:spMkLst>
            <pc:docMk/>
            <pc:sldMk cId="1105331507" sldId="2127"/>
            <ac:spMk id="2" creationId="{9E66A2F8-1F13-446D-BD57-67A2CF7BEA7D}"/>
          </ac:spMkLst>
        </pc:spChg>
      </pc:sldChg>
      <pc:sldChg chg="modSp">
        <pc:chgData name="Richard Ball" userId="c2c6c2dd-6ddc-437e-8cdd-d7a74390accc" providerId="ADAL" clId="{85D3D7AE-F4C9-4D6A-ABB6-986BE022A5C0}" dt="2021-09-05T07:54:20.273" v="4312"/>
        <pc:sldMkLst>
          <pc:docMk/>
          <pc:sldMk cId="1728657611" sldId="2128"/>
        </pc:sldMkLst>
        <pc:spChg chg="mod">
          <ac:chgData name="Richard Ball" userId="c2c6c2dd-6ddc-437e-8cdd-d7a74390accc" providerId="ADAL" clId="{85D3D7AE-F4C9-4D6A-ABB6-986BE022A5C0}" dt="2021-09-05T07:54:20.273" v="4312"/>
          <ac:spMkLst>
            <pc:docMk/>
            <pc:sldMk cId="1728657611" sldId="2128"/>
            <ac:spMk id="2" creationId="{9E66A2F8-1F13-446D-BD57-67A2CF7BEA7D}"/>
          </ac:spMkLst>
        </pc:spChg>
      </pc:sldChg>
      <pc:sldChg chg="modSp">
        <pc:chgData name="Richard Ball" userId="c2c6c2dd-6ddc-437e-8cdd-d7a74390accc" providerId="ADAL" clId="{85D3D7AE-F4C9-4D6A-ABB6-986BE022A5C0}" dt="2021-09-05T07:54:20.273" v="4312"/>
        <pc:sldMkLst>
          <pc:docMk/>
          <pc:sldMk cId="1704522927" sldId="2130"/>
        </pc:sldMkLst>
        <pc:spChg chg="mod">
          <ac:chgData name="Richard Ball" userId="c2c6c2dd-6ddc-437e-8cdd-d7a74390accc" providerId="ADAL" clId="{85D3D7AE-F4C9-4D6A-ABB6-986BE022A5C0}" dt="2021-09-05T07:54:20.273" v="4312"/>
          <ac:spMkLst>
            <pc:docMk/>
            <pc:sldMk cId="1704522927" sldId="2130"/>
            <ac:spMk id="2" creationId="{9E66A2F8-1F13-446D-BD57-67A2CF7BEA7D}"/>
          </ac:spMkLst>
        </pc:spChg>
      </pc:sldChg>
      <pc:sldChg chg="modSp">
        <pc:chgData name="Richard Ball" userId="c2c6c2dd-6ddc-437e-8cdd-d7a74390accc" providerId="ADAL" clId="{85D3D7AE-F4C9-4D6A-ABB6-986BE022A5C0}" dt="2021-09-05T07:54:20.273" v="4312"/>
        <pc:sldMkLst>
          <pc:docMk/>
          <pc:sldMk cId="1323882298" sldId="2131"/>
        </pc:sldMkLst>
        <pc:spChg chg="mod">
          <ac:chgData name="Richard Ball" userId="c2c6c2dd-6ddc-437e-8cdd-d7a74390accc" providerId="ADAL" clId="{85D3D7AE-F4C9-4D6A-ABB6-986BE022A5C0}" dt="2021-09-05T07:54:20.273" v="4312"/>
          <ac:spMkLst>
            <pc:docMk/>
            <pc:sldMk cId="1323882298" sldId="2131"/>
            <ac:spMk id="2" creationId="{9E66A2F8-1F13-446D-BD57-67A2CF7BEA7D}"/>
          </ac:spMkLst>
        </pc:spChg>
      </pc:sldChg>
      <pc:sldChg chg="modSp">
        <pc:chgData name="Richard Ball" userId="c2c6c2dd-6ddc-437e-8cdd-d7a74390accc" providerId="ADAL" clId="{85D3D7AE-F4C9-4D6A-ABB6-986BE022A5C0}" dt="2021-09-05T07:54:20.273" v="4312"/>
        <pc:sldMkLst>
          <pc:docMk/>
          <pc:sldMk cId="254699433" sldId="2133"/>
        </pc:sldMkLst>
        <pc:spChg chg="mod">
          <ac:chgData name="Richard Ball" userId="c2c6c2dd-6ddc-437e-8cdd-d7a74390accc" providerId="ADAL" clId="{85D3D7AE-F4C9-4D6A-ABB6-986BE022A5C0}" dt="2021-09-05T07:54:20.273" v="4312"/>
          <ac:spMkLst>
            <pc:docMk/>
            <pc:sldMk cId="254699433" sldId="2133"/>
            <ac:spMk id="2" creationId="{9E66A2F8-1F13-446D-BD57-67A2CF7BEA7D}"/>
          </ac:spMkLst>
        </pc:spChg>
      </pc:sldChg>
      <pc:sldChg chg="modSp">
        <pc:chgData name="Richard Ball" userId="c2c6c2dd-6ddc-437e-8cdd-d7a74390accc" providerId="ADAL" clId="{85D3D7AE-F4C9-4D6A-ABB6-986BE022A5C0}" dt="2021-09-05T07:54:20.273" v="4312"/>
        <pc:sldMkLst>
          <pc:docMk/>
          <pc:sldMk cId="1123799358" sldId="2134"/>
        </pc:sldMkLst>
        <pc:spChg chg="mod">
          <ac:chgData name="Richard Ball" userId="c2c6c2dd-6ddc-437e-8cdd-d7a74390accc" providerId="ADAL" clId="{85D3D7AE-F4C9-4D6A-ABB6-986BE022A5C0}" dt="2021-09-05T07:54:20.273" v="4312"/>
          <ac:spMkLst>
            <pc:docMk/>
            <pc:sldMk cId="1123799358" sldId="2134"/>
            <ac:spMk id="2" creationId="{9E66A2F8-1F13-446D-BD57-67A2CF7BEA7D}"/>
          </ac:spMkLst>
        </pc:spChg>
      </pc:sldChg>
      <pc:sldChg chg="modSp">
        <pc:chgData name="Richard Ball" userId="c2c6c2dd-6ddc-437e-8cdd-d7a74390accc" providerId="ADAL" clId="{85D3D7AE-F4C9-4D6A-ABB6-986BE022A5C0}" dt="2021-09-05T07:54:20.273" v="4312"/>
        <pc:sldMkLst>
          <pc:docMk/>
          <pc:sldMk cId="657895362" sldId="2135"/>
        </pc:sldMkLst>
        <pc:spChg chg="mod">
          <ac:chgData name="Richard Ball" userId="c2c6c2dd-6ddc-437e-8cdd-d7a74390accc" providerId="ADAL" clId="{85D3D7AE-F4C9-4D6A-ABB6-986BE022A5C0}" dt="2021-09-05T07:54:20.273" v="4312"/>
          <ac:spMkLst>
            <pc:docMk/>
            <pc:sldMk cId="657895362" sldId="2135"/>
            <ac:spMk id="2" creationId="{9E66A2F8-1F13-446D-BD57-67A2CF7BEA7D}"/>
          </ac:spMkLst>
        </pc:spChg>
      </pc:sldChg>
      <pc:sldChg chg="modSp">
        <pc:chgData name="Richard Ball" userId="c2c6c2dd-6ddc-437e-8cdd-d7a74390accc" providerId="ADAL" clId="{85D3D7AE-F4C9-4D6A-ABB6-986BE022A5C0}" dt="2021-09-05T07:54:20.273" v="4312"/>
        <pc:sldMkLst>
          <pc:docMk/>
          <pc:sldMk cId="2091769807" sldId="2138"/>
        </pc:sldMkLst>
        <pc:spChg chg="mod">
          <ac:chgData name="Richard Ball" userId="c2c6c2dd-6ddc-437e-8cdd-d7a74390accc" providerId="ADAL" clId="{85D3D7AE-F4C9-4D6A-ABB6-986BE022A5C0}" dt="2021-09-05T07:54:20.273" v="4312"/>
          <ac:spMkLst>
            <pc:docMk/>
            <pc:sldMk cId="2091769807" sldId="2138"/>
            <ac:spMk id="2" creationId="{9E66A2F8-1F13-446D-BD57-67A2CF7BEA7D}"/>
          </ac:spMkLst>
        </pc:spChg>
      </pc:sldChg>
      <pc:sldChg chg="modSp">
        <pc:chgData name="Richard Ball" userId="c2c6c2dd-6ddc-437e-8cdd-d7a74390accc" providerId="ADAL" clId="{85D3D7AE-F4C9-4D6A-ABB6-986BE022A5C0}" dt="2021-09-05T07:54:20.273" v="4312"/>
        <pc:sldMkLst>
          <pc:docMk/>
          <pc:sldMk cId="4141727680" sldId="2140"/>
        </pc:sldMkLst>
        <pc:spChg chg="mod">
          <ac:chgData name="Richard Ball" userId="c2c6c2dd-6ddc-437e-8cdd-d7a74390accc" providerId="ADAL" clId="{85D3D7AE-F4C9-4D6A-ABB6-986BE022A5C0}" dt="2021-09-05T07:54:20.273" v="4312"/>
          <ac:spMkLst>
            <pc:docMk/>
            <pc:sldMk cId="4141727680" sldId="2140"/>
            <ac:spMk id="2" creationId="{9E66A2F8-1F13-446D-BD57-67A2CF7BEA7D}"/>
          </ac:spMkLst>
        </pc:spChg>
      </pc:sldChg>
      <pc:sldChg chg="modSp modNotes">
        <pc:chgData name="Richard Ball" userId="c2c6c2dd-6ddc-437e-8cdd-d7a74390accc" providerId="ADAL" clId="{85D3D7AE-F4C9-4D6A-ABB6-986BE022A5C0}" dt="2021-09-05T07:54:32.613" v="4314" actId="14100"/>
        <pc:sldMkLst>
          <pc:docMk/>
          <pc:sldMk cId="612372200" sldId="2142"/>
        </pc:sldMkLst>
        <pc:picChg chg="mod">
          <ac:chgData name="Richard Ball" userId="c2c6c2dd-6ddc-437e-8cdd-d7a74390accc" providerId="ADAL" clId="{85D3D7AE-F4C9-4D6A-ABB6-986BE022A5C0}" dt="2021-09-05T07:54:32.613" v="4314" actId="14100"/>
          <ac:picMkLst>
            <pc:docMk/>
            <pc:sldMk cId="612372200" sldId="2142"/>
            <ac:picMk id="2052" creationId="{81EFAE99-7AAE-4868-B2EE-5798A3F247CA}"/>
          </ac:picMkLst>
        </pc:picChg>
      </pc:sldChg>
      <pc:sldChg chg="modSp modNotes">
        <pc:chgData name="Richard Ball" userId="c2c6c2dd-6ddc-437e-8cdd-d7a74390accc" providerId="ADAL" clId="{85D3D7AE-F4C9-4D6A-ABB6-986BE022A5C0}" dt="2021-09-05T07:54:38.416" v="4316" actId="14100"/>
        <pc:sldMkLst>
          <pc:docMk/>
          <pc:sldMk cId="2671108674" sldId="2143"/>
        </pc:sldMkLst>
        <pc:picChg chg="mod">
          <ac:chgData name="Richard Ball" userId="c2c6c2dd-6ddc-437e-8cdd-d7a74390accc" providerId="ADAL" clId="{85D3D7AE-F4C9-4D6A-ABB6-986BE022A5C0}" dt="2021-09-05T07:54:38.416" v="4316" actId="14100"/>
          <ac:picMkLst>
            <pc:docMk/>
            <pc:sldMk cId="2671108674" sldId="2143"/>
            <ac:picMk id="3074" creationId="{83AB9778-5E22-44A0-B1E2-A668AD82882E}"/>
          </ac:picMkLst>
        </pc:picChg>
      </pc:sldChg>
      <pc:sldChg chg="modSp">
        <pc:chgData name="Richard Ball" userId="c2c6c2dd-6ddc-437e-8cdd-d7a74390accc" providerId="ADAL" clId="{85D3D7AE-F4C9-4D6A-ABB6-986BE022A5C0}" dt="2021-09-05T07:56:28.169" v="4340" actId="14100"/>
        <pc:sldMkLst>
          <pc:docMk/>
          <pc:sldMk cId="3803585438" sldId="2144"/>
        </pc:sldMkLst>
        <pc:picChg chg="mod">
          <ac:chgData name="Richard Ball" userId="c2c6c2dd-6ddc-437e-8cdd-d7a74390accc" providerId="ADAL" clId="{85D3D7AE-F4C9-4D6A-ABB6-986BE022A5C0}" dt="2021-09-05T07:56:28.169" v="4340" actId="14100"/>
          <ac:picMkLst>
            <pc:docMk/>
            <pc:sldMk cId="3803585438" sldId="2144"/>
            <ac:picMk id="4098" creationId="{8D9A29F0-7D25-4E0B-B022-DEF3F9065473}"/>
          </ac:picMkLst>
        </pc:picChg>
      </pc:sldChg>
      <pc:sldChg chg="modSp mod">
        <pc:chgData name="Richard Ball" userId="c2c6c2dd-6ddc-437e-8cdd-d7a74390accc" providerId="ADAL" clId="{85D3D7AE-F4C9-4D6A-ABB6-986BE022A5C0}" dt="2021-09-05T07:55:56.480" v="4338" actId="14100"/>
        <pc:sldMkLst>
          <pc:docMk/>
          <pc:sldMk cId="1052877805" sldId="2146"/>
        </pc:sldMkLst>
        <pc:spChg chg="mod">
          <ac:chgData name="Richard Ball" userId="c2c6c2dd-6ddc-437e-8cdd-d7a74390accc" providerId="ADAL" clId="{85D3D7AE-F4C9-4D6A-ABB6-986BE022A5C0}" dt="2021-09-05T07:55:56.480" v="4338" actId="14100"/>
          <ac:spMkLst>
            <pc:docMk/>
            <pc:sldMk cId="1052877805" sldId="2146"/>
            <ac:spMk id="4" creationId="{F48FC255-EBFD-4135-83F8-724ADA5A5151}"/>
          </ac:spMkLst>
        </pc:spChg>
        <pc:picChg chg="mod">
          <ac:chgData name="Richard Ball" userId="c2c6c2dd-6ddc-437e-8cdd-d7a74390accc" providerId="ADAL" clId="{85D3D7AE-F4C9-4D6A-ABB6-986BE022A5C0}" dt="2021-09-05T07:54:52.849" v="4320" actId="14100"/>
          <ac:picMkLst>
            <pc:docMk/>
            <pc:sldMk cId="1052877805" sldId="2146"/>
            <ac:picMk id="5122" creationId="{409535F9-3389-4291-8DC9-85072D708B44}"/>
          </ac:picMkLst>
        </pc:picChg>
      </pc:sldChg>
      <pc:sldChg chg="modSp modNotes">
        <pc:chgData name="Richard Ball" userId="c2c6c2dd-6ddc-437e-8cdd-d7a74390accc" providerId="ADAL" clId="{85D3D7AE-F4C9-4D6A-ABB6-986BE022A5C0}" dt="2021-09-05T07:54:45.716" v="4318" actId="14100"/>
        <pc:sldMkLst>
          <pc:docMk/>
          <pc:sldMk cId="4126885587" sldId="2147"/>
        </pc:sldMkLst>
        <pc:spChg chg="mod">
          <ac:chgData name="Richard Ball" userId="c2c6c2dd-6ddc-437e-8cdd-d7a74390accc" providerId="ADAL" clId="{85D3D7AE-F4C9-4D6A-ABB6-986BE022A5C0}" dt="2021-09-05T07:54:20.273" v="4312"/>
          <ac:spMkLst>
            <pc:docMk/>
            <pc:sldMk cId="4126885587" sldId="2147"/>
            <ac:spMk id="3" creationId="{BE964AEE-74E9-4846-832B-5E4AA793F0C8}"/>
          </ac:spMkLst>
        </pc:spChg>
        <pc:spChg chg="mod">
          <ac:chgData name="Richard Ball" userId="c2c6c2dd-6ddc-437e-8cdd-d7a74390accc" providerId="ADAL" clId="{85D3D7AE-F4C9-4D6A-ABB6-986BE022A5C0}" dt="2021-09-05T07:54:20.273" v="4312"/>
          <ac:spMkLst>
            <pc:docMk/>
            <pc:sldMk cId="4126885587" sldId="2147"/>
            <ac:spMk id="6" creationId="{25A50857-4BA9-4211-8955-8F3F5951F634}"/>
          </ac:spMkLst>
        </pc:spChg>
        <pc:spChg chg="mod">
          <ac:chgData name="Richard Ball" userId="c2c6c2dd-6ddc-437e-8cdd-d7a74390accc" providerId="ADAL" clId="{85D3D7AE-F4C9-4D6A-ABB6-986BE022A5C0}" dt="2021-09-05T07:54:20.273" v="4312"/>
          <ac:spMkLst>
            <pc:docMk/>
            <pc:sldMk cId="4126885587" sldId="2147"/>
            <ac:spMk id="7" creationId="{79B497B3-E759-4368-9DE7-C2ADEB7ECE89}"/>
          </ac:spMkLst>
        </pc:spChg>
        <pc:spChg chg="mod">
          <ac:chgData name="Richard Ball" userId="c2c6c2dd-6ddc-437e-8cdd-d7a74390accc" providerId="ADAL" clId="{85D3D7AE-F4C9-4D6A-ABB6-986BE022A5C0}" dt="2021-09-05T07:54:20.273" v="4312"/>
          <ac:spMkLst>
            <pc:docMk/>
            <pc:sldMk cId="4126885587" sldId="2147"/>
            <ac:spMk id="8" creationId="{51015F89-E9F1-4D9F-877A-48859DB56A4E}"/>
          </ac:spMkLst>
        </pc:spChg>
        <pc:picChg chg="mod">
          <ac:chgData name="Richard Ball" userId="c2c6c2dd-6ddc-437e-8cdd-d7a74390accc" providerId="ADAL" clId="{85D3D7AE-F4C9-4D6A-ABB6-986BE022A5C0}" dt="2021-09-05T07:54:45.716" v="4318" actId="14100"/>
          <ac:picMkLst>
            <pc:docMk/>
            <pc:sldMk cId="4126885587" sldId="2147"/>
            <ac:picMk id="6146" creationId="{A15C513E-1642-430A-A493-E1566FEE1007}"/>
          </ac:picMkLst>
        </pc:picChg>
      </pc:sldChg>
      <pc:sldChg chg="modSp modNotes">
        <pc:chgData name="Richard Ball" userId="c2c6c2dd-6ddc-437e-8cdd-d7a74390accc" providerId="ADAL" clId="{85D3D7AE-F4C9-4D6A-ABB6-986BE022A5C0}" dt="2021-09-05T07:56:31.799" v="4341" actId="14100"/>
        <pc:sldMkLst>
          <pc:docMk/>
          <pc:sldMk cId="3647897813" sldId="2149"/>
        </pc:sldMkLst>
        <pc:picChg chg="mod">
          <ac:chgData name="Richard Ball" userId="c2c6c2dd-6ddc-437e-8cdd-d7a74390accc" providerId="ADAL" clId="{85D3D7AE-F4C9-4D6A-ABB6-986BE022A5C0}" dt="2021-09-05T07:56:31.799" v="4341" actId="14100"/>
          <ac:picMkLst>
            <pc:docMk/>
            <pc:sldMk cId="3647897813" sldId="2149"/>
            <ac:picMk id="7170" creationId="{CEB7F311-D421-4109-BC20-A1F234C2E668}"/>
          </ac:picMkLst>
        </pc:picChg>
      </pc:sldChg>
      <pc:sldChg chg="modSp">
        <pc:chgData name="Richard Ball" userId="c2c6c2dd-6ddc-437e-8cdd-d7a74390accc" providerId="ADAL" clId="{85D3D7AE-F4C9-4D6A-ABB6-986BE022A5C0}" dt="2021-09-05T07:54:20.273" v="4312"/>
        <pc:sldMkLst>
          <pc:docMk/>
          <pc:sldMk cId="3207728632" sldId="2150"/>
        </pc:sldMkLst>
        <pc:spChg chg="mod">
          <ac:chgData name="Richard Ball" userId="c2c6c2dd-6ddc-437e-8cdd-d7a74390accc" providerId="ADAL" clId="{85D3D7AE-F4C9-4D6A-ABB6-986BE022A5C0}" dt="2021-09-05T07:54:20.273" v="4312"/>
          <ac:spMkLst>
            <pc:docMk/>
            <pc:sldMk cId="3207728632" sldId="2150"/>
            <ac:spMk id="3" creationId="{F79BCAD2-1006-4C93-A906-1D36B793D588}"/>
          </ac:spMkLst>
        </pc:spChg>
        <pc:picChg chg="mod">
          <ac:chgData name="Richard Ball" userId="c2c6c2dd-6ddc-437e-8cdd-d7a74390accc" providerId="ADAL" clId="{85D3D7AE-F4C9-4D6A-ABB6-986BE022A5C0}" dt="2021-09-05T07:54:20.273" v="4312"/>
          <ac:picMkLst>
            <pc:docMk/>
            <pc:sldMk cId="3207728632" sldId="2150"/>
            <ac:picMk id="8194" creationId="{3BBA1765-C1B5-4080-838B-59CEEE86F01C}"/>
          </ac:picMkLst>
        </pc:picChg>
      </pc:sldChg>
      <pc:sldChg chg="modSp">
        <pc:chgData name="Richard Ball" userId="c2c6c2dd-6ddc-437e-8cdd-d7a74390accc" providerId="ADAL" clId="{85D3D7AE-F4C9-4D6A-ABB6-986BE022A5C0}" dt="2021-09-05T07:56:45.383" v="4343" actId="14100"/>
        <pc:sldMkLst>
          <pc:docMk/>
          <pc:sldMk cId="2079890063" sldId="2151"/>
        </pc:sldMkLst>
        <pc:picChg chg="mod">
          <ac:chgData name="Richard Ball" userId="c2c6c2dd-6ddc-437e-8cdd-d7a74390accc" providerId="ADAL" clId="{85D3D7AE-F4C9-4D6A-ABB6-986BE022A5C0}" dt="2021-09-05T07:56:45.383" v="4343" actId="14100"/>
          <ac:picMkLst>
            <pc:docMk/>
            <pc:sldMk cId="2079890063" sldId="2151"/>
            <ac:picMk id="9218" creationId="{D5DED51D-E3E7-4D6F-B7B8-00A83F81DE5E}"/>
          </ac:picMkLst>
        </pc:picChg>
      </pc:sldChg>
      <pc:sldChg chg="modSp">
        <pc:chgData name="Richard Ball" userId="c2c6c2dd-6ddc-437e-8cdd-d7a74390accc" providerId="ADAL" clId="{85D3D7AE-F4C9-4D6A-ABB6-986BE022A5C0}" dt="2021-09-05T07:56:50.551" v="4345" actId="14100"/>
        <pc:sldMkLst>
          <pc:docMk/>
          <pc:sldMk cId="19957952" sldId="2152"/>
        </pc:sldMkLst>
        <pc:picChg chg="mod">
          <ac:chgData name="Richard Ball" userId="c2c6c2dd-6ddc-437e-8cdd-d7a74390accc" providerId="ADAL" clId="{85D3D7AE-F4C9-4D6A-ABB6-986BE022A5C0}" dt="2021-09-05T07:56:50.551" v="4345" actId="14100"/>
          <ac:picMkLst>
            <pc:docMk/>
            <pc:sldMk cId="19957952" sldId="2152"/>
            <ac:picMk id="10242" creationId="{7D7E5B11-2EE2-4010-BE91-633D439D23A7}"/>
          </ac:picMkLst>
        </pc:picChg>
      </pc:sldChg>
      <pc:sldChg chg="modSp">
        <pc:chgData name="Richard Ball" userId="c2c6c2dd-6ddc-437e-8cdd-d7a74390accc" providerId="ADAL" clId="{85D3D7AE-F4C9-4D6A-ABB6-986BE022A5C0}" dt="2021-09-05T07:54:20.273" v="4312"/>
        <pc:sldMkLst>
          <pc:docMk/>
          <pc:sldMk cId="1560613946" sldId="2153"/>
        </pc:sldMkLst>
        <pc:picChg chg="mod">
          <ac:chgData name="Richard Ball" userId="c2c6c2dd-6ddc-437e-8cdd-d7a74390accc" providerId="ADAL" clId="{85D3D7AE-F4C9-4D6A-ABB6-986BE022A5C0}" dt="2021-09-05T07:54:20.273" v="4312"/>
          <ac:picMkLst>
            <pc:docMk/>
            <pc:sldMk cId="1560613946" sldId="2153"/>
            <ac:picMk id="11266" creationId="{FA2DCFA2-C1C0-4A27-A8D5-669ADE91D17F}"/>
          </ac:picMkLst>
        </pc:picChg>
      </pc:sldChg>
      <pc:sldChg chg="modSp">
        <pc:chgData name="Richard Ball" userId="c2c6c2dd-6ddc-437e-8cdd-d7a74390accc" providerId="ADAL" clId="{85D3D7AE-F4C9-4D6A-ABB6-986BE022A5C0}" dt="2021-09-05T07:54:20.273" v="4312"/>
        <pc:sldMkLst>
          <pc:docMk/>
          <pc:sldMk cId="4197247247" sldId="2154"/>
        </pc:sldMkLst>
        <pc:spChg chg="mod">
          <ac:chgData name="Richard Ball" userId="c2c6c2dd-6ddc-437e-8cdd-d7a74390accc" providerId="ADAL" clId="{85D3D7AE-F4C9-4D6A-ABB6-986BE022A5C0}" dt="2021-09-05T07:54:20.273" v="4312"/>
          <ac:spMkLst>
            <pc:docMk/>
            <pc:sldMk cId="4197247247" sldId="2154"/>
            <ac:spMk id="3" creationId="{F27C13BB-1313-4F6B-9E08-A42971FC1122}"/>
          </ac:spMkLst>
        </pc:spChg>
        <pc:picChg chg="mod">
          <ac:chgData name="Richard Ball" userId="c2c6c2dd-6ddc-437e-8cdd-d7a74390accc" providerId="ADAL" clId="{85D3D7AE-F4C9-4D6A-ABB6-986BE022A5C0}" dt="2021-09-05T07:54:20.273" v="4312"/>
          <ac:picMkLst>
            <pc:docMk/>
            <pc:sldMk cId="4197247247" sldId="2154"/>
            <ac:picMk id="12290" creationId="{C0296F7D-43AF-46FB-9274-93AA024AEE7D}"/>
          </ac:picMkLst>
        </pc:picChg>
      </pc:sldChg>
      <pc:sldChg chg="modSp">
        <pc:chgData name="Richard Ball" userId="c2c6c2dd-6ddc-437e-8cdd-d7a74390accc" providerId="ADAL" clId="{85D3D7AE-F4C9-4D6A-ABB6-986BE022A5C0}" dt="2021-09-05T07:54:20.273" v="4312"/>
        <pc:sldMkLst>
          <pc:docMk/>
          <pc:sldMk cId="2029484524" sldId="2155"/>
        </pc:sldMkLst>
        <pc:spChg chg="mod">
          <ac:chgData name="Richard Ball" userId="c2c6c2dd-6ddc-437e-8cdd-d7a74390accc" providerId="ADAL" clId="{85D3D7AE-F4C9-4D6A-ABB6-986BE022A5C0}" dt="2021-09-05T07:54:20.273" v="4312"/>
          <ac:spMkLst>
            <pc:docMk/>
            <pc:sldMk cId="2029484524" sldId="2155"/>
            <ac:spMk id="3" creationId="{D63F4EC8-E020-42E7-8AE6-F739EC2F3B53}"/>
          </ac:spMkLst>
        </pc:spChg>
        <pc:picChg chg="mod">
          <ac:chgData name="Richard Ball" userId="c2c6c2dd-6ddc-437e-8cdd-d7a74390accc" providerId="ADAL" clId="{85D3D7AE-F4C9-4D6A-ABB6-986BE022A5C0}" dt="2021-09-05T07:54:20.273" v="4312"/>
          <ac:picMkLst>
            <pc:docMk/>
            <pc:sldMk cId="2029484524" sldId="2155"/>
            <ac:picMk id="13314" creationId="{B391234C-0CAC-409F-9D17-CB84200C36EC}"/>
          </ac:picMkLst>
        </pc:picChg>
      </pc:sldChg>
      <pc:sldChg chg="modSp">
        <pc:chgData name="Richard Ball" userId="c2c6c2dd-6ddc-437e-8cdd-d7a74390accc" providerId="ADAL" clId="{85D3D7AE-F4C9-4D6A-ABB6-986BE022A5C0}" dt="2021-09-05T07:57:04.575" v="4347" actId="14100"/>
        <pc:sldMkLst>
          <pc:docMk/>
          <pc:sldMk cId="1618075786" sldId="2156"/>
        </pc:sldMkLst>
        <pc:picChg chg="mod">
          <ac:chgData name="Richard Ball" userId="c2c6c2dd-6ddc-437e-8cdd-d7a74390accc" providerId="ADAL" clId="{85D3D7AE-F4C9-4D6A-ABB6-986BE022A5C0}" dt="2021-09-05T07:57:04.575" v="4347" actId="14100"/>
          <ac:picMkLst>
            <pc:docMk/>
            <pc:sldMk cId="1618075786" sldId="2156"/>
            <ac:picMk id="14338" creationId="{79FA5974-C67D-4DB2-AC24-9012AB96BB6B}"/>
          </ac:picMkLst>
        </pc:picChg>
      </pc:sldChg>
      <pc:sldChg chg="modSp modAnim">
        <pc:chgData name="Richard Ball" userId="c2c6c2dd-6ddc-437e-8cdd-d7a74390accc" providerId="ADAL" clId="{85D3D7AE-F4C9-4D6A-ABB6-986BE022A5C0}" dt="2021-09-05T07:57:14.061" v="4348"/>
        <pc:sldMkLst>
          <pc:docMk/>
          <pc:sldMk cId="2144699430" sldId="2157"/>
        </pc:sldMkLst>
        <pc:spChg chg="mod">
          <ac:chgData name="Richard Ball" userId="c2c6c2dd-6ddc-437e-8cdd-d7a74390accc" providerId="ADAL" clId="{85D3D7AE-F4C9-4D6A-ABB6-986BE022A5C0}" dt="2021-09-05T07:54:20.273" v="4312"/>
          <ac:spMkLst>
            <pc:docMk/>
            <pc:sldMk cId="2144699430" sldId="2157"/>
            <ac:spMk id="2" creationId="{C7AAD94B-BC73-44B3-BE67-AD652B4232F2}"/>
          </ac:spMkLst>
        </pc:spChg>
      </pc:sldChg>
      <pc:sldChg chg="modSp">
        <pc:chgData name="Richard Ball" userId="c2c6c2dd-6ddc-437e-8cdd-d7a74390accc" providerId="ADAL" clId="{85D3D7AE-F4C9-4D6A-ABB6-986BE022A5C0}" dt="2021-09-05T07:58:00.684" v="4423" actId="20577"/>
        <pc:sldMkLst>
          <pc:docMk/>
          <pc:sldMk cId="867378147" sldId="2158"/>
        </pc:sldMkLst>
        <pc:spChg chg="mod">
          <ac:chgData name="Richard Ball" userId="c2c6c2dd-6ddc-437e-8cdd-d7a74390accc" providerId="ADAL" clId="{85D3D7AE-F4C9-4D6A-ABB6-986BE022A5C0}" dt="2021-09-05T07:58:00.684" v="4423" actId="20577"/>
          <ac:spMkLst>
            <pc:docMk/>
            <pc:sldMk cId="867378147" sldId="2158"/>
            <ac:spMk id="3" creationId="{84D1BC2D-767B-46A8-A009-C3135B416D8A}"/>
          </ac:spMkLst>
        </pc:spChg>
      </pc:sldChg>
      <pc:sldChg chg="addSp delSp modSp new mod ord modAnim">
        <pc:chgData name="Richard Ball" userId="c2c6c2dd-6ddc-437e-8cdd-d7a74390accc" providerId="ADAL" clId="{85D3D7AE-F4C9-4D6A-ABB6-986BE022A5C0}" dt="2021-09-05T07:54:20.273" v="4312"/>
        <pc:sldMkLst>
          <pc:docMk/>
          <pc:sldMk cId="2059757526" sldId="2159"/>
        </pc:sldMkLst>
        <pc:spChg chg="add mod">
          <ac:chgData name="Richard Ball" userId="c2c6c2dd-6ddc-437e-8cdd-d7a74390accc" providerId="ADAL" clId="{85D3D7AE-F4C9-4D6A-ABB6-986BE022A5C0}" dt="2021-09-05T07:54:20.273" v="4312"/>
          <ac:spMkLst>
            <pc:docMk/>
            <pc:sldMk cId="2059757526" sldId="2159"/>
            <ac:spMk id="2" creationId="{D38DB39D-715C-40EC-8F9D-638FA178E4A9}"/>
          </ac:spMkLst>
        </pc:spChg>
        <pc:spChg chg="add mod">
          <ac:chgData name="Richard Ball" userId="c2c6c2dd-6ddc-437e-8cdd-d7a74390accc" providerId="ADAL" clId="{85D3D7AE-F4C9-4D6A-ABB6-986BE022A5C0}" dt="2021-09-05T07:54:20.273" v="4312"/>
          <ac:spMkLst>
            <pc:docMk/>
            <pc:sldMk cId="2059757526" sldId="2159"/>
            <ac:spMk id="3" creationId="{2950300C-5293-4F29-B6FD-0F6B57E0E25E}"/>
          </ac:spMkLst>
        </pc:spChg>
        <pc:spChg chg="add mod">
          <ac:chgData name="Richard Ball" userId="c2c6c2dd-6ddc-437e-8cdd-d7a74390accc" providerId="ADAL" clId="{85D3D7AE-F4C9-4D6A-ABB6-986BE022A5C0}" dt="2021-09-05T07:54:20.273" v="4312"/>
          <ac:spMkLst>
            <pc:docMk/>
            <pc:sldMk cId="2059757526" sldId="2159"/>
            <ac:spMk id="5" creationId="{C3E23E65-58AC-4EA8-9F9F-8F9523D5EA67}"/>
          </ac:spMkLst>
        </pc:spChg>
        <pc:spChg chg="add mod">
          <ac:chgData name="Richard Ball" userId="c2c6c2dd-6ddc-437e-8cdd-d7a74390accc" providerId="ADAL" clId="{85D3D7AE-F4C9-4D6A-ABB6-986BE022A5C0}" dt="2021-09-05T07:54:20.273" v="4312"/>
          <ac:spMkLst>
            <pc:docMk/>
            <pc:sldMk cId="2059757526" sldId="2159"/>
            <ac:spMk id="10" creationId="{9C6B3BA3-FDB0-4273-A488-C7702FC0F9E1}"/>
          </ac:spMkLst>
        </pc:spChg>
        <pc:picChg chg="add del mod">
          <ac:chgData name="Richard Ball" userId="c2c6c2dd-6ddc-437e-8cdd-d7a74390accc" providerId="ADAL" clId="{85D3D7AE-F4C9-4D6A-ABB6-986BE022A5C0}" dt="2021-09-03T12:05:50.425" v="489" actId="478"/>
          <ac:picMkLst>
            <pc:docMk/>
            <pc:sldMk cId="2059757526" sldId="2159"/>
            <ac:picMk id="8" creationId="{D6782CEA-5748-43DB-BD6E-1A235D33ACD9}"/>
          </ac:picMkLst>
        </pc:picChg>
        <pc:picChg chg="add del mod">
          <ac:chgData name="Richard Ball" userId="c2c6c2dd-6ddc-437e-8cdd-d7a74390accc" providerId="ADAL" clId="{85D3D7AE-F4C9-4D6A-ABB6-986BE022A5C0}" dt="2021-09-03T12:04:03.405" v="469" actId="478"/>
          <ac:picMkLst>
            <pc:docMk/>
            <pc:sldMk cId="2059757526" sldId="2159"/>
            <ac:picMk id="1026" creationId="{ED05D21C-F9D1-44DC-9F34-51702A5522C5}"/>
          </ac:picMkLst>
        </pc:picChg>
        <pc:picChg chg="add mod">
          <ac:chgData name="Richard Ball" userId="c2c6c2dd-6ddc-437e-8cdd-d7a74390accc" providerId="ADAL" clId="{85D3D7AE-F4C9-4D6A-ABB6-986BE022A5C0}" dt="2021-09-05T07:54:20.273" v="4312"/>
          <ac:picMkLst>
            <pc:docMk/>
            <pc:sldMk cId="2059757526" sldId="2159"/>
            <ac:picMk id="1028" creationId="{C42712C3-561C-448F-8D25-88D835313AA7}"/>
          </ac:picMkLst>
        </pc:picChg>
        <pc:cxnChg chg="add del mod">
          <ac:chgData name="Richard Ball" userId="c2c6c2dd-6ddc-437e-8cdd-d7a74390accc" providerId="ADAL" clId="{85D3D7AE-F4C9-4D6A-ABB6-986BE022A5C0}" dt="2021-09-03T12:07:50.261" v="698" actId="478"/>
          <ac:cxnSpMkLst>
            <pc:docMk/>
            <pc:sldMk cId="2059757526" sldId="2159"/>
            <ac:cxnSpMk id="4" creationId="{976CB99B-C618-432C-9C45-76095CF6B8FC}"/>
          </ac:cxnSpMkLst>
        </pc:cxnChg>
        <pc:cxnChg chg="add mod">
          <ac:chgData name="Richard Ball" userId="c2c6c2dd-6ddc-437e-8cdd-d7a74390accc" providerId="ADAL" clId="{85D3D7AE-F4C9-4D6A-ABB6-986BE022A5C0}" dt="2021-09-05T07:54:20.273" v="4312"/>
          <ac:cxnSpMkLst>
            <pc:docMk/>
            <pc:sldMk cId="2059757526" sldId="2159"/>
            <ac:cxnSpMk id="9" creationId="{3E526FC0-EC9B-4E3D-9498-DAFC354AB647}"/>
          </ac:cxnSpMkLst>
        </pc:cxnChg>
      </pc:sldChg>
      <pc:sldChg chg="addSp delSp modSp add mod">
        <pc:chgData name="Richard Ball" userId="c2c6c2dd-6ddc-437e-8cdd-d7a74390accc" providerId="ADAL" clId="{85D3D7AE-F4C9-4D6A-ABB6-986BE022A5C0}" dt="2021-09-05T08:25:33.977" v="5673" actId="1076"/>
        <pc:sldMkLst>
          <pc:docMk/>
          <pc:sldMk cId="1334274926" sldId="2160"/>
        </pc:sldMkLst>
        <pc:spChg chg="mod">
          <ac:chgData name="Richard Ball" userId="c2c6c2dd-6ddc-437e-8cdd-d7a74390accc" providerId="ADAL" clId="{85D3D7AE-F4C9-4D6A-ABB6-986BE022A5C0}" dt="2021-09-05T07:54:20.273" v="4312"/>
          <ac:spMkLst>
            <pc:docMk/>
            <pc:sldMk cId="1334274926" sldId="2160"/>
            <ac:spMk id="2" creationId="{3AD1AD80-411C-47D9-91F6-2760D0DA19D9}"/>
          </ac:spMkLst>
        </pc:spChg>
        <pc:spChg chg="add del mod">
          <ac:chgData name="Richard Ball" userId="c2c6c2dd-6ddc-437e-8cdd-d7a74390accc" providerId="ADAL" clId="{85D3D7AE-F4C9-4D6A-ABB6-986BE022A5C0}" dt="2021-09-03T12:28:39.397" v="1102" actId="478"/>
          <ac:spMkLst>
            <pc:docMk/>
            <pc:sldMk cId="1334274926" sldId="2160"/>
            <ac:spMk id="3" creationId="{2565B5DD-B785-4913-919E-3C3B765A2F2D}"/>
          </ac:spMkLst>
        </pc:spChg>
        <pc:spChg chg="add mod">
          <ac:chgData name="Richard Ball" userId="c2c6c2dd-6ddc-437e-8cdd-d7a74390accc" providerId="ADAL" clId="{85D3D7AE-F4C9-4D6A-ABB6-986BE022A5C0}" dt="2021-09-05T08:25:33.977" v="5673" actId="1076"/>
          <ac:spMkLst>
            <pc:docMk/>
            <pc:sldMk cId="1334274926" sldId="2160"/>
            <ac:spMk id="3" creationId="{C3B57B80-BBBA-4B98-8335-065C61A53017}"/>
          </ac:spMkLst>
        </pc:spChg>
        <pc:spChg chg="mod">
          <ac:chgData name="Richard Ball" userId="c2c6c2dd-6ddc-437e-8cdd-d7a74390accc" providerId="ADAL" clId="{85D3D7AE-F4C9-4D6A-ABB6-986BE022A5C0}" dt="2021-09-05T07:54:20.273" v="4312"/>
          <ac:spMkLst>
            <pc:docMk/>
            <pc:sldMk cId="1334274926" sldId="2160"/>
            <ac:spMk id="7170" creationId="{234B7F53-AB4C-44D3-B25F-4B7B48DDA8C0}"/>
          </ac:spMkLst>
        </pc:spChg>
        <pc:spChg chg="mod">
          <ac:chgData name="Richard Ball" userId="c2c6c2dd-6ddc-437e-8cdd-d7a74390accc" providerId="ADAL" clId="{85D3D7AE-F4C9-4D6A-ABB6-986BE022A5C0}" dt="2021-09-05T07:54:20.273" v="4312"/>
          <ac:spMkLst>
            <pc:docMk/>
            <pc:sldMk cId="1334274926" sldId="2160"/>
            <ac:spMk id="7172" creationId="{C1B0A9CD-81D0-4F5F-A16C-18CBC101DDD3}"/>
          </ac:spMkLst>
        </pc:spChg>
        <pc:picChg chg="mod">
          <ac:chgData name="Richard Ball" userId="c2c6c2dd-6ddc-437e-8cdd-d7a74390accc" providerId="ADAL" clId="{85D3D7AE-F4C9-4D6A-ABB6-986BE022A5C0}" dt="2021-09-05T07:54:20.273" v="4312"/>
          <ac:picMkLst>
            <pc:docMk/>
            <pc:sldMk cId="1334274926" sldId="2160"/>
            <ac:picMk id="12" creationId="{82C5F0D5-A8FF-43AB-B08D-891802ABA09F}"/>
          </ac:picMkLst>
        </pc:picChg>
      </pc:sldChg>
      <pc:sldChg chg="add del">
        <pc:chgData name="Richard Ball" userId="c2c6c2dd-6ddc-437e-8cdd-d7a74390accc" providerId="ADAL" clId="{85D3D7AE-F4C9-4D6A-ABB6-986BE022A5C0}" dt="2021-09-03T12:28:19.145" v="1095" actId="47"/>
        <pc:sldMkLst>
          <pc:docMk/>
          <pc:sldMk cId="2519151095" sldId="2160"/>
        </pc:sldMkLst>
      </pc:sldChg>
      <pc:sldChg chg="addSp delSp modSp new mod ord">
        <pc:chgData name="Richard Ball" userId="c2c6c2dd-6ddc-437e-8cdd-d7a74390accc" providerId="ADAL" clId="{85D3D7AE-F4C9-4D6A-ABB6-986BE022A5C0}" dt="2021-09-05T07:54:20.273" v="4312"/>
        <pc:sldMkLst>
          <pc:docMk/>
          <pc:sldMk cId="812834812" sldId="2161"/>
        </pc:sldMkLst>
        <pc:spChg chg="add mod">
          <ac:chgData name="Richard Ball" userId="c2c6c2dd-6ddc-437e-8cdd-d7a74390accc" providerId="ADAL" clId="{85D3D7AE-F4C9-4D6A-ABB6-986BE022A5C0}" dt="2021-09-05T07:54:20.273" v="4312"/>
          <ac:spMkLst>
            <pc:docMk/>
            <pc:sldMk cId="812834812" sldId="2161"/>
            <ac:spMk id="2" creationId="{1B157924-ED1A-4240-88C0-E17FC9FBCE93}"/>
          </ac:spMkLst>
        </pc:spChg>
        <pc:picChg chg="add del mod">
          <ac:chgData name="Richard Ball" userId="c2c6c2dd-6ddc-437e-8cdd-d7a74390accc" providerId="ADAL" clId="{85D3D7AE-F4C9-4D6A-ABB6-986BE022A5C0}" dt="2021-09-03T12:33:08.931" v="1140" actId="478"/>
          <ac:picMkLst>
            <pc:docMk/>
            <pc:sldMk cId="812834812" sldId="2161"/>
            <ac:picMk id="3074" creationId="{DD95D049-53A6-4BD0-90AF-F7F52C37016A}"/>
          </ac:picMkLst>
        </pc:picChg>
        <pc:picChg chg="add mod">
          <ac:chgData name="Richard Ball" userId="c2c6c2dd-6ddc-437e-8cdd-d7a74390accc" providerId="ADAL" clId="{85D3D7AE-F4C9-4D6A-ABB6-986BE022A5C0}" dt="2021-09-05T07:54:20.273" v="4312"/>
          <ac:picMkLst>
            <pc:docMk/>
            <pc:sldMk cId="812834812" sldId="2161"/>
            <ac:picMk id="3076" creationId="{34C904D8-696E-41D9-A711-46E79AC002C4}"/>
          </ac:picMkLst>
        </pc:picChg>
      </pc:sldChg>
      <pc:sldChg chg="addSp modSp new mod">
        <pc:chgData name="Richard Ball" userId="c2c6c2dd-6ddc-437e-8cdd-d7a74390accc" providerId="ADAL" clId="{85D3D7AE-F4C9-4D6A-ABB6-986BE022A5C0}" dt="2021-09-05T07:54:20.273" v="4312"/>
        <pc:sldMkLst>
          <pc:docMk/>
          <pc:sldMk cId="2396804512" sldId="2162"/>
        </pc:sldMkLst>
        <pc:spChg chg="add mod">
          <ac:chgData name="Richard Ball" userId="c2c6c2dd-6ddc-437e-8cdd-d7a74390accc" providerId="ADAL" clId="{85D3D7AE-F4C9-4D6A-ABB6-986BE022A5C0}" dt="2021-09-05T07:54:20.273" v="4312"/>
          <ac:spMkLst>
            <pc:docMk/>
            <pc:sldMk cId="2396804512" sldId="2162"/>
            <ac:spMk id="2" creationId="{E6AB594F-DAD3-48AE-AD6D-DDB00B611496}"/>
          </ac:spMkLst>
        </pc:spChg>
      </pc:sldChg>
      <pc:sldChg chg="addSp delSp modSp new del mod">
        <pc:chgData name="Richard Ball" userId="c2c6c2dd-6ddc-437e-8cdd-d7a74390accc" providerId="ADAL" clId="{85D3D7AE-F4C9-4D6A-ABB6-986BE022A5C0}" dt="2021-09-03T13:38:47.530" v="1559" actId="47"/>
        <pc:sldMkLst>
          <pc:docMk/>
          <pc:sldMk cId="3827533230" sldId="2163"/>
        </pc:sldMkLst>
        <pc:spChg chg="del">
          <ac:chgData name="Richard Ball" userId="c2c6c2dd-6ddc-437e-8cdd-d7a74390accc" providerId="ADAL" clId="{85D3D7AE-F4C9-4D6A-ABB6-986BE022A5C0}" dt="2021-09-03T13:13:22.333" v="1530" actId="478"/>
          <ac:spMkLst>
            <pc:docMk/>
            <pc:sldMk cId="3827533230" sldId="2163"/>
            <ac:spMk id="2" creationId="{50C76496-E833-491D-A3AA-76BE3AABA7AD}"/>
          </ac:spMkLst>
        </pc:spChg>
        <pc:spChg chg="add del mod">
          <ac:chgData name="Richard Ball" userId="c2c6c2dd-6ddc-437e-8cdd-d7a74390accc" providerId="ADAL" clId="{85D3D7AE-F4C9-4D6A-ABB6-986BE022A5C0}" dt="2021-09-03T13:14:01.993" v="1558"/>
          <ac:spMkLst>
            <pc:docMk/>
            <pc:sldMk cId="3827533230" sldId="2163"/>
            <ac:spMk id="3" creationId="{D21FA00E-9FEA-4A7F-9FAA-49A47233B356}"/>
          </ac:spMkLst>
        </pc:spChg>
      </pc:sldChg>
      <pc:sldChg chg="addSp modSp mod modAnim">
        <pc:chgData name="Richard Ball" userId="c2c6c2dd-6ddc-437e-8cdd-d7a74390accc" providerId="ADAL" clId="{85D3D7AE-F4C9-4D6A-ABB6-986BE022A5C0}" dt="2021-09-05T08:43:19.003" v="6367" actId="403"/>
        <pc:sldMkLst>
          <pc:docMk/>
          <pc:sldMk cId="2878980157" sldId="2164"/>
        </pc:sldMkLst>
        <pc:spChg chg="mod">
          <ac:chgData name="Richard Ball" userId="c2c6c2dd-6ddc-437e-8cdd-d7a74390accc" providerId="ADAL" clId="{85D3D7AE-F4C9-4D6A-ABB6-986BE022A5C0}" dt="2021-09-05T07:54:20.273" v="4312"/>
          <ac:spMkLst>
            <pc:docMk/>
            <pc:sldMk cId="2878980157" sldId="2164"/>
            <ac:spMk id="2" creationId="{3AD1AD80-411C-47D9-91F6-2760D0DA19D9}"/>
          </ac:spMkLst>
        </pc:spChg>
        <pc:spChg chg="add mod">
          <ac:chgData name="Richard Ball" userId="c2c6c2dd-6ddc-437e-8cdd-d7a74390accc" providerId="ADAL" clId="{85D3D7AE-F4C9-4D6A-ABB6-986BE022A5C0}" dt="2021-09-05T07:54:20.273" v="4312"/>
          <ac:spMkLst>
            <pc:docMk/>
            <pc:sldMk cId="2878980157" sldId="2164"/>
            <ac:spMk id="3" creationId="{B1D6207E-5CCF-4165-B161-4112AD5817CA}"/>
          </ac:spMkLst>
        </pc:spChg>
        <pc:spChg chg="mod">
          <ac:chgData name="Richard Ball" userId="c2c6c2dd-6ddc-437e-8cdd-d7a74390accc" providerId="ADAL" clId="{85D3D7AE-F4C9-4D6A-ABB6-986BE022A5C0}" dt="2021-09-05T07:54:20.273" v="4312"/>
          <ac:spMkLst>
            <pc:docMk/>
            <pc:sldMk cId="2878980157" sldId="2164"/>
            <ac:spMk id="14" creationId="{47177EF5-4F72-4BBD-9F78-2B447F70FB7C}"/>
          </ac:spMkLst>
        </pc:spChg>
        <pc:spChg chg="mod">
          <ac:chgData name="Richard Ball" userId="c2c6c2dd-6ddc-437e-8cdd-d7a74390accc" providerId="ADAL" clId="{85D3D7AE-F4C9-4D6A-ABB6-986BE022A5C0}" dt="2021-09-05T07:54:20.273" v="4312"/>
          <ac:spMkLst>
            <pc:docMk/>
            <pc:sldMk cId="2878980157" sldId="2164"/>
            <ac:spMk id="22" creationId="{775CA94C-5DDB-4CEF-85D7-F5CD9777E385}"/>
          </ac:spMkLst>
        </pc:spChg>
        <pc:spChg chg="mod">
          <ac:chgData name="Richard Ball" userId="c2c6c2dd-6ddc-437e-8cdd-d7a74390accc" providerId="ADAL" clId="{85D3D7AE-F4C9-4D6A-ABB6-986BE022A5C0}" dt="2021-09-05T07:54:20.273" v="4312"/>
          <ac:spMkLst>
            <pc:docMk/>
            <pc:sldMk cId="2878980157" sldId="2164"/>
            <ac:spMk id="23" creationId="{779C7B8C-BA49-420D-A3C9-D71E1D80489F}"/>
          </ac:spMkLst>
        </pc:spChg>
        <pc:spChg chg="mod">
          <ac:chgData name="Richard Ball" userId="c2c6c2dd-6ddc-437e-8cdd-d7a74390accc" providerId="ADAL" clId="{85D3D7AE-F4C9-4D6A-ABB6-986BE022A5C0}" dt="2021-09-05T07:54:20.273" v="4312"/>
          <ac:spMkLst>
            <pc:docMk/>
            <pc:sldMk cId="2878980157" sldId="2164"/>
            <ac:spMk id="24" creationId="{31AEEE32-7239-417C-AF6E-E8E8447A5A88}"/>
          </ac:spMkLst>
        </pc:spChg>
        <pc:spChg chg="mod">
          <ac:chgData name="Richard Ball" userId="c2c6c2dd-6ddc-437e-8cdd-d7a74390accc" providerId="ADAL" clId="{85D3D7AE-F4C9-4D6A-ABB6-986BE022A5C0}" dt="2021-09-05T07:54:20.273" v="4312"/>
          <ac:spMkLst>
            <pc:docMk/>
            <pc:sldMk cId="2878980157" sldId="2164"/>
            <ac:spMk id="25" creationId="{E10E4794-5B30-423B-9DE5-3B75DFB04E52}"/>
          </ac:spMkLst>
        </pc:spChg>
        <pc:spChg chg="mod">
          <ac:chgData name="Richard Ball" userId="c2c6c2dd-6ddc-437e-8cdd-d7a74390accc" providerId="ADAL" clId="{85D3D7AE-F4C9-4D6A-ABB6-986BE022A5C0}" dt="2021-09-05T07:54:20.273" v="4312"/>
          <ac:spMkLst>
            <pc:docMk/>
            <pc:sldMk cId="2878980157" sldId="2164"/>
            <ac:spMk id="26" creationId="{A1911212-BCFF-48C0-82CB-2C0D09FAA99A}"/>
          </ac:spMkLst>
        </pc:spChg>
        <pc:spChg chg="mod">
          <ac:chgData name="Richard Ball" userId="c2c6c2dd-6ddc-437e-8cdd-d7a74390accc" providerId="ADAL" clId="{85D3D7AE-F4C9-4D6A-ABB6-986BE022A5C0}" dt="2021-09-05T07:54:20.273" v="4312"/>
          <ac:spMkLst>
            <pc:docMk/>
            <pc:sldMk cId="2878980157" sldId="2164"/>
            <ac:spMk id="27" creationId="{9CF73E43-00A1-4A80-8589-081B95866A57}"/>
          </ac:spMkLst>
        </pc:spChg>
        <pc:spChg chg="mod">
          <ac:chgData name="Richard Ball" userId="c2c6c2dd-6ddc-437e-8cdd-d7a74390accc" providerId="ADAL" clId="{85D3D7AE-F4C9-4D6A-ABB6-986BE022A5C0}" dt="2021-09-05T07:54:20.273" v="4312"/>
          <ac:spMkLst>
            <pc:docMk/>
            <pc:sldMk cId="2878980157" sldId="2164"/>
            <ac:spMk id="28" creationId="{90A1E715-E6C4-4EAA-A308-0304F375C21C}"/>
          </ac:spMkLst>
        </pc:spChg>
        <pc:spChg chg="mod">
          <ac:chgData name="Richard Ball" userId="c2c6c2dd-6ddc-437e-8cdd-d7a74390accc" providerId="ADAL" clId="{85D3D7AE-F4C9-4D6A-ABB6-986BE022A5C0}" dt="2021-09-05T07:54:20.273" v="4312"/>
          <ac:spMkLst>
            <pc:docMk/>
            <pc:sldMk cId="2878980157" sldId="2164"/>
            <ac:spMk id="29" creationId="{EDCC5934-98BA-4FCE-A29F-225B6454B5B6}"/>
          </ac:spMkLst>
        </pc:spChg>
        <pc:spChg chg="mod">
          <ac:chgData name="Richard Ball" userId="c2c6c2dd-6ddc-437e-8cdd-d7a74390accc" providerId="ADAL" clId="{85D3D7AE-F4C9-4D6A-ABB6-986BE022A5C0}" dt="2021-09-05T07:54:20.273" v="4312"/>
          <ac:spMkLst>
            <pc:docMk/>
            <pc:sldMk cId="2878980157" sldId="2164"/>
            <ac:spMk id="30" creationId="{A8AAB2AE-76DF-407E-96FB-71B31DC7C9C3}"/>
          </ac:spMkLst>
        </pc:spChg>
        <pc:spChg chg="mod">
          <ac:chgData name="Richard Ball" userId="c2c6c2dd-6ddc-437e-8cdd-d7a74390accc" providerId="ADAL" clId="{85D3D7AE-F4C9-4D6A-ABB6-986BE022A5C0}" dt="2021-09-05T07:54:20.273" v="4312"/>
          <ac:spMkLst>
            <pc:docMk/>
            <pc:sldMk cId="2878980157" sldId="2164"/>
            <ac:spMk id="31" creationId="{B13611B8-5D4D-4F66-B09A-B585503C10C4}"/>
          </ac:spMkLst>
        </pc:spChg>
        <pc:spChg chg="mod">
          <ac:chgData name="Richard Ball" userId="c2c6c2dd-6ddc-437e-8cdd-d7a74390accc" providerId="ADAL" clId="{85D3D7AE-F4C9-4D6A-ABB6-986BE022A5C0}" dt="2021-09-05T07:54:20.273" v="4312"/>
          <ac:spMkLst>
            <pc:docMk/>
            <pc:sldMk cId="2878980157" sldId="2164"/>
            <ac:spMk id="32" creationId="{C6F4D677-7528-4A91-A898-C5029A554074}"/>
          </ac:spMkLst>
        </pc:spChg>
        <pc:spChg chg="mod">
          <ac:chgData name="Richard Ball" userId="c2c6c2dd-6ddc-437e-8cdd-d7a74390accc" providerId="ADAL" clId="{85D3D7AE-F4C9-4D6A-ABB6-986BE022A5C0}" dt="2021-09-05T07:54:20.273" v="4312"/>
          <ac:spMkLst>
            <pc:docMk/>
            <pc:sldMk cId="2878980157" sldId="2164"/>
            <ac:spMk id="33" creationId="{C2D35752-61A9-4F5E-B3CB-BB91879E7487}"/>
          </ac:spMkLst>
        </pc:spChg>
        <pc:spChg chg="mod">
          <ac:chgData name="Richard Ball" userId="c2c6c2dd-6ddc-437e-8cdd-d7a74390accc" providerId="ADAL" clId="{85D3D7AE-F4C9-4D6A-ABB6-986BE022A5C0}" dt="2021-09-05T07:54:20.273" v="4312"/>
          <ac:spMkLst>
            <pc:docMk/>
            <pc:sldMk cId="2878980157" sldId="2164"/>
            <ac:spMk id="34" creationId="{84F22FF3-C5D9-4BBB-87A1-8C2498EE147F}"/>
          </ac:spMkLst>
        </pc:spChg>
        <pc:spChg chg="mod">
          <ac:chgData name="Richard Ball" userId="c2c6c2dd-6ddc-437e-8cdd-d7a74390accc" providerId="ADAL" clId="{85D3D7AE-F4C9-4D6A-ABB6-986BE022A5C0}" dt="2021-09-05T07:54:20.273" v="4312"/>
          <ac:spMkLst>
            <pc:docMk/>
            <pc:sldMk cId="2878980157" sldId="2164"/>
            <ac:spMk id="35" creationId="{6B0CBEA6-BE73-4087-B85D-5B95E4D41E1B}"/>
          </ac:spMkLst>
        </pc:spChg>
        <pc:spChg chg="mod">
          <ac:chgData name="Richard Ball" userId="c2c6c2dd-6ddc-437e-8cdd-d7a74390accc" providerId="ADAL" clId="{85D3D7AE-F4C9-4D6A-ABB6-986BE022A5C0}" dt="2021-09-05T07:54:20.273" v="4312"/>
          <ac:spMkLst>
            <pc:docMk/>
            <pc:sldMk cId="2878980157" sldId="2164"/>
            <ac:spMk id="7170" creationId="{234B7F53-AB4C-44D3-B25F-4B7B48DDA8C0}"/>
          </ac:spMkLst>
        </pc:spChg>
        <pc:spChg chg="mod">
          <ac:chgData name="Richard Ball" userId="c2c6c2dd-6ddc-437e-8cdd-d7a74390accc" providerId="ADAL" clId="{85D3D7AE-F4C9-4D6A-ABB6-986BE022A5C0}" dt="2021-09-05T08:43:19.003" v="6367" actId="403"/>
          <ac:spMkLst>
            <pc:docMk/>
            <pc:sldMk cId="2878980157" sldId="2164"/>
            <ac:spMk id="7172" creationId="{C1B0A9CD-81D0-4F5F-A16C-18CBC101DDD3}"/>
          </ac:spMkLst>
        </pc:spChg>
        <pc:picChg chg="mod">
          <ac:chgData name="Richard Ball" userId="c2c6c2dd-6ddc-437e-8cdd-d7a74390accc" providerId="ADAL" clId="{85D3D7AE-F4C9-4D6A-ABB6-986BE022A5C0}" dt="2021-09-05T07:54:20.273" v="4312"/>
          <ac:picMkLst>
            <pc:docMk/>
            <pc:sldMk cId="2878980157" sldId="2164"/>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3469088165" sldId="2165"/>
        </pc:sldMkLst>
        <pc:spChg chg="mod">
          <ac:chgData name="Richard Ball" userId="c2c6c2dd-6ddc-437e-8cdd-d7a74390accc" providerId="ADAL" clId="{85D3D7AE-F4C9-4D6A-ABB6-986BE022A5C0}" dt="2021-09-05T07:54:20.273" v="4312"/>
          <ac:spMkLst>
            <pc:docMk/>
            <pc:sldMk cId="3469088165" sldId="2165"/>
            <ac:spMk id="2" creationId="{3AD1AD80-411C-47D9-91F6-2760D0DA19D9}"/>
          </ac:spMkLst>
        </pc:spChg>
        <pc:spChg chg="mod">
          <ac:chgData name="Richard Ball" userId="c2c6c2dd-6ddc-437e-8cdd-d7a74390accc" providerId="ADAL" clId="{85D3D7AE-F4C9-4D6A-ABB6-986BE022A5C0}" dt="2021-09-05T07:54:20.273" v="4312"/>
          <ac:spMkLst>
            <pc:docMk/>
            <pc:sldMk cId="3469088165" sldId="2165"/>
            <ac:spMk id="3" creationId="{B1D6207E-5CCF-4165-B161-4112AD5817CA}"/>
          </ac:spMkLst>
        </pc:spChg>
        <pc:spChg chg="mod">
          <ac:chgData name="Richard Ball" userId="c2c6c2dd-6ddc-437e-8cdd-d7a74390accc" providerId="ADAL" clId="{85D3D7AE-F4C9-4D6A-ABB6-986BE022A5C0}" dt="2021-09-05T07:54:20.273" v="4312"/>
          <ac:spMkLst>
            <pc:docMk/>
            <pc:sldMk cId="3469088165" sldId="2165"/>
            <ac:spMk id="14" creationId="{47177EF5-4F72-4BBD-9F78-2B447F70FB7C}"/>
          </ac:spMkLst>
        </pc:spChg>
        <pc:spChg chg="mod">
          <ac:chgData name="Richard Ball" userId="c2c6c2dd-6ddc-437e-8cdd-d7a74390accc" providerId="ADAL" clId="{85D3D7AE-F4C9-4D6A-ABB6-986BE022A5C0}" dt="2021-09-05T07:54:20.273" v="4312"/>
          <ac:spMkLst>
            <pc:docMk/>
            <pc:sldMk cId="3469088165" sldId="2165"/>
            <ac:spMk id="22" creationId="{775CA94C-5DDB-4CEF-85D7-F5CD9777E385}"/>
          </ac:spMkLst>
        </pc:spChg>
        <pc:spChg chg="mod">
          <ac:chgData name="Richard Ball" userId="c2c6c2dd-6ddc-437e-8cdd-d7a74390accc" providerId="ADAL" clId="{85D3D7AE-F4C9-4D6A-ABB6-986BE022A5C0}" dt="2021-09-05T07:54:20.273" v="4312"/>
          <ac:spMkLst>
            <pc:docMk/>
            <pc:sldMk cId="3469088165" sldId="2165"/>
            <ac:spMk id="23" creationId="{779C7B8C-BA49-420D-A3C9-D71E1D80489F}"/>
          </ac:spMkLst>
        </pc:spChg>
        <pc:spChg chg="mod">
          <ac:chgData name="Richard Ball" userId="c2c6c2dd-6ddc-437e-8cdd-d7a74390accc" providerId="ADAL" clId="{85D3D7AE-F4C9-4D6A-ABB6-986BE022A5C0}" dt="2021-09-05T07:54:20.273" v="4312"/>
          <ac:spMkLst>
            <pc:docMk/>
            <pc:sldMk cId="3469088165" sldId="2165"/>
            <ac:spMk id="24" creationId="{31AEEE32-7239-417C-AF6E-E8E8447A5A88}"/>
          </ac:spMkLst>
        </pc:spChg>
        <pc:spChg chg="mod">
          <ac:chgData name="Richard Ball" userId="c2c6c2dd-6ddc-437e-8cdd-d7a74390accc" providerId="ADAL" clId="{85D3D7AE-F4C9-4D6A-ABB6-986BE022A5C0}" dt="2021-09-05T07:54:20.273" v="4312"/>
          <ac:spMkLst>
            <pc:docMk/>
            <pc:sldMk cId="3469088165" sldId="2165"/>
            <ac:spMk id="25" creationId="{E10E4794-5B30-423B-9DE5-3B75DFB04E52}"/>
          </ac:spMkLst>
        </pc:spChg>
        <pc:spChg chg="mod">
          <ac:chgData name="Richard Ball" userId="c2c6c2dd-6ddc-437e-8cdd-d7a74390accc" providerId="ADAL" clId="{85D3D7AE-F4C9-4D6A-ABB6-986BE022A5C0}" dt="2021-09-05T07:54:20.273" v="4312"/>
          <ac:spMkLst>
            <pc:docMk/>
            <pc:sldMk cId="3469088165" sldId="2165"/>
            <ac:spMk id="26" creationId="{A1911212-BCFF-48C0-82CB-2C0D09FAA99A}"/>
          </ac:spMkLst>
        </pc:spChg>
        <pc:spChg chg="mod">
          <ac:chgData name="Richard Ball" userId="c2c6c2dd-6ddc-437e-8cdd-d7a74390accc" providerId="ADAL" clId="{85D3D7AE-F4C9-4D6A-ABB6-986BE022A5C0}" dt="2021-09-05T07:54:20.273" v="4312"/>
          <ac:spMkLst>
            <pc:docMk/>
            <pc:sldMk cId="3469088165" sldId="2165"/>
            <ac:spMk id="27" creationId="{9CF73E43-00A1-4A80-8589-081B95866A57}"/>
          </ac:spMkLst>
        </pc:spChg>
        <pc:spChg chg="mod">
          <ac:chgData name="Richard Ball" userId="c2c6c2dd-6ddc-437e-8cdd-d7a74390accc" providerId="ADAL" clId="{85D3D7AE-F4C9-4D6A-ABB6-986BE022A5C0}" dt="2021-09-05T07:54:20.273" v="4312"/>
          <ac:spMkLst>
            <pc:docMk/>
            <pc:sldMk cId="3469088165" sldId="2165"/>
            <ac:spMk id="28" creationId="{90A1E715-E6C4-4EAA-A308-0304F375C21C}"/>
          </ac:spMkLst>
        </pc:spChg>
        <pc:spChg chg="mod">
          <ac:chgData name="Richard Ball" userId="c2c6c2dd-6ddc-437e-8cdd-d7a74390accc" providerId="ADAL" clId="{85D3D7AE-F4C9-4D6A-ABB6-986BE022A5C0}" dt="2021-09-05T07:54:20.273" v="4312"/>
          <ac:spMkLst>
            <pc:docMk/>
            <pc:sldMk cId="3469088165" sldId="2165"/>
            <ac:spMk id="29" creationId="{EDCC5934-98BA-4FCE-A29F-225B6454B5B6}"/>
          </ac:spMkLst>
        </pc:spChg>
        <pc:spChg chg="del">
          <ac:chgData name="Richard Ball" userId="c2c6c2dd-6ddc-437e-8cdd-d7a74390accc" providerId="ADAL" clId="{85D3D7AE-F4C9-4D6A-ABB6-986BE022A5C0}" dt="2021-09-03T13:39:36.034" v="1622" actId="478"/>
          <ac:spMkLst>
            <pc:docMk/>
            <pc:sldMk cId="3469088165" sldId="2165"/>
            <ac:spMk id="30" creationId="{A8AAB2AE-76DF-407E-96FB-71B31DC7C9C3}"/>
          </ac:spMkLst>
        </pc:spChg>
        <pc:spChg chg="mod">
          <ac:chgData name="Richard Ball" userId="c2c6c2dd-6ddc-437e-8cdd-d7a74390accc" providerId="ADAL" clId="{85D3D7AE-F4C9-4D6A-ABB6-986BE022A5C0}" dt="2021-09-05T07:54:20.273" v="4312"/>
          <ac:spMkLst>
            <pc:docMk/>
            <pc:sldMk cId="3469088165" sldId="2165"/>
            <ac:spMk id="31" creationId="{B13611B8-5D4D-4F66-B09A-B585503C10C4}"/>
          </ac:spMkLst>
        </pc:spChg>
        <pc:spChg chg="mod">
          <ac:chgData name="Richard Ball" userId="c2c6c2dd-6ddc-437e-8cdd-d7a74390accc" providerId="ADAL" clId="{85D3D7AE-F4C9-4D6A-ABB6-986BE022A5C0}" dt="2021-09-05T07:54:20.273" v="4312"/>
          <ac:spMkLst>
            <pc:docMk/>
            <pc:sldMk cId="3469088165" sldId="2165"/>
            <ac:spMk id="32" creationId="{C6F4D677-7528-4A91-A898-C5029A554074}"/>
          </ac:spMkLst>
        </pc:spChg>
        <pc:spChg chg="mod">
          <ac:chgData name="Richard Ball" userId="c2c6c2dd-6ddc-437e-8cdd-d7a74390accc" providerId="ADAL" clId="{85D3D7AE-F4C9-4D6A-ABB6-986BE022A5C0}" dt="2021-09-05T07:54:20.273" v="4312"/>
          <ac:spMkLst>
            <pc:docMk/>
            <pc:sldMk cId="3469088165" sldId="2165"/>
            <ac:spMk id="33" creationId="{C2D35752-61A9-4F5E-B3CB-BB91879E7487}"/>
          </ac:spMkLst>
        </pc:spChg>
        <pc:spChg chg="mod">
          <ac:chgData name="Richard Ball" userId="c2c6c2dd-6ddc-437e-8cdd-d7a74390accc" providerId="ADAL" clId="{85D3D7AE-F4C9-4D6A-ABB6-986BE022A5C0}" dt="2021-09-05T07:54:20.273" v="4312"/>
          <ac:spMkLst>
            <pc:docMk/>
            <pc:sldMk cId="3469088165" sldId="2165"/>
            <ac:spMk id="34" creationId="{84F22FF3-C5D9-4BBB-87A1-8C2498EE147F}"/>
          </ac:spMkLst>
        </pc:spChg>
        <pc:spChg chg="mod">
          <ac:chgData name="Richard Ball" userId="c2c6c2dd-6ddc-437e-8cdd-d7a74390accc" providerId="ADAL" clId="{85D3D7AE-F4C9-4D6A-ABB6-986BE022A5C0}" dt="2021-09-05T07:54:20.273" v="4312"/>
          <ac:spMkLst>
            <pc:docMk/>
            <pc:sldMk cId="3469088165" sldId="2165"/>
            <ac:spMk id="35" creationId="{6B0CBEA6-BE73-4087-B85D-5B95E4D41E1B}"/>
          </ac:spMkLst>
        </pc:spChg>
        <pc:spChg chg="mod">
          <ac:chgData name="Richard Ball" userId="c2c6c2dd-6ddc-437e-8cdd-d7a74390accc" providerId="ADAL" clId="{85D3D7AE-F4C9-4D6A-ABB6-986BE022A5C0}" dt="2021-09-05T07:54:20.273" v="4312"/>
          <ac:spMkLst>
            <pc:docMk/>
            <pc:sldMk cId="3469088165" sldId="2165"/>
            <ac:spMk id="7170" creationId="{234B7F53-AB4C-44D3-B25F-4B7B48DDA8C0}"/>
          </ac:spMkLst>
        </pc:spChg>
        <pc:spChg chg="mod">
          <ac:chgData name="Richard Ball" userId="c2c6c2dd-6ddc-437e-8cdd-d7a74390accc" providerId="ADAL" clId="{85D3D7AE-F4C9-4D6A-ABB6-986BE022A5C0}" dt="2021-09-05T07:54:20.273" v="4312"/>
          <ac:spMkLst>
            <pc:docMk/>
            <pc:sldMk cId="3469088165" sldId="2165"/>
            <ac:spMk id="7172" creationId="{C1B0A9CD-81D0-4F5F-A16C-18CBC101DDD3}"/>
          </ac:spMkLst>
        </pc:spChg>
        <pc:picChg chg="mod">
          <ac:chgData name="Richard Ball" userId="c2c6c2dd-6ddc-437e-8cdd-d7a74390accc" providerId="ADAL" clId="{85D3D7AE-F4C9-4D6A-ABB6-986BE022A5C0}" dt="2021-09-05T07:54:20.273" v="4312"/>
          <ac:picMkLst>
            <pc:docMk/>
            <pc:sldMk cId="3469088165" sldId="2165"/>
            <ac:picMk id="12" creationId="{82C5F0D5-A8FF-43AB-B08D-891802ABA09F}"/>
          </ac:picMkLst>
        </pc:picChg>
      </pc:sldChg>
      <pc:sldChg chg="addSp modSp new mod">
        <pc:chgData name="Richard Ball" userId="c2c6c2dd-6ddc-437e-8cdd-d7a74390accc" providerId="ADAL" clId="{85D3D7AE-F4C9-4D6A-ABB6-986BE022A5C0}" dt="2021-09-05T07:58:34.909" v="4425" actId="14100"/>
        <pc:sldMkLst>
          <pc:docMk/>
          <pc:sldMk cId="921568343" sldId="2166"/>
        </pc:sldMkLst>
        <pc:spChg chg="mod">
          <ac:chgData name="Richard Ball" userId="c2c6c2dd-6ddc-437e-8cdd-d7a74390accc" providerId="ADAL" clId="{85D3D7AE-F4C9-4D6A-ABB6-986BE022A5C0}" dt="2021-09-05T07:54:20.273" v="4312"/>
          <ac:spMkLst>
            <pc:docMk/>
            <pc:sldMk cId="921568343" sldId="2166"/>
            <ac:spMk id="2" creationId="{15289A5E-BF38-4EEC-BBBF-4A45128D077A}"/>
          </ac:spMkLst>
        </pc:spChg>
        <pc:picChg chg="add mod">
          <ac:chgData name="Richard Ball" userId="c2c6c2dd-6ddc-437e-8cdd-d7a74390accc" providerId="ADAL" clId="{85D3D7AE-F4C9-4D6A-ABB6-986BE022A5C0}" dt="2021-09-05T07:58:34.909" v="4425" actId="14100"/>
          <ac:picMkLst>
            <pc:docMk/>
            <pc:sldMk cId="921568343" sldId="2166"/>
            <ac:picMk id="4098" creationId="{864B176F-391C-4A1C-AC95-2449D65732F3}"/>
          </ac:picMkLst>
        </pc:picChg>
      </pc:sldChg>
      <pc:sldChg chg="modSp add mod ord modAnim">
        <pc:chgData name="Richard Ball" userId="c2c6c2dd-6ddc-437e-8cdd-d7a74390accc" providerId="ADAL" clId="{85D3D7AE-F4C9-4D6A-ABB6-986BE022A5C0}" dt="2021-09-05T07:54:20.273" v="4312"/>
        <pc:sldMkLst>
          <pc:docMk/>
          <pc:sldMk cId="3078507192" sldId="2167"/>
        </pc:sldMkLst>
        <pc:spChg chg="mod">
          <ac:chgData name="Richard Ball" userId="c2c6c2dd-6ddc-437e-8cdd-d7a74390accc" providerId="ADAL" clId="{85D3D7AE-F4C9-4D6A-ABB6-986BE022A5C0}" dt="2021-09-05T07:54:20.273" v="4312"/>
          <ac:spMkLst>
            <pc:docMk/>
            <pc:sldMk cId="3078507192" sldId="2167"/>
            <ac:spMk id="2" creationId="{3AD1AD80-411C-47D9-91F6-2760D0DA19D9}"/>
          </ac:spMkLst>
        </pc:spChg>
        <pc:spChg chg="mod">
          <ac:chgData name="Richard Ball" userId="c2c6c2dd-6ddc-437e-8cdd-d7a74390accc" providerId="ADAL" clId="{85D3D7AE-F4C9-4D6A-ABB6-986BE022A5C0}" dt="2021-09-05T07:54:20.273" v="4312"/>
          <ac:spMkLst>
            <pc:docMk/>
            <pc:sldMk cId="3078507192" sldId="2167"/>
            <ac:spMk id="3" creationId="{B1D6207E-5CCF-4165-B161-4112AD5817CA}"/>
          </ac:spMkLst>
        </pc:spChg>
        <pc:spChg chg="mod">
          <ac:chgData name="Richard Ball" userId="c2c6c2dd-6ddc-437e-8cdd-d7a74390accc" providerId="ADAL" clId="{85D3D7AE-F4C9-4D6A-ABB6-986BE022A5C0}" dt="2021-09-05T07:54:20.273" v="4312"/>
          <ac:spMkLst>
            <pc:docMk/>
            <pc:sldMk cId="3078507192" sldId="2167"/>
            <ac:spMk id="14" creationId="{47177EF5-4F72-4BBD-9F78-2B447F70FB7C}"/>
          </ac:spMkLst>
        </pc:spChg>
        <pc:spChg chg="mod">
          <ac:chgData name="Richard Ball" userId="c2c6c2dd-6ddc-437e-8cdd-d7a74390accc" providerId="ADAL" clId="{85D3D7AE-F4C9-4D6A-ABB6-986BE022A5C0}" dt="2021-09-05T07:54:20.273" v="4312"/>
          <ac:spMkLst>
            <pc:docMk/>
            <pc:sldMk cId="3078507192" sldId="2167"/>
            <ac:spMk id="22" creationId="{775CA94C-5DDB-4CEF-85D7-F5CD9777E385}"/>
          </ac:spMkLst>
        </pc:spChg>
        <pc:spChg chg="mod">
          <ac:chgData name="Richard Ball" userId="c2c6c2dd-6ddc-437e-8cdd-d7a74390accc" providerId="ADAL" clId="{85D3D7AE-F4C9-4D6A-ABB6-986BE022A5C0}" dt="2021-09-05T07:54:20.273" v="4312"/>
          <ac:spMkLst>
            <pc:docMk/>
            <pc:sldMk cId="3078507192" sldId="2167"/>
            <ac:spMk id="23" creationId="{779C7B8C-BA49-420D-A3C9-D71E1D80489F}"/>
          </ac:spMkLst>
        </pc:spChg>
        <pc:spChg chg="mod">
          <ac:chgData name="Richard Ball" userId="c2c6c2dd-6ddc-437e-8cdd-d7a74390accc" providerId="ADAL" clId="{85D3D7AE-F4C9-4D6A-ABB6-986BE022A5C0}" dt="2021-09-05T07:54:20.273" v="4312"/>
          <ac:spMkLst>
            <pc:docMk/>
            <pc:sldMk cId="3078507192" sldId="2167"/>
            <ac:spMk id="24" creationId="{31AEEE32-7239-417C-AF6E-E8E8447A5A88}"/>
          </ac:spMkLst>
        </pc:spChg>
        <pc:spChg chg="mod">
          <ac:chgData name="Richard Ball" userId="c2c6c2dd-6ddc-437e-8cdd-d7a74390accc" providerId="ADAL" clId="{85D3D7AE-F4C9-4D6A-ABB6-986BE022A5C0}" dt="2021-09-05T07:54:20.273" v="4312"/>
          <ac:spMkLst>
            <pc:docMk/>
            <pc:sldMk cId="3078507192" sldId="2167"/>
            <ac:spMk id="25" creationId="{E10E4794-5B30-423B-9DE5-3B75DFB04E52}"/>
          </ac:spMkLst>
        </pc:spChg>
        <pc:spChg chg="mod">
          <ac:chgData name="Richard Ball" userId="c2c6c2dd-6ddc-437e-8cdd-d7a74390accc" providerId="ADAL" clId="{85D3D7AE-F4C9-4D6A-ABB6-986BE022A5C0}" dt="2021-09-05T07:54:20.273" v="4312"/>
          <ac:spMkLst>
            <pc:docMk/>
            <pc:sldMk cId="3078507192" sldId="2167"/>
            <ac:spMk id="26" creationId="{A1911212-BCFF-48C0-82CB-2C0D09FAA99A}"/>
          </ac:spMkLst>
        </pc:spChg>
        <pc:spChg chg="mod">
          <ac:chgData name="Richard Ball" userId="c2c6c2dd-6ddc-437e-8cdd-d7a74390accc" providerId="ADAL" clId="{85D3D7AE-F4C9-4D6A-ABB6-986BE022A5C0}" dt="2021-09-05T07:54:20.273" v="4312"/>
          <ac:spMkLst>
            <pc:docMk/>
            <pc:sldMk cId="3078507192" sldId="2167"/>
            <ac:spMk id="27" creationId="{9CF73E43-00A1-4A80-8589-081B95866A57}"/>
          </ac:spMkLst>
        </pc:spChg>
        <pc:spChg chg="mod">
          <ac:chgData name="Richard Ball" userId="c2c6c2dd-6ddc-437e-8cdd-d7a74390accc" providerId="ADAL" clId="{85D3D7AE-F4C9-4D6A-ABB6-986BE022A5C0}" dt="2021-09-05T07:54:20.273" v="4312"/>
          <ac:spMkLst>
            <pc:docMk/>
            <pc:sldMk cId="3078507192" sldId="2167"/>
            <ac:spMk id="28" creationId="{90A1E715-E6C4-4EAA-A308-0304F375C21C}"/>
          </ac:spMkLst>
        </pc:spChg>
        <pc:spChg chg="mod">
          <ac:chgData name="Richard Ball" userId="c2c6c2dd-6ddc-437e-8cdd-d7a74390accc" providerId="ADAL" clId="{85D3D7AE-F4C9-4D6A-ABB6-986BE022A5C0}" dt="2021-09-05T07:54:20.273" v="4312"/>
          <ac:spMkLst>
            <pc:docMk/>
            <pc:sldMk cId="3078507192" sldId="2167"/>
            <ac:spMk id="29" creationId="{EDCC5934-98BA-4FCE-A29F-225B6454B5B6}"/>
          </ac:spMkLst>
        </pc:spChg>
        <pc:spChg chg="mod">
          <ac:chgData name="Richard Ball" userId="c2c6c2dd-6ddc-437e-8cdd-d7a74390accc" providerId="ADAL" clId="{85D3D7AE-F4C9-4D6A-ABB6-986BE022A5C0}" dt="2021-09-05T07:54:20.273" v="4312"/>
          <ac:spMkLst>
            <pc:docMk/>
            <pc:sldMk cId="3078507192" sldId="2167"/>
            <ac:spMk id="30" creationId="{A8AAB2AE-76DF-407E-96FB-71B31DC7C9C3}"/>
          </ac:spMkLst>
        </pc:spChg>
        <pc:spChg chg="mod">
          <ac:chgData name="Richard Ball" userId="c2c6c2dd-6ddc-437e-8cdd-d7a74390accc" providerId="ADAL" clId="{85D3D7AE-F4C9-4D6A-ABB6-986BE022A5C0}" dt="2021-09-05T07:54:20.273" v="4312"/>
          <ac:spMkLst>
            <pc:docMk/>
            <pc:sldMk cId="3078507192" sldId="2167"/>
            <ac:spMk id="31" creationId="{B13611B8-5D4D-4F66-B09A-B585503C10C4}"/>
          </ac:spMkLst>
        </pc:spChg>
        <pc:spChg chg="mod">
          <ac:chgData name="Richard Ball" userId="c2c6c2dd-6ddc-437e-8cdd-d7a74390accc" providerId="ADAL" clId="{85D3D7AE-F4C9-4D6A-ABB6-986BE022A5C0}" dt="2021-09-05T07:54:20.273" v="4312"/>
          <ac:spMkLst>
            <pc:docMk/>
            <pc:sldMk cId="3078507192" sldId="2167"/>
            <ac:spMk id="32" creationId="{C6F4D677-7528-4A91-A898-C5029A554074}"/>
          </ac:spMkLst>
        </pc:spChg>
        <pc:spChg chg="mod">
          <ac:chgData name="Richard Ball" userId="c2c6c2dd-6ddc-437e-8cdd-d7a74390accc" providerId="ADAL" clId="{85D3D7AE-F4C9-4D6A-ABB6-986BE022A5C0}" dt="2021-09-05T07:54:20.273" v="4312"/>
          <ac:spMkLst>
            <pc:docMk/>
            <pc:sldMk cId="3078507192" sldId="2167"/>
            <ac:spMk id="33" creationId="{C2D35752-61A9-4F5E-B3CB-BB91879E7487}"/>
          </ac:spMkLst>
        </pc:spChg>
        <pc:spChg chg="mod">
          <ac:chgData name="Richard Ball" userId="c2c6c2dd-6ddc-437e-8cdd-d7a74390accc" providerId="ADAL" clId="{85D3D7AE-F4C9-4D6A-ABB6-986BE022A5C0}" dt="2021-09-05T07:54:20.273" v="4312"/>
          <ac:spMkLst>
            <pc:docMk/>
            <pc:sldMk cId="3078507192" sldId="2167"/>
            <ac:spMk id="34" creationId="{84F22FF3-C5D9-4BBB-87A1-8C2498EE147F}"/>
          </ac:spMkLst>
        </pc:spChg>
        <pc:spChg chg="mod">
          <ac:chgData name="Richard Ball" userId="c2c6c2dd-6ddc-437e-8cdd-d7a74390accc" providerId="ADAL" clId="{85D3D7AE-F4C9-4D6A-ABB6-986BE022A5C0}" dt="2021-09-05T07:54:20.273" v="4312"/>
          <ac:spMkLst>
            <pc:docMk/>
            <pc:sldMk cId="3078507192" sldId="2167"/>
            <ac:spMk id="35" creationId="{6B0CBEA6-BE73-4087-B85D-5B95E4D41E1B}"/>
          </ac:spMkLst>
        </pc:spChg>
        <pc:spChg chg="mod">
          <ac:chgData name="Richard Ball" userId="c2c6c2dd-6ddc-437e-8cdd-d7a74390accc" providerId="ADAL" clId="{85D3D7AE-F4C9-4D6A-ABB6-986BE022A5C0}" dt="2021-09-05T07:54:20.273" v="4312"/>
          <ac:spMkLst>
            <pc:docMk/>
            <pc:sldMk cId="3078507192" sldId="2167"/>
            <ac:spMk id="7170" creationId="{234B7F53-AB4C-44D3-B25F-4B7B48DDA8C0}"/>
          </ac:spMkLst>
        </pc:spChg>
        <pc:spChg chg="mod">
          <ac:chgData name="Richard Ball" userId="c2c6c2dd-6ddc-437e-8cdd-d7a74390accc" providerId="ADAL" clId="{85D3D7AE-F4C9-4D6A-ABB6-986BE022A5C0}" dt="2021-09-05T07:54:20.273" v="4312"/>
          <ac:spMkLst>
            <pc:docMk/>
            <pc:sldMk cId="3078507192" sldId="2167"/>
            <ac:spMk id="7172" creationId="{C1B0A9CD-81D0-4F5F-A16C-18CBC101DDD3}"/>
          </ac:spMkLst>
        </pc:spChg>
        <pc:picChg chg="mod">
          <ac:chgData name="Richard Ball" userId="c2c6c2dd-6ddc-437e-8cdd-d7a74390accc" providerId="ADAL" clId="{85D3D7AE-F4C9-4D6A-ABB6-986BE022A5C0}" dt="2021-09-05T07:54:20.273" v="4312"/>
          <ac:picMkLst>
            <pc:docMk/>
            <pc:sldMk cId="3078507192" sldId="2167"/>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3527673046" sldId="2168"/>
        </pc:sldMkLst>
        <pc:spChg chg="mod">
          <ac:chgData name="Richard Ball" userId="c2c6c2dd-6ddc-437e-8cdd-d7a74390accc" providerId="ADAL" clId="{85D3D7AE-F4C9-4D6A-ABB6-986BE022A5C0}" dt="2021-09-05T07:54:20.273" v="4312"/>
          <ac:spMkLst>
            <pc:docMk/>
            <pc:sldMk cId="3527673046" sldId="2168"/>
            <ac:spMk id="2" creationId="{3AD1AD80-411C-47D9-91F6-2760D0DA19D9}"/>
          </ac:spMkLst>
        </pc:spChg>
        <pc:spChg chg="mod">
          <ac:chgData name="Richard Ball" userId="c2c6c2dd-6ddc-437e-8cdd-d7a74390accc" providerId="ADAL" clId="{85D3D7AE-F4C9-4D6A-ABB6-986BE022A5C0}" dt="2021-09-05T07:54:20.273" v="4312"/>
          <ac:spMkLst>
            <pc:docMk/>
            <pc:sldMk cId="3527673046" sldId="2168"/>
            <ac:spMk id="3" creationId="{B1D6207E-5CCF-4165-B161-4112AD5817CA}"/>
          </ac:spMkLst>
        </pc:spChg>
        <pc:spChg chg="mod">
          <ac:chgData name="Richard Ball" userId="c2c6c2dd-6ddc-437e-8cdd-d7a74390accc" providerId="ADAL" clId="{85D3D7AE-F4C9-4D6A-ABB6-986BE022A5C0}" dt="2021-09-05T07:54:20.273" v="4312"/>
          <ac:spMkLst>
            <pc:docMk/>
            <pc:sldMk cId="3527673046" sldId="2168"/>
            <ac:spMk id="14" creationId="{47177EF5-4F72-4BBD-9F78-2B447F70FB7C}"/>
          </ac:spMkLst>
        </pc:spChg>
        <pc:spChg chg="mod">
          <ac:chgData name="Richard Ball" userId="c2c6c2dd-6ddc-437e-8cdd-d7a74390accc" providerId="ADAL" clId="{85D3D7AE-F4C9-4D6A-ABB6-986BE022A5C0}" dt="2021-09-05T07:54:20.273" v="4312"/>
          <ac:spMkLst>
            <pc:docMk/>
            <pc:sldMk cId="3527673046" sldId="2168"/>
            <ac:spMk id="22" creationId="{775CA94C-5DDB-4CEF-85D7-F5CD9777E385}"/>
          </ac:spMkLst>
        </pc:spChg>
        <pc:spChg chg="mod">
          <ac:chgData name="Richard Ball" userId="c2c6c2dd-6ddc-437e-8cdd-d7a74390accc" providerId="ADAL" clId="{85D3D7AE-F4C9-4D6A-ABB6-986BE022A5C0}" dt="2021-09-05T07:54:20.273" v="4312"/>
          <ac:spMkLst>
            <pc:docMk/>
            <pc:sldMk cId="3527673046" sldId="2168"/>
            <ac:spMk id="23" creationId="{779C7B8C-BA49-420D-A3C9-D71E1D80489F}"/>
          </ac:spMkLst>
        </pc:spChg>
        <pc:spChg chg="mod">
          <ac:chgData name="Richard Ball" userId="c2c6c2dd-6ddc-437e-8cdd-d7a74390accc" providerId="ADAL" clId="{85D3D7AE-F4C9-4D6A-ABB6-986BE022A5C0}" dt="2021-09-05T07:54:20.273" v="4312"/>
          <ac:spMkLst>
            <pc:docMk/>
            <pc:sldMk cId="3527673046" sldId="2168"/>
            <ac:spMk id="24" creationId="{31AEEE32-7239-417C-AF6E-E8E8447A5A88}"/>
          </ac:spMkLst>
        </pc:spChg>
        <pc:spChg chg="mod">
          <ac:chgData name="Richard Ball" userId="c2c6c2dd-6ddc-437e-8cdd-d7a74390accc" providerId="ADAL" clId="{85D3D7AE-F4C9-4D6A-ABB6-986BE022A5C0}" dt="2021-09-05T07:54:20.273" v="4312"/>
          <ac:spMkLst>
            <pc:docMk/>
            <pc:sldMk cId="3527673046" sldId="2168"/>
            <ac:spMk id="25" creationId="{E10E4794-5B30-423B-9DE5-3B75DFB04E52}"/>
          </ac:spMkLst>
        </pc:spChg>
        <pc:spChg chg="mod">
          <ac:chgData name="Richard Ball" userId="c2c6c2dd-6ddc-437e-8cdd-d7a74390accc" providerId="ADAL" clId="{85D3D7AE-F4C9-4D6A-ABB6-986BE022A5C0}" dt="2021-09-05T07:54:20.273" v="4312"/>
          <ac:spMkLst>
            <pc:docMk/>
            <pc:sldMk cId="3527673046" sldId="2168"/>
            <ac:spMk id="26" creationId="{A1911212-BCFF-48C0-82CB-2C0D09FAA99A}"/>
          </ac:spMkLst>
        </pc:spChg>
        <pc:spChg chg="mod">
          <ac:chgData name="Richard Ball" userId="c2c6c2dd-6ddc-437e-8cdd-d7a74390accc" providerId="ADAL" clId="{85D3D7AE-F4C9-4D6A-ABB6-986BE022A5C0}" dt="2021-09-05T07:54:20.273" v="4312"/>
          <ac:spMkLst>
            <pc:docMk/>
            <pc:sldMk cId="3527673046" sldId="2168"/>
            <ac:spMk id="27" creationId="{9CF73E43-00A1-4A80-8589-081B95866A57}"/>
          </ac:spMkLst>
        </pc:spChg>
        <pc:spChg chg="del">
          <ac:chgData name="Richard Ball" userId="c2c6c2dd-6ddc-437e-8cdd-d7a74390accc" providerId="ADAL" clId="{85D3D7AE-F4C9-4D6A-ABB6-986BE022A5C0}" dt="2021-09-03T13:41:26.863" v="1658" actId="478"/>
          <ac:spMkLst>
            <pc:docMk/>
            <pc:sldMk cId="3527673046" sldId="2168"/>
            <ac:spMk id="28" creationId="{90A1E715-E6C4-4EAA-A308-0304F375C21C}"/>
          </ac:spMkLst>
        </pc:spChg>
        <pc:spChg chg="mod">
          <ac:chgData name="Richard Ball" userId="c2c6c2dd-6ddc-437e-8cdd-d7a74390accc" providerId="ADAL" clId="{85D3D7AE-F4C9-4D6A-ABB6-986BE022A5C0}" dt="2021-09-05T07:54:20.273" v="4312"/>
          <ac:spMkLst>
            <pc:docMk/>
            <pc:sldMk cId="3527673046" sldId="2168"/>
            <ac:spMk id="29" creationId="{EDCC5934-98BA-4FCE-A29F-225B6454B5B6}"/>
          </ac:spMkLst>
        </pc:spChg>
        <pc:spChg chg="mod">
          <ac:chgData name="Richard Ball" userId="c2c6c2dd-6ddc-437e-8cdd-d7a74390accc" providerId="ADAL" clId="{85D3D7AE-F4C9-4D6A-ABB6-986BE022A5C0}" dt="2021-09-05T07:54:20.273" v="4312"/>
          <ac:spMkLst>
            <pc:docMk/>
            <pc:sldMk cId="3527673046" sldId="2168"/>
            <ac:spMk id="30" creationId="{A8AAB2AE-76DF-407E-96FB-71B31DC7C9C3}"/>
          </ac:spMkLst>
        </pc:spChg>
        <pc:spChg chg="mod">
          <ac:chgData name="Richard Ball" userId="c2c6c2dd-6ddc-437e-8cdd-d7a74390accc" providerId="ADAL" clId="{85D3D7AE-F4C9-4D6A-ABB6-986BE022A5C0}" dt="2021-09-05T07:54:20.273" v="4312"/>
          <ac:spMkLst>
            <pc:docMk/>
            <pc:sldMk cId="3527673046" sldId="2168"/>
            <ac:spMk id="31" creationId="{B13611B8-5D4D-4F66-B09A-B585503C10C4}"/>
          </ac:spMkLst>
        </pc:spChg>
        <pc:spChg chg="mod">
          <ac:chgData name="Richard Ball" userId="c2c6c2dd-6ddc-437e-8cdd-d7a74390accc" providerId="ADAL" clId="{85D3D7AE-F4C9-4D6A-ABB6-986BE022A5C0}" dt="2021-09-05T07:54:20.273" v="4312"/>
          <ac:spMkLst>
            <pc:docMk/>
            <pc:sldMk cId="3527673046" sldId="2168"/>
            <ac:spMk id="32" creationId="{C6F4D677-7528-4A91-A898-C5029A554074}"/>
          </ac:spMkLst>
        </pc:spChg>
        <pc:spChg chg="mod">
          <ac:chgData name="Richard Ball" userId="c2c6c2dd-6ddc-437e-8cdd-d7a74390accc" providerId="ADAL" clId="{85D3D7AE-F4C9-4D6A-ABB6-986BE022A5C0}" dt="2021-09-05T07:54:20.273" v="4312"/>
          <ac:spMkLst>
            <pc:docMk/>
            <pc:sldMk cId="3527673046" sldId="2168"/>
            <ac:spMk id="33" creationId="{C2D35752-61A9-4F5E-B3CB-BB91879E7487}"/>
          </ac:spMkLst>
        </pc:spChg>
        <pc:spChg chg="mod">
          <ac:chgData name="Richard Ball" userId="c2c6c2dd-6ddc-437e-8cdd-d7a74390accc" providerId="ADAL" clId="{85D3D7AE-F4C9-4D6A-ABB6-986BE022A5C0}" dt="2021-09-05T07:54:20.273" v="4312"/>
          <ac:spMkLst>
            <pc:docMk/>
            <pc:sldMk cId="3527673046" sldId="2168"/>
            <ac:spMk id="34" creationId="{84F22FF3-C5D9-4BBB-87A1-8C2498EE147F}"/>
          </ac:spMkLst>
        </pc:spChg>
        <pc:spChg chg="mod">
          <ac:chgData name="Richard Ball" userId="c2c6c2dd-6ddc-437e-8cdd-d7a74390accc" providerId="ADAL" clId="{85D3D7AE-F4C9-4D6A-ABB6-986BE022A5C0}" dt="2021-09-05T07:54:20.273" v="4312"/>
          <ac:spMkLst>
            <pc:docMk/>
            <pc:sldMk cId="3527673046" sldId="2168"/>
            <ac:spMk id="35" creationId="{6B0CBEA6-BE73-4087-B85D-5B95E4D41E1B}"/>
          </ac:spMkLst>
        </pc:spChg>
        <pc:spChg chg="mod">
          <ac:chgData name="Richard Ball" userId="c2c6c2dd-6ddc-437e-8cdd-d7a74390accc" providerId="ADAL" clId="{85D3D7AE-F4C9-4D6A-ABB6-986BE022A5C0}" dt="2021-09-05T07:54:20.273" v="4312"/>
          <ac:spMkLst>
            <pc:docMk/>
            <pc:sldMk cId="3527673046" sldId="2168"/>
            <ac:spMk id="7170" creationId="{234B7F53-AB4C-44D3-B25F-4B7B48DDA8C0}"/>
          </ac:spMkLst>
        </pc:spChg>
        <pc:spChg chg="mod">
          <ac:chgData name="Richard Ball" userId="c2c6c2dd-6ddc-437e-8cdd-d7a74390accc" providerId="ADAL" clId="{85D3D7AE-F4C9-4D6A-ABB6-986BE022A5C0}" dt="2021-09-05T07:54:20.273" v="4312"/>
          <ac:spMkLst>
            <pc:docMk/>
            <pc:sldMk cId="3527673046" sldId="2168"/>
            <ac:spMk id="7172" creationId="{C1B0A9CD-81D0-4F5F-A16C-18CBC101DDD3}"/>
          </ac:spMkLst>
        </pc:spChg>
        <pc:picChg chg="mod">
          <ac:chgData name="Richard Ball" userId="c2c6c2dd-6ddc-437e-8cdd-d7a74390accc" providerId="ADAL" clId="{85D3D7AE-F4C9-4D6A-ABB6-986BE022A5C0}" dt="2021-09-05T07:54:20.273" v="4312"/>
          <ac:picMkLst>
            <pc:docMk/>
            <pc:sldMk cId="3527673046" sldId="2168"/>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4124333016" sldId="2169"/>
        </pc:sldMkLst>
        <pc:spChg chg="mod">
          <ac:chgData name="Richard Ball" userId="c2c6c2dd-6ddc-437e-8cdd-d7a74390accc" providerId="ADAL" clId="{85D3D7AE-F4C9-4D6A-ABB6-986BE022A5C0}" dt="2021-09-05T07:54:20.273" v="4312"/>
          <ac:spMkLst>
            <pc:docMk/>
            <pc:sldMk cId="4124333016" sldId="2169"/>
            <ac:spMk id="2" creationId="{3AD1AD80-411C-47D9-91F6-2760D0DA19D9}"/>
          </ac:spMkLst>
        </pc:spChg>
        <pc:spChg chg="mod">
          <ac:chgData name="Richard Ball" userId="c2c6c2dd-6ddc-437e-8cdd-d7a74390accc" providerId="ADAL" clId="{85D3D7AE-F4C9-4D6A-ABB6-986BE022A5C0}" dt="2021-09-05T07:54:20.273" v="4312"/>
          <ac:spMkLst>
            <pc:docMk/>
            <pc:sldMk cId="4124333016" sldId="2169"/>
            <ac:spMk id="3" creationId="{B1D6207E-5CCF-4165-B161-4112AD5817CA}"/>
          </ac:spMkLst>
        </pc:spChg>
        <pc:spChg chg="mod">
          <ac:chgData name="Richard Ball" userId="c2c6c2dd-6ddc-437e-8cdd-d7a74390accc" providerId="ADAL" clId="{85D3D7AE-F4C9-4D6A-ABB6-986BE022A5C0}" dt="2021-09-05T07:54:20.273" v="4312"/>
          <ac:spMkLst>
            <pc:docMk/>
            <pc:sldMk cId="4124333016" sldId="2169"/>
            <ac:spMk id="14" creationId="{47177EF5-4F72-4BBD-9F78-2B447F70FB7C}"/>
          </ac:spMkLst>
        </pc:spChg>
        <pc:spChg chg="mod">
          <ac:chgData name="Richard Ball" userId="c2c6c2dd-6ddc-437e-8cdd-d7a74390accc" providerId="ADAL" clId="{85D3D7AE-F4C9-4D6A-ABB6-986BE022A5C0}" dt="2021-09-05T07:54:20.273" v="4312"/>
          <ac:spMkLst>
            <pc:docMk/>
            <pc:sldMk cId="4124333016" sldId="2169"/>
            <ac:spMk id="22" creationId="{775CA94C-5DDB-4CEF-85D7-F5CD9777E385}"/>
          </ac:spMkLst>
        </pc:spChg>
        <pc:spChg chg="mod">
          <ac:chgData name="Richard Ball" userId="c2c6c2dd-6ddc-437e-8cdd-d7a74390accc" providerId="ADAL" clId="{85D3D7AE-F4C9-4D6A-ABB6-986BE022A5C0}" dt="2021-09-05T07:54:20.273" v="4312"/>
          <ac:spMkLst>
            <pc:docMk/>
            <pc:sldMk cId="4124333016" sldId="2169"/>
            <ac:spMk id="23" creationId="{779C7B8C-BA49-420D-A3C9-D71E1D80489F}"/>
          </ac:spMkLst>
        </pc:spChg>
        <pc:spChg chg="mod">
          <ac:chgData name="Richard Ball" userId="c2c6c2dd-6ddc-437e-8cdd-d7a74390accc" providerId="ADAL" clId="{85D3D7AE-F4C9-4D6A-ABB6-986BE022A5C0}" dt="2021-09-05T07:54:20.273" v="4312"/>
          <ac:spMkLst>
            <pc:docMk/>
            <pc:sldMk cId="4124333016" sldId="2169"/>
            <ac:spMk id="24" creationId="{31AEEE32-7239-417C-AF6E-E8E8447A5A88}"/>
          </ac:spMkLst>
        </pc:spChg>
        <pc:spChg chg="mod">
          <ac:chgData name="Richard Ball" userId="c2c6c2dd-6ddc-437e-8cdd-d7a74390accc" providerId="ADAL" clId="{85D3D7AE-F4C9-4D6A-ABB6-986BE022A5C0}" dt="2021-09-05T07:54:20.273" v="4312"/>
          <ac:spMkLst>
            <pc:docMk/>
            <pc:sldMk cId="4124333016" sldId="2169"/>
            <ac:spMk id="25" creationId="{E10E4794-5B30-423B-9DE5-3B75DFB04E52}"/>
          </ac:spMkLst>
        </pc:spChg>
        <pc:spChg chg="mod">
          <ac:chgData name="Richard Ball" userId="c2c6c2dd-6ddc-437e-8cdd-d7a74390accc" providerId="ADAL" clId="{85D3D7AE-F4C9-4D6A-ABB6-986BE022A5C0}" dt="2021-09-05T07:54:20.273" v="4312"/>
          <ac:spMkLst>
            <pc:docMk/>
            <pc:sldMk cId="4124333016" sldId="2169"/>
            <ac:spMk id="26" creationId="{A1911212-BCFF-48C0-82CB-2C0D09FAA99A}"/>
          </ac:spMkLst>
        </pc:spChg>
        <pc:spChg chg="mod">
          <ac:chgData name="Richard Ball" userId="c2c6c2dd-6ddc-437e-8cdd-d7a74390accc" providerId="ADAL" clId="{85D3D7AE-F4C9-4D6A-ABB6-986BE022A5C0}" dt="2021-09-05T07:54:20.273" v="4312"/>
          <ac:spMkLst>
            <pc:docMk/>
            <pc:sldMk cId="4124333016" sldId="2169"/>
            <ac:spMk id="27" creationId="{9CF73E43-00A1-4A80-8589-081B95866A57}"/>
          </ac:spMkLst>
        </pc:spChg>
        <pc:spChg chg="mod">
          <ac:chgData name="Richard Ball" userId="c2c6c2dd-6ddc-437e-8cdd-d7a74390accc" providerId="ADAL" clId="{85D3D7AE-F4C9-4D6A-ABB6-986BE022A5C0}" dt="2021-09-05T07:54:20.273" v="4312"/>
          <ac:spMkLst>
            <pc:docMk/>
            <pc:sldMk cId="4124333016" sldId="2169"/>
            <ac:spMk id="28" creationId="{90A1E715-E6C4-4EAA-A308-0304F375C21C}"/>
          </ac:spMkLst>
        </pc:spChg>
        <pc:spChg chg="mod">
          <ac:chgData name="Richard Ball" userId="c2c6c2dd-6ddc-437e-8cdd-d7a74390accc" providerId="ADAL" clId="{85D3D7AE-F4C9-4D6A-ABB6-986BE022A5C0}" dt="2021-09-05T07:54:20.273" v="4312"/>
          <ac:spMkLst>
            <pc:docMk/>
            <pc:sldMk cId="4124333016" sldId="2169"/>
            <ac:spMk id="29" creationId="{EDCC5934-98BA-4FCE-A29F-225B6454B5B6}"/>
          </ac:spMkLst>
        </pc:spChg>
        <pc:spChg chg="mod">
          <ac:chgData name="Richard Ball" userId="c2c6c2dd-6ddc-437e-8cdd-d7a74390accc" providerId="ADAL" clId="{85D3D7AE-F4C9-4D6A-ABB6-986BE022A5C0}" dt="2021-09-05T07:54:20.273" v="4312"/>
          <ac:spMkLst>
            <pc:docMk/>
            <pc:sldMk cId="4124333016" sldId="2169"/>
            <ac:spMk id="30" creationId="{A8AAB2AE-76DF-407E-96FB-71B31DC7C9C3}"/>
          </ac:spMkLst>
        </pc:spChg>
        <pc:spChg chg="mod">
          <ac:chgData name="Richard Ball" userId="c2c6c2dd-6ddc-437e-8cdd-d7a74390accc" providerId="ADAL" clId="{85D3D7AE-F4C9-4D6A-ABB6-986BE022A5C0}" dt="2021-09-05T07:54:20.273" v="4312"/>
          <ac:spMkLst>
            <pc:docMk/>
            <pc:sldMk cId="4124333016" sldId="2169"/>
            <ac:spMk id="31" creationId="{B13611B8-5D4D-4F66-B09A-B585503C10C4}"/>
          </ac:spMkLst>
        </pc:spChg>
        <pc:spChg chg="mod">
          <ac:chgData name="Richard Ball" userId="c2c6c2dd-6ddc-437e-8cdd-d7a74390accc" providerId="ADAL" clId="{85D3D7AE-F4C9-4D6A-ABB6-986BE022A5C0}" dt="2021-09-05T07:54:20.273" v="4312"/>
          <ac:spMkLst>
            <pc:docMk/>
            <pc:sldMk cId="4124333016" sldId="2169"/>
            <ac:spMk id="32" creationId="{C6F4D677-7528-4A91-A898-C5029A554074}"/>
          </ac:spMkLst>
        </pc:spChg>
        <pc:spChg chg="mod">
          <ac:chgData name="Richard Ball" userId="c2c6c2dd-6ddc-437e-8cdd-d7a74390accc" providerId="ADAL" clId="{85D3D7AE-F4C9-4D6A-ABB6-986BE022A5C0}" dt="2021-09-05T07:54:20.273" v="4312"/>
          <ac:spMkLst>
            <pc:docMk/>
            <pc:sldMk cId="4124333016" sldId="2169"/>
            <ac:spMk id="33" creationId="{C2D35752-61A9-4F5E-B3CB-BB91879E7487}"/>
          </ac:spMkLst>
        </pc:spChg>
        <pc:spChg chg="mod">
          <ac:chgData name="Richard Ball" userId="c2c6c2dd-6ddc-437e-8cdd-d7a74390accc" providerId="ADAL" clId="{85D3D7AE-F4C9-4D6A-ABB6-986BE022A5C0}" dt="2021-09-05T07:54:20.273" v="4312"/>
          <ac:spMkLst>
            <pc:docMk/>
            <pc:sldMk cId="4124333016" sldId="2169"/>
            <ac:spMk id="34" creationId="{84F22FF3-C5D9-4BBB-87A1-8C2498EE147F}"/>
          </ac:spMkLst>
        </pc:spChg>
        <pc:spChg chg="mod">
          <ac:chgData name="Richard Ball" userId="c2c6c2dd-6ddc-437e-8cdd-d7a74390accc" providerId="ADAL" clId="{85D3D7AE-F4C9-4D6A-ABB6-986BE022A5C0}" dt="2021-09-05T07:54:20.273" v="4312"/>
          <ac:spMkLst>
            <pc:docMk/>
            <pc:sldMk cId="4124333016" sldId="2169"/>
            <ac:spMk id="35" creationId="{6B0CBEA6-BE73-4087-B85D-5B95E4D41E1B}"/>
          </ac:spMkLst>
        </pc:spChg>
        <pc:spChg chg="mod">
          <ac:chgData name="Richard Ball" userId="c2c6c2dd-6ddc-437e-8cdd-d7a74390accc" providerId="ADAL" clId="{85D3D7AE-F4C9-4D6A-ABB6-986BE022A5C0}" dt="2021-09-05T07:54:20.273" v="4312"/>
          <ac:spMkLst>
            <pc:docMk/>
            <pc:sldMk cId="4124333016" sldId="2169"/>
            <ac:spMk id="7170" creationId="{234B7F53-AB4C-44D3-B25F-4B7B48DDA8C0}"/>
          </ac:spMkLst>
        </pc:spChg>
        <pc:spChg chg="mod">
          <ac:chgData name="Richard Ball" userId="c2c6c2dd-6ddc-437e-8cdd-d7a74390accc" providerId="ADAL" clId="{85D3D7AE-F4C9-4D6A-ABB6-986BE022A5C0}" dt="2021-09-05T07:54:20.273" v="4312"/>
          <ac:spMkLst>
            <pc:docMk/>
            <pc:sldMk cId="4124333016" sldId="2169"/>
            <ac:spMk id="7172" creationId="{C1B0A9CD-81D0-4F5F-A16C-18CBC101DDD3}"/>
          </ac:spMkLst>
        </pc:spChg>
        <pc:picChg chg="mod">
          <ac:chgData name="Richard Ball" userId="c2c6c2dd-6ddc-437e-8cdd-d7a74390accc" providerId="ADAL" clId="{85D3D7AE-F4C9-4D6A-ABB6-986BE022A5C0}" dt="2021-09-05T07:54:20.273" v="4312"/>
          <ac:picMkLst>
            <pc:docMk/>
            <pc:sldMk cId="4124333016" sldId="2169"/>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1244930574" sldId="2170"/>
        </pc:sldMkLst>
        <pc:spChg chg="mod">
          <ac:chgData name="Richard Ball" userId="c2c6c2dd-6ddc-437e-8cdd-d7a74390accc" providerId="ADAL" clId="{85D3D7AE-F4C9-4D6A-ABB6-986BE022A5C0}" dt="2021-09-05T07:54:20.273" v="4312"/>
          <ac:spMkLst>
            <pc:docMk/>
            <pc:sldMk cId="1244930574" sldId="2170"/>
            <ac:spMk id="2" creationId="{3AD1AD80-411C-47D9-91F6-2760D0DA19D9}"/>
          </ac:spMkLst>
        </pc:spChg>
        <pc:spChg chg="mod">
          <ac:chgData name="Richard Ball" userId="c2c6c2dd-6ddc-437e-8cdd-d7a74390accc" providerId="ADAL" clId="{85D3D7AE-F4C9-4D6A-ABB6-986BE022A5C0}" dt="2021-09-05T07:54:20.273" v="4312"/>
          <ac:spMkLst>
            <pc:docMk/>
            <pc:sldMk cId="1244930574" sldId="2170"/>
            <ac:spMk id="3" creationId="{B1D6207E-5CCF-4165-B161-4112AD5817CA}"/>
          </ac:spMkLst>
        </pc:spChg>
        <pc:spChg chg="del">
          <ac:chgData name="Richard Ball" userId="c2c6c2dd-6ddc-437e-8cdd-d7a74390accc" providerId="ADAL" clId="{85D3D7AE-F4C9-4D6A-ABB6-986BE022A5C0}" dt="2021-09-03T13:41:44.131" v="1666" actId="478"/>
          <ac:spMkLst>
            <pc:docMk/>
            <pc:sldMk cId="1244930574" sldId="2170"/>
            <ac:spMk id="14" creationId="{47177EF5-4F72-4BBD-9F78-2B447F70FB7C}"/>
          </ac:spMkLst>
        </pc:spChg>
        <pc:spChg chg="mod">
          <ac:chgData name="Richard Ball" userId="c2c6c2dd-6ddc-437e-8cdd-d7a74390accc" providerId="ADAL" clId="{85D3D7AE-F4C9-4D6A-ABB6-986BE022A5C0}" dt="2021-09-05T07:54:20.273" v="4312"/>
          <ac:spMkLst>
            <pc:docMk/>
            <pc:sldMk cId="1244930574" sldId="2170"/>
            <ac:spMk id="22" creationId="{775CA94C-5DDB-4CEF-85D7-F5CD9777E385}"/>
          </ac:spMkLst>
        </pc:spChg>
        <pc:spChg chg="mod">
          <ac:chgData name="Richard Ball" userId="c2c6c2dd-6ddc-437e-8cdd-d7a74390accc" providerId="ADAL" clId="{85D3D7AE-F4C9-4D6A-ABB6-986BE022A5C0}" dt="2021-09-05T07:54:20.273" v="4312"/>
          <ac:spMkLst>
            <pc:docMk/>
            <pc:sldMk cId="1244930574" sldId="2170"/>
            <ac:spMk id="23" creationId="{779C7B8C-BA49-420D-A3C9-D71E1D80489F}"/>
          </ac:spMkLst>
        </pc:spChg>
        <pc:spChg chg="mod">
          <ac:chgData name="Richard Ball" userId="c2c6c2dd-6ddc-437e-8cdd-d7a74390accc" providerId="ADAL" clId="{85D3D7AE-F4C9-4D6A-ABB6-986BE022A5C0}" dt="2021-09-05T07:54:20.273" v="4312"/>
          <ac:spMkLst>
            <pc:docMk/>
            <pc:sldMk cId="1244930574" sldId="2170"/>
            <ac:spMk id="24" creationId="{31AEEE32-7239-417C-AF6E-E8E8447A5A88}"/>
          </ac:spMkLst>
        </pc:spChg>
        <pc:spChg chg="mod">
          <ac:chgData name="Richard Ball" userId="c2c6c2dd-6ddc-437e-8cdd-d7a74390accc" providerId="ADAL" clId="{85D3D7AE-F4C9-4D6A-ABB6-986BE022A5C0}" dt="2021-09-05T07:54:20.273" v="4312"/>
          <ac:spMkLst>
            <pc:docMk/>
            <pc:sldMk cId="1244930574" sldId="2170"/>
            <ac:spMk id="25" creationId="{E10E4794-5B30-423B-9DE5-3B75DFB04E52}"/>
          </ac:spMkLst>
        </pc:spChg>
        <pc:spChg chg="mod">
          <ac:chgData name="Richard Ball" userId="c2c6c2dd-6ddc-437e-8cdd-d7a74390accc" providerId="ADAL" clId="{85D3D7AE-F4C9-4D6A-ABB6-986BE022A5C0}" dt="2021-09-05T07:54:20.273" v="4312"/>
          <ac:spMkLst>
            <pc:docMk/>
            <pc:sldMk cId="1244930574" sldId="2170"/>
            <ac:spMk id="26" creationId="{A1911212-BCFF-48C0-82CB-2C0D09FAA99A}"/>
          </ac:spMkLst>
        </pc:spChg>
        <pc:spChg chg="mod">
          <ac:chgData name="Richard Ball" userId="c2c6c2dd-6ddc-437e-8cdd-d7a74390accc" providerId="ADAL" clId="{85D3D7AE-F4C9-4D6A-ABB6-986BE022A5C0}" dt="2021-09-05T07:54:20.273" v="4312"/>
          <ac:spMkLst>
            <pc:docMk/>
            <pc:sldMk cId="1244930574" sldId="2170"/>
            <ac:spMk id="27" creationId="{9CF73E43-00A1-4A80-8589-081B95866A57}"/>
          </ac:spMkLst>
        </pc:spChg>
        <pc:spChg chg="mod">
          <ac:chgData name="Richard Ball" userId="c2c6c2dd-6ddc-437e-8cdd-d7a74390accc" providerId="ADAL" clId="{85D3D7AE-F4C9-4D6A-ABB6-986BE022A5C0}" dt="2021-09-05T07:54:20.273" v="4312"/>
          <ac:spMkLst>
            <pc:docMk/>
            <pc:sldMk cId="1244930574" sldId="2170"/>
            <ac:spMk id="28" creationId="{90A1E715-E6C4-4EAA-A308-0304F375C21C}"/>
          </ac:spMkLst>
        </pc:spChg>
        <pc:spChg chg="mod">
          <ac:chgData name="Richard Ball" userId="c2c6c2dd-6ddc-437e-8cdd-d7a74390accc" providerId="ADAL" clId="{85D3D7AE-F4C9-4D6A-ABB6-986BE022A5C0}" dt="2021-09-05T07:54:20.273" v="4312"/>
          <ac:spMkLst>
            <pc:docMk/>
            <pc:sldMk cId="1244930574" sldId="2170"/>
            <ac:spMk id="29" creationId="{EDCC5934-98BA-4FCE-A29F-225B6454B5B6}"/>
          </ac:spMkLst>
        </pc:spChg>
        <pc:spChg chg="mod">
          <ac:chgData name="Richard Ball" userId="c2c6c2dd-6ddc-437e-8cdd-d7a74390accc" providerId="ADAL" clId="{85D3D7AE-F4C9-4D6A-ABB6-986BE022A5C0}" dt="2021-09-05T07:54:20.273" v="4312"/>
          <ac:spMkLst>
            <pc:docMk/>
            <pc:sldMk cId="1244930574" sldId="2170"/>
            <ac:spMk id="30" creationId="{A8AAB2AE-76DF-407E-96FB-71B31DC7C9C3}"/>
          </ac:spMkLst>
        </pc:spChg>
        <pc:spChg chg="mod">
          <ac:chgData name="Richard Ball" userId="c2c6c2dd-6ddc-437e-8cdd-d7a74390accc" providerId="ADAL" clId="{85D3D7AE-F4C9-4D6A-ABB6-986BE022A5C0}" dt="2021-09-05T07:54:20.273" v="4312"/>
          <ac:spMkLst>
            <pc:docMk/>
            <pc:sldMk cId="1244930574" sldId="2170"/>
            <ac:spMk id="31" creationId="{B13611B8-5D4D-4F66-B09A-B585503C10C4}"/>
          </ac:spMkLst>
        </pc:spChg>
        <pc:spChg chg="mod">
          <ac:chgData name="Richard Ball" userId="c2c6c2dd-6ddc-437e-8cdd-d7a74390accc" providerId="ADAL" clId="{85D3D7AE-F4C9-4D6A-ABB6-986BE022A5C0}" dt="2021-09-05T07:54:20.273" v="4312"/>
          <ac:spMkLst>
            <pc:docMk/>
            <pc:sldMk cId="1244930574" sldId="2170"/>
            <ac:spMk id="32" creationId="{C6F4D677-7528-4A91-A898-C5029A554074}"/>
          </ac:spMkLst>
        </pc:spChg>
        <pc:spChg chg="mod">
          <ac:chgData name="Richard Ball" userId="c2c6c2dd-6ddc-437e-8cdd-d7a74390accc" providerId="ADAL" clId="{85D3D7AE-F4C9-4D6A-ABB6-986BE022A5C0}" dt="2021-09-05T07:54:20.273" v="4312"/>
          <ac:spMkLst>
            <pc:docMk/>
            <pc:sldMk cId="1244930574" sldId="2170"/>
            <ac:spMk id="33" creationId="{C2D35752-61A9-4F5E-B3CB-BB91879E7487}"/>
          </ac:spMkLst>
        </pc:spChg>
        <pc:spChg chg="mod">
          <ac:chgData name="Richard Ball" userId="c2c6c2dd-6ddc-437e-8cdd-d7a74390accc" providerId="ADAL" clId="{85D3D7AE-F4C9-4D6A-ABB6-986BE022A5C0}" dt="2021-09-05T07:54:20.273" v="4312"/>
          <ac:spMkLst>
            <pc:docMk/>
            <pc:sldMk cId="1244930574" sldId="2170"/>
            <ac:spMk id="34" creationId="{84F22FF3-C5D9-4BBB-87A1-8C2498EE147F}"/>
          </ac:spMkLst>
        </pc:spChg>
        <pc:spChg chg="mod">
          <ac:chgData name="Richard Ball" userId="c2c6c2dd-6ddc-437e-8cdd-d7a74390accc" providerId="ADAL" clId="{85D3D7AE-F4C9-4D6A-ABB6-986BE022A5C0}" dt="2021-09-05T07:54:20.273" v="4312"/>
          <ac:spMkLst>
            <pc:docMk/>
            <pc:sldMk cId="1244930574" sldId="2170"/>
            <ac:spMk id="35" creationId="{6B0CBEA6-BE73-4087-B85D-5B95E4D41E1B}"/>
          </ac:spMkLst>
        </pc:spChg>
        <pc:spChg chg="mod">
          <ac:chgData name="Richard Ball" userId="c2c6c2dd-6ddc-437e-8cdd-d7a74390accc" providerId="ADAL" clId="{85D3D7AE-F4C9-4D6A-ABB6-986BE022A5C0}" dt="2021-09-05T07:54:20.273" v="4312"/>
          <ac:spMkLst>
            <pc:docMk/>
            <pc:sldMk cId="1244930574" sldId="2170"/>
            <ac:spMk id="7170" creationId="{234B7F53-AB4C-44D3-B25F-4B7B48DDA8C0}"/>
          </ac:spMkLst>
        </pc:spChg>
        <pc:spChg chg="mod">
          <ac:chgData name="Richard Ball" userId="c2c6c2dd-6ddc-437e-8cdd-d7a74390accc" providerId="ADAL" clId="{85D3D7AE-F4C9-4D6A-ABB6-986BE022A5C0}" dt="2021-09-05T07:54:20.273" v="4312"/>
          <ac:spMkLst>
            <pc:docMk/>
            <pc:sldMk cId="1244930574" sldId="2170"/>
            <ac:spMk id="7172" creationId="{C1B0A9CD-81D0-4F5F-A16C-18CBC101DDD3}"/>
          </ac:spMkLst>
        </pc:spChg>
        <pc:picChg chg="mod">
          <ac:chgData name="Richard Ball" userId="c2c6c2dd-6ddc-437e-8cdd-d7a74390accc" providerId="ADAL" clId="{85D3D7AE-F4C9-4D6A-ABB6-986BE022A5C0}" dt="2021-09-05T07:54:20.273" v="4312"/>
          <ac:picMkLst>
            <pc:docMk/>
            <pc:sldMk cId="1244930574" sldId="2170"/>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325915744" sldId="2171"/>
        </pc:sldMkLst>
        <pc:spChg chg="mod">
          <ac:chgData name="Richard Ball" userId="c2c6c2dd-6ddc-437e-8cdd-d7a74390accc" providerId="ADAL" clId="{85D3D7AE-F4C9-4D6A-ABB6-986BE022A5C0}" dt="2021-09-05T07:54:20.273" v="4312"/>
          <ac:spMkLst>
            <pc:docMk/>
            <pc:sldMk cId="325915744" sldId="2171"/>
            <ac:spMk id="2" creationId="{3AD1AD80-411C-47D9-91F6-2760D0DA19D9}"/>
          </ac:spMkLst>
        </pc:spChg>
        <pc:spChg chg="mod">
          <ac:chgData name="Richard Ball" userId="c2c6c2dd-6ddc-437e-8cdd-d7a74390accc" providerId="ADAL" clId="{85D3D7AE-F4C9-4D6A-ABB6-986BE022A5C0}" dt="2021-09-05T07:54:20.273" v="4312"/>
          <ac:spMkLst>
            <pc:docMk/>
            <pc:sldMk cId="325915744" sldId="2171"/>
            <ac:spMk id="3" creationId="{B1D6207E-5CCF-4165-B161-4112AD5817CA}"/>
          </ac:spMkLst>
        </pc:spChg>
        <pc:spChg chg="mod">
          <ac:chgData name="Richard Ball" userId="c2c6c2dd-6ddc-437e-8cdd-d7a74390accc" providerId="ADAL" clId="{85D3D7AE-F4C9-4D6A-ABB6-986BE022A5C0}" dt="2021-09-05T07:54:20.273" v="4312"/>
          <ac:spMkLst>
            <pc:docMk/>
            <pc:sldMk cId="325915744" sldId="2171"/>
            <ac:spMk id="14" creationId="{47177EF5-4F72-4BBD-9F78-2B447F70FB7C}"/>
          </ac:spMkLst>
        </pc:spChg>
        <pc:spChg chg="mod">
          <ac:chgData name="Richard Ball" userId="c2c6c2dd-6ddc-437e-8cdd-d7a74390accc" providerId="ADAL" clId="{85D3D7AE-F4C9-4D6A-ABB6-986BE022A5C0}" dt="2021-09-05T07:54:20.273" v="4312"/>
          <ac:spMkLst>
            <pc:docMk/>
            <pc:sldMk cId="325915744" sldId="2171"/>
            <ac:spMk id="22" creationId="{775CA94C-5DDB-4CEF-85D7-F5CD9777E385}"/>
          </ac:spMkLst>
        </pc:spChg>
        <pc:spChg chg="mod">
          <ac:chgData name="Richard Ball" userId="c2c6c2dd-6ddc-437e-8cdd-d7a74390accc" providerId="ADAL" clId="{85D3D7AE-F4C9-4D6A-ABB6-986BE022A5C0}" dt="2021-09-05T07:54:20.273" v="4312"/>
          <ac:spMkLst>
            <pc:docMk/>
            <pc:sldMk cId="325915744" sldId="2171"/>
            <ac:spMk id="23" creationId="{779C7B8C-BA49-420D-A3C9-D71E1D80489F}"/>
          </ac:spMkLst>
        </pc:spChg>
        <pc:spChg chg="mod">
          <ac:chgData name="Richard Ball" userId="c2c6c2dd-6ddc-437e-8cdd-d7a74390accc" providerId="ADAL" clId="{85D3D7AE-F4C9-4D6A-ABB6-986BE022A5C0}" dt="2021-09-05T07:54:20.273" v="4312"/>
          <ac:spMkLst>
            <pc:docMk/>
            <pc:sldMk cId="325915744" sldId="2171"/>
            <ac:spMk id="24" creationId="{31AEEE32-7239-417C-AF6E-E8E8447A5A88}"/>
          </ac:spMkLst>
        </pc:spChg>
        <pc:spChg chg="mod">
          <ac:chgData name="Richard Ball" userId="c2c6c2dd-6ddc-437e-8cdd-d7a74390accc" providerId="ADAL" clId="{85D3D7AE-F4C9-4D6A-ABB6-986BE022A5C0}" dt="2021-09-05T07:54:20.273" v="4312"/>
          <ac:spMkLst>
            <pc:docMk/>
            <pc:sldMk cId="325915744" sldId="2171"/>
            <ac:spMk id="25" creationId="{E10E4794-5B30-423B-9DE5-3B75DFB04E52}"/>
          </ac:spMkLst>
        </pc:spChg>
        <pc:spChg chg="mod">
          <ac:chgData name="Richard Ball" userId="c2c6c2dd-6ddc-437e-8cdd-d7a74390accc" providerId="ADAL" clId="{85D3D7AE-F4C9-4D6A-ABB6-986BE022A5C0}" dt="2021-09-05T07:54:20.273" v="4312"/>
          <ac:spMkLst>
            <pc:docMk/>
            <pc:sldMk cId="325915744" sldId="2171"/>
            <ac:spMk id="26" creationId="{A1911212-BCFF-48C0-82CB-2C0D09FAA99A}"/>
          </ac:spMkLst>
        </pc:spChg>
        <pc:spChg chg="mod">
          <ac:chgData name="Richard Ball" userId="c2c6c2dd-6ddc-437e-8cdd-d7a74390accc" providerId="ADAL" clId="{85D3D7AE-F4C9-4D6A-ABB6-986BE022A5C0}" dt="2021-09-05T07:54:20.273" v="4312"/>
          <ac:spMkLst>
            <pc:docMk/>
            <pc:sldMk cId="325915744" sldId="2171"/>
            <ac:spMk id="27" creationId="{9CF73E43-00A1-4A80-8589-081B95866A57}"/>
          </ac:spMkLst>
        </pc:spChg>
        <pc:spChg chg="mod">
          <ac:chgData name="Richard Ball" userId="c2c6c2dd-6ddc-437e-8cdd-d7a74390accc" providerId="ADAL" clId="{85D3D7AE-F4C9-4D6A-ABB6-986BE022A5C0}" dt="2021-09-05T07:54:20.273" v="4312"/>
          <ac:spMkLst>
            <pc:docMk/>
            <pc:sldMk cId="325915744" sldId="2171"/>
            <ac:spMk id="28" creationId="{90A1E715-E6C4-4EAA-A308-0304F375C21C}"/>
          </ac:spMkLst>
        </pc:spChg>
        <pc:spChg chg="mod">
          <ac:chgData name="Richard Ball" userId="c2c6c2dd-6ddc-437e-8cdd-d7a74390accc" providerId="ADAL" clId="{85D3D7AE-F4C9-4D6A-ABB6-986BE022A5C0}" dt="2021-09-05T07:54:20.273" v="4312"/>
          <ac:spMkLst>
            <pc:docMk/>
            <pc:sldMk cId="325915744" sldId="2171"/>
            <ac:spMk id="29" creationId="{EDCC5934-98BA-4FCE-A29F-225B6454B5B6}"/>
          </ac:spMkLst>
        </pc:spChg>
        <pc:spChg chg="mod">
          <ac:chgData name="Richard Ball" userId="c2c6c2dd-6ddc-437e-8cdd-d7a74390accc" providerId="ADAL" clId="{85D3D7AE-F4C9-4D6A-ABB6-986BE022A5C0}" dt="2021-09-05T07:54:20.273" v="4312"/>
          <ac:spMkLst>
            <pc:docMk/>
            <pc:sldMk cId="325915744" sldId="2171"/>
            <ac:spMk id="30" creationId="{A8AAB2AE-76DF-407E-96FB-71B31DC7C9C3}"/>
          </ac:spMkLst>
        </pc:spChg>
        <pc:spChg chg="mod">
          <ac:chgData name="Richard Ball" userId="c2c6c2dd-6ddc-437e-8cdd-d7a74390accc" providerId="ADAL" clId="{85D3D7AE-F4C9-4D6A-ABB6-986BE022A5C0}" dt="2021-09-05T07:54:20.273" v="4312"/>
          <ac:spMkLst>
            <pc:docMk/>
            <pc:sldMk cId="325915744" sldId="2171"/>
            <ac:spMk id="31" creationId="{B13611B8-5D4D-4F66-B09A-B585503C10C4}"/>
          </ac:spMkLst>
        </pc:spChg>
        <pc:spChg chg="mod">
          <ac:chgData name="Richard Ball" userId="c2c6c2dd-6ddc-437e-8cdd-d7a74390accc" providerId="ADAL" clId="{85D3D7AE-F4C9-4D6A-ABB6-986BE022A5C0}" dt="2021-09-05T07:54:20.273" v="4312"/>
          <ac:spMkLst>
            <pc:docMk/>
            <pc:sldMk cId="325915744" sldId="2171"/>
            <ac:spMk id="32" creationId="{C6F4D677-7528-4A91-A898-C5029A554074}"/>
          </ac:spMkLst>
        </pc:spChg>
        <pc:spChg chg="mod">
          <ac:chgData name="Richard Ball" userId="c2c6c2dd-6ddc-437e-8cdd-d7a74390accc" providerId="ADAL" clId="{85D3D7AE-F4C9-4D6A-ABB6-986BE022A5C0}" dt="2021-09-05T07:54:20.273" v="4312"/>
          <ac:spMkLst>
            <pc:docMk/>
            <pc:sldMk cId="325915744" sldId="2171"/>
            <ac:spMk id="33" creationId="{C2D35752-61A9-4F5E-B3CB-BB91879E7487}"/>
          </ac:spMkLst>
        </pc:spChg>
        <pc:spChg chg="mod">
          <ac:chgData name="Richard Ball" userId="c2c6c2dd-6ddc-437e-8cdd-d7a74390accc" providerId="ADAL" clId="{85D3D7AE-F4C9-4D6A-ABB6-986BE022A5C0}" dt="2021-09-05T07:54:20.273" v="4312"/>
          <ac:spMkLst>
            <pc:docMk/>
            <pc:sldMk cId="325915744" sldId="2171"/>
            <ac:spMk id="34" creationId="{84F22FF3-C5D9-4BBB-87A1-8C2498EE147F}"/>
          </ac:spMkLst>
        </pc:spChg>
        <pc:spChg chg="mod">
          <ac:chgData name="Richard Ball" userId="c2c6c2dd-6ddc-437e-8cdd-d7a74390accc" providerId="ADAL" clId="{85D3D7AE-F4C9-4D6A-ABB6-986BE022A5C0}" dt="2021-09-05T07:54:20.273" v="4312"/>
          <ac:spMkLst>
            <pc:docMk/>
            <pc:sldMk cId="325915744" sldId="2171"/>
            <ac:spMk id="35" creationId="{6B0CBEA6-BE73-4087-B85D-5B95E4D41E1B}"/>
          </ac:spMkLst>
        </pc:spChg>
        <pc:spChg chg="mod">
          <ac:chgData name="Richard Ball" userId="c2c6c2dd-6ddc-437e-8cdd-d7a74390accc" providerId="ADAL" clId="{85D3D7AE-F4C9-4D6A-ABB6-986BE022A5C0}" dt="2021-09-05T07:54:20.273" v="4312"/>
          <ac:spMkLst>
            <pc:docMk/>
            <pc:sldMk cId="325915744" sldId="2171"/>
            <ac:spMk id="7170" creationId="{234B7F53-AB4C-44D3-B25F-4B7B48DDA8C0}"/>
          </ac:spMkLst>
        </pc:spChg>
        <pc:spChg chg="mod">
          <ac:chgData name="Richard Ball" userId="c2c6c2dd-6ddc-437e-8cdd-d7a74390accc" providerId="ADAL" clId="{85D3D7AE-F4C9-4D6A-ABB6-986BE022A5C0}" dt="2021-09-05T07:54:20.273" v="4312"/>
          <ac:spMkLst>
            <pc:docMk/>
            <pc:sldMk cId="325915744" sldId="2171"/>
            <ac:spMk id="7172" creationId="{C1B0A9CD-81D0-4F5F-A16C-18CBC101DDD3}"/>
          </ac:spMkLst>
        </pc:spChg>
        <pc:picChg chg="mod">
          <ac:chgData name="Richard Ball" userId="c2c6c2dd-6ddc-437e-8cdd-d7a74390accc" providerId="ADAL" clId="{85D3D7AE-F4C9-4D6A-ABB6-986BE022A5C0}" dt="2021-09-05T07:54:20.273" v="4312"/>
          <ac:picMkLst>
            <pc:docMk/>
            <pc:sldMk cId="325915744" sldId="2171"/>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1343654782" sldId="2172"/>
        </pc:sldMkLst>
        <pc:spChg chg="mod">
          <ac:chgData name="Richard Ball" userId="c2c6c2dd-6ddc-437e-8cdd-d7a74390accc" providerId="ADAL" clId="{85D3D7AE-F4C9-4D6A-ABB6-986BE022A5C0}" dt="2021-09-05T07:54:20.273" v="4312"/>
          <ac:spMkLst>
            <pc:docMk/>
            <pc:sldMk cId="1343654782" sldId="2172"/>
            <ac:spMk id="2" creationId="{3AD1AD80-411C-47D9-91F6-2760D0DA19D9}"/>
          </ac:spMkLst>
        </pc:spChg>
        <pc:spChg chg="mod">
          <ac:chgData name="Richard Ball" userId="c2c6c2dd-6ddc-437e-8cdd-d7a74390accc" providerId="ADAL" clId="{85D3D7AE-F4C9-4D6A-ABB6-986BE022A5C0}" dt="2021-09-05T07:54:20.273" v="4312"/>
          <ac:spMkLst>
            <pc:docMk/>
            <pc:sldMk cId="1343654782" sldId="2172"/>
            <ac:spMk id="3" creationId="{B1D6207E-5CCF-4165-B161-4112AD5817CA}"/>
          </ac:spMkLst>
        </pc:spChg>
        <pc:spChg chg="mod">
          <ac:chgData name="Richard Ball" userId="c2c6c2dd-6ddc-437e-8cdd-d7a74390accc" providerId="ADAL" clId="{85D3D7AE-F4C9-4D6A-ABB6-986BE022A5C0}" dt="2021-09-05T07:54:20.273" v="4312"/>
          <ac:spMkLst>
            <pc:docMk/>
            <pc:sldMk cId="1343654782" sldId="2172"/>
            <ac:spMk id="14" creationId="{47177EF5-4F72-4BBD-9F78-2B447F70FB7C}"/>
          </ac:spMkLst>
        </pc:spChg>
        <pc:spChg chg="mod">
          <ac:chgData name="Richard Ball" userId="c2c6c2dd-6ddc-437e-8cdd-d7a74390accc" providerId="ADAL" clId="{85D3D7AE-F4C9-4D6A-ABB6-986BE022A5C0}" dt="2021-09-05T07:54:20.273" v="4312"/>
          <ac:spMkLst>
            <pc:docMk/>
            <pc:sldMk cId="1343654782" sldId="2172"/>
            <ac:spMk id="22" creationId="{775CA94C-5DDB-4CEF-85D7-F5CD9777E385}"/>
          </ac:spMkLst>
        </pc:spChg>
        <pc:spChg chg="mod">
          <ac:chgData name="Richard Ball" userId="c2c6c2dd-6ddc-437e-8cdd-d7a74390accc" providerId="ADAL" clId="{85D3D7AE-F4C9-4D6A-ABB6-986BE022A5C0}" dt="2021-09-05T07:54:20.273" v="4312"/>
          <ac:spMkLst>
            <pc:docMk/>
            <pc:sldMk cId="1343654782" sldId="2172"/>
            <ac:spMk id="23" creationId="{779C7B8C-BA49-420D-A3C9-D71E1D80489F}"/>
          </ac:spMkLst>
        </pc:spChg>
        <pc:spChg chg="mod">
          <ac:chgData name="Richard Ball" userId="c2c6c2dd-6ddc-437e-8cdd-d7a74390accc" providerId="ADAL" clId="{85D3D7AE-F4C9-4D6A-ABB6-986BE022A5C0}" dt="2021-09-05T07:54:20.273" v="4312"/>
          <ac:spMkLst>
            <pc:docMk/>
            <pc:sldMk cId="1343654782" sldId="2172"/>
            <ac:spMk id="24" creationId="{31AEEE32-7239-417C-AF6E-E8E8447A5A88}"/>
          </ac:spMkLst>
        </pc:spChg>
        <pc:spChg chg="mod">
          <ac:chgData name="Richard Ball" userId="c2c6c2dd-6ddc-437e-8cdd-d7a74390accc" providerId="ADAL" clId="{85D3D7AE-F4C9-4D6A-ABB6-986BE022A5C0}" dt="2021-09-05T07:54:20.273" v="4312"/>
          <ac:spMkLst>
            <pc:docMk/>
            <pc:sldMk cId="1343654782" sldId="2172"/>
            <ac:spMk id="25" creationId="{E10E4794-5B30-423B-9DE5-3B75DFB04E52}"/>
          </ac:spMkLst>
        </pc:spChg>
        <pc:spChg chg="mod">
          <ac:chgData name="Richard Ball" userId="c2c6c2dd-6ddc-437e-8cdd-d7a74390accc" providerId="ADAL" clId="{85D3D7AE-F4C9-4D6A-ABB6-986BE022A5C0}" dt="2021-09-05T07:54:20.273" v="4312"/>
          <ac:spMkLst>
            <pc:docMk/>
            <pc:sldMk cId="1343654782" sldId="2172"/>
            <ac:spMk id="26" creationId="{A1911212-BCFF-48C0-82CB-2C0D09FAA99A}"/>
          </ac:spMkLst>
        </pc:spChg>
        <pc:spChg chg="mod">
          <ac:chgData name="Richard Ball" userId="c2c6c2dd-6ddc-437e-8cdd-d7a74390accc" providerId="ADAL" clId="{85D3D7AE-F4C9-4D6A-ABB6-986BE022A5C0}" dt="2021-09-05T07:54:20.273" v="4312"/>
          <ac:spMkLst>
            <pc:docMk/>
            <pc:sldMk cId="1343654782" sldId="2172"/>
            <ac:spMk id="27" creationId="{9CF73E43-00A1-4A80-8589-081B95866A57}"/>
          </ac:spMkLst>
        </pc:spChg>
        <pc:spChg chg="mod">
          <ac:chgData name="Richard Ball" userId="c2c6c2dd-6ddc-437e-8cdd-d7a74390accc" providerId="ADAL" clId="{85D3D7AE-F4C9-4D6A-ABB6-986BE022A5C0}" dt="2021-09-05T07:54:20.273" v="4312"/>
          <ac:spMkLst>
            <pc:docMk/>
            <pc:sldMk cId="1343654782" sldId="2172"/>
            <ac:spMk id="28" creationId="{90A1E715-E6C4-4EAA-A308-0304F375C21C}"/>
          </ac:spMkLst>
        </pc:spChg>
        <pc:spChg chg="mod">
          <ac:chgData name="Richard Ball" userId="c2c6c2dd-6ddc-437e-8cdd-d7a74390accc" providerId="ADAL" clId="{85D3D7AE-F4C9-4D6A-ABB6-986BE022A5C0}" dt="2021-09-05T07:54:20.273" v="4312"/>
          <ac:spMkLst>
            <pc:docMk/>
            <pc:sldMk cId="1343654782" sldId="2172"/>
            <ac:spMk id="29" creationId="{EDCC5934-98BA-4FCE-A29F-225B6454B5B6}"/>
          </ac:spMkLst>
        </pc:spChg>
        <pc:spChg chg="mod">
          <ac:chgData name="Richard Ball" userId="c2c6c2dd-6ddc-437e-8cdd-d7a74390accc" providerId="ADAL" clId="{85D3D7AE-F4C9-4D6A-ABB6-986BE022A5C0}" dt="2021-09-05T07:54:20.273" v="4312"/>
          <ac:spMkLst>
            <pc:docMk/>
            <pc:sldMk cId="1343654782" sldId="2172"/>
            <ac:spMk id="30" creationId="{A8AAB2AE-76DF-407E-96FB-71B31DC7C9C3}"/>
          </ac:spMkLst>
        </pc:spChg>
        <pc:spChg chg="mod">
          <ac:chgData name="Richard Ball" userId="c2c6c2dd-6ddc-437e-8cdd-d7a74390accc" providerId="ADAL" clId="{85D3D7AE-F4C9-4D6A-ABB6-986BE022A5C0}" dt="2021-09-05T07:54:20.273" v="4312"/>
          <ac:spMkLst>
            <pc:docMk/>
            <pc:sldMk cId="1343654782" sldId="2172"/>
            <ac:spMk id="31" creationId="{B13611B8-5D4D-4F66-B09A-B585503C10C4}"/>
          </ac:spMkLst>
        </pc:spChg>
        <pc:spChg chg="del">
          <ac:chgData name="Richard Ball" userId="c2c6c2dd-6ddc-437e-8cdd-d7a74390accc" providerId="ADAL" clId="{85D3D7AE-F4C9-4D6A-ABB6-986BE022A5C0}" dt="2021-09-03T13:42:05.951" v="1673" actId="478"/>
          <ac:spMkLst>
            <pc:docMk/>
            <pc:sldMk cId="1343654782" sldId="2172"/>
            <ac:spMk id="32" creationId="{C6F4D677-7528-4A91-A898-C5029A554074}"/>
          </ac:spMkLst>
        </pc:spChg>
        <pc:spChg chg="mod">
          <ac:chgData name="Richard Ball" userId="c2c6c2dd-6ddc-437e-8cdd-d7a74390accc" providerId="ADAL" clId="{85D3D7AE-F4C9-4D6A-ABB6-986BE022A5C0}" dt="2021-09-05T07:54:20.273" v="4312"/>
          <ac:spMkLst>
            <pc:docMk/>
            <pc:sldMk cId="1343654782" sldId="2172"/>
            <ac:spMk id="33" creationId="{C2D35752-61A9-4F5E-B3CB-BB91879E7487}"/>
          </ac:spMkLst>
        </pc:spChg>
        <pc:spChg chg="mod">
          <ac:chgData name="Richard Ball" userId="c2c6c2dd-6ddc-437e-8cdd-d7a74390accc" providerId="ADAL" clId="{85D3D7AE-F4C9-4D6A-ABB6-986BE022A5C0}" dt="2021-09-05T07:54:20.273" v="4312"/>
          <ac:spMkLst>
            <pc:docMk/>
            <pc:sldMk cId="1343654782" sldId="2172"/>
            <ac:spMk id="34" creationId="{84F22FF3-C5D9-4BBB-87A1-8C2498EE147F}"/>
          </ac:spMkLst>
        </pc:spChg>
        <pc:spChg chg="mod">
          <ac:chgData name="Richard Ball" userId="c2c6c2dd-6ddc-437e-8cdd-d7a74390accc" providerId="ADAL" clId="{85D3D7AE-F4C9-4D6A-ABB6-986BE022A5C0}" dt="2021-09-05T07:54:20.273" v="4312"/>
          <ac:spMkLst>
            <pc:docMk/>
            <pc:sldMk cId="1343654782" sldId="2172"/>
            <ac:spMk id="35" creationId="{6B0CBEA6-BE73-4087-B85D-5B95E4D41E1B}"/>
          </ac:spMkLst>
        </pc:spChg>
        <pc:spChg chg="mod">
          <ac:chgData name="Richard Ball" userId="c2c6c2dd-6ddc-437e-8cdd-d7a74390accc" providerId="ADAL" clId="{85D3D7AE-F4C9-4D6A-ABB6-986BE022A5C0}" dt="2021-09-05T07:54:20.273" v="4312"/>
          <ac:spMkLst>
            <pc:docMk/>
            <pc:sldMk cId="1343654782" sldId="2172"/>
            <ac:spMk id="7170" creationId="{234B7F53-AB4C-44D3-B25F-4B7B48DDA8C0}"/>
          </ac:spMkLst>
        </pc:spChg>
        <pc:spChg chg="mod">
          <ac:chgData name="Richard Ball" userId="c2c6c2dd-6ddc-437e-8cdd-d7a74390accc" providerId="ADAL" clId="{85D3D7AE-F4C9-4D6A-ABB6-986BE022A5C0}" dt="2021-09-05T07:54:20.273" v="4312"/>
          <ac:spMkLst>
            <pc:docMk/>
            <pc:sldMk cId="1343654782" sldId="2172"/>
            <ac:spMk id="7172" creationId="{C1B0A9CD-81D0-4F5F-A16C-18CBC101DDD3}"/>
          </ac:spMkLst>
        </pc:spChg>
        <pc:picChg chg="mod">
          <ac:chgData name="Richard Ball" userId="c2c6c2dd-6ddc-437e-8cdd-d7a74390accc" providerId="ADAL" clId="{85D3D7AE-F4C9-4D6A-ABB6-986BE022A5C0}" dt="2021-09-05T07:54:20.273" v="4312"/>
          <ac:picMkLst>
            <pc:docMk/>
            <pc:sldMk cId="1343654782" sldId="2172"/>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1860446432" sldId="2173"/>
        </pc:sldMkLst>
        <pc:spChg chg="mod">
          <ac:chgData name="Richard Ball" userId="c2c6c2dd-6ddc-437e-8cdd-d7a74390accc" providerId="ADAL" clId="{85D3D7AE-F4C9-4D6A-ABB6-986BE022A5C0}" dt="2021-09-05T07:54:20.273" v="4312"/>
          <ac:spMkLst>
            <pc:docMk/>
            <pc:sldMk cId="1860446432" sldId="2173"/>
            <ac:spMk id="2" creationId="{3AD1AD80-411C-47D9-91F6-2760D0DA19D9}"/>
          </ac:spMkLst>
        </pc:spChg>
        <pc:spChg chg="mod">
          <ac:chgData name="Richard Ball" userId="c2c6c2dd-6ddc-437e-8cdd-d7a74390accc" providerId="ADAL" clId="{85D3D7AE-F4C9-4D6A-ABB6-986BE022A5C0}" dt="2021-09-05T07:54:20.273" v="4312"/>
          <ac:spMkLst>
            <pc:docMk/>
            <pc:sldMk cId="1860446432" sldId="2173"/>
            <ac:spMk id="3" creationId="{B1D6207E-5CCF-4165-B161-4112AD5817CA}"/>
          </ac:spMkLst>
        </pc:spChg>
        <pc:spChg chg="mod">
          <ac:chgData name="Richard Ball" userId="c2c6c2dd-6ddc-437e-8cdd-d7a74390accc" providerId="ADAL" clId="{85D3D7AE-F4C9-4D6A-ABB6-986BE022A5C0}" dt="2021-09-05T07:54:20.273" v="4312"/>
          <ac:spMkLst>
            <pc:docMk/>
            <pc:sldMk cId="1860446432" sldId="2173"/>
            <ac:spMk id="14" creationId="{47177EF5-4F72-4BBD-9F78-2B447F70FB7C}"/>
          </ac:spMkLst>
        </pc:spChg>
        <pc:spChg chg="mod">
          <ac:chgData name="Richard Ball" userId="c2c6c2dd-6ddc-437e-8cdd-d7a74390accc" providerId="ADAL" clId="{85D3D7AE-F4C9-4D6A-ABB6-986BE022A5C0}" dt="2021-09-05T07:54:20.273" v="4312"/>
          <ac:spMkLst>
            <pc:docMk/>
            <pc:sldMk cId="1860446432" sldId="2173"/>
            <ac:spMk id="22" creationId="{775CA94C-5DDB-4CEF-85D7-F5CD9777E385}"/>
          </ac:spMkLst>
        </pc:spChg>
        <pc:spChg chg="mod">
          <ac:chgData name="Richard Ball" userId="c2c6c2dd-6ddc-437e-8cdd-d7a74390accc" providerId="ADAL" clId="{85D3D7AE-F4C9-4D6A-ABB6-986BE022A5C0}" dt="2021-09-05T07:54:20.273" v="4312"/>
          <ac:spMkLst>
            <pc:docMk/>
            <pc:sldMk cId="1860446432" sldId="2173"/>
            <ac:spMk id="23" creationId="{779C7B8C-BA49-420D-A3C9-D71E1D80489F}"/>
          </ac:spMkLst>
        </pc:spChg>
        <pc:spChg chg="mod">
          <ac:chgData name="Richard Ball" userId="c2c6c2dd-6ddc-437e-8cdd-d7a74390accc" providerId="ADAL" clId="{85D3D7AE-F4C9-4D6A-ABB6-986BE022A5C0}" dt="2021-09-05T07:54:20.273" v="4312"/>
          <ac:spMkLst>
            <pc:docMk/>
            <pc:sldMk cId="1860446432" sldId="2173"/>
            <ac:spMk id="24" creationId="{31AEEE32-7239-417C-AF6E-E8E8447A5A88}"/>
          </ac:spMkLst>
        </pc:spChg>
        <pc:spChg chg="mod">
          <ac:chgData name="Richard Ball" userId="c2c6c2dd-6ddc-437e-8cdd-d7a74390accc" providerId="ADAL" clId="{85D3D7AE-F4C9-4D6A-ABB6-986BE022A5C0}" dt="2021-09-05T07:54:20.273" v="4312"/>
          <ac:spMkLst>
            <pc:docMk/>
            <pc:sldMk cId="1860446432" sldId="2173"/>
            <ac:spMk id="25" creationId="{E10E4794-5B30-423B-9DE5-3B75DFB04E52}"/>
          </ac:spMkLst>
        </pc:spChg>
        <pc:spChg chg="mod">
          <ac:chgData name="Richard Ball" userId="c2c6c2dd-6ddc-437e-8cdd-d7a74390accc" providerId="ADAL" clId="{85D3D7AE-F4C9-4D6A-ABB6-986BE022A5C0}" dt="2021-09-05T07:54:20.273" v="4312"/>
          <ac:spMkLst>
            <pc:docMk/>
            <pc:sldMk cId="1860446432" sldId="2173"/>
            <ac:spMk id="26" creationId="{A1911212-BCFF-48C0-82CB-2C0D09FAA99A}"/>
          </ac:spMkLst>
        </pc:spChg>
        <pc:spChg chg="mod">
          <ac:chgData name="Richard Ball" userId="c2c6c2dd-6ddc-437e-8cdd-d7a74390accc" providerId="ADAL" clId="{85D3D7AE-F4C9-4D6A-ABB6-986BE022A5C0}" dt="2021-09-05T07:54:20.273" v="4312"/>
          <ac:spMkLst>
            <pc:docMk/>
            <pc:sldMk cId="1860446432" sldId="2173"/>
            <ac:spMk id="27" creationId="{9CF73E43-00A1-4A80-8589-081B95866A57}"/>
          </ac:spMkLst>
        </pc:spChg>
        <pc:spChg chg="mod">
          <ac:chgData name="Richard Ball" userId="c2c6c2dd-6ddc-437e-8cdd-d7a74390accc" providerId="ADAL" clId="{85D3D7AE-F4C9-4D6A-ABB6-986BE022A5C0}" dt="2021-09-05T07:54:20.273" v="4312"/>
          <ac:spMkLst>
            <pc:docMk/>
            <pc:sldMk cId="1860446432" sldId="2173"/>
            <ac:spMk id="28" creationId="{90A1E715-E6C4-4EAA-A308-0304F375C21C}"/>
          </ac:spMkLst>
        </pc:spChg>
        <pc:spChg chg="mod">
          <ac:chgData name="Richard Ball" userId="c2c6c2dd-6ddc-437e-8cdd-d7a74390accc" providerId="ADAL" clId="{85D3D7AE-F4C9-4D6A-ABB6-986BE022A5C0}" dt="2021-09-05T07:54:20.273" v="4312"/>
          <ac:spMkLst>
            <pc:docMk/>
            <pc:sldMk cId="1860446432" sldId="2173"/>
            <ac:spMk id="29" creationId="{EDCC5934-98BA-4FCE-A29F-225B6454B5B6}"/>
          </ac:spMkLst>
        </pc:spChg>
        <pc:spChg chg="mod">
          <ac:chgData name="Richard Ball" userId="c2c6c2dd-6ddc-437e-8cdd-d7a74390accc" providerId="ADAL" clId="{85D3D7AE-F4C9-4D6A-ABB6-986BE022A5C0}" dt="2021-09-05T07:54:20.273" v="4312"/>
          <ac:spMkLst>
            <pc:docMk/>
            <pc:sldMk cId="1860446432" sldId="2173"/>
            <ac:spMk id="30" creationId="{A8AAB2AE-76DF-407E-96FB-71B31DC7C9C3}"/>
          </ac:spMkLst>
        </pc:spChg>
        <pc:spChg chg="mod">
          <ac:chgData name="Richard Ball" userId="c2c6c2dd-6ddc-437e-8cdd-d7a74390accc" providerId="ADAL" clId="{85D3D7AE-F4C9-4D6A-ABB6-986BE022A5C0}" dt="2021-09-05T07:54:20.273" v="4312"/>
          <ac:spMkLst>
            <pc:docMk/>
            <pc:sldMk cId="1860446432" sldId="2173"/>
            <ac:spMk id="31" creationId="{B13611B8-5D4D-4F66-B09A-B585503C10C4}"/>
          </ac:spMkLst>
        </pc:spChg>
        <pc:spChg chg="mod">
          <ac:chgData name="Richard Ball" userId="c2c6c2dd-6ddc-437e-8cdd-d7a74390accc" providerId="ADAL" clId="{85D3D7AE-F4C9-4D6A-ABB6-986BE022A5C0}" dt="2021-09-05T07:54:20.273" v="4312"/>
          <ac:spMkLst>
            <pc:docMk/>
            <pc:sldMk cId="1860446432" sldId="2173"/>
            <ac:spMk id="32" creationId="{C6F4D677-7528-4A91-A898-C5029A554074}"/>
          </ac:spMkLst>
        </pc:spChg>
        <pc:spChg chg="mod">
          <ac:chgData name="Richard Ball" userId="c2c6c2dd-6ddc-437e-8cdd-d7a74390accc" providerId="ADAL" clId="{85D3D7AE-F4C9-4D6A-ABB6-986BE022A5C0}" dt="2021-09-05T07:54:20.273" v="4312"/>
          <ac:spMkLst>
            <pc:docMk/>
            <pc:sldMk cId="1860446432" sldId="2173"/>
            <ac:spMk id="33" creationId="{C2D35752-61A9-4F5E-B3CB-BB91879E7487}"/>
          </ac:spMkLst>
        </pc:spChg>
        <pc:spChg chg="mod">
          <ac:chgData name="Richard Ball" userId="c2c6c2dd-6ddc-437e-8cdd-d7a74390accc" providerId="ADAL" clId="{85D3D7AE-F4C9-4D6A-ABB6-986BE022A5C0}" dt="2021-09-05T07:54:20.273" v="4312"/>
          <ac:spMkLst>
            <pc:docMk/>
            <pc:sldMk cId="1860446432" sldId="2173"/>
            <ac:spMk id="34" creationId="{84F22FF3-C5D9-4BBB-87A1-8C2498EE147F}"/>
          </ac:spMkLst>
        </pc:spChg>
        <pc:spChg chg="mod">
          <ac:chgData name="Richard Ball" userId="c2c6c2dd-6ddc-437e-8cdd-d7a74390accc" providerId="ADAL" clId="{85D3D7AE-F4C9-4D6A-ABB6-986BE022A5C0}" dt="2021-09-05T07:54:20.273" v="4312"/>
          <ac:spMkLst>
            <pc:docMk/>
            <pc:sldMk cId="1860446432" sldId="2173"/>
            <ac:spMk id="35" creationId="{6B0CBEA6-BE73-4087-B85D-5B95E4D41E1B}"/>
          </ac:spMkLst>
        </pc:spChg>
        <pc:spChg chg="mod">
          <ac:chgData name="Richard Ball" userId="c2c6c2dd-6ddc-437e-8cdd-d7a74390accc" providerId="ADAL" clId="{85D3D7AE-F4C9-4D6A-ABB6-986BE022A5C0}" dt="2021-09-05T07:54:20.273" v="4312"/>
          <ac:spMkLst>
            <pc:docMk/>
            <pc:sldMk cId="1860446432" sldId="2173"/>
            <ac:spMk id="7170" creationId="{234B7F53-AB4C-44D3-B25F-4B7B48DDA8C0}"/>
          </ac:spMkLst>
        </pc:spChg>
        <pc:spChg chg="mod">
          <ac:chgData name="Richard Ball" userId="c2c6c2dd-6ddc-437e-8cdd-d7a74390accc" providerId="ADAL" clId="{85D3D7AE-F4C9-4D6A-ABB6-986BE022A5C0}" dt="2021-09-05T07:54:20.273" v="4312"/>
          <ac:spMkLst>
            <pc:docMk/>
            <pc:sldMk cId="1860446432" sldId="2173"/>
            <ac:spMk id="7172" creationId="{C1B0A9CD-81D0-4F5F-A16C-18CBC101DDD3}"/>
          </ac:spMkLst>
        </pc:spChg>
        <pc:picChg chg="mod">
          <ac:chgData name="Richard Ball" userId="c2c6c2dd-6ddc-437e-8cdd-d7a74390accc" providerId="ADAL" clId="{85D3D7AE-F4C9-4D6A-ABB6-986BE022A5C0}" dt="2021-09-05T07:54:20.273" v="4312"/>
          <ac:picMkLst>
            <pc:docMk/>
            <pc:sldMk cId="1860446432" sldId="2173"/>
            <ac:picMk id="12" creationId="{82C5F0D5-A8FF-43AB-B08D-891802ABA09F}"/>
          </ac:picMkLst>
        </pc:picChg>
      </pc:sldChg>
      <pc:sldChg chg="delSp modSp add mod ord delAnim">
        <pc:chgData name="Richard Ball" userId="c2c6c2dd-6ddc-437e-8cdd-d7a74390accc" providerId="ADAL" clId="{85D3D7AE-F4C9-4D6A-ABB6-986BE022A5C0}" dt="2021-09-05T07:54:20.273" v="4312"/>
        <pc:sldMkLst>
          <pc:docMk/>
          <pc:sldMk cId="3530243788" sldId="2174"/>
        </pc:sldMkLst>
        <pc:spChg chg="mod">
          <ac:chgData name="Richard Ball" userId="c2c6c2dd-6ddc-437e-8cdd-d7a74390accc" providerId="ADAL" clId="{85D3D7AE-F4C9-4D6A-ABB6-986BE022A5C0}" dt="2021-09-05T07:54:20.273" v="4312"/>
          <ac:spMkLst>
            <pc:docMk/>
            <pc:sldMk cId="3530243788" sldId="2174"/>
            <ac:spMk id="2" creationId="{3AD1AD80-411C-47D9-91F6-2760D0DA19D9}"/>
          </ac:spMkLst>
        </pc:spChg>
        <pc:spChg chg="mod">
          <ac:chgData name="Richard Ball" userId="c2c6c2dd-6ddc-437e-8cdd-d7a74390accc" providerId="ADAL" clId="{85D3D7AE-F4C9-4D6A-ABB6-986BE022A5C0}" dt="2021-09-05T07:54:20.273" v="4312"/>
          <ac:spMkLst>
            <pc:docMk/>
            <pc:sldMk cId="3530243788" sldId="2174"/>
            <ac:spMk id="3" creationId="{B1D6207E-5CCF-4165-B161-4112AD5817CA}"/>
          </ac:spMkLst>
        </pc:spChg>
        <pc:spChg chg="mod">
          <ac:chgData name="Richard Ball" userId="c2c6c2dd-6ddc-437e-8cdd-d7a74390accc" providerId="ADAL" clId="{85D3D7AE-F4C9-4D6A-ABB6-986BE022A5C0}" dt="2021-09-05T07:54:20.273" v="4312"/>
          <ac:spMkLst>
            <pc:docMk/>
            <pc:sldMk cId="3530243788" sldId="2174"/>
            <ac:spMk id="14" creationId="{47177EF5-4F72-4BBD-9F78-2B447F70FB7C}"/>
          </ac:spMkLst>
        </pc:spChg>
        <pc:spChg chg="mod">
          <ac:chgData name="Richard Ball" userId="c2c6c2dd-6ddc-437e-8cdd-d7a74390accc" providerId="ADAL" clId="{85D3D7AE-F4C9-4D6A-ABB6-986BE022A5C0}" dt="2021-09-05T07:54:20.273" v="4312"/>
          <ac:spMkLst>
            <pc:docMk/>
            <pc:sldMk cId="3530243788" sldId="2174"/>
            <ac:spMk id="22" creationId="{775CA94C-5DDB-4CEF-85D7-F5CD9777E385}"/>
          </ac:spMkLst>
        </pc:spChg>
        <pc:spChg chg="mod">
          <ac:chgData name="Richard Ball" userId="c2c6c2dd-6ddc-437e-8cdd-d7a74390accc" providerId="ADAL" clId="{85D3D7AE-F4C9-4D6A-ABB6-986BE022A5C0}" dt="2021-09-05T07:54:20.273" v="4312"/>
          <ac:spMkLst>
            <pc:docMk/>
            <pc:sldMk cId="3530243788" sldId="2174"/>
            <ac:spMk id="23" creationId="{779C7B8C-BA49-420D-A3C9-D71E1D80489F}"/>
          </ac:spMkLst>
        </pc:spChg>
        <pc:spChg chg="del">
          <ac:chgData name="Richard Ball" userId="c2c6c2dd-6ddc-437e-8cdd-d7a74390accc" providerId="ADAL" clId="{85D3D7AE-F4C9-4D6A-ABB6-986BE022A5C0}" dt="2021-09-03T13:42:32.391" v="1681" actId="478"/>
          <ac:spMkLst>
            <pc:docMk/>
            <pc:sldMk cId="3530243788" sldId="2174"/>
            <ac:spMk id="24" creationId="{31AEEE32-7239-417C-AF6E-E8E8447A5A88}"/>
          </ac:spMkLst>
        </pc:spChg>
        <pc:spChg chg="mod">
          <ac:chgData name="Richard Ball" userId="c2c6c2dd-6ddc-437e-8cdd-d7a74390accc" providerId="ADAL" clId="{85D3D7AE-F4C9-4D6A-ABB6-986BE022A5C0}" dt="2021-09-05T07:54:20.273" v="4312"/>
          <ac:spMkLst>
            <pc:docMk/>
            <pc:sldMk cId="3530243788" sldId="2174"/>
            <ac:spMk id="25" creationId="{E10E4794-5B30-423B-9DE5-3B75DFB04E52}"/>
          </ac:spMkLst>
        </pc:spChg>
        <pc:spChg chg="mod">
          <ac:chgData name="Richard Ball" userId="c2c6c2dd-6ddc-437e-8cdd-d7a74390accc" providerId="ADAL" clId="{85D3D7AE-F4C9-4D6A-ABB6-986BE022A5C0}" dt="2021-09-05T07:54:20.273" v="4312"/>
          <ac:spMkLst>
            <pc:docMk/>
            <pc:sldMk cId="3530243788" sldId="2174"/>
            <ac:spMk id="26" creationId="{A1911212-BCFF-48C0-82CB-2C0D09FAA99A}"/>
          </ac:spMkLst>
        </pc:spChg>
        <pc:spChg chg="mod">
          <ac:chgData name="Richard Ball" userId="c2c6c2dd-6ddc-437e-8cdd-d7a74390accc" providerId="ADAL" clId="{85D3D7AE-F4C9-4D6A-ABB6-986BE022A5C0}" dt="2021-09-05T07:54:20.273" v="4312"/>
          <ac:spMkLst>
            <pc:docMk/>
            <pc:sldMk cId="3530243788" sldId="2174"/>
            <ac:spMk id="27" creationId="{9CF73E43-00A1-4A80-8589-081B95866A57}"/>
          </ac:spMkLst>
        </pc:spChg>
        <pc:spChg chg="mod">
          <ac:chgData name="Richard Ball" userId="c2c6c2dd-6ddc-437e-8cdd-d7a74390accc" providerId="ADAL" clId="{85D3D7AE-F4C9-4D6A-ABB6-986BE022A5C0}" dt="2021-09-05T07:54:20.273" v="4312"/>
          <ac:spMkLst>
            <pc:docMk/>
            <pc:sldMk cId="3530243788" sldId="2174"/>
            <ac:spMk id="28" creationId="{90A1E715-E6C4-4EAA-A308-0304F375C21C}"/>
          </ac:spMkLst>
        </pc:spChg>
        <pc:spChg chg="mod">
          <ac:chgData name="Richard Ball" userId="c2c6c2dd-6ddc-437e-8cdd-d7a74390accc" providerId="ADAL" clId="{85D3D7AE-F4C9-4D6A-ABB6-986BE022A5C0}" dt="2021-09-05T07:54:20.273" v="4312"/>
          <ac:spMkLst>
            <pc:docMk/>
            <pc:sldMk cId="3530243788" sldId="2174"/>
            <ac:spMk id="29" creationId="{EDCC5934-98BA-4FCE-A29F-225B6454B5B6}"/>
          </ac:spMkLst>
        </pc:spChg>
        <pc:spChg chg="mod">
          <ac:chgData name="Richard Ball" userId="c2c6c2dd-6ddc-437e-8cdd-d7a74390accc" providerId="ADAL" clId="{85D3D7AE-F4C9-4D6A-ABB6-986BE022A5C0}" dt="2021-09-05T07:54:20.273" v="4312"/>
          <ac:spMkLst>
            <pc:docMk/>
            <pc:sldMk cId="3530243788" sldId="2174"/>
            <ac:spMk id="30" creationId="{A8AAB2AE-76DF-407E-96FB-71B31DC7C9C3}"/>
          </ac:spMkLst>
        </pc:spChg>
        <pc:spChg chg="mod">
          <ac:chgData name="Richard Ball" userId="c2c6c2dd-6ddc-437e-8cdd-d7a74390accc" providerId="ADAL" clId="{85D3D7AE-F4C9-4D6A-ABB6-986BE022A5C0}" dt="2021-09-05T07:54:20.273" v="4312"/>
          <ac:spMkLst>
            <pc:docMk/>
            <pc:sldMk cId="3530243788" sldId="2174"/>
            <ac:spMk id="31" creationId="{B13611B8-5D4D-4F66-B09A-B585503C10C4}"/>
          </ac:spMkLst>
        </pc:spChg>
        <pc:spChg chg="mod">
          <ac:chgData name="Richard Ball" userId="c2c6c2dd-6ddc-437e-8cdd-d7a74390accc" providerId="ADAL" clId="{85D3D7AE-F4C9-4D6A-ABB6-986BE022A5C0}" dt="2021-09-05T07:54:20.273" v="4312"/>
          <ac:spMkLst>
            <pc:docMk/>
            <pc:sldMk cId="3530243788" sldId="2174"/>
            <ac:spMk id="32" creationId="{C6F4D677-7528-4A91-A898-C5029A554074}"/>
          </ac:spMkLst>
        </pc:spChg>
        <pc:spChg chg="mod">
          <ac:chgData name="Richard Ball" userId="c2c6c2dd-6ddc-437e-8cdd-d7a74390accc" providerId="ADAL" clId="{85D3D7AE-F4C9-4D6A-ABB6-986BE022A5C0}" dt="2021-09-05T07:54:20.273" v="4312"/>
          <ac:spMkLst>
            <pc:docMk/>
            <pc:sldMk cId="3530243788" sldId="2174"/>
            <ac:spMk id="33" creationId="{C2D35752-61A9-4F5E-B3CB-BB91879E7487}"/>
          </ac:spMkLst>
        </pc:spChg>
        <pc:spChg chg="mod">
          <ac:chgData name="Richard Ball" userId="c2c6c2dd-6ddc-437e-8cdd-d7a74390accc" providerId="ADAL" clId="{85D3D7AE-F4C9-4D6A-ABB6-986BE022A5C0}" dt="2021-09-05T07:54:20.273" v="4312"/>
          <ac:spMkLst>
            <pc:docMk/>
            <pc:sldMk cId="3530243788" sldId="2174"/>
            <ac:spMk id="34" creationId="{84F22FF3-C5D9-4BBB-87A1-8C2498EE147F}"/>
          </ac:spMkLst>
        </pc:spChg>
        <pc:spChg chg="mod">
          <ac:chgData name="Richard Ball" userId="c2c6c2dd-6ddc-437e-8cdd-d7a74390accc" providerId="ADAL" clId="{85D3D7AE-F4C9-4D6A-ABB6-986BE022A5C0}" dt="2021-09-05T07:54:20.273" v="4312"/>
          <ac:spMkLst>
            <pc:docMk/>
            <pc:sldMk cId="3530243788" sldId="2174"/>
            <ac:spMk id="35" creationId="{6B0CBEA6-BE73-4087-B85D-5B95E4D41E1B}"/>
          </ac:spMkLst>
        </pc:spChg>
        <pc:spChg chg="mod">
          <ac:chgData name="Richard Ball" userId="c2c6c2dd-6ddc-437e-8cdd-d7a74390accc" providerId="ADAL" clId="{85D3D7AE-F4C9-4D6A-ABB6-986BE022A5C0}" dt="2021-09-05T07:54:20.273" v="4312"/>
          <ac:spMkLst>
            <pc:docMk/>
            <pc:sldMk cId="3530243788" sldId="2174"/>
            <ac:spMk id="7170" creationId="{234B7F53-AB4C-44D3-B25F-4B7B48DDA8C0}"/>
          </ac:spMkLst>
        </pc:spChg>
        <pc:spChg chg="mod">
          <ac:chgData name="Richard Ball" userId="c2c6c2dd-6ddc-437e-8cdd-d7a74390accc" providerId="ADAL" clId="{85D3D7AE-F4C9-4D6A-ABB6-986BE022A5C0}" dt="2021-09-05T07:54:20.273" v="4312"/>
          <ac:spMkLst>
            <pc:docMk/>
            <pc:sldMk cId="3530243788" sldId="2174"/>
            <ac:spMk id="7172" creationId="{C1B0A9CD-81D0-4F5F-A16C-18CBC101DDD3}"/>
          </ac:spMkLst>
        </pc:spChg>
        <pc:picChg chg="mod">
          <ac:chgData name="Richard Ball" userId="c2c6c2dd-6ddc-437e-8cdd-d7a74390accc" providerId="ADAL" clId="{85D3D7AE-F4C9-4D6A-ABB6-986BE022A5C0}" dt="2021-09-05T07:54:20.273" v="4312"/>
          <ac:picMkLst>
            <pc:docMk/>
            <pc:sldMk cId="3530243788" sldId="2174"/>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4067442827" sldId="2175"/>
        </pc:sldMkLst>
        <pc:spChg chg="mod">
          <ac:chgData name="Richard Ball" userId="c2c6c2dd-6ddc-437e-8cdd-d7a74390accc" providerId="ADAL" clId="{85D3D7AE-F4C9-4D6A-ABB6-986BE022A5C0}" dt="2021-09-05T07:54:20.273" v="4312"/>
          <ac:spMkLst>
            <pc:docMk/>
            <pc:sldMk cId="4067442827" sldId="2175"/>
            <ac:spMk id="2" creationId="{3AD1AD80-411C-47D9-91F6-2760D0DA19D9}"/>
          </ac:spMkLst>
        </pc:spChg>
        <pc:spChg chg="mod">
          <ac:chgData name="Richard Ball" userId="c2c6c2dd-6ddc-437e-8cdd-d7a74390accc" providerId="ADAL" clId="{85D3D7AE-F4C9-4D6A-ABB6-986BE022A5C0}" dt="2021-09-05T07:54:20.273" v="4312"/>
          <ac:spMkLst>
            <pc:docMk/>
            <pc:sldMk cId="4067442827" sldId="2175"/>
            <ac:spMk id="3" creationId="{B1D6207E-5CCF-4165-B161-4112AD5817CA}"/>
          </ac:spMkLst>
        </pc:spChg>
        <pc:spChg chg="mod">
          <ac:chgData name="Richard Ball" userId="c2c6c2dd-6ddc-437e-8cdd-d7a74390accc" providerId="ADAL" clId="{85D3D7AE-F4C9-4D6A-ABB6-986BE022A5C0}" dt="2021-09-05T07:54:20.273" v="4312"/>
          <ac:spMkLst>
            <pc:docMk/>
            <pc:sldMk cId="4067442827" sldId="2175"/>
            <ac:spMk id="14" creationId="{47177EF5-4F72-4BBD-9F78-2B447F70FB7C}"/>
          </ac:spMkLst>
        </pc:spChg>
        <pc:spChg chg="mod">
          <ac:chgData name="Richard Ball" userId="c2c6c2dd-6ddc-437e-8cdd-d7a74390accc" providerId="ADAL" clId="{85D3D7AE-F4C9-4D6A-ABB6-986BE022A5C0}" dt="2021-09-05T07:54:20.273" v="4312"/>
          <ac:spMkLst>
            <pc:docMk/>
            <pc:sldMk cId="4067442827" sldId="2175"/>
            <ac:spMk id="22" creationId="{775CA94C-5DDB-4CEF-85D7-F5CD9777E385}"/>
          </ac:spMkLst>
        </pc:spChg>
        <pc:spChg chg="mod">
          <ac:chgData name="Richard Ball" userId="c2c6c2dd-6ddc-437e-8cdd-d7a74390accc" providerId="ADAL" clId="{85D3D7AE-F4C9-4D6A-ABB6-986BE022A5C0}" dt="2021-09-05T07:54:20.273" v="4312"/>
          <ac:spMkLst>
            <pc:docMk/>
            <pc:sldMk cId="4067442827" sldId="2175"/>
            <ac:spMk id="23" creationId="{779C7B8C-BA49-420D-A3C9-D71E1D80489F}"/>
          </ac:spMkLst>
        </pc:spChg>
        <pc:spChg chg="mod">
          <ac:chgData name="Richard Ball" userId="c2c6c2dd-6ddc-437e-8cdd-d7a74390accc" providerId="ADAL" clId="{85D3D7AE-F4C9-4D6A-ABB6-986BE022A5C0}" dt="2021-09-05T07:54:20.273" v="4312"/>
          <ac:spMkLst>
            <pc:docMk/>
            <pc:sldMk cId="4067442827" sldId="2175"/>
            <ac:spMk id="24" creationId="{31AEEE32-7239-417C-AF6E-E8E8447A5A88}"/>
          </ac:spMkLst>
        </pc:spChg>
        <pc:spChg chg="mod">
          <ac:chgData name="Richard Ball" userId="c2c6c2dd-6ddc-437e-8cdd-d7a74390accc" providerId="ADAL" clId="{85D3D7AE-F4C9-4D6A-ABB6-986BE022A5C0}" dt="2021-09-05T07:54:20.273" v="4312"/>
          <ac:spMkLst>
            <pc:docMk/>
            <pc:sldMk cId="4067442827" sldId="2175"/>
            <ac:spMk id="25" creationId="{E10E4794-5B30-423B-9DE5-3B75DFB04E52}"/>
          </ac:spMkLst>
        </pc:spChg>
        <pc:spChg chg="mod">
          <ac:chgData name="Richard Ball" userId="c2c6c2dd-6ddc-437e-8cdd-d7a74390accc" providerId="ADAL" clId="{85D3D7AE-F4C9-4D6A-ABB6-986BE022A5C0}" dt="2021-09-05T07:54:20.273" v="4312"/>
          <ac:spMkLst>
            <pc:docMk/>
            <pc:sldMk cId="4067442827" sldId="2175"/>
            <ac:spMk id="26" creationId="{A1911212-BCFF-48C0-82CB-2C0D09FAA99A}"/>
          </ac:spMkLst>
        </pc:spChg>
        <pc:spChg chg="mod">
          <ac:chgData name="Richard Ball" userId="c2c6c2dd-6ddc-437e-8cdd-d7a74390accc" providerId="ADAL" clId="{85D3D7AE-F4C9-4D6A-ABB6-986BE022A5C0}" dt="2021-09-05T07:54:20.273" v="4312"/>
          <ac:spMkLst>
            <pc:docMk/>
            <pc:sldMk cId="4067442827" sldId="2175"/>
            <ac:spMk id="27" creationId="{9CF73E43-00A1-4A80-8589-081B95866A57}"/>
          </ac:spMkLst>
        </pc:spChg>
        <pc:spChg chg="mod">
          <ac:chgData name="Richard Ball" userId="c2c6c2dd-6ddc-437e-8cdd-d7a74390accc" providerId="ADAL" clId="{85D3D7AE-F4C9-4D6A-ABB6-986BE022A5C0}" dt="2021-09-05T07:54:20.273" v="4312"/>
          <ac:spMkLst>
            <pc:docMk/>
            <pc:sldMk cId="4067442827" sldId="2175"/>
            <ac:spMk id="28" creationId="{90A1E715-E6C4-4EAA-A308-0304F375C21C}"/>
          </ac:spMkLst>
        </pc:spChg>
        <pc:spChg chg="mod">
          <ac:chgData name="Richard Ball" userId="c2c6c2dd-6ddc-437e-8cdd-d7a74390accc" providerId="ADAL" clId="{85D3D7AE-F4C9-4D6A-ABB6-986BE022A5C0}" dt="2021-09-05T07:54:20.273" v="4312"/>
          <ac:spMkLst>
            <pc:docMk/>
            <pc:sldMk cId="4067442827" sldId="2175"/>
            <ac:spMk id="29" creationId="{EDCC5934-98BA-4FCE-A29F-225B6454B5B6}"/>
          </ac:spMkLst>
        </pc:spChg>
        <pc:spChg chg="mod">
          <ac:chgData name="Richard Ball" userId="c2c6c2dd-6ddc-437e-8cdd-d7a74390accc" providerId="ADAL" clId="{85D3D7AE-F4C9-4D6A-ABB6-986BE022A5C0}" dt="2021-09-05T07:54:20.273" v="4312"/>
          <ac:spMkLst>
            <pc:docMk/>
            <pc:sldMk cId="4067442827" sldId="2175"/>
            <ac:spMk id="30" creationId="{A8AAB2AE-76DF-407E-96FB-71B31DC7C9C3}"/>
          </ac:spMkLst>
        </pc:spChg>
        <pc:spChg chg="mod">
          <ac:chgData name="Richard Ball" userId="c2c6c2dd-6ddc-437e-8cdd-d7a74390accc" providerId="ADAL" clId="{85D3D7AE-F4C9-4D6A-ABB6-986BE022A5C0}" dt="2021-09-05T07:54:20.273" v="4312"/>
          <ac:spMkLst>
            <pc:docMk/>
            <pc:sldMk cId="4067442827" sldId="2175"/>
            <ac:spMk id="31" creationId="{B13611B8-5D4D-4F66-B09A-B585503C10C4}"/>
          </ac:spMkLst>
        </pc:spChg>
        <pc:spChg chg="mod">
          <ac:chgData name="Richard Ball" userId="c2c6c2dd-6ddc-437e-8cdd-d7a74390accc" providerId="ADAL" clId="{85D3D7AE-F4C9-4D6A-ABB6-986BE022A5C0}" dt="2021-09-05T07:54:20.273" v="4312"/>
          <ac:spMkLst>
            <pc:docMk/>
            <pc:sldMk cId="4067442827" sldId="2175"/>
            <ac:spMk id="32" creationId="{C6F4D677-7528-4A91-A898-C5029A554074}"/>
          </ac:spMkLst>
        </pc:spChg>
        <pc:spChg chg="mod">
          <ac:chgData name="Richard Ball" userId="c2c6c2dd-6ddc-437e-8cdd-d7a74390accc" providerId="ADAL" clId="{85D3D7AE-F4C9-4D6A-ABB6-986BE022A5C0}" dt="2021-09-05T07:54:20.273" v="4312"/>
          <ac:spMkLst>
            <pc:docMk/>
            <pc:sldMk cId="4067442827" sldId="2175"/>
            <ac:spMk id="33" creationId="{C2D35752-61A9-4F5E-B3CB-BB91879E7487}"/>
          </ac:spMkLst>
        </pc:spChg>
        <pc:spChg chg="mod">
          <ac:chgData name="Richard Ball" userId="c2c6c2dd-6ddc-437e-8cdd-d7a74390accc" providerId="ADAL" clId="{85D3D7AE-F4C9-4D6A-ABB6-986BE022A5C0}" dt="2021-09-05T07:54:20.273" v="4312"/>
          <ac:spMkLst>
            <pc:docMk/>
            <pc:sldMk cId="4067442827" sldId="2175"/>
            <ac:spMk id="34" creationId="{84F22FF3-C5D9-4BBB-87A1-8C2498EE147F}"/>
          </ac:spMkLst>
        </pc:spChg>
        <pc:spChg chg="mod">
          <ac:chgData name="Richard Ball" userId="c2c6c2dd-6ddc-437e-8cdd-d7a74390accc" providerId="ADAL" clId="{85D3D7AE-F4C9-4D6A-ABB6-986BE022A5C0}" dt="2021-09-05T07:54:20.273" v="4312"/>
          <ac:spMkLst>
            <pc:docMk/>
            <pc:sldMk cId="4067442827" sldId="2175"/>
            <ac:spMk id="35" creationId="{6B0CBEA6-BE73-4087-B85D-5B95E4D41E1B}"/>
          </ac:spMkLst>
        </pc:spChg>
        <pc:spChg chg="mod">
          <ac:chgData name="Richard Ball" userId="c2c6c2dd-6ddc-437e-8cdd-d7a74390accc" providerId="ADAL" clId="{85D3D7AE-F4C9-4D6A-ABB6-986BE022A5C0}" dt="2021-09-05T07:54:20.273" v="4312"/>
          <ac:spMkLst>
            <pc:docMk/>
            <pc:sldMk cId="4067442827" sldId="2175"/>
            <ac:spMk id="7170" creationId="{234B7F53-AB4C-44D3-B25F-4B7B48DDA8C0}"/>
          </ac:spMkLst>
        </pc:spChg>
        <pc:spChg chg="mod">
          <ac:chgData name="Richard Ball" userId="c2c6c2dd-6ddc-437e-8cdd-d7a74390accc" providerId="ADAL" clId="{85D3D7AE-F4C9-4D6A-ABB6-986BE022A5C0}" dt="2021-09-05T07:54:20.273" v="4312"/>
          <ac:spMkLst>
            <pc:docMk/>
            <pc:sldMk cId="4067442827" sldId="2175"/>
            <ac:spMk id="7172" creationId="{C1B0A9CD-81D0-4F5F-A16C-18CBC101DDD3}"/>
          </ac:spMkLst>
        </pc:spChg>
        <pc:picChg chg="mod">
          <ac:chgData name="Richard Ball" userId="c2c6c2dd-6ddc-437e-8cdd-d7a74390accc" providerId="ADAL" clId="{85D3D7AE-F4C9-4D6A-ABB6-986BE022A5C0}" dt="2021-09-05T07:54:20.273" v="4312"/>
          <ac:picMkLst>
            <pc:docMk/>
            <pc:sldMk cId="4067442827" sldId="2175"/>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603768079" sldId="2176"/>
        </pc:sldMkLst>
        <pc:spChg chg="mod">
          <ac:chgData name="Richard Ball" userId="c2c6c2dd-6ddc-437e-8cdd-d7a74390accc" providerId="ADAL" clId="{85D3D7AE-F4C9-4D6A-ABB6-986BE022A5C0}" dt="2021-09-05T07:54:20.273" v="4312"/>
          <ac:spMkLst>
            <pc:docMk/>
            <pc:sldMk cId="603768079" sldId="2176"/>
            <ac:spMk id="2" creationId="{3AD1AD80-411C-47D9-91F6-2760D0DA19D9}"/>
          </ac:spMkLst>
        </pc:spChg>
        <pc:spChg chg="mod">
          <ac:chgData name="Richard Ball" userId="c2c6c2dd-6ddc-437e-8cdd-d7a74390accc" providerId="ADAL" clId="{85D3D7AE-F4C9-4D6A-ABB6-986BE022A5C0}" dt="2021-09-05T07:54:20.273" v="4312"/>
          <ac:spMkLst>
            <pc:docMk/>
            <pc:sldMk cId="603768079" sldId="2176"/>
            <ac:spMk id="3" creationId="{B1D6207E-5CCF-4165-B161-4112AD5817CA}"/>
          </ac:spMkLst>
        </pc:spChg>
        <pc:spChg chg="mod">
          <ac:chgData name="Richard Ball" userId="c2c6c2dd-6ddc-437e-8cdd-d7a74390accc" providerId="ADAL" clId="{85D3D7AE-F4C9-4D6A-ABB6-986BE022A5C0}" dt="2021-09-05T07:54:20.273" v="4312"/>
          <ac:spMkLst>
            <pc:docMk/>
            <pc:sldMk cId="603768079" sldId="2176"/>
            <ac:spMk id="14" creationId="{47177EF5-4F72-4BBD-9F78-2B447F70FB7C}"/>
          </ac:spMkLst>
        </pc:spChg>
        <pc:spChg chg="mod">
          <ac:chgData name="Richard Ball" userId="c2c6c2dd-6ddc-437e-8cdd-d7a74390accc" providerId="ADAL" clId="{85D3D7AE-F4C9-4D6A-ABB6-986BE022A5C0}" dt="2021-09-05T07:54:20.273" v="4312"/>
          <ac:spMkLst>
            <pc:docMk/>
            <pc:sldMk cId="603768079" sldId="2176"/>
            <ac:spMk id="22" creationId="{775CA94C-5DDB-4CEF-85D7-F5CD9777E385}"/>
          </ac:spMkLst>
        </pc:spChg>
        <pc:spChg chg="mod">
          <ac:chgData name="Richard Ball" userId="c2c6c2dd-6ddc-437e-8cdd-d7a74390accc" providerId="ADAL" clId="{85D3D7AE-F4C9-4D6A-ABB6-986BE022A5C0}" dt="2021-09-05T07:54:20.273" v="4312"/>
          <ac:spMkLst>
            <pc:docMk/>
            <pc:sldMk cId="603768079" sldId="2176"/>
            <ac:spMk id="23" creationId="{779C7B8C-BA49-420D-A3C9-D71E1D80489F}"/>
          </ac:spMkLst>
        </pc:spChg>
        <pc:spChg chg="mod">
          <ac:chgData name="Richard Ball" userId="c2c6c2dd-6ddc-437e-8cdd-d7a74390accc" providerId="ADAL" clId="{85D3D7AE-F4C9-4D6A-ABB6-986BE022A5C0}" dt="2021-09-05T07:54:20.273" v="4312"/>
          <ac:spMkLst>
            <pc:docMk/>
            <pc:sldMk cId="603768079" sldId="2176"/>
            <ac:spMk id="24" creationId="{31AEEE32-7239-417C-AF6E-E8E8447A5A88}"/>
          </ac:spMkLst>
        </pc:spChg>
        <pc:spChg chg="mod">
          <ac:chgData name="Richard Ball" userId="c2c6c2dd-6ddc-437e-8cdd-d7a74390accc" providerId="ADAL" clId="{85D3D7AE-F4C9-4D6A-ABB6-986BE022A5C0}" dt="2021-09-05T07:54:20.273" v="4312"/>
          <ac:spMkLst>
            <pc:docMk/>
            <pc:sldMk cId="603768079" sldId="2176"/>
            <ac:spMk id="25" creationId="{E10E4794-5B30-423B-9DE5-3B75DFB04E52}"/>
          </ac:spMkLst>
        </pc:spChg>
        <pc:spChg chg="mod">
          <ac:chgData name="Richard Ball" userId="c2c6c2dd-6ddc-437e-8cdd-d7a74390accc" providerId="ADAL" clId="{85D3D7AE-F4C9-4D6A-ABB6-986BE022A5C0}" dt="2021-09-05T07:54:20.273" v="4312"/>
          <ac:spMkLst>
            <pc:docMk/>
            <pc:sldMk cId="603768079" sldId="2176"/>
            <ac:spMk id="26" creationId="{A1911212-BCFF-48C0-82CB-2C0D09FAA99A}"/>
          </ac:spMkLst>
        </pc:spChg>
        <pc:spChg chg="mod">
          <ac:chgData name="Richard Ball" userId="c2c6c2dd-6ddc-437e-8cdd-d7a74390accc" providerId="ADAL" clId="{85D3D7AE-F4C9-4D6A-ABB6-986BE022A5C0}" dt="2021-09-05T07:54:20.273" v="4312"/>
          <ac:spMkLst>
            <pc:docMk/>
            <pc:sldMk cId="603768079" sldId="2176"/>
            <ac:spMk id="27" creationId="{9CF73E43-00A1-4A80-8589-081B95866A57}"/>
          </ac:spMkLst>
        </pc:spChg>
        <pc:spChg chg="mod">
          <ac:chgData name="Richard Ball" userId="c2c6c2dd-6ddc-437e-8cdd-d7a74390accc" providerId="ADAL" clId="{85D3D7AE-F4C9-4D6A-ABB6-986BE022A5C0}" dt="2021-09-05T07:54:20.273" v="4312"/>
          <ac:spMkLst>
            <pc:docMk/>
            <pc:sldMk cId="603768079" sldId="2176"/>
            <ac:spMk id="28" creationId="{90A1E715-E6C4-4EAA-A308-0304F375C21C}"/>
          </ac:spMkLst>
        </pc:spChg>
        <pc:spChg chg="del">
          <ac:chgData name="Richard Ball" userId="c2c6c2dd-6ddc-437e-8cdd-d7a74390accc" providerId="ADAL" clId="{85D3D7AE-F4C9-4D6A-ABB6-986BE022A5C0}" dt="2021-09-03T13:43:04.060" v="1688" actId="478"/>
          <ac:spMkLst>
            <pc:docMk/>
            <pc:sldMk cId="603768079" sldId="2176"/>
            <ac:spMk id="29" creationId="{EDCC5934-98BA-4FCE-A29F-225B6454B5B6}"/>
          </ac:spMkLst>
        </pc:spChg>
        <pc:spChg chg="mod">
          <ac:chgData name="Richard Ball" userId="c2c6c2dd-6ddc-437e-8cdd-d7a74390accc" providerId="ADAL" clId="{85D3D7AE-F4C9-4D6A-ABB6-986BE022A5C0}" dt="2021-09-05T07:54:20.273" v="4312"/>
          <ac:spMkLst>
            <pc:docMk/>
            <pc:sldMk cId="603768079" sldId="2176"/>
            <ac:spMk id="30" creationId="{A8AAB2AE-76DF-407E-96FB-71B31DC7C9C3}"/>
          </ac:spMkLst>
        </pc:spChg>
        <pc:spChg chg="mod">
          <ac:chgData name="Richard Ball" userId="c2c6c2dd-6ddc-437e-8cdd-d7a74390accc" providerId="ADAL" clId="{85D3D7AE-F4C9-4D6A-ABB6-986BE022A5C0}" dt="2021-09-05T07:54:20.273" v="4312"/>
          <ac:spMkLst>
            <pc:docMk/>
            <pc:sldMk cId="603768079" sldId="2176"/>
            <ac:spMk id="31" creationId="{B13611B8-5D4D-4F66-B09A-B585503C10C4}"/>
          </ac:spMkLst>
        </pc:spChg>
        <pc:spChg chg="mod">
          <ac:chgData name="Richard Ball" userId="c2c6c2dd-6ddc-437e-8cdd-d7a74390accc" providerId="ADAL" clId="{85D3D7AE-F4C9-4D6A-ABB6-986BE022A5C0}" dt="2021-09-05T07:54:20.273" v="4312"/>
          <ac:spMkLst>
            <pc:docMk/>
            <pc:sldMk cId="603768079" sldId="2176"/>
            <ac:spMk id="32" creationId="{C6F4D677-7528-4A91-A898-C5029A554074}"/>
          </ac:spMkLst>
        </pc:spChg>
        <pc:spChg chg="mod">
          <ac:chgData name="Richard Ball" userId="c2c6c2dd-6ddc-437e-8cdd-d7a74390accc" providerId="ADAL" clId="{85D3D7AE-F4C9-4D6A-ABB6-986BE022A5C0}" dt="2021-09-05T07:54:20.273" v="4312"/>
          <ac:spMkLst>
            <pc:docMk/>
            <pc:sldMk cId="603768079" sldId="2176"/>
            <ac:spMk id="33" creationId="{C2D35752-61A9-4F5E-B3CB-BB91879E7487}"/>
          </ac:spMkLst>
        </pc:spChg>
        <pc:spChg chg="mod">
          <ac:chgData name="Richard Ball" userId="c2c6c2dd-6ddc-437e-8cdd-d7a74390accc" providerId="ADAL" clId="{85D3D7AE-F4C9-4D6A-ABB6-986BE022A5C0}" dt="2021-09-05T07:54:20.273" v="4312"/>
          <ac:spMkLst>
            <pc:docMk/>
            <pc:sldMk cId="603768079" sldId="2176"/>
            <ac:spMk id="34" creationId="{84F22FF3-C5D9-4BBB-87A1-8C2498EE147F}"/>
          </ac:spMkLst>
        </pc:spChg>
        <pc:spChg chg="mod">
          <ac:chgData name="Richard Ball" userId="c2c6c2dd-6ddc-437e-8cdd-d7a74390accc" providerId="ADAL" clId="{85D3D7AE-F4C9-4D6A-ABB6-986BE022A5C0}" dt="2021-09-05T07:54:20.273" v="4312"/>
          <ac:spMkLst>
            <pc:docMk/>
            <pc:sldMk cId="603768079" sldId="2176"/>
            <ac:spMk id="35" creationId="{6B0CBEA6-BE73-4087-B85D-5B95E4D41E1B}"/>
          </ac:spMkLst>
        </pc:spChg>
        <pc:spChg chg="mod">
          <ac:chgData name="Richard Ball" userId="c2c6c2dd-6ddc-437e-8cdd-d7a74390accc" providerId="ADAL" clId="{85D3D7AE-F4C9-4D6A-ABB6-986BE022A5C0}" dt="2021-09-05T07:54:20.273" v="4312"/>
          <ac:spMkLst>
            <pc:docMk/>
            <pc:sldMk cId="603768079" sldId="2176"/>
            <ac:spMk id="7170" creationId="{234B7F53-AB4C-44D3-B25F-4B7B48DDA8C0}"/>
          </ac:spMkLst>
        </pc:spChg>
        <pc:spChg chg="mod">
          <ac:chgData name="Richard Ball" userId="c2c6c2dd-6ddc-437e-8cdd-d7a74390accc" providerId="ADAL" clId="{85D3D7AE-F4C9-4D6A-ABB6-986BE022A5C0}" dt="2021-09-05T07:54:20.273" v="4312"/>
          <ac:spMkLst>
            <pc:docMk/>
            <pc:sldMk cId="603768079" sldId="2176"/>
            <ac:spMk id="7172" creationId="{C1B0A9CD-81D0-4F5F-A16C-18CBC101DDD3}"/>
          </ac:spMkLst>
        </pc:spChg>
        <pc:picChg chg="mod">
          <ac:chgData name="Richard Ball" userId="c2c6c2dd-6ddc-437e-8cdd-d7a74390accc" providerId="ADAL" clId="{85D3D7AE-F4C9-4D6A-ABB6-986BE022A5C0}" dt="2021-09-05T07:54:20.273" v="4312"/>
          <ac:picMkLst>
            <pc:docMk/>
            <pc:sldMk cId="603768079" sldId="2176"/>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3417258635" sldId="2177"/>
        </pc:sldMkLst>
        <pc:spChg chg="mod">
          <ac:chgData name="Richard Ball" userId="c2c6c2dd-6ddc-437e-8cdd-d7a74390accc" providerId="ADAL" clId="{85D3D7AE-F4C9-4D6A-ABB6-986BE022A5C0}" dt="2021-09-05T07:54:20.273" v="4312"/>
          <ac:spMkLst>
            <pc:docMk/>
            <pc:sldMk cId="3417258635" sldId="2177"/>
            <ac:spMk id="2" creationId="{3AD1AD80-411C-47D9-91F6-2760D0DA19D9}"/>
          </ac:spMkLst>
        </pc:spChg>
        <pc:spChg chg="mod">
          <ac:chgData name="Richard Ball" userId="c2c6c2dd-6ddc-437e-8cdd-d7a74390accc" providerId="ADAL" clId="{85D3D7AE-F4C9-4D6A-ABB6-986BE022A5C0}" dt="2021-09-05T07:54:20.273" v="4312"/>
          <ac:spMkLst>
            <pc:docMk/>
            <pc:sldMk cId="3417258635" sldId="2177"/>
            <ac:spMk id="3" creationId="{B1D6207E-5CCF-4165-B161-4112AD5817CA}"/>
          </ac:spMkLst>
        </pc:spChg>
        <pc:spChg chg="mod">
          <ac:chgData name="Richard Ball" userId="c2c6c2dd-6ddc-437e-8cdd-d7a74390accc" providerId="ADAL" clId="{85D3D7AE-F4C9-4D6A-ABB6-986BE022A5C0}" dt="2021-09-05T07:54:20.273" v="4312"/>
          <ac:spMkLst>
            <pc:docMk/>
            <pc:sldMk cId="3417258635" sldId="2177"/>
            <ac:spMk id="14" creationId="{47177EF5-4F72-4BBD-9F78-2B447F70FB7C}"/>
          </ac:spMkLst>
        </pc:spChg>
        <pc:spChg chg="mod">
          <ac:chgData name="Richard Ball" userId="c2c6c2dd-6ddc-437e-8cdd-d7a74390accc" providerId="ADAL" clId="{85D3D7AE-F4C9-4D6A-ABB6-986BE022A5C0}" dt="2021-09-05T07:54:20.273" v="4312"/>
          <ac:spMkLst>
            <pc:docMk/>
            <pc:sldMk cId="3417258635" sldId="2177"/>
            <ac:spMk id="22" creationId="{775CA94C-5DDB-4CEF-85D7-F5CD9777E385}"/>
          </ac:spMkLst>
        </pc:spChg>
        <pc:spChg chg="mod">
          <ac:chgData name="Richard Ball" userId="c2c6c2dd-6ddc-437e-8cdd-d7a74390accc" providerId="ADAL" clId="{85D3D7AE-F4C9-4D6A-ABB6-986BE022A5C0}" dt="2021-09-05T07:54:20.273" v="4312"/>
          <ac:spMkLst>
            <pc:docMk/>
            <pc:sldMk cId="3417258635" sldId="2177"/>
            <ac:spMk id="23" creationId="{779C7B8C-BA49-420D-A3C9-D71E1D80489F}"/>
          </ac:spMkLst>
        </pc:spChg>
        <pc:spChg chg="mod">
          <ac:chgData name="Richard Ball" userId="c2c6c2dd-6ddc-437e-8cdd-d7a74390accc" providerId="ADAL" clId="{85D3D7AE-F4C9-4D6A-ABB6-986BE022A5C0}" dt="2021-09-05T07:54:20.273" v="4312"/>
          <ac:spMkLst>
            <pc:docMk/>
            <pc:sldMk cId="3417258635" sldId="2177"/>
            <ac:spMk id="24" creationId="{31AEEE32-7239-417C-AF6E-E8E8447A5A88}"/>
          </ac:spMkLst>
        </pc:spChg>
        <pc:spChg chg="mod">
          <ac:chgData name="Richard Ball" userId="c2c6c2dd-6ddc-437e-8cdd-d7a74390accc" providerId="ADAL" clId="{85D3D7AE-F4C9-4D6A-ABB6-986BE022A5C0}" dt="2021-09-05T07:54:20.273" v="4312"/>
          <ac:spMkLst>
            <pc:docMk/>
            <pc:sldMk cId="3417258635" sldId="2177"/>
            <ac:spMk id="25" creationId="{E10E4794-5B30-423B-9DE5-3B75DFB04E52}"/>
          </ac:spMkLst>
        </pc:spChg>
        <pc:spChg chg="mod">
          <ac:chgData name="Richard Ball" userId="c2c6c2dd-6ddc-437e-8cdd-d7a74390accc" providerId="ADAL" clId="{85D3D7AE-F4C9-4D6A-ABB6-986BE022A5C0}" dt="2021-09-05T07:54:20.273" v="4312"/>
          <ac:spMkLst>
            <pc:docMk/>
            <pc:sldMk cId="3417258635" sldId="2177"/>
            <ac:spMk id="26" creationId="{A1911212-BCFF-48C0-82CB-2C0D09FAA99A}"/>
          </ac:spMkLst>
        </pc:spChg>
        <pc:spChg chg="mod">
          <ac:chgData name="Richard Ball" userId="c2c6c2dd-6ddc-437e-8cdd-d7a74390accc" providerId="ADAL" clId="{85D3D7AE-F4C9-4D6A-ABB6-986BE022A5C0}" dt="2021-09-05T07:54:20.273" v="4312"/>
          <ac:spMkLst>
            <pc:docMk/>
            <pc:sldMk cId="3417258635" sldId="2177"/>
            <ac:spMk id="27" creationId="{9CF73E43-00A1-4A80-8589-081B95866A57}"/>
          </ac:spMkLst>
        </pc:spChg>
        <pc:spChg chg="mod">
          <ac:chgData name="Richard Ball" userId="c2c6c2dd-6ddc-437e-8cdd-d7a74390accc" providerId="ADAL" clId="{85D3D7AE-F4C9-4D6A-ABB6-986BE022A5C0}" dt="2021-09-05T07:54:20.273" v="4312"/>
          <ac:spMkLst>
            <pc:docMk/>
            <pc:sldMk cId="3417258635" sldId="2177"/>
            <ac:spMk id="28" creationId="{90A1E715-E6C4-4EAA-A308-0304F375C21C}"/>
          </ac:spMkLst>
        </pc:spChg>
        <pc:spChg chg="mod">
          <ac:chgData name="Richard Ball" userId="c2c6c2dd-6ddc-437e-8cdd-d7a74390accc" providerId="ADAL" clId="{85D3D7AE-F4C9-4D6A-ABB6-986BE022A5C0}" dt="2021-09-05T07:54:20.273" v="4312"/>
          <ac:spMkLst>
            <pc:docMk/>
            <pc:sldMk cId="3417258635" sldId="2177"/>
            <ac:spMk id="29" creationId="{EDCC5934-98BA-4FCE-A29F-225B6454B5B6}"/>
          </ac:spMkLst>
        </pc:spChg>
        <pc:spChg chg="mod">
          <ac:chgData name="Richard Ball" userId="c2c6c2dd-6ddc-437e-8cdd-d7a74390accc" providerId="ADAL" clId="{85D3D7AE-F4C9-4D6A-ABB6-986BE022A5C0}" dt="2021-09-05T07:54:20.273" v="4312"/>
          <ac:spMkLst>
            <pc:docMk/>
            <pc:sldMk cId="3417258635" sldId="2177"/>
            <ac:spMk id="30" creationId="{A8AAB2AE-76DF-407E-96FB-71B31DC7C9C3}"/>
          </ac:spMkLst>
        </pc:spChg>
        <pc:spChg chg="mod">
          <ac:chgData name="Richard Ball" userId="c2c6c2dd-6ddc-437e-8cdd-d7a74390accc" providerId="ADAL" clId="{85D3D7AE-F4C9-4D6A-ABB6-986BE022A5C0}" dt="2021-09-05T07:54:20.273" v="4312"/>
          <ac:spMkLst>
            <pc:docMk/>
            <pc:sldMk cId="3417258635" sldId="2177"/>
            <ac:spMk id="31" creationId="{B13611B8-5D4D-4F66-B09A-B585503C10C4}"/>
          </ac:spMkLst>
        </pc:spChg>
        <pc:spChg chg="mod">
          <ac:chgData name="Richard Ball" userId="c2c6c2dd-6ddc-437e-8cdd-d7a74390accc" providerId="ADAL" clId="{85D3D7AE-F4C9-4D6A-ABB6-986BE022A5C0}" dt="2021-09-05T07:54:20.273" v="4312"/>
          <ac:spMkLst>
            <pc:docMk/>
            <pc:sldMk cId="3417258635" sldId="2177"/>
            <ac:spMk id="32" creationId="{C6F4D677-7528-4A91-A898-C5029A554074}"/>
          </ac:spMkLst>
        </pc:spChg>
        <pc:spChg chg="mod">
          <ac:chgData name="Richard Ball" userId="c2c6c2dd-6ddc-437e-8cdd-d7a74390accc" providerId="ADAL" clId="{85D3D7AE-F4C9-4D6A-ABB6-986BE022A5C0}" dt="2021-09-05T07:54:20.273" v="4312"/>
          <ac:spMkLst>
            <pc:docMk/>
            <pc:sldMk cId="3417258635" sldId="2177"/>
            <ac:spMk id="33" creationId="{C2D35752-61A9-4F5E-B3CB-BB91879E7487}"/>
          </ac:spMkLst>
        </pc:spChg>
        <pc:spChg chg="mod">
          <ac:chgData name="Richard Ball" userId="c2c6c2dd-6ddc-437e-8cdd-d7a74390accc" providerId="ADAL" clId="{85D3D7AE-F4C9-4D6A-ABB6-986BE022A5C0}" dt="2021-09-05T07:54:20.273" v="4312"/>
          <ac:spMkLst>
            <pc:docMk/>
            <pc:sldMk cId="3417258635" sldId="2177"/>
            <ac:spMk id="34" creationId="{84F22FF3-C5D9-4BBB-87A1-8C2498EE147F}"/>
          </ac:spMkLst>
        </pc:spChg>
        <pc:spChg chg="mod">
          <ac:chgData name="Richard Ball" userId="c2c6c2dd-6ddc-437e-8cdd-d7a74390accc" providerId="ADAL" clId="{85D3D7AE-F4C9-4D6A-ABB6-986BE022A5C0}" dt="2021-09-05T07:54:20.273" v="4312"/>
          <ac:spMkLst>
            <pc:docMk/>
            <pc:sldMk cId="3417258635" sldId="2177"/>
            <ac:spMk id="35" creationId="{6B0CBEA6-BE73-4087-B85D-5B95E4D41E1B}"/>
          </ac:spMkLst>
        </pc:spChg>
        <pc:spChg chg="mod">
          <ac:chgData name="Richard Ball" userId="c2c6c2dd-6ddc-437e-8cdd-d7a74390accc" providerId="ADAL" clId="{85D3D7AE-F4C9-4D6A-ABB6-986BE022A5C0}" dt="2021-09-05T07:54:20.273" v="4312"/>
          <ac:spMkLst>
            <pc:docMk/>
            <pc:sldMk cId="3417258635" sldId="2177"/>
            <ac:spMk id="7170" creationId="{234B7F53-AB4C-44D3-B25F-4B7B48DDA8C0}"/>
          </ac:spMkLst>
        </pc:spChg>
        <pc:spChg chg="mod">
          <ac:chgData name="Richard Ball" userId="c2c6c2dd-6ddc-437e-8cdd-d7a74390accc" providerId="ADAL" clId="{85D3D7AE-F4C9-4D6A-ABB6-986BE022A5C0}" dt="2021-09-05T07:54:20.273" v="4312"/>
          <ac:spMkLst>
            <pc:docMk/>
            <pc:sldMk cId="3417258635" sldId="2177"/>
            <ac:spMk id="7172" creationId="{C1B0A9CD-81D0-4F5F-A16C-18CBC101DDD3}"/>
          </ac:spMkLst>
        </pc:spChg>
        <pc:picChg chg="mod">
          <ac:chgData name="Richard Ball" userId="c2c6c2dd-6ddc-437e-8cdd-d7a74390accc" providerId="ADAL" clId="{85D3D7AE-F4C9-4D6A-ABB6-986BE022A5C0}" dt="2021-09-05T07:54:20.273" v="4312"/>
          <ac:picMkLst>
            <pc:docMk/>
            <pc:sldMk cId="3417258635" sldId="2177"/>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3152072434" sldId="2178"/>
        </pc:sldMkLst>
        <pc:spChg chg="mod">
          <ac:chgData name="Richard Ball" userId="c2c6c2dd-6ddc-437e-8cdd-d7a74390accc" providerId="ADAL" clId="{85D3D7AE-F4C9-4D6A-ABB6-986BE022A5C0}" dt="2021-09-05T07:54:20.273" v="4312"/>
          <ac:spMkLst>
            <pc:docMk/>
            <pc:sldMk cId="3152072434" sldId="2178"/>
            <ac:spMk id="2" creationId="{3AD1AD80-411C-47D9-91F6-2760D0DA19D9}"/>
          </ac:spMkLst>
        </pc:spChg>
        <pc:spChg chg="mod">
          <ac:chgData name="Richard Ball" userId="c2c6c2dd-6ddc-437e-8cdd-d7a74390accc" providerId="ADAL" clId="{85D3D7AE-F4C9-4D6A-ABB6-986BE022A5C0}" dt="2021-09-05T07:54:20.273" v="4312"/>
          <ac:spMkLst>
            <pc:docMk/>
            <pc:sldMk cId="3152072434" sldId="2178"/>
            <ac:spMk id="3" creationId="{B1D6207E-5CCF-4165-B161-4112AD5817CA}"/>
          </ac:spMkLst>
        </pc:spChg>
        <pc:spChg chg="mod">
          <ac:chgData name="Richard Ball" userId="c2c6c2dd-6ddc-437e-8cdd-d7a74390accc" providerId="ADAL" clId="{85D3D7AE-F4C9-4D6A-ABB6-986BE022A5C0}" dt="2021-09-05T07:54:20.273" v="4312"/>
          <ac:spMkLst>
            <pc:docMk/>
            <pc:sldMk cId="3152072434" sldId="2178"/>
            <ac:spMk id="14" creationId="{47177EF5-4F72-4BBD-9F78-2B447F70FB7C}"/>
          </ac:spMkLst>
        </pc:spChg>
        <pc:spChg chg="mod">
          <ac:chgData name="Richard Ball" userId="c2c6c2dd-6ddc-437e-8cdd-d7a74390accc" providerId="ADAL" clId="{85D3D7AE-F4C9-4D6A-ABB6-986BE022A5C0}" dt="2021-09-05T07:54:20.273" v="4312"/>
          <ac:spMkLst>
            <pc:docMk/>
            <pc:sldMk cId="3152072434" sldId="2178"/>
            <ac:spMk id="22" creationId="{775CA94C-5DDB-4CEF-85D7-F5CD9777E385}"/>
          </ac:spMkLst>
        </pc:spChg>
        <pc:spChg chg="del">
          <ac:chgData name="Richard Ball" userId="c2c6c2dd-6ddc-437e-8cdd-d7a74390accc" providerId="ADAL" clId="{85D3D7AE-F4C9-4D6A-ABB6-986BE022A5C0}" dt="2021-09-03T13:43:19.320" v="1695" actId="478"/>
          <ac:spMkLst>
            <pc:docMk/>
            <pc:sldMk cId="3152072434" sldId="2178"/>
            <ac:spMk id="23" creationId="{779C7B8C-BA49-420D-A3C9-D71E1D80489F}"/>
          </ac:spMkLst>
        </pc:spChg>
        <pc:spChg chg="mod">
          <ac:chgData name="Richard Ball" userId="c2c6c2dd-6ddc-437e-8cdd-d7a74390accc" providerId="ADAL" clId="{85D3D7AE-F4C9-4D6A-ABB6-986BE022A5C0}" dt="2021-09-05T07:54:20.273" v="4312"/>
          <ac:spMkLst>
            <pc:docMk/>
            <pc:sldMk cId="3152072434" sldId="2178"/>
            <ac:spMk id="24" creationId="{31AEEE32-7239-417C-AF6E-E8E8447A5A88}"/>
          </ac:spMkLst>
        </pc:spChg>
        <pc:spChg chg="mod">
          <ac:chgData name="Richard Ball" userId="c2c6c2dd-6ddc-437e-8cdd-d7a74390accc" providerId="ADAL" clId="{85D3D7AE-F4C9-4D6A-ABB6-986BE022A5C0}" dt="2021-09-05T07:54:20.273" v="4312"/>
          <ac:spMkLst>
            <pc:docMk/>
            <pc:sldMk cId="3152072434" sldId="2178"/>
            <ac:spMk id="25" creationId="{E10E4794-5B30-423B-9DE5-3B75DFB04E52}"/>
          </ac:spMkLst>
        </pc:spChg>
        <pc:spChg chg="mod">
          <ac:chgData name="Richard Ball" userId="c2c6c2dd-6ddc-437e-8cdd-d7a74390accc" providerId="ADAL" clId="{85D3D7AE-F4C9-4D6A-ABB6-986BE022A5C0}" dt="2021-09-05T07:54:20.273" v="4312"/>
          <ac:spMkLst>
            <pc:docMk/>
            <pc:sldMk cId="3152072434" sldId="2178"/>
            <ac:spMk id="26" creationId="{A1911212-BCFF-48C0-82CB-2C0D09FAA99A}"/>
          </ac:spMkLst>
        </pc:spChg>
        <pc:spChg chg="mod">
          <ac:chgData name="Richard Ball" userId="c2c6c2dd-6ddc-437e-8cdd-d7a74390accc" providerId="ADAL" clId="{85D3D7AE-F4C9-4D6A-ABB6-986BE022A5C0}" dt="2021-09-05T07:54:20.273" v="4312"/>
          <ac:spMkLst>
            <pc:docMk/>
            <pc:sldMk cId="3152072434" sldId="2178"/>
            <ac:spMk id="27" creationId="{9CF73E43-00A1-4A80-8589-081B95866A57}"/>
          </ac:spMkLst>
        </pc:spChg>
        <pc:spChg chg="mod">
          <ac:chgData name="Richard Ball" userId="c2c6c2dd-6ddc-437e-8cdd-d7a74390accc" providerId="ADAL" clId="{85D3D7AE-F4C9-4D6A-ABB6-986BE022A5C0}" dt="2021-09-05T07:54:20.273" v="4312"/>
          <ac:spMkLst>
            <pc:docMk/>
            <pc:sldMk cId="3152072434" sldId="2178"/>
            <ac:spMk id="28" creationId="{90A1E715-E6C4-4EAA-A308-0304F375C21C}"/>
          </ac:spMkLst>
        </pc:spChg>
        <pc:spChg chg="mod">
          <ac:chgData name="Richard Ball" userId="c2c6c2dd-6ddc-437e-8cdd-d7a74390accc" providerId="ADAL" clId="{85D3D7AE-F4C9-4D6A-ABB6-986BE022A5C0}" dt="2021-09-05T07:54:20.273" v="4312"/>
          <ac:spMkLst>
            <pc:docMk/>
            <pc:sldMk cId="3152072434" sldId="2178"/>
            <ac:spMk id="29" creationId="{EDCC5934-98BA-4FCE-A29F-225B6454B5B6}"/>
          </ac:spMkLst>
        </pc:spChg>
        <pc:spChg chg="mod">
          <ac:chgData name="Richard Ball" userId="c2c6c2dd-6ddc-437e-8cdd-d7a74390accc" providerId="ADAL" clId="{85D3D7AE-F4C9-4D6A-ABB6-986BE022A5C0}" dt="2021-09-05T07:54:20.273" v="4312"/>
          <ac:spMkLst>
            <pc:docMk/>
            <pc:sldMk cId="3152072434" sldId="2178"/>
            <ac:spMk id="30" creationId="{A8AAB2AE-76DF-407E-96FB-71B31DC7C9C3}"/>
          </ac:spMkLst>
        </pc:spChg>
        <pc:spChg chg="mod">
          <ac:chgData name="Richard Ball" userId="c2c6c2dd-6ddc-437e-8cdd-d7a74390accc" providerId="ADAL" clId="{85D3D7AE-F4C9-4D6A-ABB6-986BE022A5C0}" dt="2021-09-05T07:54:20.273" v="4312"/>
          <ac:spMkLst>
            <pc:docMk/>
            <pc:sldMk cId="3152072434" sldId="2178"/>
            <ac:spMk id="31" creationId="{B13611B8-5D4D-4F66-B09A-B585503C10C4}"/>
          </ac:spMkLst>
        </pc:spChg>
        <pc:spChg chg="mod">
          <ac:chgData name="Richard Ball" userId="c2c6c2dd-6ddc-437e-8cdd-d7a74390accc" providerId="ADAL" clId="{85D3D7AE-F4C9-4D6A-ABB6-986BE022A5C0}" dt="2021-09-05T07:54:20.273" v="4312"/>
          <ac:spMkLst>
            <pc:docMk/>
            <pc:sldMk cId="3152072434" sldId="2178"/>
            <ac:spMk id="32" creationId="{C6F4D677-7528-4A91-A898-C5029A554074}"/>
          </ac:spMkLst>
        </pc:spChg>
        <pc:spChg chg="mod">
          <ac:chgData name="Richard Ball" userId="c2c6c2dd-6ddc-437e-8cdd-d7a74390accc" providerId="ADAL" clId="{85D3D7AE-F4C9-4D6A-ABB6-986BE022A5C0}" dt="2021-09-05T07:54:20.273" v="4312"/>
          <ac:spMkLst>
            <pc:docMk/>
            <pc:sldMk cId="3152072434" sldId="2178"/>
            <ac:spMk id="33" creationId="{C2D35752-61A9-4F5E-B3CB-BB91879E7487}"/>
          </ac:spMkLst>
        </pc:spChg>
        <pc:spChg chg="mod">
          <ac:chgData name="Richard Ball" userId="c2c6c2dd-6ddc-437e-8cdd-d7a74390accc" providerId="ADAL" clId="{85D3D7AE-F4C9-4D6A-ABB6-986BE022A5C0}" dt="2021-09-05T07:54:20.273" v="4312"/>
          <ac:spMkLst>
            <pc:docMk/>
            <pc:sldMk cId="3152072434" sldId="2178"/>
            <ac:spMk id="34" creationId="{84F22FF3-C5D9-4BBB-87A1-8C2498EE147F}"/>
          </ac:spMkLst>
        </pc:spChg>
        <pc:spChg chg="mod">
          <ac:chgData name="Richard Ball" userId="c2c6c2dd-6ddc-437e-8cdd-d7a74390accc" providerId="ADAL" clId="{85D3D7AE-F4C9-4D6A-ABB6-986BE022A5C0}" dt="2021-09-05T07:54:20.273" v="4312"/>
          <ac:spMkLst>
            <pc:docMk/>
            <pc:sldMk cId="3152072434" sldId="2178"/>
            <ac:spMk id="35" creationId="{6B0CBEA6-BE73-4087-B85D-5B95E4D41E1B}"/>
          </ac:spMkLst>
        </pc:spChg>
        <pc:spChg chg="mod">
          <ac:chgData name="Richard Ball" userId="c2c6c2dd-6ddc-437e-8cdd-d7a74390accc" providerId="ADAL" clId="{85D3D7AE-F4C9-4D6A-ABB6-986BE022A5C0}" dt="2021-09-05T07:54:20.273" v="4312"/>
          <ac:spMkLst>
            <pc:docMk/>
            <pc:sldMk cId="3152072434" sldId="2178"/>
            <ac:spMk id="7170" creationId="{234B7F53-AB4C-44D3-B25F-4B7B48DDA8C0}"/>
          </ac:spMkLst>
        </pc:spChg>
        <pc:spChg chg="mod">
          <ac:chgData name="Richard Ball" userId="c2c6c2dd-6ddc-437e-8cdd-d7a74390accc" providerId="ADAL" clId="{85D3D7AE-F4C9-4D6A-ABB6-986BE022A5C0}" dt="2021-09-05T07:54:20.273" v="4312"/>
          <ac:spMkLst>
            <pc:docMk/>
            <pc:sldMk cId="3152072434" sldId="2178"/>
            <ac:spMk id="7172" creationId="{C1B0A9CD-81D0-4F5F-A16C-18CBC101DDD3}"/>
          </ac:spMkLst>
        </pc:spChg>
        <pc:picChg chg="mod">
          <ac:chgData name="Richard Ball" userId="c2c6c2dd-6ddc-437e-8cdd-d7a74390accc" providerId="ADAL" clId="{85D3D7AE-F4C9-4D6A-ABB6-986BE022A5C0}" dt="2021-09-05T07:54:20.273" v="4312"/>
          <ac:picMkLst>
            <pc:docMk/>
            <pc:sldMk cId="3152072434" sldId="2178"/>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1402061120" sldId="2179"/>
        </pc:sldMkLst>
        <pc:spChg chg="mod">
          <ac:chgData name="Richard Ball" userId="c2c6c2dd-6ddc-437e-8cdd-d7a74390accc" providerId="ADAL" clId="{85D3D7AE-F4C9-4D6A-ABB6-986BE022A5C0}" dt="2021-09-05T07:54:20.273" v="4312"/>
          <ac:spMkLst>
            <pc:docMk/>
            <pc:sldMk cId="1402061120" sldId="2179"/>
            <ac:spMk id="2" creationId="{3AD1AD80-411C-47D9-91F6-2760D0DA19D9}"/>
          </ac:spMkLst>
        </pc:spChg>
        <pc:spChg chg="mod">
          <ac:chgData name="Richard Ball" userId="c2c6c2dd-6ddc-437e-8cdd-d7a74390accc" providerId="ADAL" clId="{85D3D7AE-F4C9-4D6A-ABB6-986BE022A5C0}" dt="2021-09-05T07:54:20.273" v="4312"/>
          <ac:spMkLst>
            <pc:docMk/>
            <pc:sldMk cId="1402061120" sldId="2179"/>
            <ac:spMk id="3" creationId="{B1D6207E-5CCF-4165-B161-4112AD5817CA}"/>
          </ac:spMkLst>
        </pc:spChg>
        <pc:spChg chg="mod">
          <ac:chgData name="Richard Ball" userId="c2c6c2dd-6ddc-437e-8cdd-d7a74390accc" providerId="ADAL" clId="{85D3D7AE-F4C9-4D6A-ABB6-986BE022A5C0}" dt="2021-09-05T07:54:20.273" v="4312"/>
          <ac:spMkLst>
            <pc:docMk/>
            <pc:sldMk cId="1402061120" sldId="2179"/>
            <ac:spMk id="14" creationId="{47177EF5-4F72-4BBD-9F78-2B447F70FB7C}"/>
          </ac:spMkLst>
        </pc:spChg>
        <pc:spChg chg="mod">
          <ac:chgData name="Richard Ball" userId="c2c6c2dd-6ddc-437e-8cdd-d7a74390accc" providerId="ADAL" clId="{85D3D7AE-F4C9-4D6A-ABB6-986BE022A5C0}" dt="2021-09-05T07:54:20.273" v="4312"/>
          <ac:spMkLst>
            <pc:docMk/>
            <pc:sldMk cId="1402061120" sldId="2179"/>
            <ac:spMk id="22" creationId="{775CA94C-5DDB-4CEF-85D7-F5CD9777E385}"/>
          </ac:spMkLst>
        </pc:spChg>
        <pc:spChg chg="mod">
          <ac:chgData name="Richard Ball" userId="c2c6c2dd-6ddc-437e-8cdd-d7a74390accc" providerId="ADAL" clId="{85D3D7AE-F4C9-4D6A-ABB6-986BE022A5C0}" dt="2021-09-05T07:54:20.273" v="4312"/>
          <ac:spMkLst>
            <pc:docMk/>
            <pc:sldMk cId="1402061120" sldId="2179"/>
            <ac:spMk id="23" creationId="{779C7B8C-BA49-420D-A3C9-D71E1D80489F}"/>
          </ac:spMkLst>
        </pc:spChg>
        <pc:spChg chg="mod">
          <ac:chgData name="Richard Ball" userId="c2c6c2dd-6ddc-437e-8cdd-d7a74390accc" providerId="ADAL" clId="{85D3D7AE-F4C9-4D6A-ABB6-986BE022A5C0}" dt="2021-09-05T07:54:20.273" v="4312"/>
          <ac:spMkLst>
            <pc:docMk/>
            <pc:sldMk cId="1402061120" sldId="2179"/>
            <ac:spMk id="24" creationId="{31AEEE32-7239-417C-AF6E-E8E8447A5A88}"/>
          </ac:spMkLst>
        </pc:spChg>
        <pc:spChg chg="mod">
          <ac:chgData name="Richard Ball" userId="c2c6c2dd-6ddc-437e-8cdd-d7a74390accc" providerId="ADAL" clId="{85D3D7AE-F4C9-4D6A-ABB6-986BE022A5C0}" dt="2021-09-05T07:54:20.273" v="4312"/>
          <ac:spMkLst>
            <pc:docMk/>
            <pc:sldMk cId="1402061120" sldId="2179"/>
            <ac:spMk id="25" creationId="{E10E4794-5B30-423B-9DE5-3B75DFB04E52}"/>
          </ac:spMkLst>
        </pc:spChg>
        <pc:spChg chg="mod">
          <ac:chgData name="Richard Ball" userId="c2c6c2dd-6ddc-437e-8cdd-d7a74390accc" providerId="ADAL" clId="{85D3D7AE-F4C9-4D6A-ABB6-986BE022A5C0}" dt="2021-09-05T07:54:20.273" v="4312"/>
          <ac:spMkLst>
            <pc:docMk/>
            <pc:sldMk cId="1402061120" sldId="2179"/>
            <ac:spMk id="26" creationId="{A1911212-BCFF-48C0-82CB-2C0D09FAA99A}"/>
          </ac:spMkLst>
        </pc:spChg>
        <pc:spChg chg="mod">
          <ac:chgData name="Richard Ball" userId="c2c6c2dd-6ddc-437e-8cdd-d7a74390accc" providerId="ADAL" clId="{85D3D7AE-F4C9-4D6A-ABB6-986BE022A5C0}" dt="2021-09-05T07:54:20.273" v="4312"/>
          <ac:spMkLst>
            <pc:docMk/>
            <pc:sldMk cId="1402061120" sldId="2179"/>
            <ac:spMk id="27" creationId="{9CF73E43-00A1-4A80-8589-081B95866A57}"/>
          </ac:spMkLst>
        </pc:spChg>
        <pc:spChg chg="mod">
          <ac:chgData name="Richard Ball" userId="c2c6c2dd-6ddc-437e-8cdd-d7a74390accc" providerId="ADAL" clId="{85D3D7AE-F4C9-4D6A-ABB6-986BE022A5C0}" dt="2021-09-05T07:54:20.273" v="4312"/>
          <ac:spMkLst>
            <pc:docMk/>
            <pc:sldMk cId="1402061120" sldId="2179"/>
            <ac:spMk id="28" creationId="{90A1E715-E6C4-4EAA-A308-0304F375C21C}"/>
          </ac:spMkLst>
        </pc:spChg>
        <pc:spChg chg="mod">
          <ac:chgData name="Richard Ball" userId="c2c6c2dd-6ddc-437e-8cdd-d7a74390accc" providerId="ADAL" clId="{85D3D7AE-F4C9-4D6A-ABB6-986BE022A5C0}" dt="2021-09-05T07:54:20.273" v="4312"/>
          <ac:spMkLst>
            <pc:docMk/>
            <pc:sldMk cId="1402061120" sldId="2179"/>
            <ac:spMk id="29" creationId="{EDCC5934-98BA-4FCE-A29F-225B6454B5B6}"/>
          </ac:spMkLst>
        </pc:spChg>
        <pc:spChg chg="mod">
          <ac:chgData name="Richard Ball" userId="c2c6c2dd-6ddc-437e-8cdd-d7a74390accc" providerId="ADAL" clId="{85D3D7AE-F4C9-4D6A-ABB6-986BE022A5C0}" dt="2021-09-05T07:54:20.273" v="4312"/>
          <ac:spMkLst>
            <pc:docMk/>
            <pc:sldMk cId="1402061120" sldId="2179"/>
            <ac:spMk id="30" creationId="{A8AAB2AE-76DF-407E-96FB-71B31DC7C9C3}"/>
          </ac:spMkLst>
        </pc:spChg>
        <pc:spChg chg="mod">
          <ac:chgData name="Richard Ball" userId="c2c6c2dd-6ddc-437e-8cdd-d7a74390accc" providerId="ADAL" clId="{85D3D7AE-F4C9-4D6A-ABB6-986BE022A5C0}" dt="2021-09-05T07:54:20.273" v="4312"/>
          <ac:spMkLst>
            <pc:docMk/>
            <pc:sldMk cId="1402061120" sldId="2179"/>
            <ac:spMk id="31" creationId="{B13611B8-5D4D-4F66-B09A-B585503C10C4}"/>
          </ac:spMkLst>
        </pc:spChg>
        <pc:spChg chg="mod">
          <ac:chgData name="Richard Ball" userId="c2c6c2dd-6ddc-437e-8cdd-d7a74390accc" providerId="ADAL" clId="{85D3D7AE-F4C9-4D6A-ABB6-986BE022A5C0}" dt="2021-09-05T07:54:20.273" v="4312"/>
          <ac:spMkLst>
            <pc:docMk/>
            <pc:sldMk cId="1402061120" sldId="2179"/>
            <ac:spMk id="32" creationId="{C6F4D677-7528-4A91-A898-C5029A554074}"/>
          </ac:spMkLst>
        </pc:spChg>
        <pc:spChg chg="mod">
          <ac:chgData name="Richard Ball" userId="c2c6c2dd-6ddc-437e-8cdd-d7a74390accc" providerId="ADAL" clId="{85D3D7AE-F4C9-4D6A-ABB6-986BE022A5C0}" dt="2021-09-05T07:54:20.273" v="4312"/>
          <ac:spMkLst>
            <pc:docMk/>
            <pc:sldMk cId="1402061120" sldId="2179"/>
            <ac:spMk id="33" creationId="{C2D35752-61A9-4F5E-B3CB-BB91879E7487}"/>
          </ac:spMkLst>
        </pc:spChg>
        <pc:spChg chg="mod">
          <ac:chgData name="Richard Ball" userId="c2c6c2dd-6ddc-437e-8cdd-d7a74390accc" providerId="ADAL" clId="{85D3D7AE-F4C9-4D6A-ABB6-986BE022A5C0}" dt="2021-09-05T07:54:20.273" v="4312"/>
          <ac:spMkLst>
            <pc:docMk/>
            <pc:sldMk cId="1402061120" sldId="2179"/>
            <ac:spMk id="34" creationId="{84F22FF3-C5D9-4BBB-87A1-8C2498EE147F}"/>
          </ac:spMkLst>
        </pc:spChg>
        <pc:spChg chg="mod">
          <ac:chgData name="Richard Ball" userId="c2c6c2dd-6ddc-437e-8cdd-d7a74390accc" providerId="ADAL" clId="{85D3D7AE-F4C9-4D6A-ABB6-986BE022A5C0}" dt="2021-09-05T07:54:20.273" v="4312"/>
          <ac:spMkLst>
            <pc:docMk/>
            <pc:sldMk cId="1402061120" sldId="2179"/>
            <ac:spMk id="35" creationId="{6B0CBEA6-BE73-4087-B85D-5B95E4D41E1B}"/>
          </ac:spMkLst>
        </pc:spChg>
        <pc:spChg chg="mod">
          <ac:chgData name="Richard Ball" userId="c2c6c2dd-6ddc-437e-8cdd-d7a74390accc" providerId="ADAL" clId="{85D3D7AE-F4C9-4D6A-ABB6-986BE022A5C0}" dt="2021-09-05T07:54:20.273" v="4312"/>
          <ac:spMkLst>
            <pc:docMk/>
            <pc:sldMk cId="1402061120" sldId="2179"/>
            <ac:spMk id="7170" creationId="{234B7F53-AB4C-44D3-B25F-4B7B48DDA8C0}"/>
          </ac:spMkLst>
        </pc:spChg>
        <pc:spChg chg="mod">
          <ac:chgData name="Richard Ball" userId="c2c6c2dd-6ddc-437e-8cdd-d7a74390accc" providerId="ADAL" clId="{85D3D7AE-F4C9-4D6A-ABB6-986BE022A5C0}" dt="2021-09-05T07:54:20.273" v="4312"/>
          <ac:spMkLst>
            <pc:docMk/>
            <pc:sldMk cId="1402061120" sldId="2179"/>
            <ac:spMk id="7172" creationId="{C1B0A9CD-81D0-4F5F-A16C-18CBC101DDD3}"/>
          </ac:spMkLst>
        </pc:spChg>
        <pc:picChg chg="mod">
          <ac:chgData name="Richard Ball" userId="c2c6c2dd-6ddc-437e-8cdd-d7a74390accc" providerId="ADAL" clId="{85D3D7AE-F4C9-4D6A-ABB6-986BE022A5C0}" dt="2021-09-05T07:54:20.273" v="4312"/>
          <ac:picMkLst>
            <pc:docMk/>
            <pc:sldMk cId="1402061120" sldId="2179"/>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3579781851" sldId="2180"/>
        </pc:sldMkLst>
        <pc:spChg chg="mod">
          <ac:chgData name="Richard Ball" userId="c2c6c2dd-6ddc-437e-8cdd-d7a74390accc" providerId="ADAL" clId="{85D3D7AE-F4C9-4D6A-ABB6-986BE022A5C0}" dt="2021-09-05T07:54:20.273" v="4312"/>
          <ac:spMkLst>
            <pc:docMk/>
            <pc:sldMk cId="3579781851" sldId="2180"/>
            <ac:spMk id="2" creationId="{3AD1AD80-411C-47D9-91F6-2760D0DA19D9}"/>
          </ac:spMkLst>
        </pc:spChg>
        <pc:spChg chg="mod">
          <ac:chgData name="Richard Ball" userId="c2c6c2dd-6ddc-437e-8cdd-d7a74390accc" providerId="ADAL" clId="{85D3D7AE-F4C9-4D6A-ABB6-986BE022A5C0}" dt="2021-09-05T07:54:20.273" v="4312"/>
          <ac:spMkLst>
            <pc:docMk/>
            <pc:sldMk cId="3579781851" sldId="2180"/>
            <ac:spMk id="3" creationId="{B1D6207E-5CCF-4165-B161-4112AD5817CA}"/>
          </ac:spMkLst>
        </pc:spChg>
        <pc:spChg chg="mod">
          <ac:chgData name="Richard Ball" userId="c2c6c2dd-6ddc-437e-8cdd-d7a74390accc" providerId="ADAL" clId="{85D3D7AE-F4C9-4D6A-ABB6-986BE022A5C0}" dt="2021-09-05T07:54:20.273" v="4312"/>
          <ac:spMkLst>
            <pc:docMk/>
            <pc:sldMk cId="3579781851" sldId="2180"/>
            <ac:spMk id="14" creationId="{47177EF5-4F72-4BBD-9F78-2B447F70FB7C}"/>
          </ac:spMkLst>
        </pc:spChg>
        <pc:spChg chg="mod">
          <ac:chgData name="Richard Ball" userId="c2c6c2dd-6ddc-437e-8cdd-d7a74390accc" providerId="ADAL" clId="{85D3D7AE-F4C9-4D6A-ABB6-986BE022A5C0}" dt="2021-09-05T07:54:20.273" v="4312"/>
          <ac:spMkLst>
            <pc:docMk/>
            <pc:sldMk cId="3579781851" sldId="2180"/>
            <ac:spMk id="22" creationId="{775CA94C-5DDB-4CEF-85D7-F5CD9777E385}"/>
          </ac:spMkLst>
        </pc:spChg>
        <pc:spChg chg="mod">
          <ac:chgData name="Richard Ball" userId="c2c6c2dd-6ddc-437e-8cdd-d7a74390accc" providerId="ADAL" clId="{85D3D7AE-F4C9-4D6A-ABB6-986BE022A5C0}" dt="2021-09-05T07:54:20.273" v="4312"/>
          <ac:spMkLst>
            <pc:docMk/>
            <pc:sldMk cId="3579781851" sldId="2180"/>
            <ac:spMk id="23" creationId="{779C7B8C-BA49-420D-A3C9-D71E1D80489F}"/>
          </ac:spMkLst>
        </pc:spChg>
        <pc:spChg chg="mod">
          <ac:chgData name="Richard Ball" userId="c2c6c2dd-6ddc-437e-8cdd-d7a74390accc" providerId="ADAL" clId="{85D3D7AE-F4C9-4D6A-ABB6-986BE022A5C0}" dt="2021-09-05T07:54:20.273" v="4312"/>
          <ac:spMkLst>
            <pc:docMk/>
            <pc:sldMk cId="3579781851" sldId="2180"/>
            <ac:spMk id="24" creationId="{31AEEE32-7239-417C-AF6E-E8E8447A5A88}"/>
          </ac:spMkLst>
        </pc:spChg>
        <pc:spChg chg="mod">
          <ac:chgData name="Richard Ball" userId="c2c6c2dd-6ddc-437e-8cdd-d7a74390accc" providerId="ADAL" clId="{85D3D7AE-F4C9-4D6A-ABB6-986BE022A5C0}" dt="2021-09-05T07:54:20.273" v="4312"/>
          <ac:spMkLst>
            <pc:docMk/>
            <pc:sldMk cId="3579781851" sldId="2180"/>
            <ac:spMk id="25" creationId="{E10E4794-5B30-423B-9DE5-3B75DFB04E52}"/>
          </ac:spMkLst>
        </pc:spChg>
        <pc:spChg chg="mod">
          <ac:chgData name="Richard Ball" userId="c2c6c2dd-6ddc-437e-8cdd-d7a74390accc" providerId="ADAL" clId="{85D3D7AE-F4C9-4D6A-ABB6-986BE022A5C0}" dt="2021-09-05T07:54:20.273" v="4312"/>
          <ac:spMkLst>
            <pc:docMk/>
            <pc:sldMk cId="3579781851" sldId="2180"/>
            <ac:spMk id="26" creationId="{A1911212-BCFF-48C0-82CB-2C0D09FAA99A}"/>
          </ac:spMkLst>
        </pc:spChg>
        <pc:spChg chg="mod">
          <ac:chgData name="Richard Ball" userId="c2c6c2dd-6ddc-437e-8cdd-d7a74390accc" providerId="ADAL" clId="{85D3D7AE-F4C9-4D6A-ABB6-986BE022A5C0}" dt="2021-09-05T07:54:20.273" v="4312"/>
          <ac:spMkLst>
            <pc:docMk/>
            <pc:sldMk cId="3579781851" sldId="2180"/>
            <ac:spMk id="27" creationId="{9CF73E43-00A1-4A80-8589-081B95866A57}"/>
          </ac:spMkLst>
        </pc:spChg>
        <pc:spChg chg="del">
          <ac:chgData name="Richard Ball" userId="c2c6c2dd-6ddc-437e-8cdd-d7a74390accc" providerId="ADAL" clId="{85D3D7AE-F4C9-4D6A-ABB6-986BE022A5C0}" dt="2021-09-03T13:43:36.609" v="1702" actId="478"/>
          <ac:spMkLst>
            <pc:docMk/>
            <pc:sldMk cId="3579781851" sldId="2180"/>
            <ac:spMk id="28" creationId="{90A1E715-E6C4-4EAA-A308-0304F375C21C}"/>
          </ac:spMkLst>
        </pc:spChg>
        <pc:spChg chg="mod">
          <ac:chgData name="Richard Ball" userId="c2c6c2dd-6ddc-437e-8cdd-d7a74390accc" providerId="ADAL" clId="{85D3D7AE-F4C9-4D6A-ABB6-986BE022A5C0}" dt="2021-09-05T07:54:20.273" v="4312"/>
          <ac:spMkLst>
            <pc:docMk/>
            <pc:sldMk cId="3579781851" sldId="2180"/>
            <ac:spMk id="29" creationId="{EDCC5934-98BA-4FCE-A29F-225B6454B5B6}"/>
          </ac:spMkLst>
        </pc:spChg>
        <pc:spChg chg="mod">
          <ac:chgData name="Richard Ball" userId="c2c6c2dd-6ddc-437e-8cdd-d7a74390accc" providerId="ADAL" clId="{85D3D7AE-F4C9-4D6A-ABB6-986BE022A5C0}" dt="2021-09-05T07:54:20.273" v="4312"/>
          <ac:spMkLst>
            <pc:docMk/>
            <pc:sldMk cId="3579781851" sldId="2180"/>
            <ac:spMk id="30" creationId="{A8AAB2AE-76DF-407E-96FB-71B31DC7C9C3}"/>
          </ac:spMkLst>
        </pc:spChg>
        <pc:spChg chg="mod">
          <ac:chgData name="Richard Ball" userId="c2c6c2dd-6ddc-437e-8cdd-d7a74390accc" providerId="ADAL" clId="{85D3D7AE-F4C9-4D6A-ABB6-986BE022A5C0}" dt="2021-09-05T07:54:20.273" v="4312"/>
          <ac:spMkLst>
            <pc:docMk/>
            <pc:sldMk cId="3579781851" sldId="2180"/>
            <ac:spMk id="31" creationId="{B13611B8-5D4D-4F66-B09A-B585503C10C4}"/>
          </ac:spMkLst>
        </pc:spChg>
        <pc:spChg chg="mod">
          <ac:chgData name="Richard Ball" userId="c2c6c2dd-6ddc-437e-8cdd-d7a74390accc" providerId="ADAL" clId="{85D3D7AE-F4C9-4D6A-ABB6-986BE022A5C0}" dt="2021-09-05T07:54:20.273" v="4312"/>
          <ac:spMkLst>
            <pc:docMk/>
            <pc:sldMk cId="3579781851" sldId="2180"/>
            <ac:spMk id="32" creationId="{C6F4D677-7528-4A91-A898-C5029A554074}"/>
          </ac:spMkLst>
        </pc:spChg>
        <pc:spChg chg="mod">
          <ac:chgData name="Richard Ball" userId="c2c6c2dd-6ddc-437e-8cdd-d7a74390accc" providerId="ADAL" clId="{85D3D7AE-F4C9-4D6A-ABB6-986BE022A5C0}" dt="2021-09-05T07:54:20.273" v="4312"/>
          <ac:spMkLst>
            <pc:docMk/>
            <pc:sldMk cId="3579781851" sldId="2180"/>
            <ac:spMk id="33" creationId="{C2D35752-61A9-4F5E-B3CB-BB91879E7487}"/>
          </ac:spMkLst>
        </pc:spChg>
        <pc:spChg chg="mod">
          <ac:chgData name="Richard Ball" userId="c2c6c2dd-6ddc-437e-8cdd-d7a74390accc" providerId="ADAL" clId="{85D3D7AE-F4C9-4D6A-ABB6-986BE022A5C0}" dt="2021-09-05T07:54:20.273" v="4312"/>
          <ac:spMkLst>
            <pc:docMk/>
            <pc:sldMk cId="3579781851" sldId="2180"/>
            <ac:spMk id="34" creationId="{84F22FF3-C5D9-4BBB-87A1-8C2498EE147F}"/>
          </ac:spMkLst>
        </pc:spChg>
        <pc:spChg chg="mod">
          <ac:chgData name="Richard Ball" userId="c2c6c2dd-6ddc-437e-8cdd-d7a74390accc" providerId="ADAL" clId="{85D3D7AE-F4C9-4D6A-ABB6-986BE022A5C0}" dt="2021-09-05T07:54:20.273" v="4312"/>
          <ac:spMkLst>
            <pc:docMk/>
            <pc:sldMk cId="3579781851" sldId="2180"/>
            <ac:spMk id="35" creationId="{6B0CBEA6-BE73-4087-B85D-5B95E4D41E1B}"/>
          </ac:spMkLst>
        </pc:spChg>
        <pc:spChg chg="mod">
          <ac:chgData name="Richard Ball" userId="c2c6c2dd-6ddc-437e-8cdd-d7a74390accc" providerId="ADAL" clId="{85D3D7AE-F4C9-4D6A-ABB6-986BE022A5C0}" dt="2021-09-05T07:54:20.273" v="4312"/>
          <ac:spMkLst>
            <pc:docMk/>
            <pc:sldMk cId="3579781851" sldId="2180"/>
            <ac:spMk id="7170" creationId="{234B7F53-AB4C-44D3-B25F-4B7B48DDA8C0}"/>
          </ac:spMkLst>
        </pc:spChg>
        <pc:spChg chg="mod">
          <ac:chgData name="Richard Ball" userId="c2c6c2dd-6ddc-437e-8cdd-d7a74390accc" providerId="ADAL" clId="{85D3D7AE-F4C9-4D6A-ABB6-986BE022A5C0}" dt="2021-09-05T07:54:20.273" v="4312"/>
          <ac:spMkLst>
            <pc:docMk/>
            <pc:sldMk cId="3579781851" sldId="2180"/>
            <ac:spMk id="7172" creationId="{C1B0A9CD-81D0-4F5F-A16C-18CBC101DDD3}"/>
          </ac:spMkLst>
        </pc:spChg>
        <pc:picChg chg="mod">
          <ac:chgData name="Richard Ball" userId="c2c6c2dd-6ddc-437e-8cdd-d7a74390accc" providerId="ADAL" clId="{85D3D7AE-F4C9-4D6A-ABB6-986BE022A5C0}" dt="2021-09-05T07:54:20.273" v="4312"/>
          <ac:picMkLst>
            <pc:docMk/>
            <pc:sldMk cId="3579781851" sldId="2180"/>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1522220974" sldId="2181"/>
        </pc:sldMkLst>
        <pc:spChg chg="mod">
          <ac:chgData name="Richard Ball" userId="c2c6c2dd-6ddc-437e-8cdd-d7a74390accc" providerId="ADAL" clId="{85D3D7AE-F4C9-4D6A-ABB6-986BE022A5C0}" dt="2021-09-05T07:54:20.273" v="4312"/>
          <ac:spMkLst>
            <pc:docMk/>
            <pc:sldMk cId="1522220974" sldId="2181"/>
            <ac:spMk id="2" creationId="{3AD1AD80-411C-47D9-91F6-2760D0DA19D9}"/>
          </ac:spMkLst>
        </pc:spChg>
        <pc:spChg chg="mod">
          <ac:chgData name="Richard Ball" userId="c2c6c2dd-6ddc-437e-8cdd-d7a74390accc" providerId="ADAL" clId="{85D3D7AE-F4C9-4D6A-ABB6-986BE022A5C0}" dt="2021-09-05T07:54:20.273" v="4312"/>
          <ac:spMkLst>
            <pc:docMk/>
            <pc:sldMk cId="1522220974" sldId="2181"/>
            <ac:spMk id="3" creationId="{B1D6207E-5CCF-4165-B161-4112AD5817CA}"/>
          </ac:spMkLst>
        </pc:spChg>
        <pc:spChg chg="mod">
          <ac:chgData name="Richard Ball" userId="c2c6c2dd-6ddc-437e-8cdd-d7a74390accc" providerId="ADAL" clId="{85D3D7AE-F4C9-4D6A-ABB6-986BE022A5C0}" dt="2021-09-05T07:54:20.273" v="4312"/>
          <ac:spMkLst>
            <pc:docMk/>
            <pc:sldMk cId="1522220974" sldId="2181"/>
            <ac:spMk id="14" creationId="{47177EF5-4F72-4BBD-9F78-2B447F70FB7C}"/>
          </ac:spMkLst>
        </pc:spChg>
        <pc:spChg chg="mod">
          <ac:chgData name="Richard Ball" userId="c2c6c2dd-6ddc-437e-8cdd-d7a74390accc" providerId="ADAL" clId="{85D3D7AE-F4C9-4D6A-ABB6-986BE022A5C0}" dt="2021-09-05T07:54:20.273" v="4312"/>
          <ac:spMkLst>
            <pc:docMk/>
            <pc:sldMk cId="1522220974" sldId="2181"/>
            <ac:spMk id="22" creationId="{775CA94C-5DDB-4CEF-85D7-F5CD9777E385}"/>
          </ac:spMkLst>
        </pc:spChg>
        <pc:spChg chg="mod">
          <ac:chgData name="Richard Ball" userId="c2c6c2dd-6ddc-437e-8cdd-d7a74390accc" providerId="ADAL" clId="{85D3D7AE-F4C9-4D6A-ABB6-986BE022A5C0}" dt="2021-09-05T07:54:20.273" v="4312"/>
          <ac:spMkLst>
            <pc:docMk/>
            <pc:sldMk cId="1522220974" sldId="2181"/>
            <ac:spMk id="23" creationId="{779C7B8C-BA49-420D-A3C9-D71E1D80489F}"/>
          </ac:spMkLst>
        </pc:spChg>
        <pc:spChg chg="mod">
          <ac:chgData name="Richard Ball" userId="c2c6c2dd-6ddc-437e-8cdd-d7a74390accc" providerId="ADAL" clId="{85D3D7AE-F4C9-4D6A-ABB6-986BE022A5C0}" dt="2021-09-05T07:54:20.273" v="4312"/>
          <ac:spMkLst>
            <pc:docMk/>
            <pc:sldMk cId="1522220974" sldId="2181"/>
            <ac:spMk id="24" creationId="{31AEEE32-7239-417C-AF6E-E8E8447A5A88}"/>
          </ac:spMkLst>
        </pc:spChg>
        <pc:spChg chg="mod">
          <ac:chgData name="Richard Ball" userId="c2c6c2dd-6ddc-437e-8cdd-d7a74390accc" providerId="ADAL" clId="{85D3D7AE-F4C9-4D6A-ABB6-986BE022A5C0}" dt="2021-09-05T07:54:20.273" v="4312"/>
          <ac:spMkLst>
            <pc:docMk/>
            <pc:sldMk cId="1522220974" sldId="2181"/>
            <ac:spMk id="25" creationId="{E10E4794-5B30-423B-9DE5-3B75DFB04E52}"/>
          </ac:spMkLst>
        </pc:spChg>
        <pc:spChg chg="mod">
          <ac:chgData name="Richard Ball" userId="c2c6c2dd-6ddc-437e-8cdd-d7a74390accc" providerId="ADAL" clId="{85D3D7AE-F4C9-4D6A-ABB6-986BE022A5C0}" dt="2021-09-05T07:54:20.273" v="4312"/>
          <ac:spMkLst>
            <pc:docMk/>
            <pc:sldMk cId="1522220974" sldId="2181"/>
            <ac:spMk id="26" creationId="{A1911212-BCFF-48C0-82CB-2C0D09FAA99A}"/>
          </ac:spMkLst>
        </pc:spChg>
        <pc:spChg chg="mod">
          <ac:chgData name="Richard Ball" userId="c2c6c2dd-6ddc-437e-8cdd-d7a74390accc" providerId="ADAL" clId="{85D3D7AE-F4C9-4D6A-ABB6-986BE022A5C0}" dt="2021-09-05T07:54:20.273" v="4312"/>
          <ac:spMkLst>
            <pc:docMk/>
            <pc:sldMk cId="1522220974" sldId="2181"/>
            <ac:spMk id="27" creationId="{9CF73E43-00A1-4A80-8589-081B95866A57}"/>
          </ac:spMkLst>
        </pc:spChg>
        <pc:spChg chg="mod">
          <ac:chgData name="Richard Ball" userId="c2c6c2dd-6ddc-437e-8cdd-d7a74390accc" providerId="ADAL" clId="{85D3D7AE-F4C9-4D6A-ABB6-986BE022A5C0}" dt="2021-09-05T07:54:20.273" v="4312"/>
          <ac:spMkLst>
            <pc:docMk/>
            <pc:sldMk cId="1522220974" sldId="2181"/>
            <ac:spMk id="28" creationId="{90A1E715-E6C4-4EAA-A308-0304F375C21C}"/>
          </ac:spMkLst>
        </pc:spChg>
        <pc:spChg chg="mod">
          <ac:chgData name="Richard Ball" userId="c2c6c2dd-6ddc-437e-8cdd-d7a74390accc" providerId="ADAL" clId="{85D3D7AE-F4C9-4D6A-ABB6-986BE022A5C0}" dt="2021-09-05T07:54:20.273" v="4312"/>
          <ac:spMkLst>
            <pc:docMk/>
            <pc:sldMk cId="1522220974" sldId="2181"/>
            <ac:spMk id="29" creationId="{EDCC5934-98BA-4FCE-A29F-225B6454B5B6}"/>
          </ac:spMkLst>
        </pc:spChg>
        <pc:spChg chg="mod">
          <ac:chgData name="Richard Ball" userId="c2c6c2dd-6ddc-437e-8cdd-d7a74390accc" providerId="ADAL" clId="{85D3D7AE-F4C9-4D6A-ABB6-986BE022A5C0}" dt="2021-09-05T07:54:20.273" v="4312"/>
          <ac:spMkLst>
            <pc:docMk/>
            <pc:sldMk cId="1522220974" sldId="2181"/>
            <ac:spMk id="30" creationId="{A8AAB2AE-76DF-407E-96FB-71B31DC7C9C3}"/>
          </ac:spMkLst>
        </pc:spChg>
        <pc:spChg chg="mod">
          <ac:chgData name="Richard Ball" userId="c2c6c2dd-6ddc-437e-8cdd-d7a74390accc" providerId="ADAL" clId="{85D3D7AE-F4C9-4D6A-ABB6-986BE022A5C0}" dt="2021-09-05T07:54:20.273" v="4312"/>
          <ac:spMkLst>
            <pc:docMk/>
            <pc:sldMk cId="1522220974" sldId="2181"/>
            <ac:spMk id="31" creationId="{B13611B8-5D4D-4F66-B09A-B585503C10C4}"/>
          </ac:spMkLst>
        </pc:spChg>
        <pc:spChg chg="mod">
          <ac:chgData name="Richard Ball" userId="c2c6c2dd-6ddc-437e-8cdd-d7a74390accc" providerId="ADAL" clId="{85D3D7AE-F4C9-4D6A-ABB6-986BE022A5C0}" dt="2021-09-05T07:54:20.273" v="4312"/>
          <ac:spMkLst>
            <pc:docMk/>
            <pc:sldMk cId="1522220974" sldId="2181"/>
            <ac:spMk id="32" creationId="{C6F4D677-7528-4A91-A898-C5029A554074}"/>
          </ac:spMkLst>
        </pc:spChg>
        <pc:spChg chg="mod">
          <ac:chgData name="Richard Ball" userId="c2c6c2dd-6ddc-437e-8cdd-d7a74390accc" providerId="ADAL" clId="{85D3D7AE-F4C9-4D6A-ABB6-986BE022A5C0}" dt="2021-09-05T07:54:20.273" v="4312"/>
          <ac:spMkLst>
            <pc:docMk/>
            <pc:sldMk cId="1522220974" sldId="2181"/>
            <ac:spMk id="33" creationId="{C2D35752-61A9-4F5E-B3CB-BB91879E7487}"/>
          </ac:spMkLst>
        </pc:spChg>
        <pc:spChg chg="mod">
          <ac:chgData name="Richard Ball" userId="c2c6c2dd-6ddc-437e-8cdd-d7a74390accc" providerId="ADAL" clId="{85D3D7AE-F4C9-4D6A-ABB6-986BE022A5C0}" dt="2021-09-05T07:54:20.273" v="4312"/>
          <ac:spMkLst>
            <pc:docMk/>
            <pc:sldMk cId="1522220974" sldId="2181"/>
            <ac:spMk id="34" creationId="{84F22FF3-C5D9-4BBB-87A1-8C2498EE147F}"/>
          </ac:spMkLst>
        </pc:spChg>
        <pc:spChg chg="mod">
          <ac:chgData name="Richard Ball" userId="c2c6c2dd-6ddc-437e-8cdd-d7a74390accc" providerId="ADAL" clId="{85D3D7AE-F4C9-4D6A-ABB6-986BE022A5C0}" dt="2021-09-05T07:54:20.273" v="4312"/>
          <ac:spMkLst>
            <pc:docMk/>
            <pc:sldMk cId="1522220974" sldId="2181"/>
            <ac:spMk id="35" creationId="{6B0CBEA6-BE73-4087-B85D-5B95E4D41E1B}"/>
          </ac:spMkLst>
        </pc:spChg>
        <pc:spChg chg="mod">
          <ac:chgData name="Richard Ball" userId="c2c6c2dd-6ddc-437e-8cdd-d7a74390accc" providerId="ADAL" clId="{85D3D7AE-F4C9-4D6A-ABB6-986BE022A5C0}" dt="2021-09-05T07:54:20.273" v="4312"/>
          <ac:spMkLst>
            <pc:docMk/>
            <pc:sldMk cId="1522220974" sldId="2181"/>
            <ac:spMk id="7170" creationId="{234B7F53-AB4C-44D3-B25F-4B7B48DDA8C0}"/>
          </ac:spMkLst>
        </pc:spChg>
        <pc:spChg chg="mod">
          <ac:chgData name="Richard Ball" userId="c2c6c2dd-6ddc-437e-8cdd-d7a74390accc" providerId="ADAL" clId="{85D3D7AE-F4C9-4D6A-ABB6-986BE022A5C0}" dt="2021-09-05T07:54:20.273" v="4312"/>
          <ac:spMkLst>
            <pc:docMk/>
            <pc:sldMk cId="1522220974" sldId="2181"/>
            <ac:spMk id="7172" creationId="{C1B0A9CD-81D0-4F5F-A16C-18CBC101DDD3}"/>
          </ac:spMkLst>
        </pc:spChg>
        <pc:picChg chg="mod">
          <ac:chgData name="Richard Ball" userId="c2c6c2dd-6ddc-437e-8cdd-d7a74390accc" providerId="ADAL" clId="{85D3D7AE-F4C9-4D6A-ABB6-986BE022A5C0}" dt="2021-09-05T07:54:20.273" v="4312"/>
          <ac:picMkLst>
            <pc:docMk/>
            <pc:sldMk cId="1522220974" sldId="2181"/>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4210559584" sldId="2182"/>
        </pc:sldMkLst>
        <pc:spChg chg="mod">
          <ac:chgData name="Richard Ball" userId="c2c6c2dd-6ddc-437e-8cdd-d7a74390accc" providerId="ADAL" clId="{85D3D7AE-F4C9-4D6A-ABB6-986BE022A5C0}" dt="2021-09-05T07:54:20.273" v="4312"/>
          <ac:spMkLst>
            <pc:docMk/>
            <pc:sldMk cId="4210559584" sldId="2182"/>
            <ac:spMk id="2" creationId="{3AD1AD80-411C-47D9-91F6-2760D0DA19D9}"/>
          </ac:spMkLst>
        </pc:spChg>
        <pc:spChg chg="mod">
          <ac:chgData name="Richard Ball" userId="c2c6c2dd-6ddc-437e-8cdd-d7a74390accc" providerId="ADAL" clId="{85D3D7AE-F4C9-4D6A-ABB6-986BE022A5C0}" dt="2021-09-05T07:54:20.273" v="4312"/>
          <ac:spMkLst>
            <pc:docMk/>
            <pc:sldMk cId="4210559584" sldId="2182"/>
            <ac:spMk id="3" creationId="{B1D6207E-5CCF-4165-B161-4112AD5817CA}"/>
          </ac:spMkLst>
        </pc:spChg>
        <pc:spChg chg="mod">
          <ac:chgData name="Richard Ball" userId="c2c6c2dd-6ddc-437e-8cdd-d7a74390accc" providerId="ADAL" clId="{85D3D7AE-F4C9-4D6A-ABB6-986BE022A5C0}" dt="2021-09-05T07:54:20.273" v="4312"/>
          <ac:spMkLst>
            <pc:docMk/>
            <pc:sldMk cId="4210559584" sldId="2182"/>
            <ac:spMk id="14" creationId="{47177EF5-4F72-4BBD-9F78-2B447F70FB7C}"/>
          </ac:spMkLst>
        </pc:spChg>
        <pc:spChg chg="mod">
          <ac:chgData name="Richard Ball" userId="c2c6c2dd-6ddc-437e-8cdd-d7a74390accc" providerId="ADAL" clId="{85D3D7AE-F4C9-4D6A-ABB6-986BE022A5C0}" dt="2021-09-05T07:54:20.273" v="4312"/>
          <ac:spMkLst>
            <pc:docMk/>
            <pc:sldMk cId="4210559584" sldId="2182"/>
            <ac:spMk id="22" creationId="{775CA94C-5DDB-4CEF-85D7-F5CD9777E385}"/>
          </ac:spMkLst>
        </pc:spChg>
        <pc:spChg chg="mod">
          <ac:chgData name="Richard Ball" userId="c2c6c2dd-6ddc-437e-8cdd-d7a74390accc" providerId="ADAL" clId="{85D3D7AE-F4C9-4D6A-ABB6-986BE022A5C0}" dt="2021-09-05T07:54:20.273" v="4312"/>
          <ac:spMkLst>
            <pc:docMk/>
            <pc:sldMk cId="4210559584" sldId="2182"/>
            <ac:spMk id="23" creationId="{779C7B8C-BA49-420D-A3C9-D71E1D80489F}"/>
          </ac:spMkLst>
        </pc:spChg>
        <pc:spChg chg="mod">
          <ac:chgData name="Richard Ball" userId="c2c6c2dd-6ddc-437e-8cdd-d7a74390accc" providerId="ADAL" clId="{85D3D7AE-F4C9-4D6A-ABB6-986BE022A5C0}" dt="2021-09-05T07:54:20.273" v="4312"/>
          <ac:spMkLst>
            <pc:docMk/>
            <pc:sldMk cId="4210559584" sldId="2182"/>
            <ac:spMk id="24" creationId="{31AEEE32-7239-417C-AF6E-E8E8447A5A88}"/>
          </ac:spMkLst>
        </pc:spChg>
        <pc:spChg chg="del">
          <ac:chgData name="Richard Ball" userId="c2c6c2dd-6ddc-437e-8cdd-d7a74390accc" providerId="ADAL" clId="{85D3D7AE-F4C9-4D6A-ABB6-986BE022A5C0}" dt="2021-09-03T13:43:52.811" v="1710" actId="478"/>
          <ac:spMkLst>
            <pc:docMk/>
            <pc:sldMk cId="4210559584" sldId="2182"/>
            <ac:spMk id="25" creationId="{E10E4794-5B30-423B-9DE5-3B75DFB04E52}"/>
          </ac:spMkLst>
        </pc:spChg>
        <pc:spChg chg="mod">
          <ac:chgData name="Richard Ball" userId="c2c6c2dd-6ddc-437e-8cdd-d7a74390accc" providerId="ADAL" clId="{85D3D7AE-F4C9-4D6A-ABB6-986BE022A5C0}" dt="2021-09-05T07:54:20.273" v="4312"/>
          <ac:spMkLst>
            <pc:docMk/>
            <pc:sldMk cId="4210559584" sldId="2182"/>
            <ac:spMk id="26" creationId="{A1911212-BCFF-48C0-82CB-2C0D09FAA99A}"/>
          </ac:spMkLst>
        </pc:spChg>
        <pc:spChg chg="mod">
          <ac:chgData name="Richard Ball" userId="c2c6c2dd-6ddc-437e-8cdd-d7a74390accc" providerId="ADAL" clId="{85D3D7AE-F4C9-4D6A-ABB6-986BE022A5C0}" dt="2021-09-05T07:54:20.273" v="4312"/>
          <ac:spMkLst>
            <pc:docMk/>
            <pc:sldMk cId="4210559584" sldId="2182"/>
            <ac:spMk id="27" creationId="{9CF73E43-00A1-4A80-8589-081B95866A57}"/>
          </ac:spMkLst>
        </pc:spChg>
        <pc:spChg chg="mod">
          <ac:chgData name="Richard Ball" userId="c2c6c2dd-6ddc-437e-8cdd-d7a74390accc" providerId="ADAL" clId="{85D3D7AE-F4C9-4D6A-ABB6-986BE022A5C0}" dt="2021-09-05T07:54:20.273" v="4312"/>
          <ac:spMkLst>
            <pc:docMk/>
            <pc:sldMk cId="4210559584" sldId="2182"/>
            <ac:spMk id="28" creationId="{90A1E715-E6C4-4EAA-A308-0304F375C21C}"/>
          </ac:spMkLst>
        </pc:spChg>
        <pc:spChg chg="mod">
          <ac:chgData name="Richard Ball" userId="c2c6c2dd-6ddc-437e-8cdd-d7a74390accc" providerId="ADAL" clId="{85D3D7AE-F4C9-4D6A-ABB6-986BE022A5C0}" dt="2021-09-05T07:54:20.273" v="4312"/>
          <ac:spMkLst>
            <pc:docMk/>
            <pc:sldMk cId="4210559584" sldId="2182"/>
            <ac:spMk id="29" creationId="{EDCC5934-98BA-4FCE-A29F-225B6454B5B6}"/>
          </ac:spMkLst>
        </pc:spChg>
        <pc:spChg chg="mod">
          <ac:chgData name="Richard Ball" userId="c2c6c2dd-6ddc-437e-8cdd-d7a74390accc" providerId="ADAL" clId="{85D3D7AE-F4C9-4D6A-ABB6-986BE022A5C0}" dt="2021-09-05T07:54:20.273" v="4312"/>
          <ac:spMkLst>
            <pc:docMk/>
            <pc:sldMk cId="4210559584" sldId="2182"/>
            <ac:spMk id="30" creationId="{A8AAB2AE-76DF-407E-96FB-71B31DC7C9C3}"/>
          </ac:spMkLst>
        </pc:spChg>
        <pc:spChg chg="mod">
          <ac:chgData name="Richard Ball" userId="c2c6c2dd-6ddc-437e-8cdd-d7a74390accc" providerId="ADAL" clId="{85D3D7AE-F4C9-4D6A-ABB6-986BE022A5C0}" dt="2021-09-05T07:54:20.273" v="4312"/>
          <ac:spMkLst>
            <pc:docMk/>
            <pc:sldMk cId="4210559584" sldId="2182"/>
            <ac:spMk id="31" creationId="{B13611B8-5D4D-4F66-B09A-B585503C10C4}"/>
          </ac:spMkLst>
        </pc:spChg>
        <pc:spChg chg="mod">
          <ac:chgData name="Richard Ball" userId="c2c6c2dd-6ddc-437e-8cdd-d7a74390accc" providerId="ADAL" clId="{85D3D7AE-F4C9-4D6A-ABB6-986BE022A5C0}" dt="2021-09-05T07:54:20.273" v="4312"/>
          <ac:spMkLst>
            <pc:docMk/>
            <pc:sldMk cId="4210559584" sldId="2182"/>
            <ac:spMk id="32" creationId="{C6F4D677-7528-4A91-A898-C5029A554074}"/>
          </ac:spMkLst>
        </pc:spChg>
        <pc:spChg chg="mod">
          <ac:chgData name="Richard Ball" userId="c2c6c2dd-6ddc-437e-8cdd-d7a74390accc" providerId="ADAL" clId="{85D3D7AE-F4C9-4D6A-ABB6-986BE022A5C0}" dt="2021-09-05T07:54:20.273" v="4312"/>
          <ac:spMkLst>
            <pc:docMk/>
            <pc:sldMk cId="4210559584" sldId="2182"/>
            <ac:spMk id="33" creationId="{C2D35752-61A9-4F5E-B3CB-BB91879E7487}"/>
          </ac:spMkLst>
        </pc:spChg>
        <pc:spChg chg="mod">
          <ac:chgData name="Richard Ball" userId="c2c6c2dd-6ddc-437e-8cdd-d7a74390accc" providerId="ADAL" clId="{85D3D7AE-F4C9-4D6A-ABB6-986BE022A5C0}" dt="2021-09-05T07:54:20.273" v="4312"/>
          <ac:spMkLst>
            <pc:docMk/>
            <pc:sldMk cId="4210559584" sldId="2182"/>
            <ac:spMk id="34" creationId="{84F22FF3-C5D9-4BBB-87A1-8C2498EE147F}"/>
          </ac:spMkLst>
        </pc:spChg>
        <pc:spChg chg="mod">
          <ac:chgData name="Richard Ball" userId="c2c6c2dd-6ddc-437e-8cdd-d7a74390accc" providerId="ADAL" clId="{85D3D7AE-F4C9-4D6A-ABB6-986BE022A5C0}" dt="2021-09-05T07:54:20.273" v="4312"/>
          <ac:spMkLst>
            <pc:docMk/>
            <pc:sldMk cId="4210559584" sldId="2182"/>
            <ac:spMk id="35" creationId="{6B0CBEA6-BE73-4087-B85D-5B95E4D41E1B}"/>
          </ac:spMkLst>
        </pc:spChg>
        <pc:spChg chg="mod">
          <ac:chgData name="Richard Ball" userId="c2c6c2dd-6ddc-437e-8cdd-d7a74390accc" providerId="ADAL" clId="{85D3D7AE-F4C9-4D6A-ABB6-986BE022A5C0}" dt="2021-09-05T07:54:20.273" v="4312"/>
          <ac:spMkLst>
            <pc:docMk/>
            <pc:sldMk cId="4210559584" sldId="2182"/>
            <ac:spMk id="7170" creationId="{234B7F53-AB4C-44D3-B25F-4B7B48DDA8C0}"/>
          </ac:spMkLst>
        </pc:spChg>
        <pc:spChg chg="mod">
          <ac:chgData name="Richard Ball" userId="c2c6c2dd-6ddc-437e-8cdd-d7a74390accc" providerId="ADAL" clId="{85D3D7AE-F4C9-4D6A-ABB6-986BE022A5C0}" dt="2021-09-05T07:54:20.273" v="4312"/>
          <ac:spMkLst>
            <pc:docMk/>
            <pc:sldMk cId="4210559584" sldId="2182"/>
            <ac:spMk id="7172" creationId="{C1B0A9CD-81D0-4F5F-A16C-18CBC101DDD3}"/>
          </ac:spMkLst>
        </pc:spChg>
        <pc:picChg chg="mod">
          <ac:chgData name="Richard Ball" userId="c2c6c2dd-6ddc-437e-8cdd-d7a74390accc" providerId="ADAL" clId="{85D3D7AE-F4C9-4D6A-ABB6-986BE022A5C0}" dt="2021-09-05T07:54:20.273" v="4312"/>
          <ac:picMkLst>
            <pc:docMk/>
            <pc:sldMk cId="4210559584" sldId="2182"/>
            <ac:picMk id="12" creationId="{82C5F0D5-A8FF-43AB-B08D-891802ABA09F}"/>
          </ac:picMkLst>
        </pc:picChg>
      </pc:sldChg>
      <pc:sldChg chg="addSp modSp add mod modAnim">
        <pc:chgData name="Richard Ball" userId="c2c6c2dd-6ddc-437e-8cdd-d7a74390accc" providerId="ADAL" clId="{85D3D7AE-F4C9-4D6A-ABB6-986BE022A5C0}" dt="2021-09-05T07:54:20.273" v="4312"/>
        <pc:sldMkLst>
          <pc:docMk/>
          <pc:sldMk cId="2674992895" sldId="2183"/>
        </pc:sldMkLst>
        <pc:spChg chg="mod">
          <ac:chgData name="Richard Ball" userId="c2c6c2dd-6ddc-437e-8cdd-d7a74390accc" providerId="ADAL" clId="{85D3D7AE-F4C9-4D6A-ABB6-986BE022A5C0}" dt="2021-09-05T07:54:20.273" v="4312"/>
          <ac:spMkLst>
            <pc:docMk/>
            <pc:sldMk cId="2674992895" sldId="2183"/>
            <ac:spMk id="2" creationId="{3AD1AD80-411C-47D9-91F6-2760D0DA19D9}"/>
          </ac:spMkLst>
        </pc:spChg>
        <pc:spChg chg="mod">
          <ac:chgData name="Richard Ball" userId="c2c6c2dd-6ddc-437e-8cdd-d7a74390accc" providerId="ADAL" clId="{85D3D7AE-F4C9-4D6A-ABB6-986BE022A5C0}" dt="2021-09-05T07:54:20.273" v="4312"/>
          <ac:spMkLst>
            <pc:docMk/>
            <pc:sldMk cId="2674992895" sldId="2183"/>
            <ac:spMk id="3" creationId="{B1D6207E-5CCF-4165-B161-4112AD5817CA}"/>
          </ac:spMkLst>
        </pc:spChg>
        <pc:spChg chg="mod">
          <ac:chgData name="Richard Ball" userId="c2c6c2dd-6ddc-437e-8cdd-d7a74390accc" providerId="ADAL" clId="{85D3D7AE-F4C9-4D6A-ABB6-986BE022A5C0}" dt="2021-09-05T07:54:20.273" v="4312"/>
          <ac:spMkLst>
            <pc:docMk/>
            <pc:sldMk cId="2674992895" sldId="2183"/>
            <ac:spMk id="14" creationId="{47177EF5-4F72-4BBD-9F78-2B447F70FB7C}"/>
          </ac:spMkLst>
        </pc:spChg>
        <pc:spChg chg="add mod">
          <ac:chgData name="Richard Ball" userId="c2c6c2dd-6ddc-437e-8cdd-d7a74390accc" providerId="ADAL" clId="{85D3D7AE-F4C9-4D6A-ABB6-986BE022A5C0}" dt="2021-09-05T07:54:20.273" v="4312"/>
          <ac:spMkLst>
            <pc:docMk/>
            <pc:sldMk cId="2674992895" sldId="2183"/>
            <ac:spMk id="21" creationId="{50C28FCC-87B6-4E99-BDD5-0C1134D84F34}"/>
          </ac:spMkLst>
        </pc:spChg>
        <pc:spChg chg="mod">
          <ac:chgData name="Richard Ball" userId="c2c6c2dd-6ddc-437e-8cdd-d7a74390accc" providerId="ADAL" clId="{85D3D7AE-F4C9-4D6A-ABB6-986BE022A5C0}" dt="2021-09-05T07:54:20.273" v="4312"/>
          <ac:spMkLst>
            <pc:docMk/>
            <pc:sldMk cId="2674992895" sldId="2183"/>
            <ac:spMk id="22" creationId="{775CA94C-5DDB-4CEF-85D7-F5CD9777E385}"/>
          </ac:spMkLst>
        </pc:spChg>
        <pc:spChg chg="mod">
          <ac:chgData name="Richard Ball" userId="c2c6c2dd-6ddc-437e-8cdd-d7a74390accc" providerId="ADAL" clId="{85D3D7AE-F4C9-4D6A-ABB6-986BE022A5C0}" dt="2021-09-05T07:54:20.273" v="4312"/>
          <ac:spMkLst>
            <pc:docMk/>
            <pc:sldMk cId="2674992895" sldId="2183"/>
            <ac:spMk id="23" creationId="{779C7B8C-BA49-420D-A3C9-D71E1D80489F}"/>
          </ac:spMkLst>
        </pc:spChg>
        <pc:spChg chg="mod">
          <ac:chgData name="Richard Ball" userId="c2c6c2dd-6ddc-437e-8cdd-d7a74390accc" providerId="ADAL" clId="{85D3D7AE-F4C9-4D6A-ABB6-986BE022A5C0}" dt="2021-09-05T07:54:20.273" v="4312"/>
          <ac:spMkLst>
            <pc:docMk/>
            <pc:sldMk cId="2674992895" sldId="2183"/>
            <ac:spMk id="24" creationId="{31AEEE32-7239-417C-AF6E-E8E8447A5A88}"/>
          </ac:spMkLst>
        </pc:spChg>
        <pc:spChg chg="mod">
          <ac:chgData name="Richard Ball" userId="c2c6c2dd-6ddc-437e-8cdd-d7a74390accc" providerId="ADAL" clId="{85D3D7AE-F4C9-4D6A-ABB6-986BE022A5C0}" dt="2021-09-05T07:54:20.273" v="4312"/>
          <ac:spMkLst>
            <pc:docMk/>
            <pc:sldMk cId="2674992895" sldId="2183"/>
            <ac:spMk id="26" creationId="{A1911212-BCFF-48C0-82CB-2C0D09FAA99A}"/>
          </ac:spMkLst>
        </pc:spChg>
        <pc:spChg chg="mod">
          <ac:chgData name="Richard Ball" userId="c2c6c2dd-6ddc-437e-8cdd-d7a74390accc" providerId="ADAL" clId="{85D3D7AE-F4C9-4D6A-ABB6-986BE022A5C0}" dt="2021-09-05T07:54:20.273" v="4312"/>
          <ac:spMkLst>
            <pc:docMk/>
            <pc:sldMk cId="2674992895" sldId="2183"/>
            <ac:spMk id="27" creationId="{9CF73E43-00A1-4A80-8589-081B95866A57}"/>
          </ac:spMkLst>
        </pc:spChg>
        <pc:spChg chg="mod">
          <ac:chgData name="Richard Ball" userId="c2c6c2dd-6ddc-437e-8cdd-d7a74390accc" providerId="ADAL" clId="{85D3D7AE-F4C9-4D6A-ABB6-986BE022A5C0}" dt="2021-09-05T07:54:20.273" v="4312"/>
          <ac:spMkLst>
            <pc:docMk/>
            <pc:sldMk cId="2674992895" sldId="2183"/>
            <ac:spMk id="28" creationId="{90A1E715-E6C4-4EAA-A308-0304F375C21C}"/>
          </ac:spMkLst>
        </pc:spChg>
        <pc:spChg chg="mod">
          <ac:chgData name="Richard Ball" userId="c2c6c2dd-6ddc-437e-8cdd-d7a74390accc" providerId="ADAL" clId="{85D3D7AE-F4C9-4D6A-ABB6-986BE022A5C0}" dt="2021-09-05T07:54:20.273" v="4312"/>
          <ac:spMkLst>
            <pc:docMk/>
            <pc:sldMk cId="2674992895" sldId="2183"/>
            <ac:spMk id="29" creationId="{EDCC5934-98BA-4FCE-A29F-225B6454B5B6}"/>
          </ac:spMkLst>
        </pc:spChg>
        <pc:spChg chg="mod">
          <ac:chgData name="Richard Ball" userId="c2c6c2dd-6ddc-437e-8cdd-d7a74390accc" providerId="ADAL" clId="{85D3D7AE-F4C9-4D6A-ABB6-986BE022A5C0}" dt="2021-09-05T07:54:20.273" v="4312"/>
          <ac:spMkLst>
            <pc:docMk/>
            <pc:sldMk cId="2674992895" sldId="2183"/>
            <ac:spMk id="30" creationId="{A8AAB2AE-76DF-407E-96FB-71B31DC7C9C3}"/>
          </ac:spMkLst>
        </pc:spChg>
        <pc:spChg chg="mod">
          <ac:chgData name="Richard Ball" userId="c2c6c2dd-6ddc-437e-8cdd-d7a74390accc" providerId="ADAL" clId="{85D3D7AE-F4C9-4D6A-ABB6-986BE022A5C0}" dt="2021-09-05T07:54:20.273" v="4312"/>
          <ac:spMkLst>
            <pc:docMk/>
            <pc:sldMk cId="2674992895" sldId="2183"/>
            <ac:spMk id="31" creationId="{B13611B8-5D4D-4F66-B09A-B585503C10C4}"/>
          </ac:spMkLst>
        </pc:spChg>
        <pc:spChg chg="mod">
          <ac:chgData name="Richard Ball" userId="c2c6c2dd-6ddc-437e-8cdd-d7a74390accc" providerId="ADAL" clId="{85D3D7AE-F4C9-4D6A-ABB6-986BE022A5C0}" dt="2021-09-05T07:54:20.273" v="4312"/>
          <ac:spMkLst>
            <pc:docMk/>
            <pc:sldMk cId="2674992895" sldId="2183"/>
            <ac:spMk id="32" creationId="{C6F4D677-7528-4A91-A898-C5029A554074}"/>
          </ac:spMkLst>
        </pc:spChg>
        <pc:spChg chg="mod">
          <ac:chgData name="Richard Ball" userId="c2c6c2dd-6ddc-437e-8cdd-d7a74390accc" providerId="ADAL" clId="{85D3D7AE-F4C9-4D6A-ABB6-986BE022A5C0}" dt="2021-09-05T07:54:20.273" v="4312"/>
          <ac:spMkLst>
            <pc:docMk/>
            <pc:sldMk cId="2674992895" sldId="2183"/>
            <ac:spMk id="33" creationId="{C2D35752-61A9-4F5E-B3CB-BB91879E7487}"/>
          </ac:spMkLst>
        </pc:spChg>
        <pc:spChg chg="mod">
          <ac:chgData name="Richard Ball" userId="c2c6c2dd-6ddc-437e-8cdd-d7a74390accc" providerId="ADAL" clId="{85D3D7AE-F4C9-4D6A-ABB6-986BE022A5C0}" dt="2021-09-05T07:54:20.273" v="4312"/>
          <ac:spMkLst>
            <pc:docMk/>
            <pc:sldMk cId="2674992895" sldId="2183"/>
            <ac:spMk id="34" creationId="{84F22FF3-C5D9-4BBB-87A1-8C2498EE147F}"/>
          </ac:spMkLst>
        </pc:spChg>
        <pc:spChg chg="mod">
          <ac:chgData name="Richard Ball" userId="c2c6c2dd-6ddc-437e-8cdd-d7a74390accc" providerId="ADAL" clId="{85D3D7AE-F4C9-4D6A-ABB6-986BE022A5C0}" dt="2021-09-05T07:54:20.273" v="4312"/>
          <ac:spMkLst>
            <pc:docMk/>
            <pc:sldMk cId="2674992895" sldId="2183"/>
            <ac:spMk id="35" creationId="{6B0CBEA6-BE73-4087-B85D-5B95E4D41E1B}"/>
          </ac:spMkLst>
        </pc:spChg>
        <pc:spChg chg="mod">
          <ac:chgData name="Richard Ball" userId="c2c6c2dd-6ddc-437e-8cdd-d7a74390accc" providerId="ADAL" clId="{85D3D7AE-F4C9-4D6A-ABB6-986BE022A5C0}" dt="2021-09-05T07:54:20.273" v="4312"/>
          <ac:spMkLst>
            <pc:docMk/>
            <pc:sldMk cId="2674992895" sldId="2183"/>
            <ac:spMk id="7170" creationId="{234B7F53-AB4C-44D3-B25F-4B7B48DDA8C0}"/>
          </ac:spMkLst>
        </pc:spChg>
        <pc:spChg chg="mod">
          <ac:chgData name="Richard Ball" userId="c2c6c2dd-6ddc-437e-8cdd-d7a74390accc" providerId="ADAL" clId="{85D3D7AE-F4C9-4D6A-ABB6-986BE022A5C0}" dt="2021-09-05T07:54:20.273" v="4312"/>
          <ac:spMkLst>
            <pc:docMk/>
            <pc:sldMk cId="2674992895" sldId="2183"/>
            <ac:spMk id="7172" creationId="{C1B0A9CD-81D0-4F5F-A16C-18CBC101DDD3}"/>
          </ac:spMkLst>
        </pc:spChg>
        <pc:picChg chg="mod">
          <ac:chgData name="Richard Ball" userId="c2c6c2dd-6ddc-437e-8cdd-d7a74390accc" providerId="ADAL" clId="{85D3D7AE-F4C9-4D6A-ABB6-986BE022A5C0}" dt="2021-09-05T07:54:20.273" v="4312"/>
          <ac:picMkLst>
            <pc:docMk/>
            <pc:sldMk cId="2674992895" sldId="2183"/>
            <ac:picMk id="12" creationId="{82C5F0D5-A8FF-43AB-B08D-891802ABA09F}"/>
          </ac:picMkLst>
        </pc:picChg>
      </pc:sldChg>
      <pc:sldChg chg="addSp delSp modSp add mod delAnim modAnim">
        <pc:chgData name="Richard Ball" userId="c2c6c2dd-6ddc-437e-8cdd-d7a74390accc" providerId="ADAL" clId="{85D3D7AE-F4C9-4D6A-ABB6-986BE022A5C0}" dt="2021-09-05T07:54:20.273" v="4312"/>
        <pc:sldMkLst>
          <pc:docMk/>
          <pc:sldMk cId="1193377087" sldId="2184"/>
        </pc:sldMkLst>
        <pc:spChg chg="mod">
          <ac:chgData name="Richard Ball" userId="c2c6c2dd-6ddc-437e-8cdd-d7a74390accc" providerId="ADAL" clId="{85D3D7AE-F4C9-4D6A-ABB6-986BE022A5C0}" dt="2021-09-05T07:54:20.273" v="4312"/>
          <ac:spMkLst>
            <pc:docMk/>
            <pc:sldMk cId="1193377087" sldId="2184"/>
            <ac:spMk id="2" creationId="{3AD1AD80-411C-47D9-91F6-2760D0DA19D9}"/>
          </ac:spMkLst>
        </pc:spChg>
        <pc:spChg chg="mod">
          <ac:chgData name="Richard Ball" userId="c2c6c2dd-6ddc-437e-8cdd-d7a74390accc" providerId="ADAL" clId="{85D3D7AE-F4C9-4D6A-ABB6-986BE022A5C0}" dt="2021-09-05T07:54:20.273" v="4312"/>
          <ac:spMkLst>
            <pc:docMk/>
            <pc:sldMk cId="1193377087" sldId="2184"/>
            <ac:spMk id="3" creationId="{B1D6207E-5CCF-4165-B161-4112AD5817CA}"/>
          </ac:spMkLst>
        </pc:spChg>
        <pc:spChg chg="mod">
          <ac:chgData name="Richard Ball" userId="c2c6c2dd-6ddc-437e-8cdd-d7a74390accc" providerId="ADAL" clId="{85D3D7AE-F4C9-4D6A-ABB6-986BE022A5C0}" dt="2021-09-05T07:54:20.273" v="4312"/>
          <ac:spMkLst>
            <pc:docMk/>
            <pc:sldMk cId="1193377087" sldId="2184"/>
            <ac:spMk id="14" creationId="{47177EF5-4F72-4BBD-9F78-2B447F70FB7C}"/>
          </ac:spMkLst>
        </pc:spChg>
        <pc:spChg chg="add mod">
          <ac:chgData name="Richard Ball" userId="c2c6c2dd-6ddc-437e-8cdd-d7a74390accc" providerId="ADAL" clId="{85D3D7AE-F4C9-4D6A-ABB6-986BE022A5C0}" dt="2021-09-05T07:54:20.273" v="4312"/>
          <ac:spMkLst>
            <pc:docMk/>
            <pc:sldMk cId="1193377087" sldId="2184"/>
            <ac:spMk id="21" creationId="{E678AD6E-52A1-40B8-871F-762AC5497999}"/>
          </ac:spMkLst>
        </pc:spChg>
        <pc:spChg chg="mod">
          <ac:chgData name="Richard Ball" userId="c2c6c2dd-6ddc-437e-8cdd-d7a74390accc" providerId="ADAL" clId="{85D3D7AE-F4C9-4D6A-ABB6-986BE022A5C0}" dt="2021-09-05T07:54:20.273" v="4312"/>
          <ac:spMkLst>
            <pc:docMk/>
            <pc:sldMk cId="1193377087" sldId="2184"/>
            <ac:spMk id="22" creationId="{775CA94C-5DDB-4CEF-85D7-F5CD9777E385}"/>
          </ac:spMkLst>
        </pc:spChg>
        <pc:spChg chg="mod">
          <ac:chgData name="Richard Ball" userId="c2c6c2dd-6ddc-437e-8cdd-d7a74390accc" providerId="ADAL" clId="{85D3D7AE-F4C9-4D6A-ABB6-986BE022A5C0}" dt="2021-09-05T07:54:20.273" v="4312"/>
          <ac:spMkLst>
            <pc:docMk/>
            <pc:sldMk cId="1193377087" sldId="2184"/>
            <ac:spMk id="23" creationId="{779C7B8C-BA49-420D-A3C9-D71E1D80489F}"/>
          </ac:spMkLst>
        </pc:spChg>
        <pc:spChg chg="mod">
          <ac:chgData name="Richard Ball" userId="c2c6c2dd-6ddc-437e-8cdd-d7a74390accc" providerId="ADAL" clId="{85D3D7AE-F4C9-4D6A-ABB6-986BE022A5C0}" dt="2021-09-05T07:54:20.273" v="4312"/>
          <ac:spMkLst>
            <pc:docMk/>
            <pc:sldMk cId="1193377087" sldId="2184"/>
            <ac:spMk id="24" creationId="{31AEEE32-7239-417C-AF6E-E8E8447A5A88}"/>
          </ac:spMkLst>
        </pc:spChg>
        <pc:spChg chg="mod">
          <ac:chgData name="Richard Ball" userId="c2c6c2dd-6ddc-437e-8cdd-d7a74390accc" providerId="ADAL" clId="{85D3D7AE-F4C9-4D6A-ABB6-986BE022A5C0}" dt="2021-09-05T07:54:20.273" v="4312"/>
          <ac:spMkLst>
            <pc:docMk/>
            <pc:sldMk cId="1193377087" sldId="2184"/>
            <ac:spMk id="26" creationId="{A1911212-BCFF-48C0-82CB-2C0D09FAA99A}"/>
          </ac:spMkLst>
        </pc:spChg>
        <pc:spChg chg="del">
          <ac:chgData name="Richard Ball" userId="c2c6c2dd-6ddc-437e-8cdd-d7a74390accc" providerId="ADAL" clId="{85D3D7AE-F4C9-4D6A-ABB6-986BE022A5C0}" dt="2021-09-03T13:44:26.199" v="1718" actId="478"/>
          <ac:spMkLst>
            <pc:docMk/>
            <pc:sldMk cId="1193377087" sldId="2184"/>
            <ac:spMk id="27" creationId="{9CF73E43-00A1-4A80-8589-081B95866A57}"/>
          </ac:spMkLst>
        </pc:spChg>
        <pc:spChg chg="mod">
          <ac:chgData name="Richard Ball" userId="c2c6c2dd-6ddc-437e-8cdd-d7a74390accc" providerId="ADAL" clId="{85D3D7AE-F4C9-4D6A-ABB6-986BE022A5C0}" dt="2021-09-05T07:54:20.273" v="4312"/>
          <ac:spMkLst>
            <pc:docMk/>
            <pc:sldMk cId="1193377087" sldId="2184"/>
            <ac:spMk id="28" creationId="{90A1E715-E6C4-4EAA-A308-0304F375C21C}"/>
          </ac:spMkLst>
        </pc:spChg>
        <pc:spChg chg="mod">
          <ac:chgData name="Richard Ball" userId="c2c6c2dd-6ddc-437e-8cdd-d7a74390accc" providerId="ADAL" clId="{85D3D7AE-F4C9-4D6A-ABB6-986BE022A5C0}" dt="2021-09-05T07:54:20.273" v="4312"/>
          <ac:spMkLst>
            <pc:docMk/>
            <pc:sldMk cId="1193377087" sldId="2184"/>
            <ac:spMk id="29" creationId="{EDCC5934-98BA-4FCE-A29F-225B6454B5B6}"/>
          </ac:spMkLst>
        </pc:spChg>
        <pc:spChg chg="mod">
          <ac:chgData name="Richard Ball" userId="c2c6c2dd-6ddc-437e-8cdd-d7a74390accc" providerId="ADAL" clId="{85D3D7AE-F4C9-4D6A-ABB6-986BE022A5C0}" dt="2021-09-05T07:54:20.273" v="4312"/>
          <ac:spMkLst>
            <pc:docMk/>
            <pc:sldMk cId="1193377087" sldId="2184"/>
            <ac:spMk id="30" creationId="{A8AAB2AE-76DF-407E-96FB-71B31DC7C9C3}"/>
          </ac:spMkLst>
        </pc:spChg>
        <pc:spChg chg="mod">
          <ac:chgData name="Richard Ball" userId="c2c6c2dd-6ddc-437e-8cdd-d7a74390accc" providerId="ADAL" clId="{85D3D7AE-F4C9-4D6A-ABB6-986BE022A5C0}" dt="2021-09-05T07:54:20.273" v="4312"/>
          <ac:spMkLst>
            <pc:docMk/>
            <pc:sldMk cId="1193377087" sldId="2184"/>
            <ac:spMk id="31" creationId="{B13611B8-5D4D-4F66-B09A-B585503C10C4}"/>
          </ac:spMkLst>
        </pc:spChg>
        <pc:spChg chg="mod">
          <ac:chgData name="Richard Ball" userId="c2c6c2dd-6ddc-437e-8cdd-d7a74390accc" providerId="ADAL" clId="{85D3D7AE-F4C9-4D6A-ABB6-986BE022A5C0}" dt="2021-09-05T07:54:20.273" v="4312"/>
          <ac:spMkLst>
            <pc:docMk/>
            <pc:sldMk cId="1193377087" sldId="2184"/>
            <ac:spMk id="32" creationId="{C6F4D677-7528-4A91-A898-C5029A554074}"/>
          </ac:spMkLst>
        </pc:spChg>
        <pc:spChg chg="mod">
          <ac:chgData name="Richard Ball" userId="c2c6c2dd-6ddc-437e-8cdd-d7a74390accc" providerId="ADAL" clId="{85D3D7AE-F4C9-4D6A-ABB6-986BE022A5C0}" dt="2021-09-05T07:54:20.273" v="4312"/>
          <ac:spMkLst>
            <pc:docMk/>
            <pc:sldMk cId="1193377087" sldId="2184"/>
            <ac:spMk id="33" creationId="{C2D35752-61A9-4F5E-B3CB-BB91879E7487}"/>
          </ac:spMkLst>
        </pc:spChg>
        <pc:spChg chg="mod">
          <ac:chgData name="Richard Ball" userId="c2c6c2dd-6ddc-437e-8cdd-d7a74390accc" providerId="ADAL" clId="{85D3D7AE-F4C9-4D6A-ABB6-986BE022A5C0}" dt="2021-09-05T07:54:20.273" v="4312"/>
          <ac:spMkLst>
            <pc:docMk/>
            <pc:sldMk cId="1193377087" sldId="2184"/>
            <ac:spMk id="34" creationId="{84F22FF3-C5D9-4BBB-87A1-8C2498EE147F}"/>
          </ac:spMkLst>
        </pc:spChg>
        <pc:spChg chg="mod">
          <ac:chgData name="Richard Ball" userId="c2c6c2dd-6ddc-437e-8cdd-d7a74390accc" providerId="ADAL" clId="{85D3D7AE-F4C9-4D6A-ABB6-986BE022A5C0}" dt="2021-09-05T07:54:20.273" v="4312"/>
          <ac:spMkLst>
            <pc:docMk/>
            <pc:sldMk cId="1193377087" sldId="2184"/>
            <ac:spMk id="35" creationId="{6B0CBEA6-BE73-4087-B85D-5B95E4D41E1B}"/>
          </ac:spMkLst>
        </pc:spChg>
        <pc:spChg chg="mod">
          <ac:chgData name="Richard Ball" userId="c2c6c2dd-6ddc-437e-8cdd-d7a74390accc" providerId="ADAL" clId="{85D3D7AE-F4C9-4D6A-ABB6-986BE022A5C0}" dt="2021-09-05T07:54:20.273" v="4312"/>
          <ac:spMkLst>
            <pc:docMk/>
            <pc:sldMk cId="1193377087" sldId="2184"/>
            <ac:spMk id="7170" creationId="{234B7F53-AB4C-44D3-B25F-4B7B48DDA8C0}"/>
          </ac:spMkLst>
        </pc:spChg>
        <pc:spChg chg="mod">
          <ac:chgData name="Richard Ball" userId="c2c6c2dd-6ddc-437e-8cdd-d7a74390accc" providerId="ADAL" clId="{85D3D7AE-F4C9-4D6A-ABB6-986BE022A5C0}" dt="2021-09-05T07:54:20.273" v="4312"/>
          <ac:spMkLst>
            <pc:docMk/>
            <pc:sldMk cId="1193377087" sldId="2184"/>
            <ac:spMk id="7172" creationId="{C1B0A9CD-81D0-4F5F-A16C-18CBC101DDD3}"/>
          </ac:spMkLst>
        </pc:spChg>
        <pc:picChg chg="mod">
          <ac:chgData name="Richard Ball" userId="c2c6c2dd-6ddc-437e-8cdd-d7a74390accc" providerId="ADAL" clId="{85D3D7AE-F4C9-4D6A-ABB6-986BE022A5C0}" dt="2021-09-05T07:54:20.273" v="4312"/>
          <ac:picMkLst>
            <pc:docMk/>
            <pc:sldMk cId="1193377087" sldId="2184"/>
            <ac:picMk id="12" creationId="{82C5F0D5-A8FF-43AB-B08D-891802ABA09F}"/>
          </ac:picMkLst>
        </pc:picChg>
      </pc:sldChg>
      <pc:sldChg chg="modSp add mod ord modAnim">
        <pc:chgData name="Richard Ball" userId="c2c6c2dd-6ddc-437e-8cdd-d7a74390accc" providerId="ADAL" clId="{85D3D7AE-F4C9-4D6A-ABB6-986BE022A5C0}" dt="2021-09-05T07:54:20.273" v="4312"/>
        <pc:sldMkLst>
          <pc:docMk/>
          <pc:sldMk cId="4222242766" sldId="2185"/>
        </pc:sldMkLst>
        <pc:spChg chg="mod">
          <ac:chgData name="Richard Ball" userId="c2c6c2dd-6ddc-437e-8cdd-d7a74390accc" providerId="ADAL" clId="{85D3D7AE-F4C9-4D6A-ABB6-986BE022A5C0}" dt="2021-09-05T07:54:20.273" v="4312"/>
          <ac:spMkLst>
            <pc:docMk/>
            <pc:sldMk cId="4222242766" sldId="2185"/>
            <ac:spMk id="2" creationId="{3AD1AD80-411C-47D9-91F6-2760D0DA19D9}"/>
          </ac:spMkLst>
        </pc:spChg>
        <pc:spChg chg="mod">
          <ac:chgData name="Richard Ball" userId="c2c6c2dd-6ddc-437e-8cdd-d7a74390accc" providerId="ADAL" clId="{85D3D7AE-F4C9-4D6A-ABB6-986BE022A5C0}" dt="2021-09-05T07:54:20.273" v="4312"/>
          <ac:spMkLst>
            <pc:docMk/>
            <pc:sldMk cId="4222242766" sldId="2185"/>
            <ac:spMk id="3" creationId="{B1D6207E-5CCF-4165-B161-4112AD5817CA}"/>
          </ac:spMkLst>
        </pc:spChg>
        <pc:spChg chg="mod">
          <ac:chgData name="Richard Ball" userId="c2c6c2dd-6ddc-437e-8cdd-d7a74390accc" providerId="ADAL" clId="{85D3D7AE-F4C9-4D6A-ABB6-986BE022A5C0}" dt="2021-09-05T07:54:20.273" v="4312"/>
          <ac:spMkLst>
            <pc:docMk/>
            <pc:sldMk cId="4222242766" sldId="2185"/>
            <ac:spMk id="14" creationId="{47177EF5-4F72-4BBD-9F78-2B447F70FB7C}"/>
          </ac:spMkLst>
        </pc:spChg>
        <pc:spChg chg="mod">
          <ac:chgData name="Richard Ball" userId="c2c6c2dd-6ddc-437e-8cdd-d7a74390accc" providerId="ADAL" clId="{85D3D7AE-F4C9-4D6A-ABB6-986BE022A5C0}" dt="2021-09-05T07:54:20.273" v="4312"/>
          <ac:spMkLst>
            <pc:docMk/>
            <pc:sldMk cId="4222242766" sldId="2185"/>
            <ac:spMk id="21" creationId="{50C28FCC-87B6-4E99-BDD5-0C1134D84F34}"/>
          </ac:spMkLst>
        </pc:spChg>
        <pc:spChg chg="mod">
          <ac:chgData name="Richard Ball" userId="c2c6c2dd-6ddc-437e-8cdd-d7a74390accc" providerId="ADAL" clId="{85D3D7AE-F4C9-4D6A-ABB6-986BE022A5C0}" dt="2021-09-05T07:54:20.273" v="4312"/>
          <ac:spMkLst>
            <pc:docMk/>
            <pc:sldMk cId="4222242766" sldId="2185"/>
            <ac:spMk id="22" creationId="{775CA94C-5DDB-4CEF-85D7-F5CD9777E385}"/>
          </ac:spMkLst>
        </pc:spChg>
        <pc:spChg chg="mod">
          <ac:chgData name="Richard Ball" userId="c2c6c2dd-6ddc-437e-8cdd-d7a74390accc" providerId="ADAL" clId="{85D3D7AE-F4C9-4D6A-ABB6-986BE022A5C0}" dt="2021-09-05T07:54:20.273" v="4312"/>
          <ac:spMkLst>
            <pc:docMk/>
            <pc:sldMk cId="4222242766" sldId="2185"/>
            <ac:spMk id="23" creationId="{779C7B8C-BA49-420D-A3C9-D71E1D80489F}"/>
          </ac:spMkLst>
        </pc:spChg>
        <pc:spChg chg="mod">
          <ac:chgData name="Richard Ball" userId="c2c6c2dd-6ddc-437e-8cdd-d7a74390accc" providerId="ADAL" clId="{85D3D7AE-F4C9-4D6A-ABB6-986BE022A5C0}" dt="2021-09-05T07:54:20.273" v="4312"/>
          <ac:spMkLst>
            <pc:docMk/>
            <pc:sldMk cId="4222242766" sldId="2185"/>
            <ac:spMk id="24" creationId="{31AEEE32-7239-417C-AF6E-E8E8447A5A88}"/>
          </ac:spMkLst>
        </pc:spChg>
        <pc:spChg chg="mod">
          <ac:chgData name="Richard Ball" userId="c2c6c2dd-6ddc-437e-8cdd-d7a74390accc" providerId="ADAL" clId="{85D3D7AE-F4C9-4D6A-ABB6-986BE022A5C0}" dt="2021-09-05T07:54:20.273" v="4312"/>
          <ac:spMkLst>
            <pc:docMk/>
            <pc:sldMk cId="4222242766" sldId="2185"/>
            <ac:spMk id="26" creationId="{A1911212-BCFF-48C0-82CB-2C0D09FAA99A}"/>
          </ac:spMkLst>
        </pc:spChg>
        <pc:spChg chg="mod">
          <ac:chgData name="Richard Ball" userId="c2c6c2dd-6ddc-437e-8cdd-d7a74390accc" providerId="ADAL" clId="{85D3D7AE-F4C9-4D6A-ABB6-986BE022A5C0}" dt="2021-09-05T07:54:20.273" v="4312"/>
          <ac:spMkLst>
            <pc:docMk/>
            <pc:sldMk cId="4222242766" sldId="2185"/>
            <ac:spMk id="27" creationId="{9CF73E43-00A1-4A80-8589-081B95866A57}"/>
          </ac:spMkLst>
        </pc:spChg>
        <pc:spChg chg="mod">
          <ac:chgData name="Richard Ball" userId="c2c6c2dd-6ddc-437e-8cdd-d7a74390accc" providerId="ADAL" clId="{85D3D7AE-F4C9-4D6A-ABB6-986BE022A5C0}" dt="2021-09-05T07:54:20.273" v="4312"/>
          <ac:spMkLst>
            <pc:docMk/>
            <pc:sldMk cId="4222242766" sldId="2185"/>
            <ac:spMk id="28" creationId="{90A1E715-E6C4-4EAA-A308-0304F375C21C}"/>
          </ac:spMkLst>
        </pc:spChg>
        <pc:spChg chg="mod">
          <ac:chgData name="Richard Ball" userId="c2c6c2dd-6ddc-437e-8cdd-d7a74390accc" providerId="ADAL" clId="{85D3D7AE-F4C9-4D6A-ABB6-986BE022A5C0}" dt="2021-09-05T07:54:20.273" v="4312"/>
          <ac:spMkLst>
            <pc:docMk/>
            <pc:sldMk cId="4222242766" sldId="2185"/>
            <ac:spMk id="29" creationId="{EDCC5934-98BA-4FCE-A29F-225B6454B5B6}"/>
          </ac:spMkLst>
        </pc:spChg>
        <pc:spChg chg="mod">
          <ac:chgData name="Richard Ball" userId="c2c6c2dd-6ddc-437e-8cdd-d7a74390accc" providerId="ADAL" clId="{85D3D7AE-F4C9-4D6A-ABB6-986BE022A5C0}" dt="2021-09-05T07:54:20.273" v="4312"/>
          <ac:spMkLst>
            <pc:docMk/>
            <pc:sldMk cId="4222242766" sldId="2185"/>
            <ac:spMk id="30" creationId="{A8AAB2AE-76DF-407E-96FB-71B31DC7C9C3}"/>
          </ac:spMkLst>
        </pc:spChg>
        <pc:spChg chg="mod">
          <ac:chgData name="Richard Ball" userId="c2c6c2dd-6ddc-437e-8cdd-d7a74390accc" providerId="ADAL" clId="{85D3D7AE-F4C9-4D6A-ABB6-986BE022A5C0}" dt="2021-09-05T07:54:20.273" v="4312"/>
          <ac:spMkLst>
            <pc:docMk/>
            <pc:sldMk cId="4222242766" sldId="2185"/>
            <ac:spMk id="31" creationId="{B13611B8-5D4D-4F66-B09A-B585503C10C4}"/>
          </ac:spMkLst>
        </pc:spChg>
        <pc:spChg chg="mod">
          <ac:chgData name="Richard Ball" userId="c2c6c2dd-6ddc-437e-8cdd-d7a74390accc" providerId="ADAL" clId="{85D3D7AE-F4C9-4D6A-ABB6-986BE022A5C0}" dt="2021-09-05T07:54:20.273" v="4312"/>
          <ac:spMkLst>
            <pc:docMk/>
            <pc:sldMk cId="4222242766" sldId="2185"/>
            <ac:spMk id="32" creationId="{C6F4D677-7528-4A91-A898-C5029A554074}"/>
          </ac:spMkLst>
        </pc:spChg>
        <pc:spChg chg="mod">
          <ac:chgData name="Richard Ball" userId="c2c6c2dd-6ddc-437e-8cdd-d7a74390accc" providerId="ADAL" clId="{85D3D7AE-F4C9-4D6A-ABB6-986BE022A5C0}" dt="2021-09-05T07:54:20.273" v="4312"/>
          <ac:spMkLst>
            <pc:docMk/>
            <pc:sldMk cId="4222242766" sldId="2185"/>
            <ac:spMk id="33" creationId="{C2D35752-61A9-4F5E-B3CB-BB91879E7487}"/>
          </ac:spMkLst>
        </pc:spChg>
        <pc:spChg chg="mod">
          <ac:chgData name="Richard Ball" userId="c2c6c2dd-6ddc-437e-8cdd-d7a74390accc" providerId="ADAL" clId="{85D3D7AE-F4C9-4D6A-ABB6-986BE022A5C0}" dt="2021-09-05T07:54:20.273" v="4312"/>
          <ac:spMkLst>
            <pc:docMk/>
            <pc:sldMk cId="4222242766" sldId="2185"/>
            <ac:spMk id="34" creationId="{84F22FF3-C5D9-4BBB-87A1-8C2498EE147F}"/>
          </ac:spMkLst>
        </pc:spChg>
        <pc:spChg chg="mod">
          <ac:chgData name="Richard Ball" userId="c2c6c2dd-6ddc-437e-8cdd-d7a74390accc" providerId="ADAL" clId="{85D3D7AE-F4C9-4D6A-ABB6-986BE022A5C0}" dt="2021-09-05T07:54:20.273" v="4312"/>
          <ac:spMkLst>
            <pc:docMk/>
            <pc:sldMk cId="4222242766" sldId="2185"/>
            <ac:spMk id="35" creationId="{6B0CBEA6-BE73-4087-B85D-5B95E4D41E1B}"/>
          </ac:spMkLst>
        </pc:spChg>
        <pc:spChg chg="mod">
          <ac:chgData name="Richard Ball" userId="c2c6c2dd-6ddc-437e-8cdd-d7a74390accc" providerId="ADAL" clId="{85D3D7AE-F4C9-4D6A-ABB6-986BE022A5C0}" dt="2021-09-05T07:54:20.273" v="4312"/>
          <ac:spMkLst>
            <pc:docMk/>
            <pc:sldMk cId="4222242766" sldId="2185"/>
            <ac:spMk id="7170" creationId="{234B7F53-AB4C-44D3-B25F-4B7B48DDA8C0}"/>
          </ac:spMkLst>
        </pc:spChg>
        <pc:spChg chg="mod">
          <ac:chgData name="Richard Ball" userId="c2c6c2dd-6ddc-437e-8cdd-d7a74390accc" providerId="ADAL" clId="{85D3D7AE-F4C9-4D6A-ABB6-986BE022A5C0}" dt="2021-09-05T07:54:20.273" v="4312"/>
          <ac:spMkLst>
            <pc:docMk/>
            <pc:sldMk cId="4222242766" sldId="2185"/>
            <ac:spMk id="7172" creationId="{C1B0A9CD-81D0-4F5F-A16C-18CBC101DDD3}"/>
          </ac:spMkLst>
        </pc:spChg>
        <pc:picChg chg="mod">
          <ac:chgData name="Richard Ball" userId="c2c6c2dd-6ddc-437e-8cdd-d7a74390accc" providerId="ADAL" clId="{85D3D7AE-F4C9-4D6A-ABB6-986BE022A5C0}" dt="2021-09-05T07:54:20.273" v="4312"/>
          <ac:picMkLst>
            <pc:docMk/>
            <pc:sldMk cId="4222242766" sldId="2185"/>
            <ac:picMk id="12" creationId="{82C5F0D5-A8FF-43AB-B08D-891802ABA09F}"/>
          </ac:picMkLst>
        </pc:picChg>
      </pc:sldChg>
      <pc:sldChg chg="delSp modSp add mod delAnim">
        <pc:chgData name="Richard Ball" userId="c2c6c2dd-6ddc-437e-8cdd-d7a74390accc" providerId="ADAL" clId="{85D3D7AE-F4C9-4D6A-ABB6-986BE022A5C0}" dt="2021-09-05T07:54:20.273" v="4312"/>
        <pc:sldMkLst>
          <pc:docMk/>
          <pc:sldMk cId="3640528378" sldId="2186"/>
        </pc:sldMkLst>
        <pc:spChg chg="mod">
          <ac:chgData name="Richard Ball" userId="c2c6c2dd-6ddc-437e-8cdd-d7a74390accc" providerId="ADAL" clId="{85D3D7AE-F4C9-4D6A-ABB6-986BE022A5C0}" dt="2021-09-05T07:54:20.273" v="4312"/>
          <ac:spMkLst>
            <pc:docMk/>
            <pc:sldMk cId="3640528378" sldId="2186"/>
            <ac:spMk id="2" creationId="{3AD1AD80-411C-47D9-91F6-2760D0DA19D9}"/>
          </ac:spMkLst>
        </pc:spChg>
        <pc:spChg chg="mod">
          <ac:chgData name="Richard Ball" userId="c2c6c2dd-6ddc-437e-8cdd-d7a74390accc" providerId="ADAL" clId="{85D3D7AE-F4C9-4D6A-ABB6-986BE022A5C0}" dt="2021-09-05T07:54:20.273" v="4312"/>
          <ac:spMkLst>
            <pc:docMk/>
            <pc:sldMk cId="3640528378" sldId="2186"/>
            <ac:spMk id="3" creationId="{B1D6207E-5CCF-4165-B161-4112AD5817CA}"/>
          </ac:spMkLst>
        </pc:spChg>
        <pc:spChg chg="mod">
          <ac:chgData name="Richard Ball" userId="c2c6c2dd-6ddc-437e-8cdd-d7a74390accc" providerId="ADAL" clId="{85D3D7AE-F4C9-4D6A-ABB6-986BE022A5C0}" dt="2021-09-05T07:54:20.273" v="4312"/>
          <ac:spMkLst>
            <pc:docMk/>
            <pc:sldMk cId="3640528378" sldId="2186"/>
            <ac:spMk id="14" creationId="{47177EF5-4F72-4BBD-9F78-2B447F70FB7C}"/>
          </ac:spMkLst>
        </pc:spChg>
        <pc:spChg chg="mod">
          <ac:chgData name="Richard Ball" userId="c2c6c2dd-6ddc-437e-8cdd-d7a74390accc" providerId="ADAL" clId="{85D3D7AE-F4C9-4D6A-ABB6-986BE022A5C0}" dt="2021-09-05T07:54:20.273" v="4312"/>
          <ac:spMkLst>
            <pc:docMk/>
            <pc:sldMk cId="3640528378" sldId="2186"/>
            <ac:spMk id="21" creationId="{50C28FCC-87B6-4E99-BDD5-0C1134D84F34}"/>
          </ac:spMkLst>
        </pc:spChg>
        <pc:spChg chg="mod">
          <ac:chgData name="Richard Ball" userId="c2c6c2dd-6ddc-437e-8cdd-d7a74390accc" providerId="ADAL" clId="{85D3D7AE-F4C9-4D6A-ABB6-986BE022A5C0}" dt="2021-09-05T07:54:20.273" v="4312"/>
          <ac:spMkLst>
            <pc:docMk/>
            <pc:sldMk cId="3640528378" sldId="2186"/>
            <ac:spMk id="22" creationId="{775CA94C-5DDB-4CEF-85D7-F5CD9777E385}"/>
          </ac:spMkLst>
        </pc:spChg>
        <pc:spChg chg="mod">
          <ac:chgData name="Richard Ball" userId="c2c6c2dd-6ddc-437e-8cdd-d7a74390accc" providerId="ADAL" clId="{85D3D7AE-F4C9-4D6A-ABB6-986BE022A5C0}" dt="2021-09-05T07:54:20.273" v="4312"/>
          <ac:spMkLst>
            <pc:docMk/>
            <pc:sldMk cId="3640528378" sldId="2186"/>
            <ac:spMk id="23" creationId="{779C7B8C-BA49-420D-A3C9-D71E1D80489F}"/>
          </ac:spMkLst>
        </pc:spChg>
        <pc:spChg chg="mod">
          <ac:chgData name="Richard Ball" userId="c2c6c2dd-6ddc-437e-8cdd-d7a74390accc" providerId="ADAL" clId="{85D3D7AE-F4C9-4D6A-ABB6-986BE022A5C0}" dt="2021-09-05T07:54:20.273" v="4312"/>
          <ac:spMkLst>
            <pc:docMk/>
            <pc:sldMk cId="3640528378" sldId="2186"/>
            <ac:spMk id="24" creationId="{31AEEE32-7239-417C-AF6E-E8E8447A5A88}"/>
          </ac:spMkLst>
        </pc:spChg>
        <pc:spChg chg="mod">
          <ac:chgData name="Richard Ball" userId="c2c6c2dd-6ddc-437e-8cdd-d7a74390accc" providerId="ADAL" clId="{85D3D7AE-F4C9-4D6A-ABB6-986BE022A5C0}" dt="2021-09-05T07:54:20.273" v="4312"/>
          <ac:spMkLst>
            <pc:docMk/>
            <pc:sldMk cId="3640528378" sldId="2186"/>
            <ac:spMk id="26" creationId="{A1911212-BCFF-48C0-82CB-2C0D09FAA99A}"/>
          </ac:spMkLst>
        </pc:spChg>
        <pc:spChg chg="mod">
          <ac:chgData name="Richard Ball" userId="c2c6c2dd-6ddc-437e-8cdd-d7a74390accc" providerId="ADAL" clId="{85D3D7AE-F4C9-4D6A-ABB6-986BE022A5C0}" dt="2021-09-05T07:54:20.273" v="4312"/>
          <ac:spMkLst>
            <pc:docMk/>
            <pc:sldMk cId="3640528378" sldId="2186"/>
            <ac:spMk id="27" creationId="{9CF73E43-00A1-4A80-8589-081B95866A57}"/>
          </ac:spMkLst>
        </pc:spChg>
        <pc:spChg chg="mod">
          <ac:chgData name="Richard Ball" userId="c2c6c2dd-6ddc-437e-8cdd-d7a74390accc" providerId="ADAL" clId="{85D3D7AE-F4C9-4D6A-ABB6-986BE022A5C0}" dt="2021-09-05T07:54:20.273" v="4312"/>
          <ac:spMkLst>
            <pc:docMk/>
            <pc:sldMk cId="3640528378" sldId="2186"/>
            <ac:spMk id="28" creationId="{90A1E715-E6C4-4EAA-A308-0304F375C21C}"/>
          </ac:spMkLst>
        </pc:spChg>
        <pc:spChg chg="mod">
          <ac:chgData name="Richard Ball" userId="c2c6c2dd-6ddc-437e-8cdd-d7a74390accc" providerId="ADAL" clId="{85D3D7AE-F4C9-4D6A-ABB6-986BE022A5C0}" dt="2021-09-05T07:54:20.273" v="4312"/>
          <ac:spMkLst>
            <pc:docMk/>
            <pc:sldMk cId="3640528378" sldId="2186"/>
            <ac:spMk id="29" creationId="{EDCC5934-98BA-4FCE-A29F-225B6454B5B6}"/>
          </ac:spMkLst>
        </pc:spChg>
        <pc:spChg chg="mod">
          <ac:chgData name="Richard Ball" userId="c2c6c2dd-6ddc-437e-8cdd-d7a74390accc" providerId="ADAL" clId="{85D3D7AE-F4C9-4D6A-ABB6-986BE022A5C0}" dt="2021-09-05T07:54:20.273" v="4312"/>
          <ac:spMkLst>
            <pc:docMk/>
            <pc:sldMk cId="3640528378" sldId="2186"/>
            <ac:spMk id="30" creationId="{A8AAB2AE-76DF-407E-96FB-71B31DC7C9C3}"/>
          </ac:spMkLst>
        </pc:spChg>
        <pc:spChg chg="del">
          <ac:chgData name="Richard Ball" userId="c2c6c2dd-6ddc-437e-8cdd-d7a74390accc" providerId="ADAL" clId="{85D3D7AE-F4C9-4D6A-ABB6-986BE022A5C0}" dt="2021-09-03T13:46:36.688" v="1733" actId="478"/>
          <ac:spMkLst>
            <pc:docMk/>
            <pc:sldMk cId="3640528378" sldId="2186"/>
            <ac:spMk id="31" creationId="{B13611B8-5D4D-4F66-B09A-B585503C10C4}"/>
          </ac:spMkLst>
        </pc:spChg>
        <pc:spChg chg="mod">
          <ac:chgData name="Richard Ball" userId="c2c6c2dd-6ddc-437e-8cdd-d7a74390accc" providerId="ADAL" clId="{85D3D7AE-F4C9-4D6A-ABB6-986BE022A5C0}" dt="2021-09-05T07:54:20.273" v="4312"/>
          <ac:spMkLst>
            <pc:docMk/>
            <pc:sldMk cId="3640528378" sldId="2186"/>
            <ac:spMk id="32" creationId="{C6F4D677-7528-4A91-A898-C5029A554074}"/>
          </ac:spMkLst>
        </pc:spChg>
        <pc:spChg chg="mod">
          <ac:chgData name="Richard Ball" userId="c2c6c2dd-6ddc-437e-8cdd-d7a74390accc" providerId="ADAL" clId="{85D3D7AE-F4C9-4D6A-ABB6-986BE022A5C0}" dt="2021-09-05T07:54:20.273" v="4312"/>
          <ac:spMkLst>
            <pc:docMk/>
            <pc:sldMk cId="3640528378" sldId="2186"/>
            <ac:spMk id="33" creationId="{C2D35752-61A9-4F5E-B3CB-BB91879E7487}"/>
          </ac:spMkLst>
        </pc:spChg>
        <pc:spChg chg="mod">
          <ac:chgData name="Richard Ball" userId="c2c6c2dd-6ddc-437e-8cdd-d7a74390accc" providerId="ADAL" clId="{85D3D7AE-F4C9-4D6A-ABB6-986BE022A5C0}" dt="2021-09-05T07:54:20.273" v="4312"/>
          <ac:spMkLst>
            <pc:docMk/>
            <pc:sldMk cId="3640528378" sldId="2186"/>
            <ac:spMk id="34" creationId="{84F22FF3-C5D9-4BBB-87A1-8C2498EE147F}"/>
          </ac:spMkLst>
        </pc:spChg>
        <pc:spChg chg="mod">
          <ac:chgData name="Richard Ball" userId="c2c6c2dd-6ddc-437e-8cdd-d7a74390accc" providerId="ADAL" clId="{85D3D7AE-F4C9-4D6A-ABB6-986BE022A5C0}" dt="2021-09-05T07:54:20.273" v="4312"/>
          <ac:spMkLst>
            <pc:docMk/>
            <pc:sldMk cId="3640528378" sldId="2186"/>
            <ac:spMk id="35" creationId="{6B0CBEA6-BE73-4087-B85D-5B95E4D41E1B}"/>
          </ac:spMkLst>
        </pc:spChg>
        <pc:spChg chg="mod">
          <ac:chgData name="Richard Ball" userId="c2c6c2dd-6ddc-437e-8cdd-d7a74390accc" providerId="ADAL" clId="{85D3D7AE-F4C9-4D6A-ABB6-986BE022A5C0}" dt="2021-09-05T07:54:20.273" v="4312"/>
          <ac:spMkLst>
            <pc:docMk/>
            <pc:sldMk cId="3640528378" sldId="2186"/>
            <ac:spMk id="7170" creationId="{234B7F53-AB4C-44D3-B25F-4B7B48DDA8C0}"/>
          </ac:spMkLst>
        </pc:spChg>
        <pc:spChg chg="mod">
          <ac:chgData name="Richard Ball" userId="c2c6c2dd-6ddc-437e-8cdd-d7a74390accc" providerId="ADAL" clId="{85D3D7AE-F4C9-4D6A-ABB6-986BE022A5C0}" dt="2021-09-05T07:54:20.273" v="4312"/>
          <ac:spMkLst>
            <pc:docMk/>
            <pc:sldMk cId="3640528378" sldId="2186"/>
            <ac:spMk id="7172" creationId="{C1B0A9CD-81D0-4F5F-A16C-18CBC101DDD3}"/>
          </ac:spMkLst>
        </pc:spChg>
        <pc:picChg chg="mod">
          <ac:chgData name="Richard Ball" userId="c2c6c2dd-6ddc-437e-8cdd-d7a74390accc" providerId="ADAL" clId="{85D3D7AE-F4C9-4D6A-ABB6-986BE022A5C0}" dt="2021-09-05T07:54:20.273" v="4312"/>
          <ac:picMkLst>
            <pc:docMk/>
            <pc:sldMk cId="3640528378" sldId="2186"/>
            <ac:picMk id="12" creationId="{82C5F0D5-A8FF-43AB-B08D-891802ABA09F}"/>
          </ac:picMkLst>
        </pc:picChg>
      </pc:sldChg>
      <pc:sldChg chg="addSp modSp new del mod ord">
        <pc:chgData name="Richard Ball" userId="c2c6c2dd-6ddc-437e-8cdd-d7a74390accc" providerId="ADAL" clId="{85D3D7AE-F4C9-4D6A-ABB6-986BE022A5C0}" dt="2021-09-05T07:58:54.032" v="4426" actId="47"/>
        <pc:sldMkLst>
          <pc:docMk/>
          <pc:sldMk cId="1907741638" sldId="2187"/>
        </pc:sldMkLst>
        <pc:spChg chg="add mod">
          <ac:chgData name="Richard Ball" userId="c2c6c2dd-6ddc-437e-8cdd-d7a74390accc" providerId="ADAL" clId="{85D3D7AE-F4C9-4D6A-ABB6-986BE022A5C0}" dt="2021-09-05T07:54:20.273" v="4312"/>
          <ac:spMkLst>
            <pc:docMk/>
            <pc:sldMk cId="1907741638" sldId="2187"/>
            <ac:spMk id="2" creationId="{71A4FE6D-E18D-4F48-98B2-E37F1634ADCF}"/>
          </ac:spMkLst>
        </pc:spChg>
      </pc:sldChg>
      <pc:sldChg chg="modSp add mod ord">
        <pc:chgData name="Richard Ball" userId="c2c6c2dd-6ddc-437e-8cdd-d7a74390accc" providerId="ADAL" clId="{85D3D7AE-F4C9-4D6A-ABB6-986BE022A5C0}" dt="2021-09-05T08:42:18.723" v="6362" actId="20577"/>
        <pc:sldMkLst>
          <pc:docMk/>
          <pc:sldMk cId="583651051" sldId="2188"/>
        </pc:sldMkLst>
        <pc:spChg chg="mod">
          <ac:chgData name="Richard Ball" userId="c2c6c2dd-6ddc-437e-8cdd-d7a74390accc" providerId="ADAL" clId="{85D3D7AE-F4C9-4D6A-ABB6-986BE022A5C0}" dt="2021-09-05T08:42:18.723" v="6362" actId="20577"/>
          <ac:spMkLst>
            <pc:docMk/>
            <pc:sldMk cId="583651051" sldId="2188"/>
            <ac:spMk id="2" creationId="{DF62598A-6EE4-4722-9E74-C5CFE42E2C35}"/>
          </ac:spMkLst>
        </pc:spChg>
        <pc:spChg chg="mod">
          <ac:chgData name="Richard Ball" userId="c2c6c2dd-6ddc-437e-8cdd-d7a74390accc" providerId="ADAL" clId="{85D3D7AE-F4C9-4D6A-ABB6-986BE022A5C0}" dt="2021-09-05T08:42:02.459" v="6357" actId="1076"/>
          <ac:spMkLst>
            <pc:docMk/>
            <pc:sldMk cId="583651051" sldId="2188"/>
            <ac:spMk id="3" creationId="{A795F8F4-4E95-48FF-B8D4-00A3FA617853}"/>
          </ac:spMkLst>
        </pc:spChg>
        <pc:spChg chg="mod">
          <ac:chgData name="Richard Ball" userId="c2c6c2dd-6ddc-437e-8cdd-d7a74390accc" providerId="ADAL" clId="{85D3D7AE-F4C9-4D6A-ABB6-986BE022A5C0}" dt="2021-09-05T08:41:54.546" v="6354" actId="403"/>
          <ac:spMkLst>
            <pc:docMk/>
            <pc:sldMk cId="583651051" sldId="2188"/>
            <ac:spMk id="4" creationId="{EBF2812D-FE68-47C1-9FA9-6B6EBAEEC79F}"/>
          </ac:spMkLst>
        </pc:spChg>
        <pc:picChg chg="mod">
          <ac:chgData name="Richard Ball" userId="c2c6c2dd-6ddc-437e-8cdd-d7a74390accc" providerId="ADAL" clId="{85D3D7AE-F4C9-4D6A-ABB6-986BE022A5C0}" dt="2021-09-05T08:41:46.570" v="6350" actId="14100"/>
          <ac:picMkLst>
            <pc:docMk/>
            <pc:sldMk cId="583651051" sldId="2188"/>
            <ac:picMk id="1026" creationId="{0679FCA7-EE5F-42A8-BDEB-8D507423B89F}"/>
          </ac:picMkLst>
        </pc:picChg>
      </pc:sldChg>
      <pc:sldChg chg="addSp delSp modSp new del mod ord">
        <pc:chgData name="Richard Ball" userId="c2c6c2dd-6ddc-437e-8cdd-d7a74390accc" providerId="ADAL" clId="{85D3D7AE-F4C9-4D6A-ABB6-986BE022A5C0}" dt="2021-09-05T10:37:41.358" v="8542" actId="47"/>
        <pc:sldMkLst>
          <pc:docMk/>
          <pc:sldMk cId="2616879957" sldId="2189"/>
        </pc:sldMkLst>
        <pc:spChg chg="del">
          <ac:chgData name="Richard Ball" userId="c2c6c2dd-6ddc-437e-8cdd-d7a74390accc" providerId="ADAL" clId="{85D3D7AE-F4C9-4D6A-ABB6-986BE022A5C0}" dt="2021-09-03T13:55:19.040" v="1791" actId="478"/>
          <ac:spMkLst>
            <pc:docMk/>
            <pc:sldMk cId="2616879957" sldId="2189"/>
            <ac:spMk id="2" creationId="{40703363-91E2-4233-B539-4CD01CABAA9F}"/>
          </ac:spMkLst>
        </pc:spChg>
        <pc:spChg chg="del">
          <ac:chgData name="Richard Ball" userId="c2c6c2dd-6ddc-437e-8cdd-d7a74390accc" providerId="ADAL" clId="{85D3D7AE-F4C9-4D6A-ABB6-986BE022A5C0}" dt="2021-09-03T13:55:19.040" v="1791" actId="478"/>
          <ac:spMkLst>
            <pc:docMk/>
            <pc:sldMk cId="2616879957" sldId="2189"/>
            <ac:spMk id="3" creationId="{CE4FB46E-9F08-45E2-961B-C750B90F1B4D}"/>
          </ac:spMkLst>
        </pc:spChg>
        <pc:spChg chg="add del mod">
          <ac:chgData name="Richard Ball" userId="c2c6c2dd-6ddc-437e-8cdd-d7a74390accc" providerId="ADAL" clId="{85D3D7AE-F4C9-4D6A-ABB6-986BE022A5C0}" dt="2021-09-03T13:55:23.895" v="1793"/>
          <ac:spMkLst>
            <pc:docMk/>
            <pc:sldMk cId="2616879957" sldId="2189"/>
            <ac:spMk id="6" creationId="{E36D3E61-5C4E-4E1E-9CC7-2D5041FEFD70}"/>
          </ac:spMkLst>
        </pc:spChg>
        <pc:spChg chg="add del mod">
          <ac:chgData name="Richard Ball" userId="c2c6c2dd-6ddc-437e-8cdd-d7a74390accc" providerId="ADAL" clId="{85D3D7AE-F4C9-4D6A-ABB6-986BE022A5C0}" dt="2021-09-03T13:55:23.895" v="1793"/>
          <ac:spMkLst>
            <pc:docMk/>
            <pc:sldMk cId="2616879957" sldId="2189"/>
            <ac:spMk id="7" creationId="{49E16704-8BDF-4A01-A2F2-3A6C2CDEFAC8}"/>
          </ac:spMkLst>
        </pc:spChg>
        <pc:spChg chg="add del mod">
          <ac:chgData name="Richard Ball" userId="c2c6c2dd-6ddc-437e-8cdd-d7a74390accc" providerId="ADAL" clId="{85D3D7AE-F4C9-4D6A-ABB6-986BE022A5C0}" dt="2021-09-03T13:55:28.305" v="1795"/>
          <ac:spMkLst>
            <pc:docMk/>
            <pc:sldMk cId="2616879957" sldId="2189"/>
            <ac:spMk id="10" creationId="{FFE86337-3C2E-4136-A32E-2BD0B338A315}"/>
          </ac:spMkLst>
        </pc:spChg>
        <pc:spChg chg="add del mod">
          <ac:chgData name="Richard Ball" userId="c2c6c2dd-6ddc-437e-8cdd-d7a74390accc" providerId="ADAL" clId="{85D3D7AE-F4C9-4D6A-ABB6-986BE022A5C0}" dt="2021-09-03T13:55:28.305" v="1795"/>
          <ac:spMkLst>
            <pc:docMk/>
            <pc:sldMk cId="2616879957" sldId="2189"/>
            <ac:spMk id="11" creationId="{B1C8D74D-525E-46D0-ABA9-D8F3BBD703C3}"/>
          </ac:spMkLst>
        </pc:spChg>
        <pc:graphicFrameChg chg="add del mod">
          <ac:chgData name="Richard Ball" userId="c2c6c2dd-6ddc-437e-8cdd-d7a74390accc" providerId="ADAL" clId="{85D3D7AE-F4C9-4D6A-ABB6-986BE022A5C0}" dt="2021-09-03T13:55:23.895" v="1793"/>
          <ac:graphicFrameMkLst>
            <pc:docMk/>
            <pc:sldMk cId="2616879957" sldId="2189"/>
            <ac:graphicFrameMk id="4" creationId="{78848F3E-0072-4253-918F-EA9375983B72}"/>
          </ac:graphicFrameMkLst>
        </pc:graphicFrameChg>
        <pc:graphicFrameChg chg="add del mod">
          <ac:chgData name="Richard Ball" userId="c2c6c2dd-6ddc-437e-8cdd-d7a74390accc" providerId="ADAL" clId="{85D3D7AE-F4C9-4D6A-ABB6-986BE022A5C0}" dt="2021-09-03T13:55:23.895" v="1793"/>
          <ac:graphicFrameMkLst>
            <pc:docMk/>
            <pc:sldMk cId="2616879957" sldId="2189"/>
            <ac:graphicFrameMk id="5" creationId="{8098C84D-55F5-4D6A-96F8-6002548B4293}"/>
          </ac:graphicFrameMkLst>
        </pc:graphicFrameChg>
        <pc:graphicFrameChg chg="add del mod">
          <ac:chgData name="Richard Ball" userId="c2c6c2dd-6ddc-437e-8cdd-d7a74390accc" providerId="ADAL" clId="{85D3D7AE-F4C9-4D6A-ABB6-986BE022A5C0}" dt="2021-09-03T13:55:28.305" v="1795"/>
          <ac:graphicFrameMkLst>
            <pc:docMk/>
            <pc:sldMk cId="2616879957" sldId="2189"/>
            <ac:graphicFrameMk id="8" creationId="{B0D98A98-5BCD-4D81-924A-9321A6A7F4BE}"/>
          </ac:graphicFrameMkLst>
        </pc:graphicFrameChg>
        <pc:graphicFrameChg chg="add del mod">
          <ac:chgData name="Richard Ball" userId="c2c6c2dd-6ddc-437e-8cdd-d7a74390accc" providerId="ADAL" clId="{85D3D7AE-F4C9-4D6A-ABB6-986BE022A5C0}" dt="2021-09-03T13:55:28.305" v="1795"/>
          <ac:graphicFrameMkLst>
            <pc:docMk/>
            <pc:sldMk cId="2616879957" sldId="2189"/>
            <ac:graphicFrameMk id="9" creationId="{EFDF1210-8BFD-4319-8BD9-B7147B2BCB08}"/>
          </ac:graphicFrameMkLst>
        </pc:graphicFrameChg>
        <pc:picChg chg="add del mod">
          <ac:chgData name="Richard Ball" userId="c2c6c2dd-6ddc-437e-8cdd-d7a74390accc" providerId="ADAL" clId="{85D3D7AE-F4C9-4D6A-ABB6-986BE022A5C0}" dt="2021-09-03T13:57:27.831" v="1799" actId="478"/>
          <ac:picMkLst>
            <pc:docMk/>
            <pc:sldMk cId="2616879957" sldId="2189"/>
            <ac:picMk id="12" creationId="{402366FC-F8E5-4EAE-B3B1-2AB9D6393C2A}"/>
          </ac:picMkLst>
        </pc:picChg>
        <pc:picChg chg="add mod modCrop">
          <ac:chgData name="Richard Ball" userId="c2c6c2dd-6ddc-437e-8cdd-d7a74390accc" providerId="ADAL" clId="{85D3D7AE-F4C9-4D6A-ABB6-986BE022A5C0}" dt="2021-09-05T08:45:24.405" v="6369" actId="14100"/>
          <ac:picMkLst>
            <pc:docMk/>
            <pc:sldMk cId="2616879957" sldId="2189"/>
            <ac:picMk id="14" creationId="{27A5E542-3A10-450F-BE8A-6FBA1CE4929D}"/>
          </ac:picMkLst>
        </pc:picChg>
        <pc:picChg chg="add del mod">
          <ac:chgData name="Richard Ball" userId="c2c6c2dd-6ddc-437e-8cdd-d7a74390accc" providerId="ADAL" clId="{85D3D7AE-F4C9-4D6A-ABB6-986BE022A5C0}" dt="2021-09-03T13:55:23.895" v="1793"/>
          <ac:picMkLst>
            <pc:docMk/>
            <pc:sldMk cId="2616879957" sldId="2189"/>
            <ac:picMk id="6145" creationId="{462BED7E-5201-491B-8DA2-31E1F4FC27F5}"/>
          </ac:picMkLst>
        </pc:picChg>
        <pc:picChg chg="add del mod">
          <ac:chgData name="Richard Ball" userId="c2c6c2dd-6ddc-437e-8cdd-d7a74390accc" providerId="ADAL" clId="{85D3D7AE-F4C9-4D6A-ABB6-986BE022A5C0}" dt="2021-09-03T13:55:23.895" v="1793"/>
          <ac:picMkLst>
            <pc:docMk/>
            <pc:sldMk cId="2616879957" sldId="2189"/>
            <ac:picMk id="6146" creationId="{884661D9-2286-41B3-AA89-C24DFC584932}"/>
          </ac:picMkLst>
        </pc:picChg>
        <pc:picChg chg="add del mod">
          <ac:chgData name="Richard Ball" userId="c2c6c2dd-6ddc-437e-8cdd-d7a74390accc" providerId="ADAL" clId="{85D3D7AE-F4C9-4D6A-ABB6-986BE022A5C0}" dt="2021-09-03T13:55:28.305" v="1795"/>
          <ac:picMkLst>
            <pc:docMk/>
            <pc:sldMk cId="2616879957" sldId="2189"/>
            <ac:picMk id="6149" creationId="{796A2BC6-2D6D-4A08-8498-840E15915660}"/>
          </ac:picMkLst>
        </pc:picChg>
        <pc:picChg chg="add del mod">
          <ac:chgData name="Richard Ball" userId="c2c6c2dd-6ddc-437e-8cdd-d7a74390accc" providerId="ADAL" clId="{85D3D7AE-F4C9-4D6A-ABB6-986BE022A5C0}" dt="2021-09-03T13:55:28.305" v="1795"/>
          <ac:picMkLst>
            <pc:docMk/>
            <pc:sldMk cId="2616879957" sldId="2189"/>
            <ac:picMk id="6150" creationId="{16D598BE-E614-4D5B-9977-75B27AD7CDE5}"/>
          </ac:picMkLst>
        </pc:picChg>
      </pc:sldChg>
      <pc:sldChg chg="addSp delSp modSp new del mod">
        <pc:chgData name="Richard Ball" userId="c2c6c2dd-6ddc-437e-8cdd-d7a74390accc" providerId="ADAL" clId="{85D3D7AE-F4C9-4D6A-ABB6-986BE022A5C0}" dt="2021-09-05T10:37:47.033" v="8543" actId="47"/>
        <pc:sldMkLst>
          <pc:docMk/>
          <pc:sldMk cId="224903521" sldId="2190"/>
        </pc:sldMkLst>
        <pc:spChg chg="del">
          <ac:chgData name="Richard Ball" userId="c2c6c2dd-6ddc-437e-8cdd-d7a74390accc" providerId="ADAL" clId="{85D3D7AE-F4C9-4D6A-ABB6-986BE022A5C0}" dt="2021-09-03T13:58:43.321" v="1807" actId="478"/>
          <ac:spMkLst>
            <pc:docMk/>
            <pc:sldMk cId="224903521" sldId="2190"/>
            <ac:spMk id="2" creationId="{3B14CF09-EE6A-49FC-9EEB-C234FB50B657}"/>
          </ac:spMkLst>
        </pc:spChg>
        <pc:spChg chg="del">
          <ac:chgData name="Richard Ball" userId="c2c6c2dd-6ddc-437e-8cdd-d7a74390accc" providerId="ADAL" clId="{85D3D7AE-F4C9-4D6A-ABB6-986BE022A5C0}" dt="2021-09-03T13:58:43.321" v="1807" actId="478"/>
          <ac:spMkLst>
            <pc:docMk/>
            <pc:sldMk cId="224903521" sldId="2190"/>
            <ac:spMk id="3" creationId="{011A475D-C401-406F-97FA-272FDC79F4EC}"/>
          </ac:spMkLst>
        </pc:spChg>
        <pc:picChg chg="add mod modCrop">
          <ac:chgData name="Richard Ball" userId="c2c6c2dd-6ddc-437e-8cdd-d7a74390accc" providerId="ADAL" clId="{85D3D7AE-F4C9-4D6A-ABB6-986BE022A5C0}" dt="2021-09-05T08:46:51.179" v="6371" actId="14100"/>
          <ac:picMkLst>
            <pc:docMk/>
            <pc:sldMk cId="224903521" sldId="2190"/>
            <ac:picMk id="5" creationId="{BA4985F2-EB08-4B80-A6A3-451154A56068}"/>
          </ac:picMkLst>
        </pc:picChg>
      </pc:sldChg>
      <pc:sldChg chg="addSp delSp modSp new mod ord">
        <pc:chgData name="Richard Ball" userId="c2c6c2dd-6ddc-437e-8cdd-d7a74390accc" providerId="ADAL" clId="{85D3D7AE-F4C9-4D6A-ABB6-986BE022A5C0}" dt="2021-09-05T08:47:03.149" v="6375"/>
        <pc:sldMkLst>
          <pc:docMk/>
          <pc:sldMk cId="493715071" sldId="2191"/>
        </pc:sldMkLst>
        <pc:spChg chg="del mod">
          <ac:chgData name="Richard Ball" userId="c2c6c2dd-6ddc-437e-8cdd-d7a74390accc" providerId="ADAL" clId="{85D3D7AE-F4C9-4D6A-ABB6-986BE022A5C0}" dt="2021-09-03T14:54:48.548" v="3109" actId="478"/>
          <ac:spMkLst>
            <pc:docMk/>
            <pc:sldMk cId="493715071" sldId="2191"/>
            <ac:spMk id="2" creationId="{DF517886-EC45-4A61-861E-BDF3B9658721}"/>
          </ac:spMkLst>
        </pc:spChg>
        <pc:spChg chg="mod">
          <ac:chgData name="Richard Ball" userId="c2c6c2dd-6ddc-437e-8cdd-d7a74390accc" providerId="ADAL" clId="{85D3D7AE-F4C9-4D6A-ABB6-986BE022A5C0}" dt="2021-09-03T14:54:43.969" v="3108" actId="20577"/>
          <ac:spMkLst>
            <pc:docMk/>
            <pc:sldMk cId="493715071" sldId="2191"/>
            <ac:spMk id="3" creationId="{C4BEE5E0-B7BB-4043-A0C7-089E77A7972A}"/>
          </ac:spMkLst>
        </pc:spChg>
        <pc:spChg chg="add mod">
          <ac:chgData name="Richard Ball" userId="c2c6c2dd-6ddc-437e-8cdd-d7a74390accc" providerId="ADAL" clId="{85D3D7AE-F4C9-4D6A-ABB6-986BE022A5C0}" dt="2021-09-03T14:54:48.548" v="3109" actId="478"/>
          <ac:spMkLst>
            <pc:docMk/>
            <pc:sldMk cId="493715071" sldId="2191"/>
            <ac:spMk id="4" creationId="{049AE234-0707-469D-96DF-E8EB4F00D4CB}"/>
          </ac:spMkLst>
        </pc:spChg>
      </pc:sldChg>
      <pc:sldChg chg="addSp delSp modSp new del mod">
        <pc:chgData name="Richard Ball" userId="c2c6c2dd-6ddc-437e-8cdd-d7a74390accc" providerId="ADAL" clId="{85D3D7AE-F4C9-4D6A-ABB6-986BE022A5C0}" dt="2021-09-05T10:42:03.791" v="8735" actId="47"/>
        <pc:sldMkLst>
          <pc:docMk/>
          <pc:sldMk cId="1707755701" sldId="2192"/>
        </pc:sldMkLst>
        <pc:spChg chg="del">
          <ac:chgData name="Richard Ball" userId="c2c6c2dd-6ddc-437e-8cdd-d7a74390accc" providerId="ADAL" clId="{85D3D7AE-F4C9-4D6A-ABB6-986BE022A5C0}" dt="2021-09-03T14:14:59.662" v="2074" actId="478"/>
          <ac:spMkLst>
            <pc:docMk/>
            <pc:sldMk cId="1707755701" sldId="2192"/>
            <ac:spMk id="2" creationId="{FDBA3DE3-73C3-43D8-B707-A8C911A593A8}"/>
          </ac:spMkLst>
        </pc:spChg>
        <pc:spChg chg="del">
          <ac:chgData name="Richard Ball" userId="c2c6c2dd-6ddc-437e-8cdd-d7a74390accc" providerId="ADAL" clId="{85D3D7AE-F4C9-4D6A-ABB6-986BE022A5C0}" dt="2021-09-03T14:14:59.662" v="2074" actId="478"/>
          <ac:spMkLst>
            <pc:docMk/>
            <pc:sldMk cId="1707755701" sldId="2192"/>
            <ac:spMk id="3" creationId="{0A893DD9-3042-4A69-A189-BACA25A01588}"/>
          </ac:spMkLst>
        </pc:spChg>
        <pc:spChg chg="add mod">
          <ac:chgData name="Richard Ball" userId="c2c6c2dd-6ddc-437e-8cdd-d7a74390accc" providerId="ADAL" clId="{85D3D7AE-F4C9-4D6A-ABB6-986BE022A5C0}" dt="2021-09-05T08:48:00.441" v="6435" actId="20577"/>
          <ac:spMkLst>
            <pc:docMk/>
            <pc:sldMk cId="1707755701" sldId="2192"/>
            <ac:spMk id="4" creationId="{DA0E2A41-0C3E-490A-B9B5-A3373FD6F592}"/>
          </ac:spMkLst>
        </pc:spChg>
      </pc:sldChg>
      <pc:sldChg chg="addSp modSp new mod">
        <pc:chgData name="Richard Ball" userId="c2c6c2dd-6ddc-437e-8cdd-d7a74390accc" providerId="ADAL" clId="{85D3D7AE-F4C9-4D6A-ABB6-986BE022A5C0}" dt="2021-09-05T07:54:20.273" v="4312"/>
        <pc:sldMkLst>
          <pc:docMk/>
          <pc:sldMk cId="2071475501" sldId="2193"/>
        </pc:sldMkLst>
        <pc:spChg chg="add mod">
          <ac:chgData name="Richard Ball" userId="c2c6c2dd-6ddc-437e-8cdd-d7a74390accc" providerId="ADAL" clId="{85D3D7AE-F4C9-4D6A-ABB6-986BE022A5C0}" dt="2021-09-05T07:54:20.273" v="4312"/>
          <ac:spMkLst>
            <pc:docMk/>
            <pc:sldMk cId="2071475501" sldId="2193"/>
            <ac:spMk id="2" creationId="{BC17DC16-AAF8-4748-A109-FB6CBE1F65AE}"/>
          </ac:spMkLst>
        </pc:spChg>
        <pc:picChg chg="add mod">
          <ac:chgData name="Richard Ball" userId="c2c6c2dd-6ddc-437e-8cdd-d7a74390accc" providerId="ADAL" clId="{85D3D7AE-F4C9-4D6A-ABB6-986BE022A5C0}" dt="2021-09-05T07:54:20.273" v="4312"/>
          <ac:picMkLst>
            <pc:docMk/>
            <pc:sldMk cId="2071475501" sldId="2193"/>
            <ac:picMk id="3" creationId="{E992D404-654D-4E13-925B-6C7F51404CE7}"/>
          </ac:picMkLst>
        </pc:picChg>
        <pc:picChg chg="add mod modCrop">
          <ac:chgData name="Richard Ball" userId="c2c6c2dd-6ddc-437e-8cdd-d7a74390accc" providerId="ADAL" clId="{85D3D7AE-F4C9-4D6A-ABB6-986BE022A5C0}" dt="2021-09-05T07:54:20.273" v="4312"/>
          <ac:picMkLst>
            <pc:docMk/>
            <pc:sldMk cId="2071475501" sldId="2193"/>
            <ac:picMk id="5" creationId="{5917CAB7-4DDA-4F21-9BC7-5BE307D7AE0F}"/>
          </ac:picMkLst>
        </pc:picChg>
      </pc:sldChg>
      <pc:sldChg chg="new del">
        <pc:chgData name="Richard Ball" userId="c2c6c2dd-6ddc-437e-8cdd-d7a74390accc" providerId="ADAL" clId="{85D3D7AE-F4C9-4D6A-ABB6-986BE022A5C0}" dt="2021-09-03T14:18:16.304" v="2077" actId="47"/>
        <pc:sldMkLst>
          <pc:docMk/>
          <pc:sldMk cId="2033037735" sldId="2194"/>
        </pc:sldMkLst>
      </pc:sldChg>
      <pc:sldChg chg="delSp modSp add mod ord delAnim">
        <pc:chgData name="Richard Ball" userId="c2c6c2dd-6ddc-437e-8cdd-d7a74390accc" providerId="ADAL" clId="{85D3D7AE-F4C9-4D6A-ABB6-986BE022A5C0}" dt="2021-09-05T07:54:20.273" v="4312"/>
        <pc:sldMkLst>
          <pc:docMk/>
          <pc:sldMk cId="3495883987" sldId="2194"/>
        </pc:sldMkLst>
        <pc:spChg chg="del mod">
          <ac:chgData name="Richard Ball" userId="c2c6c2dd-6ddc-437e-8cdd-d7a74390accc" providerId="ADAL" clId="{85D3D7AE-F4C9-4D6A-ABB6-986BE022A5C0}" dt="2021-09-03T14:41:14.357" v="2744" actId="478"/>
          <ac:spMkLst>
            <pc:docMk/>
            <pc:sldMk cId="3495883987" sldId="2194"/>
            <ac:spMk id="41" creationId="{29EFF92F-DDB7-4353-8885-BD2431F2261B}"/>
          </ac:spMkLst>
        </pc:spChg>
        <pc:spChg chg="mod">
          <ac:chgData name="Richard Ball" userId="c2c6c2dd-6ddc-437e-8cdd-d7a74390accc" providerId="ADAL" clId="{85D3D7AE-F4C9-4D6A-ABB6-986BE022A5C0}" dt="2021-09-05T07:54:20.273" v="4312"/>
          <ac:spMkLst>
            <pc:docMk/>
            <pc:sldMk cId="3495883987" sldId="2194"/>
            <ac:spMk id="42" creationId="{7E902C06-E352-47D1-B4CF-E50C0EF4008F}"/>
          </ac:spMkLst>
        </pc:spChg>
        <pc:spChg chg="del">
          <ac:chgData name="Richard Ball" userId="c2c6c2dd-6ddc-437e-8cdd-d7a74390accc" providerId="ADAL" clId="{85D3D7AE-F4C9-4D6A-ABB6-986BE022A5C0}" dt="2021-09-03T14:41:06.710" v="2741" actId="478"/>
          <ac:spMkLst>
            <pc:docMk/>
            <pc:sldMk cId="3495883987" sldId="2194"/>
            <ac:spMk id="43" creationId="{CBA52B21-C47B-4CE9-BF2E-ED93E3E883DD}"/>
          </ac:spMkLst>
        </pc:spChg>
        <pc:spChg chg="del">
          <ac:chgData name="Richard Ball" userId="c2c6c2dd-6ddc-437e-8cdd-d7a74390accc" providerId="ADAL" clId="{85D3D7AE-F4C9-4D6A-ABB6-986BE022A5C0}" dt="2021-09-03T14:41:06.710" v="2741" actId="478"/>
          <ac:spMkLst>
            <pc:docMk/>
            <pc:sldMk cId="3495883987" sldId="2194"/>
            <ac:spMk id="44" creationId="{196B0CBF-E191-45D5-838E-6F8C243B3FC7}"/>
          </ac:spMkLst>
        </pc:spChg>
        <pc:spChg chg="del">
          <ac:chgData name="Richard Ball" userId="c2c6c2dd-6ddc-437e-8cdd-d7a74390accc" providerId="ADAL" clId="{85D3D7AE-F4C9-4D6A-ABB6-986BE022A5C0}" dt="2021-09-03T14:41:06.710" v="2741" actId="478"/>
          <ac:spMkLst>
            <pc:docMk/>
            <pc:sldMk cId="3495883987" sldId="2194"/>
            <ac:spMk id="45" creationId="{CC687223-C2F9-460B-BE8D-6CF36AFC56C6}"/>
          </ac:spMkLst>
        </pc:spChg>
        <pc:spChg chg="del">
          <ac:chgData name="Richard Ball" userId="c2c6c2dd-6ddc-437e-8cdd-d7a74390accc" providerId="ADAL" clId="{85D3D7AE-F4C9-4D6A-ABB6-986BE022A5C0}" dt="2021-09-03T14:41:06.710" v="2741" actId="478"/>
          <ac:spMkLst>
            <pc:docMk/>
            <pc:sldMk cId="3495883987" sldId="2194"/>
            <ac:spMk id="46" creationId="{89B8083F-138A-483C-8F19-D7436FE3C6E8}"/>
          </ac:spMkLst>
        </pc:spChg>
        <pc:spChg chg="del">
          <ac:chgData name="Richard Ball" userId="c2c6c2dd-6ddc-437e-8cdd-d7a74390accc" providerId="ADAL" clId="{85D3D7AE-F4C9-4D6A-ABB6-986BE022A5C0}" dt="2021-09-03T14:41:06.710" v="2741" actId="478"/>
          <ac:spMkLst>
            <pc:docMk/>
            <pc:sldMk cId="3495883987" sldId="2194"/>
            <ac:spMk id="53" creationId="{215DD683-D20C-4C23-B388-E7140008A7C2}"/>
          </ac:spMkLst>
        </pc:spChg>
        <pc:spChg chg="del">
          <ac:chgData name="Richard Ball" userId="c2c6c2dd-6ddc-437e-8cdd-d7a74390accc" providerId="ADAL" clId="{85D3D7AE-F4C9-4D6A-ABB6-986BE022A5C0}" dt="2021-09-03T14:41:11.002" v="2742" actId="478"/>
          <ac:spMkLst>
            <pc:docMk/>
            <pc:sldMk cId="3495883987" sldId="2194"/>
            <ac:spMk id="54" creationId="{2AA6827B-614F-404A-B67E-38B4AABCF490}"/>
          </ac:spMkLst>
        </pc:spChg>
        <pc:spChg chg="del">
          <ac:chgData name="Richard Ball" userId="c2c6c2dd-6ddc-437e-8cdd-d7a74390accc" providerId="ADAL" clId="{85D3D7AE-F4C9-4D6A-ABB6-986BE022A5C0}" dt="2021-09-03T14:41:11.002" v="2742" actId="478"/>
          <ac:spMkLst>
            <pc:docMk/>
            <pc:sldMk cId="3495883987" sldId="2194"/>
            <ac:spMk id="55" creationId="{ACA815B1-52D1-4961-A88F-874BECFC1A10}"/>
          </ac:spMkLst>
        </pc:spChg>
        <pc:spChg chg="mod">
          <ac:chgData name="Richard Ball" userId="c2c6c2dd-6ddc-437e-8cdd-d7a74390accc" providerId="ADAL" clId="{85D3D7AE-F4C9-4D6A-ABB6-986BE022A5C0}" dt="2021-09-05T07:54:20.273" v="4312"/>
          <ac:spMkLst>
            <pc:docMk/>
            <pc:sldMk cId="3495883987" sldId="2194"/>
            <ac:spMk id="5123" creationId="{44CD5A69-A2B9-492E-AEC8-D2E2EFD47E91}"/>
          </ac:spMkLst>
        </pc:spChg>
        <pc:spChg chg="mod">
          <ac:chgData name="Richard Ball" userId="c2c6c2dd-6ddc-437e-8cdd-d7a74390accc" providerId="ADAL" clId="{85D3D7AE-F4C9-4D6A-ABB6-986BE022A5C0}" dt="2021-09-05T07:54:20.273" v="4312"/>
          <ac:spMkLst>
            <pc:docMk/>
            <pc:sldMk cId="3495883987" sldId="2194"/>
            <ac:spMk id="5124" creationId="{176D310B-0B85-4E8B-A278-4ACBCA058A68}"/>
          </ac:spMkLst>
        </pc:spChg>
        <pc:picChg chg="mod">
          <ac:chgData name="Richard Ball" userId="c2c6c2dd-6ddc-437e-8cdd-d7a74390accc" providerId="ADAL" clId="{85D3D7AE-F4C9-4D6A-ABB6-986BE022A5C0}" dt="2021-09-05T07:54:20.273" v="4312"/>
          <ac:picMkLst>
            <pc:docMk/>
            <pc:sldMk cId="3495883987" sldId="2194"/>
            <ac:picMk id="5122" creationId="{2B237902-0586-40C9-A0D0-D4F6FF317C10}"/>
          </ac:picMkLst>
        </pc:picChg>
        <pc:cxnChg chg="del">
          <ac:chgData name="Richard Ball" userId="c2c6c2dd-6ddc-437e-8cdd-d7a74390accc" providerId="ADAL" clId="{85D3D7AE-F4C9-4D6A-ABB6-986BE022A5C0}" dt="2021-09-03T14:41:06.710" v="2741" actId="478"/>
          <ac:cxnSpMkLst>
            <pc:docMk/>
            <pc:sldMk cId="3495883987" sldId="2194"/>
            <ac:cxnSpMk id="3" creationId="{94C1A01C-2DDF-461E-994F-C292D213412E}"/>
          </ac:cxnSpMkLst>
        </pc:cxnChg>
        <pc:cxnChg chg="del">
          <ac:chgData name="Richard Ball" userId="c2c6c2dd-6ddc-437e-8cdd-d7a74390accc" providerId="ADAL" clId="{85D3D7AE-F4C9-4D6A-ABB6-986BE022A5C0}" dt="2021-09-03T14:41:06.710" v="2741" actId="478"/>
          <ac:cxnSpMkLst>
            <pc:docMk/>
            <pc:sldMk cId="3495883987" sldId="2194"/>
            <ac:cxnSpMk id="8" creationId="{3C5DB8E9-E3E7-409F-A5DD-318D5669596F}"/>
          </ac:cxnSpMkLst>
        </pc:cxnChg>
        <pc:cxnChg chg="del">
          <ac:chgData name="Richard Ball" userId="c2c6c2dd-6ddc-437e-8cdd-d7a74390accc" providerId="ADAL" clId="{85D3D7AE-F4C9-4D6A-ABB6-986BE022A5C0}" dt="2021-09-03T14:41:06.710" v="2741" actId="478"/>
          <ac:cxnSpMkLst>
            <pc:docMk/>
            <pc:sldMk cId="3495883987" sldId="2194"/>
            <ac:cxnSpMk id="12" creationId="{963202E9-6AC0-4B9C-9917-8D3F7C92083F}"/>
          </ac:cxnSpMkLst>
        </pc:cxnChg>
        <pc:cxnChg chg="del">
          <ac:chgData name="Richard Ball" userId="c2c6c2dd-6ddc-437e-8cdd-d7a74390accc" providerId="ADAL" clId="{85D3D7AE-F4C9-4D6A-ABB6-986BE022A5C0}" dt="2021-09-03T14:41:06.710" v="2741" actId="478"/>
          <ac:cxnSpMkLst>
            <pc:docMk/>
            <pc:sldMk cId="3495883987" sldId="2194"/>
            <ac:cxnSpMk id="14" creationId="{3AE3F0CE-23DC-4518-BCA3-02DE844F3359}"/>
          </ac:cxnSpMkLst>
        </pc:cxnChg>
        <pc:cxnChg chg="del">
          <ac:chgData name="Richard Ball" userId="c2c6c2dd-6ddc-437e-8cdd-d7a74390accc" providerId="ADAL" clId="{85D3D7AE-F4C9-4D6A-ABB6-986BE022A5C0}" dt="2021-09-03T14:41:06.710" v="2741" actId="478"/>
          <ac:cxnSpMkLst>
            <pc:docMk/>
            <pc:sldMk cId="3495883987" sldId="2194"/>
            <ac:cxnSpMk id="16" creationId="{306F2296-54F2-425A-BEE3-BCA11415B981}"/>
          </ac:cxnSpMkLst>
        </pc:cxnChg>
        <pc:cxnChg chg="del">
          <ac:chgData name="Richard Ball" userId="c2c6c2dd-6ddc-437e-8cdd-d7a74390accc" providerId="ADAL" clId="{85D3D7AE-F4C9-4D6A-ABB6-986BE022A5C0}" dt="2021-09-03T14:41:11.002" v="2742" actId="478"/>
          <ac:cxnSpMkLst>
            <pc:docMk/>
            <pc:sldMk cId="3495883987" sldId="2194"/>
            <ac:cxnSpMk id="19" creationId="{5B66DE78-FA38-4812-8870-49A5FCC7536B}"/>
          </ac:cxnSpMkLst>
        </pc:cxnChg>
        <pc:cxnChg chg="mod">
          <ac:chgData name="Richard Ball" userId="c2c6c2dd-6ddc-437e-8cdd-d7a74390accc" providerId="ADAL" clId="{85D3D7AE-F4C9-4D6A-ABB6-986BE022A5C0}" dt="2021-09-05T07:54:20.273" v="4312"/>
          <ac:cxnSpMkLst>
            <pc:docMk/>
            <pc:sldMk cId="3495883987" sldId="2194"/>
            <ac:cxnSpMk id="23" creationId="{F4EC0E54-DA1D-4E79-B6C8-1EE3807FCD58}"/>
          </ac:cxnSpMkLst>
        </pc:cxnChg>
        <pc:cxnChg chg="del">
          <ac:chgData name="Richard Ball" userId="c2c6c2dd-6ddc-437e-8cdd-d7a74390accc" providerId="ADAL" clId="{85D3D7AE-F4C9-4D6A-ABB6-986BE022A5C0}" dt="2021-09-03T14:41:11.002" v="2742" actId="478"/>
          <ac:cxnSpMkLst>
            <pc:docMk/>
            <pc:sldMk cId="3495883987" sldId="2194"/>
            <ac:cxnSpMk id="33" creationId="{23DA2334-074B-44AB-B01E-BBD6FDF39DFE}"/>
          </ac:cxnSpMkLst>
        </pc:cxnChg>
        <pc:cxnChg chg="del">
          <ac:chgData name="Richard Ball" userId="c2c6c2dd-6ddc-437e-8cdd-d7a74390accc" providerId="ADAL" clId="{85D3D7AE-F4C9-4D6A-ABB6-986BE022A5C0}" dt="2021-09-03T14:41:11.002" v="2742" actId="478"/>
          <ac:cxnSpMkLst>
            <pc:docMk/>
            <pc:sldMk cId="3495883987" sldId="2194"/>
            <ac:cxnSpMk id="36" creationId="{D4654C55-3DFE-45D5-A936-2388B9BF49BF}"/>
          </ac:cxnSpMkLst>
        </pc:cxnChg>
      </pc:sldChg>
      <pc:sldChg chg="delSp modSp mod ord delAnim">
        <pc:chgData name="Richard Ball" userId="c2c6c2dd-6ddc-437e-8cdd-d7a74390accc" providerId="ADAL" clId="{85D3D7AE-F4C9-4D6A-ABB6-986BE022A5C0}" dt="2021-09-05T07:54:20.273" v="4312"/>
        <pc:sldMkLst>
          <pc:docMk/>
          <pc:sldMk cId="3808858732" sldId="2195"/>
        </pc:sldMkLst>
        <pc:spChg chg="del">
          <ac:chgData name="Richard Ball" userId="c2c6c2dd-6ddc-437e-8cdd-d7a74390accc" providerId="ADAL" clId="{85D3D7AE-F4C9-4D6A-ABB6-986BE022A5C0}" dt="2021-09-03T14:41:31.762" v="2745" actId="478"/>
          <ac:spMkLst>
            <pc:docMk/>
            <pc:sldMk cId="3808858732" sldId="2195"/>
            <ac:spMk id="41" creationId="{29EFF92F-DDB7-4353-8885-BD2431F2261B}"/>
          </ac:spMkLst>
        </pc:spChg>
        <pc:spChg chg="del">
          <ac:chgData name="Richard Ball" userId="c2c6c2dd-6ddc-437e-8cdd-d7a74390accc" providerId="ADAL" clId="{85D3D7AE-F4C9-4D6A-ABB6-986BE022A5C0}" dt="2021-09-03T14:41:31.762" v="2745" actId="478"/>
          <ac:spMkLst>
            <pc:docMk/>
            <pc:sldMk cId="3808858732" sldId="2195"/>
            <ac:spMk id="42" creationId="{7E902C06-E352-47D1-B4CF-E50C0EF4008F}"/>
          </ac:spMkLst>
        </pc:spChg>
        <pc:spChg chg="mod">
          <ac:chgData name="Richard Ball" userId="c2c6c2dd-6ddc-437e-8cdd-d7a74390accc" providerId="ADAL" clId="{85D3D7AE-F4C9-4D6A-ABB6-986BE022A5C0}" dt="2021-09-05T07:54:20.273" v="4312"/>
          <ac:spMkLst>
            <pc:docMk/>
            <pc:sldMk cId="3808858732" sldId="2195"/>
            <ac:spMk id="43" creationId="{CBA52B21-C47B-4CE9-BF2E-ED93E3E883DD}"/>
          </ac:spMkLst>
        </pc:spChg>
        <pc:spChg chg="del mod">
          <ac:chgData name="Richard Ball" userId="c2c6c2dd-6ddc-437e-8cdd-d7a74390accc" providerId="ADAL" clId="{85D3D7AE-F4C9-4D6A-ABB6-986BE022A5C0}" dt="2021-09-03T14:41:47.128" v="2749" actId="478"/>
          <ac:spMkLst>
            <pc:docMk/>
            <pc:sldMk cId="3808858732" sldId="2195"/>
            <ac:spMk id="44" creationId="{196B0CBF-E191-45D5-838E-6F8C243B3FC7}"/>
          </ac:spMkLst>
        </pc:spChg>
        <pc:spChg chg="del">
          <ac:chgData name="Richard Ball" userId="c2c6c2dd-6ddc-437e-8cdd-d7a74390accc" providerId="ADAL" clId="{85D3D7AE-F4C9-4D6A-ABB6-986BE022A5C0}" dt="2021-09-03T14:41:35.175" v="2746" actId="478"/>
          <ac:spMkLst>
            <pc:docMk/>
            <pc:sldMk cId="3808858732" sldId="2195"/>
            <ac:spMk id="45" creationId="{CC687223-C2F9-460B-BE8D-6CF36AFC56C6}"/>
          </ac:spMkLst>
        </pc:spChg>
        <pc:spChg chg="del">
          <ac:chgData name="Richard Ball" userId="c2c6c2dd-6ddc-437e-8cdd-d7a74390accc" providerId="ADAL" clId="{85D3D7AE-F4C9-4D6A-ABB6-986BE022A5C0}" dt="2021-09-03T14:41:35.175" v="2746" actId="478"/>
          <ac:spMkLst>
            <pc:docMk/>
            <pc:sldMk cId="3808858732" sldId="2195"/>
            <ac:spMk id="46" creationId="{89B8083F-138A-483C-8F19-D7436FE3C6E8}"/>
          </ac:spMkLst>
        </pc:spChg>
        <pc:spChg chg="del">
          <ac:chgData name="Richard Ball" userId="c2c6c2dd-6ddc-437e-8cdd-d7a74390accc" providerId="ADAL" clId="{85D3D7AE-F4C9-4D6A-ABB6-986BE022A5C0}" dt="2021-09-03T14:41:44.832" v="2747" actId="478"/>
          <ac:spMkLst>
            <pc:docMk/>
            <pc:sldMk cId="3808858732" sldId="2195"/>
            <ac:spMk id="53" creationId="{215DD683-D20C-4C23-B388-E7140008A7C2}"/>
          </ac:spMkLst>
        </pc:spChg>
        <pc:spChg chg="del">
          <ac:chgData name="Richard Ball" userId="c2c6c2dd-6ddc-437e-8cdd-d7a74390accc" providerId="ADAL" clId="{85D3D7AE-F4C9-4D6A-ABB6-986BE022A5C0}" dt="2021-09-03T14:41:31.762" v="2745" actId="478"/>
          <ac:spMkLst>
            <pc:docMk/>
            <pc:sldMk cId="3808858732" sldId="2195"/>
            <ac:spMk id="54" creationId="{2AA6827B-614F-404A-B67E-38B4AABCF490}"/>
          </ac:spMkLst>
        </pc:spChg>
        <pc:spChg chg="del">
          <ac:chgData name="Richard Ball" userId="c2c6c2dd-6ddc-437e-8cdd-d7a74390accc" providerId="ADAL" clId="{85D3D7AE-F4C9-4D6A-ABB6-986BE022A5C0}" dt="2021-09-03T14:41:31.762" v="2745" actId="478"/>
          <ac:spMkLst>
            <pc:docMk/>
            <pc:sldMk cId="3808858732" sldId="2195"/>
            <ac:spMk id="55" creationId="{ACA815B1-52D1-4961-A88F-874BECFC1A10}"/>
          </ac:spMkLst>
        </pc:spChg>
        <pc:spChg chg="mod">
          <ac:chgData name="Richard Ball" userId="c2c6c2dd-6ddc-437e-8cdd-d7a74390accc" providerId="ADAL" clId="{85D3D7AE-F4C9-4D6A-ABB6-986BE022A5C0}" dt="2021-09-05T07:54:20.273" v="4312"/>
          <ac:spMkLst>
            <pc:docMk/>
            <pc:sldMk cId="3808858732" sldId="2195"/>
            <ac:spMk id="5123" creationId="{44CD5A69-A2B9-492E-AEC8-D2E2EFD47E91}"/>
          </ac:spMkLst>
        </pc:spChg>
        <pc:spChg chg="mod">
          <ac:chgData name="Richard Ball" userId="c2c6c2dd-6ddc-437e-8cdd-d7a74390accc" providerId="ADAL" clId="{85D3D7AE-F4C9-4D6A-ABB6-986BE022A5C0}" dt="2021-09-05T07:54:20.273" v="4312"/>
          <ac:spMkLst>
            <pc:docMk/>
            <pc:sldMk cId="3808858732" sldId="2195"/>
            <ac:spMk id="5124" creationId="{176D310B-0B85-4E8B-A278-4ACBCA058A68}"/>
          </ac:spMkLst>
        </pc:spChg>
        <pc:picChg chg="mod">
          <ac:chgData name="Richard Ball" userId="c2c6c2dd-6ddc-437e-8cdd-d7a74390accc" providerId="ADAL" clId="{85D3D7AE-F4C9-4D6A-ABB6-986BE022A5C0}" dt="2021-09-05T07:54:20.273" v="4312"/>
          <ac:picMkLst>
            <pc:docMk/>
            <pc:sldMk cId="3808858732" sldId="2195"/>
            <ac:picMk id="5122" creationId="{2B237902-0586-40C9-A0D0-D4F6FF317C10}"/>
          </ac:picMkLst>
        </pc:picChg>
        <pc:cxnChg chg="mod">
          <ac:chgData name="Richard Ball" userId="c2c6c2dd-6ddc-437e-8cdd-d7a74390accc" providerId="ADAL" clId="{85D3D7AE-F4C9-4D6A-ABB6-986BE022A5C0}" dt="2021-09-05T07:54:20.273" v="4312"/>
          <ac:cxnSpMkLst>
            <pc:docMk/>
            <pc:sldMk cId="3808858732" sldId="2195"/>
            <ac:cxnSpMk id="3" creationId="{94C1A01C-2DDF-461E-994F-C292D213412E}"/>
          </ac:cxnSpMkLst>
        </pc:cxnChg>
        <pc:cxnChg chg="del">
          <ac:chgData name="Richard Ball" userId="c2c6c2dd-6ddc-437e-8cdd-d7a74390accc" providerId="ADAL" clId="{85D3D7AE-F4C9-4D6A-ABB6-986BE022A5C0}" dt="2021-09-03T14:41:35.175" v="2746" actId="478"/>
          <ac:cxnSpMkLst>
            <pc:docMk/>
            <pc:sldMk cId="3808858732" sldId="2195"/>
            <ac:cxnSpMk id="8" creationId="{3C5DB8E9-E3E7-409F-A5DD-318D5669596F}"/>
          </ac:cxnSpMkLst>
        </pc:cxnChg>
        <pc:cxnChg chg="del">
          <ac:chgData name="Richard Ball" userId="c2c6c2dd-6ddc-437e-8cdd-d7a74390accc" providerId="ADAL" clId="{85D3D7AE-F4C9-4D6A-ABB6-986BE022A5C0}" dt="2021-09-03T14:41:35.175" v="2746" actId="478"/>
          <ac:cxnSpMkLst>
            <pc:docMk/>
            <pc:sldMk cId="3808858732" sldId="2195"/>
            <ac:cxnSpMk id="12" creationId="{963202E9-6AC0-4B9C-9917-8D3F7C92083F}"/>
          </ac:cxnSpMkLst>
        </pc:cxnChg>
        <pc:cxnChg chg="del">
          <ac:chgData name="Richard Ball" userId="c2c6c2dd-6ddc-437e-8cdd-d7a74390accc" providerId="ADAL" clId="{85D3D7AE-F4C9-4D6A-ABB6-986BE022A5C0}" dt="2021-09-03T14:41:35.175" v="2746" actId="478"/>
          <ac:cxnSpMkLst>
            <pc:docMk/>
            <pc:sldMk cId="3808858732" sldId="2195"/>
            <ac:cxnSpMk id="14" creationId="{3AE3F0CE-23DC-4518-BCA3-02DE844F3359}"/>
          </ac:cxnSpMkLst>
        </pc:cxnChg>
        <pc:cxnChg chg="del">
          <ac:chgData name="Richard Ball" userId="c2c6c2dd-6ddc-437e-8cdd-d7a74390accc" providerId="ADAL" clId="{85D3D7AE-F4C9-4D6A-ABB6-986BE022A5C0}" dt="2021-09-03T14:41:35.175" v="2746" actId="478"/>
          <ac:cxnSpMkLst>
            <pc:docMk/>
            <pc:sldMk cId="3808858732" sldId="2195"/>
            <ac:cxnSpMk id="16" creationId="{306F2296-54F2-425A-BEE3-BCA11415B981}"/>
          </ac:cxnSpMkLst>
        </pc:cxnChg>
        <pc:cxnChg chg="del">
          <ac:chgData name="Richard Ball" userId="c2c6c2dd-6ddc-437e-8cdd-d7a74390accc" providerId="ADAL" clId="{85D3D7AE-F4C9-4D6A-ABB6-986BE022A5C0}" dt="2021-09-03T14:41:31.762" v="2745" actId="478"/>
          <ac:cxnSpMkLst>
            <pc:docMk/>
            <pc:sldMk cId="3808858732" sldId="2195"/>
            <ac:cxnSpMk id="19" creationId="{5B66DE78-FA38-4812-8870-49A5FCC7536B}"/>
          </ac:cxnSpMkLst>
        </pc:cxnChg>
        <pc:cxnChg chg="del">
          <ac:chgData name="Richard Ball" userId="c2c6c2dd-6ddc-437e-8cdd-d7a74390accc" providerId="ADAL" clId="{85D3D7AE-F4C9-4D6A-ABB6-986BE022A5C0}" dt="2021-09-03T14:41:31.762" v="2745" actId="478"/>
          <ac:cxnSpMkLst>
            <pc:docMk/>
            <pc:sldMk cId="3808858732" sldId="2195"/>
            <ac:cxnSpMk id="23" creationId="{F4EC0E54-DA1D-4E79-B6C8-1EE3807FCD58}"/>
          </ac:cxnSpMkLst>
        </pc:cxnChg>
        <pc:cxnChg chg="del">
          <ac:chgData name="Richard Ball" userId="c2c6c2dd-6ddc-437e-8cdd-d7a74390accc" providerId="ADAL" clId="{85D3D7AE-F4C9-4D6A-ABB6-986BE022A5C0}" dt="2021-09-03T14:41:31.762" v="2745" actId="478"/>
          <ac:cxnSpMkLst>
            <pc:docMk/>
            <pc:sldMk cId="3808858732" sldId="2195"/>
            <ac:cxnSpMk id="33" creationId="{23DA2334-074B-44AB-B01E-BBD6FDF39DFE}"/>
          </ac:cxnSpMkLst>
        </pc:cxnChg>
        <pc:cxnChg chg="del">
          <ac:chgData name="Richard Ball" userId="c2c6c2dd-6ddc-437e-8cdd-d7a74390accc" providerId="ADAL" clId="{85D3D7AE-F4C9-4D6A-ABB6-986BE022A5C0}" dt="2021-09-03T14:41:31.762" v="2745" actId="478"/>
          <ac:cxnSpMkLst>
            <pc:docMk/>
            <pc:sldMk cId="3808858732" sldId="2195"/>
            <ac:cxnSpMk id="36" creationId="{D4654C55-3DFE-45D5-A936-2388B9BF49BF}"/>
          </ac:cxnSpMkLst>
        </pc:cxnChg>
      </pc:sldChg>
      <pc:sldChg chg="delSp modSp mod ord delAnim">
        <pc:chgData name="Richard Ball" userId="c2c6c2dd-6ddc-437e-8cdd-d7a74390accc" providerId="ADAL" clId="{85D3D7AE-F4C9-4D6A-ABB6-986BE022A5C0}" dt="2021-09-05T07:54:20.273" v="4312"/>
        <pc:sldMkLst>
          <pc:docMk/>
          <pc:sldMk cId="1027212915" sldId="2196"/>
        </pc:sldMkLst>
        <pc:spChg chg="del">
          <ac:chgData name="Richard Ball" userId="c2c6c2dd-6ddc-437e-8cdd-d7a74390accc" providerId="ADAL" clId="{85D3D7AE-F4C9-4D6A-ABB6-986BE022A5C0}" dt="2021-09-03T14:41:55.723" v="2750" actId="478"/>
          <ac:spMkLst>
            <pc:docMk/>
            <pc:sldMk cId="1027212915" sldId="2196"/>
            <ac:spMk id="41" creationId="{29EFF92F-DDB7-4353-8885-BD2431F2261B}"/>
          </ac:spMkLst>
        </pc:spChg>
        <pc:spChg chg="del">
          <ac:chgData name="Richard Ball" userId="c2c6c2dd-6ddc-437e-8cdd-d7a74390accc" providerId="ADAL" clId="{85D3D7AE-F4C9-4D6A-ABB6-986BE022A5C0}" dt="2021-09-03T14:41:55.723" v="2750" actId="478"/>
          <ac:spMkLst>
            <pc:docMk/>
            <pc:sldMk cId="1027212915" sldId="2196"/>
            <ac:spMk id="42" creationId="{7E902C06-E352-47D1-B4CF-E50C0EF4008F}"/>
          </ac:spMkLst>
        </pc:spChg>
        <pc:spChg chg="del">
          <ac:chgData name="Richard Ball" userId="c2c6c2dd-6ddc-437e-8cdd-d7a74390accc" providerId="ADAL" clId="{85D3D7AE-F4C9-4D6A-ABB6-986BE022A5C0}" dt="2021-09-03T14:41:55.723" v="2750" actId="478"/>
          <ac:spMkLst>
            <pc:docMk/>
            <pc:sldMk cId="1027212915" sldId="2196"/>
            <ac:spMk id="43" creationId="{CBA52B21-C47B-4CE9-BF2E-ED93E3E883DD}"/>
          </ac:spMkLst>
        </pc:spChg>
        <pc:spChg chg="del">
          <ac:chgData name="Richard Ball" userId="c2c6c2dd-6ddc-437e-8cdd-d7a74390accc" providerId="ADAL" clId="{85D3D7AE-F4C9-4D6A-ABB6-986BE022A5C0}" dt="2021-09-03T14:41:55.723" v="2750" actId="478"/>
          <ac:spMkLst>
            <pc:docMk/>
            <pc:sldMk cId="1027212915" sldId="2196"/>
            <ac:spMk id="44" creationId="{196B0CBF-E191-45D5-838E-6F8C243B3FC7}"/>
          </ac:spMkLst>
        </pc:spChg>
        <pc:spChg chg="del">
          <ac:chgData name="Richard Ball" userId="c2c6c2dd-6ddc-437e-8cdd-d7a74390accc" providerId="ADAL" clId="{85D3D7AE-F4C9-4D6A-ABB6-986BE022A5C0}" dt="2021-09-03T14:41:55.723" v="2750" actId="478"/>
          <ac:spMkLst>
            <pc:docMk/>
            <pc:sldMk cId="1027212915" sldId="2196"/>
            <ac:spMk id="45" creationId="{CC687223-C2F9-460B-BE8D-6CF36AFC56C6}"/>
          </ac:spMkLst>
        </pc:spChg>
        <pc:spChg chg="del">
          <ac:chgData name="Richard Ball" userId="c2c6c2dd-6ddc-437e-8cdd-d7a74390accc" providerId="ADAL" clId="{85D3D7AE-F4C9-4D6A-ABB6-986BE022A5C0}" dt="2021-09-03T14:41:59.714" v="2751" actId="478"/>
          <ac:spMkLst>
            <pc:docMk/>
            <pc:sldMk cId="1027212915" sldId="2196"/>
            <ac:spMk id="46" creationId="{89B8083F-138A-483C-8F19-D7436FE3C6E8}"/>
          </ac:spMkLst>
        </pc:spChg>
        <pc:spChg chg="del">
          <ac:chgData name="Richard Ball" userId="c2c6c2dd-6ddc-437e-8cdd-d7a74390accc" providerId="ADAL" clId="{85D3D7AE-F4C9-4D6A-ABB6-986BE022A5C0}" dt="2021-09-03T14:41:59.714" v="2751" actId="478"/>
          <ac:spMkLst>
            <pc:docMk/>
            <pc:sldMk cId="1027212915" sldId="2196"/>
            <ac:spMk id="53" creationId="{215DD683-D20C-4C23-B388-E7140008A7C2}"/>
          </ac:spMkLst>
        </pc:spChg>
        <pc:spChg chg="mod">
          <ac:chgData name="Richard Ball" userId="c2c6c2dd-6ddc-437e-8cdd-d7a74390accc" providerId="ADAL" clId="{85D3D7AE-F4C9-4D6A-ABB6-986BE022A5C0}" dt="2021-09-05T07:54:20.273" v="4312"/>
          <ac:spMkLst>
            <pc:docMk/>
            <pc:sldMk cId="1027212915" sldId="2196"/>
            <ac:spMk id="54" creationId="{2AA6827B-614F-404A-B67E-38B4AABCF490}"/>
          </ac:spMkLst>
        </pc:spChg>
        <pc:spChg chg="del mod">
          <ac:chgData name="Richard Ball" userId="c2c6c2dd-6ddc-437e-8cdd-d7a74390accc" providerId="ADAL" clId="{85D3D7AE-F4C9-4D6A-ABB6-986BE022A5C0}" dt="2021-09-03T14:42:02.658" v="2753" actId="478"/>
          <ac:spMkLst>
            <pc:docMk/>
            <pc:sldMk cId="1027212915" sldId="2196"/>
            <ac:spMk id="55" creationId="{ACA815B1-52D1-4961-A88F-874BECFC1A10}"/>
          </ac:spMkLst>
        </pc:spChg>
        <pc:spChg chg="mod">
          <ac:chgData name="Richard Ball" userId="c2c6c2dd-6ddc-437e-8cdd-d7a74390accc" providerId="ADAL" clId="{85D3D7AE-F4C9-4D6A-ABB6-986BE022A5C0}" dt="2021-09-05T07:54:20.273" v="4312"/>
          <ac:spMkLst>
            <pc:docMk/>
            <pc:sldMk cId="1027212915" sldId="2196"/>
            <ac:spMk id="5123" creationId="{44CD5A69-A2B9-492E-AEC8-D2E2EFD47E91}"/>
          </ac:spMkLst>
        </pc:spChg>
        <pc:spChg chg="mod">
          <ac:chgData name="Richard Ball" userId="c2c6c2dd-6ddc-437e-8cdd-d7a74390accc" providerId="ADAL" clId="{85D3D7AE-F4C9-4D6A-ABB6-986BE022A5C0}" dt="2021-09-05T07:54:20.273" v="4312"/>
          <ac:spMkLst>
            <pc:docMk/>
            <pc:sldMk cId="1027212915" sldId="2196"/>
            <ac:spMk id="5124" creationId="{176D310B-0B85-4E8B-A278-4ACBCA058A68}"/>
          </ac:spMkLst>
        </pc:spChg>
        <pc:picChg chg="mod">
          <ac:chgData name="Richard Ball" userId="c2c6c2dd-6ddc-437e-8cdd-d7a74390accc" providerId="ADAL" clId="{85D3D7AE-F4C9-4D6A-ABB6-986BE022A5C0}" dt="2021-09-05T07:54:20.273" v="4312"/>
          <ac:picMkLst>
            <pc:docMk/>
            <pc:sldMk cId="1027212915" sldId="2196"/>
            <ac:picMk id="5122" creationId="{2B237902-0586-40C9-A0D0-D4F6FF317C10}"/>
          </ac:picMkLst>
        </pc:picChg>
        <pc:cxnChg chg="del">
          <ac:chgData name="Richard Ball" userId="c2c6c2dd-6ddc-437e-8cdd-d7a74390accc" providerId="ADAL" clId="{85D3D7AE-F4C9-4D6A-ABB6-986BE022A5C0}" dt="2021-09-03T14:41:55.723" v="2750" actId="478"/>
          <ac:cxnSpMkLst>
            <pc:docMk/>
            <pc:sldMk cId="1027212915" sldId="2196"/>
            <ac:cxnSpMk id="3" creationId="{94C1A01C-2DDF-461E-994F-C292D213412E}"/>
          </ac:cxnSpMkLst>
        </pc:cxnChg>
        <pc:cxnChg chg="del">
          <ac:chgData name="Richard Ball" userId="c2c6c2dd-6ddc-437e-8cdd-d7a74390accc" providerId="ADAL" clId="{85D3D7AE-F4C9-4D6A-ABB6-986BE022A5C0}" dt="2021-09-03T14:41:55.723" v="2750" actId="478"/>
          <ac:cxnSpMkLst>
            <pc:docMk/>
            <pc:sldMk cId="1027212915" sldId="2196"/>
            <ac:cxnSpMk id="8" creationId="{3C5DB8E9-E3E7-409F-A5DD-318D5669596F}"/>
          </ac:cxnSpMkLst>
        </pc:cxnChg>
        <pc:cxnChg chg="del">
          <ac:chgData name="Richard Ball" userId="c2c6c2dd-6ddc-437e-8cdd-d7a74390accc" providerId="ADAL" clId="{85D3D7AE-F4C9-4D6A-ABB6-986BE022A5C0}" dt="2021-09-03T14:41:55.723" v="2750" actId="478"/>
          <ac:cxnSpMkLst>
            <pc:docMk/>
            <pc:sldMk cId="1027212915" sldId="2196"/>
            <ac:cxnSpMk id="12" creationId="{963202E9-6AC0-4B9C-9917-8D3F7C92083F}"/>
          </ac:cxnSpMkLst>
        </pc:cxnChg>
        <pc:cxnChg chg="del">
          <ac:chgData name="Richard Ball" userId="c2c6c2dd-6ddc-437e-8cdd-d7a74390accc" providerId="ADAL" clId="{85D3D7AE-F4C9-4D6A-ABB6-986BE022A5C0}" dt="2021-09-03T14:41:59.714" v="2751" actId="478"/>
          <ac:cxnSpMkLst>
            <pc:docMk/>
            <pc:sldMk cId="1027212915" sldId="2196"/>
            <ac:cxnSpMk id="14" creationId="{3AE3F0CE-23DC-4518-BCA3-02DE844F3359}"/>
          </ac:cxnSpMkLst>
        </pc:cxnChg>
        <pc:cxnChg chg="del">
          <ac:chgData name="Richard Ball" userId="c2c6c2dd-6ddc-437e-8cdd-d7a74390accc" providerId="ADAL" clId="{85D3D7AE-F4C9-4D6A-ABB6-986BE022A5C0}" dt="2021-09-03T14:41:59.714" v="2751" actId="478"/>
          <ac:cxnSpMkLst>
            <pc:docMk/>
            <pc:sldMk cId="1027212915" sldId="2196"/>
            <ac:cxnSpMk id="16" creationId="{306F2296-54F2-425A-BEE3-BCA11415B981}"/>
          </ac:cxnSpMkLst>
        </pc:cxnChg>
        <pc:cxnChg chg="del">
          <ac:chgData name="Richard Ball" userId="c2c6c2dd-6ddc-437e-8cdd-d7a74390accc" providerId="ADAL" clId="{85D3D7AE-F4C9-4D6A-ABB6-986BE022A5C0}" dt="2021-09-03T14:41:55.723" v="2750" actId="478"/>
          <ac:cxnSpMkLst>
            <pc:docMk/>
            <pc:sldMk cId="1027212915" sldId="2196"/>
            <ac:cxnSpMk id="19" creationId="{5B66DE78-FA38-4812-8870-49A5FCC7536B}"/>
          </ac:cxnSpMkLst>
        </pc:cxnChg>
        <pc:cxnChg chg="del">
          <ac:chgData name="Richard Ball" userId="c2c6c2dd-6ddc-437e-8cdd-d7a74390accc" providerId="ADAL" clId="{85D3D7AE-F4C9-4D6A-ABB6-986BE022A5C0}" dt="2021-09-03T14:41:55.723" v="2750" actId="478"/>
          <ac:cxnSpMkLst>
            <pc:docMk/>
            <pc:sldMk cId="1027212915" sldId="2196"/>
            <ac:cxnSpMk id="23" creationId="{F4EC0E54-DA1D-4E79-B6C8-1EE3807FCD58}"/>
          </ac:cxnSpMkLst>
        </pc:cxnChg>
        <pc:cxnChg chg="mod">
          <ac:chgData name="Richard Ball" userId="c2c6c2dd-6ddc-437e-8cdd-d7a74390accc" providerId="ADAL" clId="{85D3D7AE-F4C9-4D6A-ABB6-986BE022A5C0}" dt="2021-09-05T07:54:20.273" v="4312"/>
          <ac:cxnSpMkLst>
            <pc:docMk/>
            <pc:sldMk cId="1027212915" sldId="2196"/>
            <ac:cxnSpMk id="33" creationId="{23DA2334-074B-44AB-B01E-BBD6FDF39DFE}"/>
          </ac:cxnSpMkLst>
        </pc:cxnChg>
        <pc:cxnChg chg="del">
          <ac:chgData name="Richard Ball" userId="c2c6c2dd-6ddc-437e-8cdd-d7a74390accc" providerId="ADAL" clId="{85D3D7AE-F4C9-4D6A-ABB6-986BE022A5C0}" dt="2021-09-03T14:42:04.043" v="2754" actId="478"/>
          <ac:cxnSpMkLst>
            <pc:docMk/>
            <pc:sldMk cId="1027212915" sldId="2196"/>
            <ac:cxnSpMk id="36" creationId="{D4654C55-3DFE-45D5-A936-2388B9BF49BF}"/>
          </ac:cxnSpMkLst>
        </pc:cxnChg>
      </pc:sldChg>
      <pc:sldChg chg="delSp modSp mod ord delAnim modAnim">
        <pc:chgData name="Richard Ball" userId="c2c6c2dd-6ddc-437e-8cdd-d7a74390accc" providerId="ADAL" clId="{85D3D7AE-F4C9-4D6A-ABB6-986BE022A5C0}" dt="2021-09-05T07:54:20.273" v="4312"/>
        <pc:sldMkLst>
          <pc:docMk/>
          <pc:sldMk cId="1182827687" sldId="2197"/>
        </pc:sldMkLst>
        <pc:spChg chg="del">
          <ac:chgData name="Richard Ball" userId="c2c6c2dd-6ddc-437e-8cdd-d7a74390accc" providerId="ADAL" clId="{85D3D7AE-F4C9-4D6A-ABB6-986BE022A5C0}" dt="2021-09-03T14:42:13.953" v="2755" actId="478"/>
          <ac:spMkLst>
            <pc:docMk/>
            <pc:sldMk cId="1182827687" sldId="2197"/>
            <ac:spMk id="41" creationId="{29EFF92F-DDB7-4353-8885-BD2431F2261B}"/>
          </ac:spMkLst>
        </pc:spChg>
        <pc:spChg chg="del">
          <ac:chgData name="Richard Ball" userId="c2c6c2dd-6ddc-437e-8cdd-d7a74390accc" providerId="ADAL" clId="{85D3D7AE-F4C9-4D6A-ABB6-986BE022A5C0}" dt="2021-09-03T14:42:13.953" v="2755" actId="478"/>
          <ac:spMkLst>
            <pc:docMk/>
            <pc:sldMk cId="1182827687" sldId="2197"/>
            <ac:spMk id="42" creationId="{7E902C06-E352-47D1-B4CF-E50C0EF4008F}"/>
          </ac:spMkLst>
        </pc:spChg>
        <pc:spChg chg="del">
          <ac:chgData name="Richard Ball" userId="c2c6c2dd-6ddc-437e-8cdd-d7a74390accc" providerId="ADAL" clId="{85D3D7AE-F4C9-4D6A-ABB6-986BE022A5C0}" dt="2021-09-03T14:42:13.953" v="2755" actId="478"/>
          <ac:spMkLst>
            <pc:docMk/>
            <pc:sldMk cId="1182827687" sldId="2197"/>
            <ac:spMk id="43" creationId="{CBA52B21-C47B-4CE9-BF2E-ED93E3E883DD}"/>
          </ac:spMkLst>
        </pc:spChg>
        <pc:spChg chg="del">
          <ac:chgData name="Richard Ball" userId="c2c6c2dd-6ddc-437e-8cdd-d7a74390accc" providerId="ADAL" clId="{85D3D7AE-F4C9-4D6A-ABB6-986BE022A5C0}" dt="2021-09-03T14:42:13.953" v="2755" actId="478"/>
          <ac:spMkLst>
            <pc:docMk/>
            <pc:sldMk cId="1182827687" sldId="2197"/>
            <ac:spMk id="44" creationId="{196B0CBF-E191-45D5-838E-6F8C243B3FC7}"/>
          </ac:spMkLst>
        </pc:spChg>
        <pc:spChg chg="del">
          <ac:chgData name="Richard Ball" userId="c2c6c2dd-6ddc-437e-8cdd-d7a74390accc" providerId="ADAL" clId="{85D3D7AE-F4C9-4D6A-ABB6-986BE022A5C0}" dt="2021-09-03T14:42:13.953" v="2755" actId="478"/>
          <ac:spMkLst>
            <pc:docMk/>
            <pc:sldMk cId="1182827687" sldId="2197"/>
            <ac:spMk id="45" creationId="{CC687223-C2F9-460B-BE8D-6CF36AFC56C6}"/>
          </ac:spMkLst>
        </pc:spChg>
        <pc:spChg chg="mod">
          <ac:chgData name="Richard Ball" userId="c2c6c2dd-6ddc-437e-8cdd-d7a74390accc" providerId="ADAL" clId="{85D3D7AE-F4C9-4D6A-ABB6-986BE022A5C0}" dt="2021-09-05T07:54:20.273" v="4312"/>
          <ac:spMkLst>
            <pc:docMk/>
            <pc:sldMk cId="1182827687" sldId="2197"/>
            <ac:spMk id="46" creationId="{89B8083F-138A-483C-8F19-D7436FE3C6E8}"/>
          </ac:spMkLst>
        </pc:spChg>
        <pc:spChg chg="del">
          <ac:chgData name="Richard Ball" userId="c2c6c2dd-6ddc-437e-8cdd-d7a74390accc" providerId="ADAL" clId="{85D3D7AE-F4C9-4D6A-ABB6-986BE022A5C0}" dt="2021-09-03T14:42:24.483" v="2758" actId="478"/>
          <ac:spMkLst>
            <pc:docMk/>
            <pc:sldMk cId="1182827687" sldId="2197"/>
            <ac:spMk id="53" creationId="{215DD683-D20C-4C23-B388-E7140008A7C2}"/>
          </ac:spMkLst>
        </pc:spChg>
        <pc:spChg chg="del mod">
          <ac:chgData name="Richard Ball" userId="c2c6c2dd-6ddc-437e-8cdd-d7a74390accc" providerId="ADAL" clId="{85D3D7AE-F4C9-4D6A-ABB6-986BE022A5C0}" dt="2021-09-03T14:42:31.586" v="2762" actId="478"/>
          <ac:spMkLst>
            <pc:docMk/>
            <pc:sldMk cId="1182827687" sldId="2197"/>
            <ac:spMk id="54" creationId="{2AA6827B-614F-404A-B67E-38B4AABCF490}"/>
          </ac:spMkLst>
        </pc:spChg>
        <pc:spChg chg="del">
          <ac:chgData name="Richard Ball" userId="c2c6c2dd-6ddc-437e-8cdd-d7a74390accc" providerId="ADAL" clId="{85D3D7AE-F4C9-4D6A-ABB6-986BE022A5C0}" dt="2021-09-03T14:42:24.483" v="2758" actId="478"/>
          <ac:spMkLst>
            <pc:docMk/>
            <pc:sldMk cId="1182827687" sldId="2197"/>
            <ac:spMk id="55" creationId="{ACA815B1-52D1-4961-A88F-874BECFC1A10}"/>
          </ac:spMkLst>
        </pc:spChg>
        <pc:spChg chg="mod">
          <ac:chgData name="Richard Ball" userId="c2c6c2dd-6ddc-437e-8cdd-d7a74390accc" providerId="ADAL" clId="{85D3D7AE-F4C9-4D6A-ABB6-986BE022A5C0}" dt="2021-09-05T07:54:20.273" v="4312"/>
          <ac:spMkLst>
            <pc:docMk/>
            <pc:sldMk cId="1182827687" sldId="2197"/>
            <ac:spMk id="5123" creationId="{44CD5A69-A2B9-492E-AEC8-D2E2EFD47E91}"/>
          </ac:spMkLst>
        </pc:spChg>
        <pc:spChg chg="mod">
          <ac:chgData name="Richard Ball" userId="c2c6c2dd-6ddc-437e-8cdd-d7a74390accc" providerId="ADAL" clId="{85D3D7AE-F4C9-4D6A-ABB6-986BE022A5C0}" dt="2021-09-05T07:54:20.273" v="4312"/>
          <ac:spMkLst>
            <pc:docMk/>
            <pc:sldMk cId="1182827687" sldId="2197"/>
            <ac:spMk id="5124" creationId="{176D310B-0B85-4E8B-A278-4ACBCA058A68}"/>
          </ac:spMkLst>
        </pc:spChg>
        <pc:picChg chg="mod">
          <ac:chgData name="Richard Ball" userId="c2c6c2dd-6ddc-437e-8cdd-d7a74390accc" providerId="ADAL" clId="{85D3D7AE-F4C9-4D6A-ABB6-986BE022A5C0}" dt="2021-09-05T07:54:20.273" v="4312"/>
          <ac:picMkLst>
            <pc:docMk/>
            <pc:sldMk cId="1182827687" sldId="2197"/>
            <ac:picMk id="5122" creationId="{2B237902-0586-40C9-A0D0-D4F6FF317C10}"/>
          </ac:picMkLst>
        </pc:picChg>
        <pc:cxnChg chg="del">
          <ac:chgData name="Richard Ball" userId="c2c6c2dd-6ddc-437e-8cdd-d7a74390accc" providerId="ADAL" clId="{85D3D7AE-F4C9-4D6A-ABB6-986BE022A5C0}" dt="2021-09-03T14:42:13.953" v="2755" actId="478"/>
          <ac:cxnSpMkLst>
            <pc:docMk/>
            <pc:sldMk cId="1182827687" sldId="2197"/>
            <ac:cxnSpMk id="3" creationId="{94C1A01C-2DDF-461E-994F-C292D213412E}"/>
          </ac:cxnSpMkLst>
        </pc:cxnChg>
        <pc:cxnChg chg="del">
          <ac:chgData name="Richard Ball" userId="c2c6c2dd-6ddc-437e-8cdd-d7a74390accc" providerId="ADAL" clId="{85D3D7AE-F4C9-4D6A-ABB6-986BE022A5C0}" dt="2021-09-03T14:42:13.953" v="2755" actId="478"/>
          <ac:cxnSpMkLst>
            <pc:docMk/>
            <pc:sldMk cId="1182827687" sldId="2197"/>
            <ac:cxnSpMk id="8" creationId="{3C5DB8E9-E3E7-409F-A5DD-318D5669596F}"/>
          </ac:cxnSpMkLst>
        </pc:cxnChg>
        <pc:cxnChg chg="del">
          <ac:chgData name="Richard Ball" userId="c2c6c2dd-6ddc-437e-8cdd-d7a74390accc" providerId="ADAL" clId="{85D3D7AE-F4C9-4D6A-ABB6-986BE022A5C0}" dt="2021-09-03T14:42:13.953" v="2755" actId="478"/>
          <ac:cxnSpMkLst>
            <pc:docMk/>
            <pc:sldMk cId="1182827687" sldId="2197"/>
            <ac:cxnSpMk id="12" creationId="{963202E9-6AC0-4B9C-9917-8D3F7C92083F}"/>
          </ac:cxnSpMkLst>
        </pc:cxnChg>
        <pc:cxnChg chg="mod">
          <ac:chgData name="Richard Ball" userId="c2c6c2dd-6ddc-437e-8cdd-d7a74390accc" providerId="ADAL" clId="{85D3D7AE-F4C9-4D6A-ABB6-986BE022A5C0}" dt="2021-09-05T07:54:20.273" v="4312"/>
          <ac:cxnSpMkLst>
            <pc:docMk/>
            <pc:sldMk cId="1182827687" sldId="2197"/>
            <ac:cxnSpMk id="14" creationId="{3AE3F0CE-23DC-4518-BCA3-02DE844F3359}"/>
          </ac:cxnSpMkLst>
        </pc:cxnChg>
        <pc:cxnChg chg="del">
          <ac:chgData name="Richard Ball" userId="c2c6c2dd-6ddc-437e-8cdd-d7a74390accc" providerId="ADAL" clId="{85D3D7AE-F4C9-4D6A-ABB6-986BE022A5C0}" dt="2021-09-03T14:43:06.405" v="2770" actId="478"/>
          <ac:cxnSpMkLst>
            <pc:docMk/>
            <pc:sldMk cId="1182827687" sldId="2197"/>
            <ac:cxnSpMk id="16" creationId="{306F2296-54F2-425A-BEE3-BCA11415B981}"/>
          </ac:cxnSpMkLst>
        </pc:cxnChg>
        <pc:cxnChg chg="del">
          <ac:chgData name="Richard Ball" userId="c2c6c2dd-6ddc-437e-8cdd-d7a74390accc" providerId="ADAL" clId="{85D3D7AE-F4C9-4D6A-ABB6-986BE022A5C0}" dt="2021-09-03T14:42:13.953" v="2755" actId="478"/>
          <ac:cxnSpMkLst>
            <pc:docMk/>
            <pc:sldMk cId="1182827687" sldId="2197"/>
            <ac:cxnSpMk id="19" creationId="{5B66DE78-FA38-4812-8870-49A5FCC7536B}"/>
          </ac:cxnSpMkLst>
        </pc:cxnChg>
        <pc:cxnChg chg="del">
          <ac:chgData name="Richard Ball" userId="c2c6c2dd-6ddc-437e-8cdd-d7a74390accc" providerId="ADAL" clId="{85D3D7AE-F4C9-4D6A-ABB6-986BE022A5C0}" dt="2021-09-03T14:42:13.953" v="2755" actId="478"/>
          <ac:cxnSpMkLst>
            <pc:docMk/>
            <pc:sldMk cId="1182827687" sldId="2197"/>
            <ac:cxnSpMk id="23" creationId="{F4EC0E54-DA1D-4E79-B6C8-1EE3807FCD58}"/>
          </ac:cxnSpMkLst>
        </pc:cxnChg>
        <pc:cxnChg chg="del">
          <ac:chgData name="Richard Ball" userId="c2c6c2dd-6ddc-437e-8cdd-d7a74390accc" providerId="ADAL" clId="{85D3D7AE-F4C9-4D6A-ABB6-986BE022A5C0}" dt="2021-09-03T14:42:32.704" v="2763" actId="478"/>
          <ac:cxnSpMkLst>
            <pc:docMk/>
            <pc:sldMk cId="1182827687" sldId="2197"/>
            <ac:cxnSpMk id="33" creationId="{23DA2334-074B-44AB-B01E-BBD6FDF39DFE}"/>
          </ac:cxnSpMkLst>
        </pc:cxnChg>
        <pc:cxnChg chg="del">
          <ac:chgData name="Richard Ball" userId="c2c6c2dd-6ddc-437e-8cdd-d7a74390accc" providerId="ADAL" clId="{85D3D7AE-F4C9-4D6A-ABB6-986BE022A5C0}" dt="2021-09-03T14:43:03.915" v="2769" actId="478"/>
          <ac:cxnSpMkLst>
            <pc:docMk/>
            <pc:sldMk cId="1182827687" sldId="2197"/>
            <ac:cxnSpMk id="36" creationId="{D4654C55-3DFE-45D5-A936-2388B9BF49BF}"/>
          </ac:cxnSpMkLst>
        </pc:cxnChg>
      </pc:sldChg>
      <pc:sldChg chg="delSp modSp mod delAnim">
        <pc:chgData name="Richard Ball" userId="c2c6c2dd-6ddc-437e-8cdd-d7a74390accc" providerId="ADAL" clId="{85D3D7AE-F4C9-4D6A-ABB6-986BE022A5C0}" dt="2021-09-05T07:54:20.273" v="4312"/>
        <pc:sldMkLst>
          <pc:docMk/>
          <pc:sldMk cId="1524458369" sldId="2198"/>
        </pc:sldMkLst>
        <pc:spChg chg="mod">
          <ac:chgData name="Richard Ball" userId="c2c6c2dd-6ddc-437e-8cdd-d7a74390accc" providerId="ADAL" clId="{85D3D7AE-F4C9-4D6A-ABB6-986BE022A5C0}" dt="2021-09-05T07:54:20.273" v="4312"/>
          <ac:spMkLst>
            <pc:docMk/>
            <pc:sldMk cId="1524458369" sldId="2198"/>
            <ac:spMk id="41" creationId="{29EFF92F-DDB7-4353-8885-BD2431F2261B}"/>
          </ac:spMkLst>
        </pc:spChg>
        <pc:spChg chg="del">
          <ac:chgData name="Richard Ball" userId="c2c6c2dd-6ddc-437e-8cdd-d7a74390accc" providerId="ADAL" clId="{85D3D7AE-F4C9-4D6A-ABB6-986BE022A5C0}" dt="2021-09-03T14:42:46.080" v="2764" actId="478"/>
          <ac:spMkLst>
            <pc:docMk/>
            <pc:sldMk cId="1524458369" sldId="2198"/>
            <ac:spMk id="42" creationId="{7E902C06-E352-47D1-B4CF-E50C0EF4008F}"/>
          </ac:spMkLst>
        </pc:spChg>
        <pc:spChg chg="del">
          <ac:chgData name="Richard Ball" userId="c2c6c2dd-6ddc-437e-8cdd-d7a74390accc" providerId="ADAL" clId="{85D3D7AE-F4C9-4D6A-ABB6-986BE022A5C0}" dt="2021-09-03T14:42:50.478" v="2766" actId="478"/>
          <ac:spMkLst>
            <pc:docMk/>
            <pc:sldMk cId="1524458369" sldId="2198"/>
            <ac:spMk id="43" creationId="{CBA52B21-C47B-4CE9-BF2E-ED93E3E883DD}"/>
          </ac:spMkLst>
        </pc:spChg>
        <pc:spChg chg="del">
          <ac:chgData name="Richard Ball" userId="c2c6c2dd-6ddc-437e-8cdd-d7a74390accc" providerId="ADAL" clId="{85D3D7AE-F4C9-4D6A-ABB6-986BE022A5C0}" dt="2021-09-03T14:42:50.478" v="2766" actId="478"/>
          <ac:spMkLst>
            <pc:docMk/>
            <pc:sldMk cId="1524458369" sldId="2198"/>
            <ac:spMk id="44" creationId="{196B0CBF-E191-45D5-838E-6F8C243B3FC7}"/>
          </ac:spMkLst>
        </pc:spChg>
        <pc:spChg chg="del">
          <ac:chgData name="Richard Ball" userId="c2c6c2dd-6ddc-437e-8cdd-d7a74390accc" providerId="ADAL" clId="{85D3D7AE-F4C9-4D6A-ABB6-986BE022A5C0}" dt="2021-09-03T14:42:50.478" v="2766" actId="478"/>
          <ac:spMkLst>
            <pc:docMk/>
            <pc:sldMk cId="1524458369" sldId="2198"/>
            <ac:spMk id="45" creationId="{CC687223-C2F9-460B-BE8D-6CF36AFC56C6}"/>
          </ac:spMkLst>
        </pc:spChg>
        <pc:spChg chg="del">
          <ac:chgData name="Richard Ball" userId="c2c6c2dd-6ddc-437e-8cdd-d7a74390accc" providerId="ADAL" clId="{85D3D7AE-F4C9-4D6A-ABB6-986BE022A5C0}" dt="2021-09-03T14:42:50.478" v="2766" actId="478"/>
          <ac:spMkLst>
            <pc:docMk/>
            <pc:sldMk cId="1524458369" sldId="2198"/>
            <ac:spMk id="46" creationId="{89B8083F-138A-483C-8F19-D7436FE3C6E8}"/>
          </ac:spMkLst>
        </pc:spChg>
        <pc:spChg chg="del">
          <ac:chgData name="Richard Ball" userId="c2c6c2dd-6ddc-437e-8cdd-d7a74390accc" providerId="ADAL" clId="{85D3D7AE-F4C9-4D6A-ABB6-986BE022A5C0}" dt="2021-09-03T14:42:50.478" v="2766" actId="478"/>
          <ac:spMkLst>
            <pc:docMk/>
            <pc:sldMk cId="1524458369" sldId="2198"/>
            <ac:spMk id="53" creationId="{215DD683-D20C-4C23-B388-E7140008A7C2}"/>
          </ac:spMkLst>
        </pc:spChg>
        <pc:spChg chg="del mod">
          <ac:chgData name="Richard Ball" userId="c2c6c2dd-6ddc-437e-8cdd-d7a74390accc" providerId="ADAL" clId="{85D3D7AE-F4C9-4D6A-ABB6-986BE022A5C0}" dt="2021-09-03T14:42:57.099" v="2768" actId="478"/>
          <ac:spMkLst>
            <pc:docMk/>
            <pc:sldMk cId="1524458369" sldId="2198"/>
            <ac:spMk id="54" creationId="{2AA6827B-614F-404A-B67E-38B4AABCF490}"/>
          </ac:spMkLst>
        </pc:spChg>
        <pc:spChg chg="del">
          <ac:chgData name="Richard Ball" userId="c2c6c2dd-6ddc-437e-8cdd-d7a74390accc" providerId="ADAL" clId="{85D3D7AE-F4C9-4D6A-ABB6-986BE022A5C0}" dt="2021-09-03T14:42:50.478" v="2766" actId="478"/>
          <ac:spMkLst>
            <pc:docMk/>
            <pc:sldMk cId="1524458369" sldId="2198"/>
            <ac:spMk id="55" creationId="{ACA815B1-52D1-4961-A88F-874BECFC1A10}"/>
          </ac:spMkLst>
        </pc:spChg>
        <pc:spChg chg="mod">
          <ac:chgData name="Richard Ball" userId="c2c6c2dd-6ddc-437e-8cdd-d7a74390accc" providerId="ADAL" clId="{85D3D7AE-F4C9-4D6A-ABB6-986BE022A5C0}" dt="2021-09-05T07:54:20.273" v="4312"/>
          <ac:spMkLst>
            <pc:docMk/>
            <pc:sldMk cId="1524458369" sldId="2198"/>
            <ac:spMk id="5123" creationId="{44CD5A69-A2B9-492E-AEC8-D2E2EFD47E91}"/>
          </ac:spMkLst>
        </pc:spChg>
        <pc:spChg chg="mod">
          <ac:chgData name="Richard Ball" userId="c2c6c2dd-6ddc-437e-8cdd-d7a74390accc" providerId="ADAL" clId="{85D3D7AE-F4C9-4D6A-ABB6-986BE022A5C0}" dt="2021-09-05T07:54:20.273" v="4312"/>
          <ac:spMkLst>
            <pc:docMk/>
            <pc:sldMk cId="1524458369" sldId="2198"/>
            <ac:spMk id="5124" creationId="{176D310B-0B85-4E8B-A278-4ACBCA058A68}"/>
          </ac:spMkLst>
        </pc:spChg>
        <pc:picChg chg="mod">
          <ac:chgData name="Richard Ball" userId="c2c6c2dd-6ddc-437e-8cdd-d7a74390accc" providerId="ADAL" clId="{85D3D7AE-F4C9-4D6A-ABB6-986BE022A5C0}" dt="2021-09-05T07:54:20.273" v="4312"/>
          <ac:picMkLst>
            <pc:docMk/>
            <pc:sldMk cId="1524458369" sldId="2198"/>
            <ac:picMk id="5122" creationId="{2B237902-0586-40C9-A0D0-D4F6FF317C10}"/>
          </ac:picMkLst>
        </pc:picChg>
        <pc:cxnChg chg="del">
          <ac:chgData name="Richard Ball" userId="c2c6c2dd-6ddc-437e-8cdd-d7a74390accc" providerId="ADAL" clId="{85D3D7AE-F4C9-4D6A-ABB6-986BE022A5C0}" dt="2021-09-03T14:42:46.080" v="2764" actId="478"/>
          <ac:cxnSpMkLst>
            <pc:docMk/>
            <pc:sldMk cId="1524458369" sldId="2198"/>
            <ac:cxnSpMk id="3" creationId="{94C1A01C-2DDF-461E-994F-C292D213412E}"/>
          </ac:cxnSpMkLst>
        </pc:cxnChg>
        <pc:cxnChg chg="del">
          <ac:chgData name="Richard Ball" userId="c2c6c2dd-6ddc-437e-8cdd-d7a74390accc" providerId="ADAL" clId="{85D3D7AE-F4C9-4D6A-ABB6-986BE022A5C0}" dt="2021-09-03T14:42:50.478" v="2766" actId="478"/>
          <ac:cxnSpMkLst>
            <pc:docMk/>
            <pc:sldMk cId="1524458369" sldId="2198"/>
            <ac:cxnSpMk id="8" creationId="{3C5DB8E9-E3E7-409F-A5DD-318D5669596F}"/>
          </ac:cxnSpMkLst>
        </pc:cxnChg>
        <pc:cxnChg chg="del">
          <ac:chgData name="Richard Ball" userId="c2c6c2dd-6ddc-437e-8cdd-d7a74390accc" providerId="ADAL" clId="{85D3D7AE-F4C9-4D6A-ABB6-986BE022A5C0}" dt="2021-09-03T14:42:50.478" v="2766" actId="478"/>
          <ac:cxnSpMkLst>
            <pc:docMk/>
            <pc:sldMk cId="1524458369" sldId="2198"/>
            <ac:cxnSpMk id="12" creationId="{963202E9-6AC0-4B9C-9917-8D3F7C92083F}"/>
          </ac:cxnSpMkLst>
        </pc:cxnChg>
        <pc:cxnChg chg="del">
          <ac:chgData name="Richard Ball" userId="c2c6c2dd-6ddc-437e-8cdd-d7a74390accc" providerId="ADAL" clId="{85D3D7AE-F4C9-4D6A-ABB6-986BE022A5C0}" dt="2021-09-03T14:42:50.478" v="2766" actId="478"/>
          <ac:cxnSpMkLst>
            <pc:docMk/>
            <pc:sldMk cId="1524458369" sldId="2198"/>
            <ac:cxnSpMk id="14" creationId="{3AE3F0CE-23DC-4518-BCA3-02DE844F3359}"/>
          </ac:cxnSpMkLst>
        </pc:cxnChg>
        <pc:cxnChg chg="del">
          <ac:chgData name="Richard Ball" userId="c2c6c2dd-6ddc-437e-8cdd-d7a74390accc" providerId="ADAL" clId="{85D3D7AE-F4C9-4D6A-ABB6-986BE022A5C0}" dt="2021-09-03T14:42:50.478" v="2766" actId="478"/>
          <ac:cxnSpMkLst>
            <pc:docMk/>
            <pc:sldMk cId="1524458369" sldId="2198"/>
            <ac:cxnSpMk id="16" creationId="{306F2296-54F2-425A-BEE3-BCA11415B981}"/>
          </ac:cxnSpMkLst>
        </pc:cxnChg>
        <pc:cxnChg chg="mod">
          <ac:chgData name="Richard Ball" userId="c2c6c2dd-6ddc-437e-8cdd-d7a74390accc" providerId="ADAL" clId="{85D3D7AE-F4C9-4D6A-ABB6-986BE022A5C0}" dt="2021-09-05T07:54:20.273" v="4312"/>
          <ac:cxnSpMkLst>
            <pc:docMk/>
            <pc:sldMk cId="1524458369" sldId="2198"/>
            <ac:cxnSpMk id="19" creationId="{5B66DE78-FA38-4812-8870-49A5FCC7536B}"/>
          </ac:cxnSpMkLst>
        </pc:cxnChg>
        <pc:cxnChg chg="del">
          <ac:chgData name="Richard Ball" userId="c2c6c2dd-6ddc-437e-8cdd-d7a74390accc" providerId="ADAL" clId="{85D3D7AE-F4C9-4D6A-ABB6-986BE022A5C0}" dt="2021-09-03T14:42:47.635" v="2765" actId="478"/>
          <ac:cxnSpMkLst>
            <pc:docMk/>
            <pc:sldMk cId="1524458369" sldId="2198"/>
            <ac:cxnSpMk id="23" creationId="{F4EC0E54-DA1D-4E79-B6C8-1EE3807FCD58}"/>
          </ac:cxnSpMkLst>
        </pc:cxnChg>
        <pc:cxnChg chg="del">
          <ac:chgData name="Richard Ball" userId="c2c6c2dd-6ddc-437e-8cdd-d7a74390accc" providerId="ADAL" clId="{85D3D7AE-F4C9-4D6A-ABB6-986BE022A5C0}" dt="2021-09-03T14:42:50.478" v="2766" actId="478"/>
          <ac:cxnSpMkLst>
            <pc:docMk/>
            <pc:sldMk cId="1524458369" sldId="2198"/>
            <ac:cxnSpMk id="33" creationId="{23DA2334-074B-44AB-B01E-BBD6FDF39DFE}"/>
          </ac:cxnSpMkLst>
        </pc:cxnChg>
        <pc:cxnChg chg="del">
          <ac:chgData name="Richard Ball" userId="c2c6c2dd-6ddc-437e-8cdd-d7a74390accc" providerId="ADAL" clId="{85D3D7AE-F4C9-4D6A-ABB6-986BE022A5C0}" dt="2021-09-03T14:42:50.478" v="2766" actId="478"/>
          <ac:cxnSpMkLst>
            <pc:docMk/>
            <pc:sldMk cId="1524458369" sldId="2198"/>
            <ac:cxnSpMk id="36" creationId="{D4654C55-3DFE-45D5-A936-2388B9BF49BF}"/>
          </ac:cxnSpMkLst>
        </pc:cxnChg>
      </pc:sldChg>
      <pc:sldChg chg="delSp modSp mod delAnim">
        <pc:chgData name="Richard Ball" userId="c2c6c2dd-6ddc-437e-8cdd-d7a74390accc" providerId="ADAL" clId="{85D3D7AE-F4C9-4D6A-ABB6-986BE022A5C0}" dt="2021-09-05T07:54:20.273" v="4312"/>
        <pc:sldMkLst>
          <pc:docMk/>
          <pc:sldMk cId="3721659821" sldId="2199"/>
        </pc:sldMkLst>
        <pc:spChg chg="del">
          <ac:chgData name="Richard Ball" userId="c2c6c2dd-6ddc-437e-8cdd-d7a74390accc" providerId="ADAL" clId="{85D3D7AE-F4C9-4D6A-ABB6-986BE022A5C0}" dt="2021-09-03T14:46:20.781" v="2972" actId="478"/>
          <ac:spMkLst>
            <pc:docMk/>
            <pc:sldMk cId="3721659821" sldId="2199"/>
            <ac:spMk id="41" creationId="{29EFF92F-DDB7-4353-8885-BD2431F2261B}"/>
          </ac:spMkLst>
        </pc:spChg>
        <pc:spChg chg="del">
          <ac:chgData name="Richard Ball" userId="c2c6c2dd-6ddc-437e-8cdd-d7a74390accc" providerId="ADAL" clId="{85D3D7AE-F4C9-4D6A-ABB6-986BE022A5C0}" dt="2021-09-03T14:46:20.781" v="2972" actId="478"/>
          <ac:spMkLst>
            <pc:docMk/>
            <pc:sldMk cId="3721659821" sldId="2199"/>
            <ac:spMk id="42" creationId="{7E902C06-E352-47D1-B4CF-E50C0EF4008F}"/>
          </ac:spMkLst>
        </pc:spChg>
        <pc:spChg chg="del">
          <ac:chgData name="Richard Ball" userId="c2c6c2dd-6ddc-437e-8cdd-d7a74390accc" providerId="ADAL" clId="{85D3D7AE-F4C9-4D6A-ABB6-986BE022A5C0}" dt="2021-09-03T14:46:20.781" v="2972" actId="478"/>
          <ac:spMkLst>
            <pc:docMk/>
            <pc:sldMk cId="3721659821" sldId="2199"/>
            <ac:spMk id="43" creationId="{CBA52B21-C47B-4CE9-BF2E-ED93E3E883DD}"/>
          </ac:spMkLst>
        </pc:spChg>
        <pc:spChg chg="del">
          <ac:chgData name="Richard Ball" userId="c2c6c2dd-6ddc-437e-8cdd-d7a74390accc" providerId="ADAL" clId="{85D3D7AE-F4C9-4D6A-ABB6-986BE022A5C0}" dt="2021-09-03T14:46:20.781" v="2972" actId="478"/>
          <ac:spMkLst>
            <pc:docMk/>
            <pc:sldMk cId="3721659821" sldId="2199"/>
            <ac:spMk id="44" creationId="{196B0CBF-E191-45D5-838E-6F8C243B3FC7}"/>
          </ac:spMkLst>
        </pc:spChg>
        <pc:spChg chg="del">
          <ac:chgData name="Richard Ball" userId="c2c6c2dd-6ddc-437e-8cdd-d7a74390accc" providerId="ADAL" clId="{85D3D7AE-F4C9-4D6A-ABB6-986BE022A5C0}" dt="2021-09-03T14:46:20.781" v="2972" actId="478"/>
          <ac:spMkLst>
            <pc:docMk/>
            <pc:sldMk cId="3721659821" sldId="2199"/>
            <ac:spMk id="45" creationId="{CC687223-C2F9-460B-BE8D-6CF36AFC56C6}"/>
          </ac:spMkLst>
        </pc:spChg>
        <pc:spChg chg="del">
          <ac:chgData name="Richard Ball" userId="c2c6c2dd-6ddc-437e-8cdd-d7a74390accc" providerId="ADAL" clId="{85D3D7AE-F4C9-4D6A-ABB6-986BE022A5C0}" dt="2021-09-03T14:46:20.781" v="2972" actId="478"/>
          <ac:spMkLst>
            <pc:docMk/>
            <pc:sldMk cId="3721659821" sldId="2199"/>
            <ac:spMk id="46" creationId="{89B8083F-138A-483C-8F19-D7436FE3C6E8}"/>
          </ac:spMkLst>
        </pc:spChg>
        <pc:spChg chg="mod">
          <ac:chgData name="Richard Ball" userId="c2c6c2dd-6ddc-437e-8cdd-d7a74390accc" providerId="ADAL" clId="{85D3D7AE-F4C9-4D6A-ABB6-986BE022A5C0}" dt="2021-09-05T07:54:20.273" v="4312"/>
          <ac:spMkLst>
            <pc:docMk/>
            <pc:sldMk cId="3721659821" sldId="2199"/>
            <ac:spMk id="53" creationId="{215DD683-D20C-4C23-B388-E7140008A7C2}"/>
          </ac:spMkLst>
        </pc:spChg>
        <pc:spChg chg="del mod">
          <ac:chgData name="Richard Ball" userId="c2c6c2dd-6ddc-437e-8cdd-d7a74390accc" providerId="ADAL" clId="{85D3D7AE-F4C9-4D6A-ABB6-986BE022A5C0}" dt="2021-09-03T14:46:25.975" v="2976" actId="478"/>
          <ac:spMkLst>
            <pc:docMk/>
            <pc:sldMk cId="3721659821" sldId="2199"/>
            <ac:spMk id="54" creationId="{2AA6827B-614F-404A-B67E-38B4AABCF490}"/>
          </ac:spMkLst>
        </pc:spChg>
        <pc:spChg chg="del mod">
          <ac:chgData name="Richard Ball" userId="c2c6c2dd-6ddc-437e-8cdd-d7a74390accc" providerId="ADAL" clId="{85D3D7AE-F4C9-4D6A-ABB6-986BE022A5C0}" dt="2021-09-03T14:46:23.712" v="2974" actId="478"/>
          <ac:spMkLst>
            <pc:docMk/>
            <pc:sldMk cId="3721659821" sldId="2199"/>
            <ac:spMk id="55" creationId="{ACA815B1-52D1-4961-A88F-874BECFC1A10}"/>
          </ac:spMkLst>
        </pc:spChg>
        <pc:spChg chg="mod">
          <ac:chgData name="Richard Ball" userId="c2c6c2dd-6ddc-437e-8cdd-d7a74390accc" providerId="ADAL" clId="{85D3D7AE-F4C9-4D6A-ABB6-986BE022A5C0}" dt="2021-09-05T07:54:20.273" v="4312"/>
          <ac:spMkLst>
            <pc:docMk/>
            <pc:sldMk cId="3721659821" sldId="2199"/>
            <ac:spMk id="5123" creationId="{44CD5A69-A2B9-492E-AEC8-D2E2EFD47E91}"/>
          </ac:spMkLst>
        </pc:spChg>
        <pc:spChg chg="mod">
          <ac:chgData name="Richard Ball" userId="c2c6c2dd-6ddc-437e-8cdd-d7a74390accc" providerId="ADAL" clId="{85D3D7AE-F4C9-4D6A-ABB6-986BE022A5C0}" dt="2021-09-05T07:54:20.273" v="4312"/>
          <ac:spMkLst>
            <pc:docMk/>
            <pc:sldMk cId="3721659821" sldId="2199"/>
            <ac:spMk id="5124" creationId="{176D310B-0B85-4E8B-A278-4ACBCA058A68}"/>
          </ac:spMkLst>
        </pc:spChg>
        <pc:picChg chg="mod">
          <ac:chgData name="Richard Ball" userId="c2c6c2dd-6ddc-437e-8cdd-d7a74390accc" providerId="ADAL" clId="{85D3D7AE-F4C9-4D6A-ABB6-986BE022A5C0}" dt="2021-09-05T07:54:20.273" v="4312"/>
          <ac:picMkLst>
            <pc:docMk/>
            <pc:sldMk cId="3721659821" sldId="2199"/>
            <ac:picMk id="5122" creationId="{2B237902-0586-40C9-A0D0-D4F6FF317C10}"/>
          </ac:picMkLst>
        </pc:picChg>
        <pc:cxnChg chg="del">
          <ac:chgData name="Richard Ball" userId="c2c6c2dd-6ddc-437e-8cdd-d7a74390accc" providerId="ADAL" clId="{85D3D7AE-F4C9-4D6A-ABB6-986BE022A5C0}" dt="2021-09-03T14:46:20.781" v="2972" actId="478"/>
          <ac:cxnSpMkLst>
            <pc:docMk/>
            <pc:sldMk cId="3721659821" sldId="2199"/>
            <ac:cxnSpMk id="3" creationId="{94C1A01C-2DDF-461E-994F-C292D213412E}"/>
          </ac:cxnSpMkLst>
        </pc:cxnChg>
        <pc:cxnChg chg="del">
          <ac:chgData name="Richard Ball" userId="c2c6c2dd-6ddc-437e-8cdd-d7a74390accc" providerId="ADAL" clId="{85D3D7AE-F4C9-4D6A-ABB6-986BE022A5C0}" dt="2021-09-03T14:46:20.781" v="2972" actId="478"/>
          <ac:cxnSpMkLst>
            <pc:docMk/>
            <pc:sldMk cId="3721659821" sldId="2199"/>
            <ac:cxnSpMk id="8" creationId="{3C5DB8E9-E3E7-409F-A5DD-318D5669596F}"/>
          </ac:cxnSpMkLst>
        </pc:cxnChg>
        <pc:cxnChg chg="del">
          <ac:chgData name="Richard Ball" userId="c2c6c2dd-6ddc-437e-8cdd-d7a74390accc" providerId="ADAL" clId="{85D3D7AE-F4C9-4D6A-ABB6-986BE022A5C0}" dt="2021-09-03T14:46:20.781" v="2972" actId="478"/>
          <ac:cxnSpMkLst>
            <pc:docMk/>
            <pc:sldMk cId="3721659821" sldId="2199"/>
            <ac:cxnSpMk id="12" creationId="{963202E9-6AC0-4B9C-9917-8D3F7C92083F}"/>
          </ac:cxnSpMkLst>
        </pc:cxnChg>
        <pc:cxnChg chg="del">
          <ac:chgData name="Richard Ball" userId="c2c6c2dd-6ddc-437e-8cdd-d7a74390accc" providerId="ADAL" clId="{85D3D7AE-F4C9-4D6A-ABB6-986BE022A5C0}" dt="2021-09-03T14:46:20.781" v="2972" actId="478"/>
          <ac:cxnSpMkLst>
            <pc:docMk/>
            <pc:sldMk cId="3721659821" sldId="2199"/>
            <ac:cxnSpMk id="14" creationId="{3AE3F0CE-23DC-4518-BCA3-02DE844F3359}"/>
          </ac:cxnSpMkLst>
        </pc:cxnChg>
        <pc:cxnChg chg="mod">
          <ac:chgData name="Richard Ball" userId="c2c6c2dd-6ddc-437e-8cdd-d7a74390accc" providerId="ADAL" clId="{85D3D7AE-F4C9-4D6A-ABB6-986BE022A5C0}" dt="2021-09-05T07:54:20.273" v="4312"/>
          <ac:cxnSpMkLst>
            <pc:docMk/>
            <pc:sldMk cId="3721659821" sldId="2199"/>
            <ac:cxnSpMk id="16" creationId="{306F2296-54F2-425A-BEE3-BCA11415B981}"/>
          </ac:cxnSpMkLst>
        </pc:cxnChg>
        <pc:cxnChg chg="del">
          <ac:chgData name="Richard Ball" userId="c2c6c2dd-6ddc-437e-8cdd-d7a74390accc" providerId="ADAL" clId="{85D3D7AE-F4C9-4D6A-ABB6-986BE022A5C0}" dt="2021-09-03T14:46:20.781" v="2972" actId="478"/>
          <ac:cxnSpMkLst>
            <pc:docMk/>
            <pc:sldMk cId="3721659821" sldId="2199"/>
            <ac:cxnSpMk id="19" creationId="{5B66DE78-FA38-4812-8870-49A5FCC7536B}"/>
          </ac:cxnSpMkLst>
        </pc:cxnChg>
        <pc:cxnChg chg="del">
          <ac:chgData name="Richard Ball" userId="c2c6c2dd-6ddc-437e-8cdd-d7a74390accc" providerId="ADAL" clId="{85D3D7AE-F4C9-4D6A-ABB6-986BE022A5C0}" dt="2021-09-03T14:46:20.781" v="2972" actId="478"/>
          <ac:cxnSpMkLst>
            <pc:docMk/>
            <pc:sldMk cId="3721659821" sldId="2199"/>
            <ac:cxnSpMk id="23" creationId="{F4EC0E54-DA1D-4E79-B6C8-1EE3807FCD58}"/>
          </ac:cxnSpMkLst>
        </pc:cxnChg>
        <pc:cxnChg chg="del">
          <ac:chgData name="Richard Ball" userId="c2c6c2dd-6ddc-437e-8cdd-d7a74390accc" providerId="ADAL" clId="{85D3D7AE-F4C9-4D6A-ABB6-986BE022A5C0}" dt="2021-09-03T14:46:20.781" v="2972" actId="478"/>
          <ac:cxnSpMkLst>
            <pc:docMk/>
            <pc:sldMk cId="3721659821" sldId="2199"/>
            <ac:cxnSpMk id="33" creationId="{23DA2334-074B-44AB-B01E-BBD6FDF39DFE}"/>
          </ac:cxnSpMkLst>
        </pc:cxnChg>
        <pc:cxnChg chg="del">
          <ac:chgData name="Richard Ball" userId="c2c6c2dd-6ddc-437e-8cdd-d7a74390accc" providerId="ADAL" clId="{85D3D7AE-F4C9-4D6A-ABB6-986BE022A5C0}" dt="2021-09-03T14:46:20.781" v="2972" actId="478"/>
          <ac:cxnSpMkLst>
            <pc:docMk/>
            <pc:sldMk cId="3721659821" sldId="2199"/>
            <ac:cxnSpMk id="36" creationId="{D4654C55-3DFE-45D5-A936-2388B9BF49BF}"/>
          </ac:cxnSpMkLst>
        </pc:cxnChg>
      </pc:sldChg>
      <pc:sldChg chg="addSp modSp new mod">
        <pc:chgData name="Richard Ball" userId="c2c6c2dd-6ddc-437e-8cdd-d7a74390accc" providerId="ADAL" clId="{85D3D7AE-F4C9-4D6A-ABB6-986BE022A5C0}" dt="2021-09-05T07:54:20.273" v="4312"/>
        <pc:sldMkLst>
          <pc:docMk/>
          <pc:sldMk cId="846470318" sldId="2200"/>
        </pc:sldMkLst>
        <pc:spChg chg="add mod">
          <ac:chgData name="Richard Ball" userId="c2c6c2dd-6ddc-437e-8cdd-d7a74390accc" providerId="ADAL" clId="{85D3D7AE-F4C9-4D6A-ABB6-986BE022A5C0}" dt="2021-09-05T07:54:20.273" v="4312"/>
          <ac:spMkLst>
            <pc:docMk/>
            <pc:sldMk cId="846470318" sldId="2200"/>
            <ac:spMk id="2" creationId="{858528A7-28A1-420A-8B86-DE95ABDECEB2}"/>
          </ac:spMkLst>
        </pc:spChg>
      </pc:sldChg>
      <pc:sldChg chg="addSp delSp modSp new mod ord modAnim">
        <pc:chgData name="Richard Ball" userId="c2c6c2dd-6ddc-437e-8cdd-d7a74390accc" providerId="ADAL" clId="{85D3D7AE-F4C9-4D6A-ABB6-986BE022A5C0}" dt="2021-09-05T08:47:00.209" v="6373"/>
        <pc:sldMkLst>
          <pc:docMk/>
          <pc:sldMk cId="781889263" sldId="2201"/>
        </pc:sldMkLst>
        <pc:spChg chg="del">
          <ac:chgData name="Richard Ball" userId="c2c6c2dd-6ddc-437e-8cdd-d7a74390accc" providerId="ADAL" clId="{85D3D7AE-F4C9-4D6A-ABB6-986BE022A5C0}" dt="2021-09-03T14:48:41.759" v="3027" actId="478"/>
          <ac:spMkLst>
            <pc:docMk/>
            <pc:sldMk cId="781889263" sldId="2201"/>
            <ac:spMk id="2" creationId="{7E96F793-FEBC-4211-808B-436F6DCA6E90}"/>
          </ac:spMkLst>
        </pc:spChg>
        <pc:spChg chg="del">
          <ac:chgData name="Richard Ball" userId="c2c6c2dd-6ddc-437e-8cdd-d7a74390accc" providerId="ADAL" clId="{85D3D7AE-F4C9-4D6A-ABB6-986BE022A5C0}" dt="2021-09-03T14:48:41.759" v="3027" actId="478"/>
          <ac:spMkLst>
            <pc:docMk/>
            <pc:sldMk cId="781889263" sldId="2201"/>
            <ac:spMk id="3" creationId="{F6D00A0C-B887-4AC4-BAE6-5416CE02FBF0}"/>
          </ac:spMkLst>
        </pc:spChg>
        <pc:spChg chg="add mod">
          <ac:chgData name="Richard Ball" userId="c2c6c2dd-6ddc-437e-8cdd-d7a74390accc" providerId="ADAL" clId="{85D3D7AE-F4C9-4D6A-ABB6-986BE022A5C0}" dt="2021-09-05T07:54:20.273" v="4312"/>
          <ac:spMkLst>
            <pc:docMk/>
            <pc:sldMk cId="781889263" sldId="2201"/>
            <ac:spMk id="4" creationId="{B8922E8D-40DB-4859-B520-59CF49B7C179}"/>
          </ac:spMkLst>
        </pc:spChg>
        <pc:spChg chg="add mod">
          <ac:chgData name="Richard Ball" userId="c2c6c2dd-6ddc-437e-8cdd-d7a74390accc" providerId="ADAL" clId="{85D3D7AE-F4C9-4D6A-ABB6-986BE022A5C0}" dt="2021-09-05T07:54:20.273" v="4312"/>
          <ac:spMkLst>
            <pc:docMk/>
            <pc:sldMk cId="781889263" sldId="2201"/>
            <ac:spMk id="7" creationId="{4204CA1C-2D31-4550-A32E-7E06642FA56E}"/>
          </ac:spMkLst>
        </pc:spChg>
        <pc:picChg chg="add mod">
          <ac:chgData name="Richard Ball" userId="c2c6c2dd-6ddc-437e-8cdd-d7a74390accc" providerId="ADAL" clId="{85D3D7AE-F4C9-4D6A-ABB6-986BE022A5C0}" dt="2021-09-05T07:54:20.273" v="4312"/>
          <ac:picMkLst>
            <pc:docMk/>
            <pc:sldMk cId="781889263" sldId="2201"/>
            <ac:picMk id="7170" creationId="{D9D5E1C6-25D4-4569-A125-B756E39A8910}"/>
          </ac:picMkLst>
        </pc:picChg>
        <pc:picChg chg="add mod">
          <ac:chgData name="Richard Ball" userId="c2c6c2dd-6ddc-437e-8cdd-d7a74390accc" providerId="ADAL" clId="{85D3D7AE-F4C9-4D6A-ABB6-986BE022A5C0}" dt="2021-09-05T07:54:20.273" v="4312"/>
          <ac:picMkLst>
            <pc:docMk/>
            <pc:sldMk cId="781889263" sldId="2201"/>
            <ac:picMk id="7172" creationId="{3DA511DA-77D3-4F1F-9AEE-FA6208D73862}"/>
          </ac:picMkLst>
        </pc:picChg>
      </pc:sldChg>
      <pc:sldChg chg="addSp delSp modSp new mod ord">
        <pc:chgData name="Richard Ball" userId="c2c6c2dd-6ddc-437e-8cdd-d7a74390accc" providerId="ADAL" clId="{85D3D7AE-F4C9-4D6A-ABB6-986BE022A5C0}" dt="2021-09-05T08:47:06.753" v="6377"/>
        <pc:sldMkLst>
          <pc:docMk/>
          <pc:sldMk cId="3253741368" sldId="2202"/>
        </pc:sldMkLst>
        <pc:spChg chg="del mod">
          <ac:chgData name="Richard Ball" userId="c2c6c2dd-6ddc-437e-8cdd-d7a74390accc" providerId="ADAL" clId="{85D3D7AE-F4C9-4D6A-ABB6-986BE022A5C0}" dt="2021-09-03T14:56:01.490" v="3123" actId="478"/>
          <ac:spMkLst>
            <pc:docMk/>
            <pc:sldMk cId="3253741368" sldId="2202"/>
            <ac:spMk id="2" creationId="{C86732A1-9682-4506-BB32-232C791B416A}"/>
          </ac:spMkLst>
        </pc:spChg>
        <pc:spChg chg="del mod">
          <ac:chgData name="Richard Ball" userId="c2c6c2dd-6ddc-437e-8cdd-d7a74390accc" providerId="ADAL" clId="{85D3D7AE-F4C9-4D6A-ABB6-986BE022A5C0}" dt="2021-09-03T14:54:56.138" v="3112"/>
          <ac:spMkLst>
            <pc:docMk/>
            <pc:sldMk cId="3253741368" sldId="2202"/>
            <ac:spMk id="3" creationId="{FC87F668-2420-43A9-8952-9EAF8BF30363}"/>
          </ac:spMkLst>
        </pc:spChg>
        <pc:spChg chg="add mod">
          <ac:chgData name="Richard Ball" userId="c2c6c2dd-6ddc-437e-8cdd-d7a74390accc" providerId="ADAL" clId="{85D3D7AE-F4C9-4D6A-ABB6-986BE022A5C0}" dt="2021-09-05T07:54:20.273" v="4312"/>
          <ac:spMkLst>
            <pc:docMk/>
            <pc:sldMk cId="3253741368" sldId="2202"/>
            <ac:spMk id="4" creationId="{4CEF6EBA-4246-460E-84F7-0BC60E7D5502}"/>
          </ac:spMkLst>
        </pc:spChg>
      </pc:sldChg>
      <pc:sldChg chg="modSp new del mod">
        <pc:chgData name="Richard Ball" userId="c2c6c2dd-6ddc-437e-8cdd-d7a74390accc" providerId="ADAL" clId="{85D3D7AE-F4C9-4D6A-ABB6-986BE022A5C0}" dt="2021-09-05T10:42:03.437" v="8734" actId="47"/>
        <pc:sldMkLst>
          <pc:docMk/>
          <pc:sldMk cId="4069468677" sldId="2203"/>
        </pc:sldMkLst>
        <pc:spChg chg="mod">
          <ac:chgData name="Richard Ball" userId="c2c6c2dd-6ddc-437e-8cdd-d7a74390accc" providerId="ADAL" clId="{85D3D7AE-F4C9-4D6A-ABB6-986BE022A5C0}" dt="2021-09-03T14:56:12.897" v="3137" actId="20577"/>
          <ac:spMkLst>
            <pc:docMk/>
            <pc:sldMk cId="4069468677" sldId="2203"/>
            <ac:spMk id="2" creationId="{1ECC2C5C-36F3-4B47-A1C7-7F1EFB23A286}"/>
          </ac:spMkLst>
        </pc:spChg>
        <pc:spChg chg="mod">
          <ac:chgData name="Richard Ball" userId="c2c6c2dd-6ddc-437e-8cdd-d7a74390accc" providerId="ADAL" clId="{85D3D7AE-F4C9-4D6A-ABB6-986BE022A5C0}" dt="2021-09-05T08:47:30.261" v="6426" actId="20577"/>
          <ac:spMkLst>
            <pc:docMk/>
            <pc:sldMk cId="4069468677" sldId="2203"/>
            <ac:spMk id="3" creationId="{54FD9A6F-888D-40A4-B6B0-19669900088F}"/>
          </ac:spMkLst>
        </pc:spChg>
      </pc:sldChg>
      <pc:sldChg chg="modSp new del mod">
        <pc:chgData name="Richard Ball" userId="c2c6c2dd-6ddc-437e-8cdd-d7a74390accc" providerId="ADAL" clId="{85D3D7AE-F4C9-4D6A-ABB6-986BE022A5C0}" dt="2021-09-05T08:16:23.175" v="5147" actId="47"/>
        <pc:sldMkLst>
          <pc:docMk/>
          <pc:sldMk cId="379676809" sldId="2204"/>
        </pc:sldMkLst>
        <pc:spChg chg="mod">
          <ac:chgData name="Richard Ball" userId="c2c6c2dd-6ddc-437e-8cdd-d7a74390accc" providerId="ADAL" clId="{85D3D7AE-F4C9-4D6A-ABB6-986BE022A5C0}" dt="2021-09-03T14:58:08.680" v="3314" actId="20577"/>
          <ac:spMkLst>
            <pc:docMk/>
            <pc:sldMk cId="379676809" sldId="2204"/>
            <ac:spMk id="2" creationId="{83C82047-C5EA-4A84-A34F-518ECD6E3847}"/>
          </ac:spMkLst>
        </pc:spChg>
        <pc:spChg chg="mod">
          <ac:chgData name="Richard Ball" userId="c2c6c2dd-6ddc-437e-8cdd-d7a74390accc" providerId="ADAL" clId="{85D3D7AE-F4C9-4D6A-ABB6-986BE022A5C0}" dt="2021-09-03T15:19:16.240" v="3360" actId="20577"/>
          <ac:spMkLst>
            <pc:docMk/>
            <pc:sldMk cId="379676809" sldId="2204"/>
            <ac:spMk id="3" creationId="{2B8CE11F-CDD9-4F37-A6BC-F1FE026999B8}"/>
          </ac:spMkLst>
        </pc:spChg>
      </pc:sldChg>
      <pc:sldChg chg="addSp delSp modSp new mod ord modAnim">
        <pc:chgData name="Richard Ball" userId="c2c6c2dd-6ddc-437e-8cdd-d7a74390accc" providerId="ADAL" clId="{85D3D7AE-F4C9-4D6A-ABB6-986BE022A5C0}" dt="2021-09-05T07:54:20.273" v="4312"/>
        <pc:sldMkLst>
          <pc:docMk/>
          <pc:sldMk cId="520112946" sldId="2205"/>
        </pc:sldMkLst>
        <pc:spChg chg="mod">
          <ac:chgData name="Richard Ball" userId="c2c6c2dd-6ddc-437e-8cdd-d7a74390accc" providerId="ADAL" clId="{85D3D7AE-F4C9-4D6A-ABB6-986BE022A5C0}" dt="2021-09-05T07:39:35.096" v="3918" actId="20577"/>
          <ac:spMkLst>
            <pc:docMk/>
            <pc:sldMk cId="520112946" sldId="2205"/>
            <ac:spMk id="2" creationId="{00B37FCC-A41F-4B2D-B47A-77ACC90E80ED}"/>
          </ac:spMkLst>
        </pc:spChg>
        <pc:spChg chg="del mod">
          <ac:chgData name="Richard Ball" userId="c2c6c2dd-6ddc-437e-8cdd-d7a74390accc" providerId="ADAL" clId="{85D3D7AE-F4C9-4D6A-ABB6-986BE022A5C0}" dt="2021-09-05T07:21:41.406" v="3408" actId="478"/>
          <ac:spMkLst>
            <pc:docMk/>
            <pc:sldMk cId="520112946" sldId="2205"/>
            <ac:spMk id="3" creationId="{A1D5678D-CB7D-4D12-BF95-F09E0FC7A021}"/>
          </ac:spMkLst>
        </pc:spChg>
        <pc:spChg chg="add mod ord">
          <ac:chgData name="Richard Ball" userId="c2c6c2dd-6ddc-437e-8cdd-d7a74390accc" providerId="ADAL" clId="{85D3D7AE-F4C9-4D6A-ABB6-986BE022A5C0}" dt="2021-09-05T07:54:20.273" v="4312"/>
          <ac:spMkLst>
            <pc:docMk/>
            <pc:sldMk cId="520112946" sldId="2205"/>
            <ac:spMk id="4" creationId="{9DAB0155-ABA4-4D04-9EC8-E90E67771BF1}"/>
          </ac:spMkLst>
        </pc:spChg>
        <pc:spChg chg="add mod">
          <ac:chgData name="Richard Ball" userId="c2c6c2dd-6ddc-437e-8cdd-d7a74390accc" providerId="ADAL" clId="{85D3D7AE-F4C9-4D6A-ABB6-986BE022A5C0}" dt="2021-09-05T07:54:20.273" v="4312"/>
          <ac:spMkLst>
            <pc:docMk/>
            <pc:sldMk cId="520112946" sldId="2205"/>
            <ac:spMk id="5" creationId="{53A98976-D343-402B-B66F-B41625A44CD1}"/>
          </ac:spMkLst>
        </pc:spChg>
        <pc:spChg chg="add mod">
          <ac:chgData name="Richard Ball" userId="c2c6c2dd-6ddc-437e-8cdd-d7a74390accc" providerId="ADAL" clId="{85D3D7AE-F4C9-4D6A-ABB6-986BE022A5C0}" dt="2021-09-05T07:54:20.273" v="4312"/>
          <ac:spMkLst>
            <pc:docMk/>
            <pc:sldMk cId="520112946" sldId="2205"/>
            <ac:spMk id="7" creationId="{CCAC8477-CB35-4A51-966F-37595C3E7E16}"/>
          </ac:spMkLst>
        </pc:spChg>
        <pc:spChg chg="add mod">
          <ac:chgData name="Richard Ball" userId="c2c6c2dd-6ddc-437e-8cdd-d7a74390accc" providerId="ADAL" clId="{85D3D7AE-F4C9-4D6A-ABB6-986BE022A5C0}" dt="2021-09-05T07:54:20.273" v="4312"/>
          <ac:spMkLst>
            <pc:docMk/>
            <pc:sldMk cId="520112946" sldId="2205"/>
            <ac:spMk id="8" creationId="{A4D84894-D359-4862-B65F-B229E63E6D3C}"/>
          </ac:spMkLst>
        </pc:spChg>
        <pc:spChg chg="add mod">
          <ac:chgData name="Richard Ball" userId="c2c6c2dd-6ddc-437e-8cdd-d7a74390accc" providerId="ADAL" clId="{85D3D7AE-F4C9-4D6A-ABB6-986BE022A5C0}" dt="2021-09-05T07:54:20.273" v="4312"/>
          <ac:spMkLst>
            <pc:docMk/>
            <pc:sldMk cId="520112946" sldId="2205"/>
            <ac:spMk id="9" creationId="{A6BBB2FA-1C1B-46DB-B8C2-E8558D0F2E23}"/>
          </ac:spMkLst>
        </pc:spChg>
        <pc:spChg chg="add mod">
          <ac:chgData name="Richard Ball" userId="c2c6c2dd-6ddc-437e-8cdd-d7a74390accc" providerId="ADAL" clId="{85D3D7AE-F4C9-4D6A-ABB6-986BE022A5C0}" dt="2021-09-05T07:54:20.273" v="4312"/>
          <ac:spMkLst>
            <pc:docMk/>
            <pc:sldMk cId="520112946" sldId="2205"/>
            <ac:spMk id="10" creationId="{7F32A901-45AE-44E2-B3DE-4A09E9D0296D}"/>
          </ac:spMkLst>
        </pc:spChg>
        <pc:spChg chg="add mod">
          <ac:chgData name="Richard Ball" userId="c2c6c2dd-6ddc-437e-8cdd-d7a74390accc" providerId="ADAL" clId="{85D3D7AE-F4C9-4D6A-ABB6-986BE022A5C0}" dt="2021-09-05T07:54:20.273" v="4312"/>
          <ac:spMkLst>
            <pc:docMk/>
            <pc:sldMk cId="520112946" sldId="2205"/>
            <ac:spMk id="11" creationId="{D9077CF2-E95E-4B5E-B206-CEE94E6BC2FD}"/>
          </ac:spMkLst>
        </pc:spChg>
        <pc:picChg chg="add mod">
          <ac:chgData name="Richard Ball" userId="c2c6c2dd-6ddc-437e-8cdd-d7a74390accc" providerId="ADAL" clId="{85D3D7AE-F4C9-4D6A-ABB6-986BE022A5C0}" dt="2021-09-05T07:54:20.273" v="4312"/>
          <ac:picMkLst>
            <pc:docMk/>
            <pc:sldMk cId="520112946" sldId="2205"/>
            <ac:picMk id="1026" creationId="{C94634AA-3A7F-4FC7-B1E6-74A7A721158F}"/>
          </ac:picMkLst>
        </pc:picChg>
      </pc:sldChg>
      <pc:sldChg chg="new del">
        <pc:chgData name="Richard Ball" userId="c2c6c2dd-6ddc-437e-8cdd-d7a74390accc" providerId="ADAL" clId="{85D3D7AE-F4C9-4D6A-ABB6-986BE022A5C0}" dt="2021-09-05T07:21:29.287" v="3390" actId="47"/>
        <pc:sldMkLst>
          <pc:docMk/>
          <pc:sldMk cId="3302993359" sldId="2205"/>
        </pc:sldMkLst>
      </pc:sldChg>
      <pc:sldChg chg="addSp modSp new mod modAnim">
        <pc:chgData name="Richard Ball" userId="c2c6c2dd-6ddc-437e-8cdd-d7a74390accc" providerId="ADAL" clId="{85D3D7AE-F4C9-4D6A-ABB6-986BE022A5C0}" dt="2021-09-05T08:02:17.618" v="4597" actId="1076"/>
        <pc:sldMkLst>
          <pc:docMk/>
          <pc:sldMk cId="2378391514" sldId="2206"/>
        </pc:sldMkLst>
        <pc:spChg chg="add mod">
          <ac:chgData name="Richard Ball" userId="c2c6c2dd-6ddc-437e-8cdd-d7a74390accc" providerId="ADAL" clId="{85D3D7AE-F4C9-4D6A-ABB6-986BE022A5C0}" dt="2021-09-05T08:02:09.257" v="4595" actId="403"/>
          <ac:spMkLst>
            <pc:docMk/>
            <pc:sldMk cId="2378391514" sldId="2206"/>
            <ac:spMk id="2" creationId="{2F20E907-D800-498D-A1C2-A91D6A0983C9}"/>
          </ac:spMkLst>
        </pc:spChg>
        <pc:spChg chg="add mod">
          <ac:chgData name="Richard Ball" userId="c2c6c2dd-6ddc-437e-8cdd-d7a74390accc" providerId="ADAL" clId="{85D3D7AE-F4C9-4D6A-ABB6-986BE022A5C0}" dt="2021-09-05T08:02:14.858" v="4596" actId="14100"/>
          <ac:spMkLst>
            <pc:docMk/>
            <pc:sldMk cId="2378391514" sldId="2206"/>
            <ac:spMk id="3" creationId="{2136312D-F4F0-4F43-AEDE-6D7D69798674}"/>
          </ac:spMkLst>
        </pc:spChg>
        <pc:picChg chg="add mod">
          <ac:chgData name="Richard Ball" userId="c2c6c2dd-6ddc-437e-8cdd-d7a74390accc" providerId="ADAL" clId="{85D3D7AE-F4C9-4D6A-ABB6-986BE022A5C0}" dt="2021-09-05T08:02:17.618" v="4597" actId="1076"/>
          <ac:picMkLst>
            <pc:docMk/>
            <pc:sldMk cId="2378391514" sldId="2206"/>
            <ac:picMk id="2050" creationId="{E1CB79E7-A673-4C27-836D-918EAF0BCA17}"/>
          </ac:picMkLst>
        </pc:picChg>
      </pc:sldChg>
      <pc:sldChg chg="addSp delSp modSp mod modAnim">
        <pc:chgData name="Richard Ball" userId="c2c6c2dd-6ddc-437e-8cdd-d7a74390accc" providerId="ADAL" clId="{85D3D7AE-F4C9-4D6A-ABB6-986BE022A5C0}" dt="2021-09-05T08:01:14.974" v="4582" actId="20577"/>
        <pc:sldMkLst>
          <pc:docMk/>
          <pc:sldMk cId="879237722" sldId="2207"/>
        </pc:sldMkLst>
        <pc:spChg chg="mod">
          <ac:chgData name="Richard Ball" userId="c2c6c2dd-6ddc-437e-8cdd-d7a74390accc" providerId="ADAL" clId="{85D3D7AE-F4C9-4D6A-ABB6-986BE022A5C0}" dt="2021-09-05T08:01:14.974" v="4582" actId="20577"/>
          <ac:spMkLst>
            <pc:docMk/>
            <pc:sldMk cId="879237722" sldId="2207"/>
            <ac:spMk id="2" creationId="{2F20E907-D800-498D-A1C2-A91D6A0983C9}"/>
          </ac:spMkLst>
        </pc:spChg>
        <pc:spChg chg="mod">
          <ac:chgData name="Richard Ball" userId="c2c6c2dd-6ddc-437e-8cdd-d7a74390accc" providerId="ADAL" clId="{85D3D7AE-F4C9-4D6A-ABB6-986BE022A5C0}" dt="2021-09-05T07:54:20.273" v="4312"/>
          <ac:spMkLst>
            <pc:docMk/>
            <pc:sldMk cId="879237722" sldId="2207"/>
            <ac:spMk id="3" creationId="{2136312D-F4F0-4F43-AEDE-6D7D69798674}"/>
          </ac:spMkLst>
        </pc:spChg>
        <pc:spChg chg="add mod">
          <ac:chgData name="Richard Ball" userId="c2c6c2dd-6ddc-437e-8cdd-d7a74390accc" providerId="ADAL" clId="{85D3D7AE-F4C9-4D6A-ABB6-986BE022A5C0}" dt="2021-09-05T07:54:20.273" v="4312"/>
          <ac:spMkLst>
            <pc:docMk/>
            <pc:sldMk cId="879237722" sldId="2207"/>
            <ac:spMk id="7" creationId="{6A87EBA5-746B-49A4-84DB-70101027630B}"/>
          </ac:spMkLst>
        </pc:spChg>
        <pc:picChg chg="del">
          <ac:chgData name="Richard Ball" userId="c2c6c2dd-6ddc-437e-8cdd-d7a74390accc" providerId="ADAL" clId="{85D3D7AE-F4C9-4D6A-ABB6-986BE022A5C0}" dt="2021-09-05T07:43:12.492" v="4138" actId="478"/>
          <ac:picMkLst>
            <pc:docMk/>
            <pc:sldMk cId="879237722" sldId="2207"/>
            <ac:picMk id="2050" creationId="{E1CB79E7-A673-4C27-836D-918EAF0BCA17}"/>
          </ac:picMkLst>
        </pc:picChg>
        <pc:picChg chg="add mod">
          <ac:chgData name="Richard Ball" userId="c2c6c2dd-6ddc-437e-8cdd-d7a74390accc" providerId="ADAL" clId="{85D3D7AE-F4C9-4D6A-ABB6-986BE022A5C0}" dt="2021-09-05T07:54:20.273" v="4312"/>
          <ac:picMkLst>
            <pc:docMk/>
            <pc:sldMk cId="879237722" sldId="2207"/>
            <ac:picMk id="3074" creationId="{FB5B5557-944D-4FD4-B21E-4F10542FF85A}"/>
          </ac:picMkLst>
        </pc:picChg>
      </pc:sldChg>
      <pc:sldChg chg="addSp modSp new mod">
        <pc:chgData name="Richard Ball" userId="c2c6c2dd-6ddc-437e-8cdd-d7a74390accc" providerId="ADAL" clId="{85D3D7AE-F4C9-4D6A-ABB6-986BE022A5C0}" dt="2021-09-05T07:54:20.273" v="4312"/>
        <pc:sldMkLst>
          <pc:docMk/>
          <pc:sldMk cId="1285885480" sldId="2208"/>
        </pc:sldMkLst>
        <pc:spChg chg="add mod">
          <ac:chgData name="Richard Ball" userId="c2c6c2dd-6ddc-437e-8cdd-d7a74390accc" providerId="ADAL" clId="{85D3D7AE-F4C9-4D6A-ABB6-986BE022A5C0}" dt="2021-09-05T07:54:20.273" v="4312"/>
          <ac:spMkLst>
            <pc:docMk/>
            <pc:sldMk cId="1285885480" sldId="2208"/>
            <ac:spMk id="2" creationId="{CA9BDF6B-8450-4C89-A7C7-6752BE406C33}"/>
          </ac:spMkLst>
        </pc:spChg>
        <pc:picChg chg="add mod">
          <ac:chgData name="Richard Ball" userId="c2c6c2dd-6ddc-437e-8cdd-d7a74390accc" providerId="ADAL" clId="{85D3D7AE-F4C9-4D6A-ABB6-986BE022A5C0}" dt="2021-09-05T07:54:20.273" v="4312"/>
          <ac:picMkLst>
            <pc:docMk/>
            <pc:sldMk cId="1285885480" sldId="2208"/>
            <ac:picMk id="4098" creationId="{C9F480C3-7DDF-4167-9C19-97B4CCF3C28A}"/>
          </ac:picMkLst>
        </pc:picChg>
      </pc:sldChg>
      <pc:sldChg chg="addSp delSp modSp mod modAnim">
        <pc:chgData name="Richard Ball" userId="c2c6c2dd-6ddc-437e-8cdd-d7a74390accc" providerId="ADAL" clId="{85D3D7AE-F4C9-4D6A-ABB6-986BE022A5C0}" dt="2021-09-05T08:42:33.230" v="6365" actId="20577"/>
        <pc:sldMkLst>
          <pc:docMk/>
          <pc:sldMk cId="1689151294" sldId="2209"/>
        </pc:sldMkLst>
        <pc:spChg chg="mod">
          <ac:chgData name="Richard Ball" userId="c2c6c2dd-6ddc-437e-8cdd-d7a74390accc" providerId="ADAL" clId="{85D3D7AE-F4C9-4D6A-ABB6-986BE022A5C0}" dt="2021-09-05T07:58:58.790" v="4427" actId="120"/>
          <ac:spMkLst>
            <pc:docMk/>
            <pc:sldMk cId="1689151294" sldId="2209"/>
            <ac:spMk id="2" creationId="{1933363C-85CE-7B41-8A44-49CD9A2E4253}"/>
          </ac:spMkLst>
        </pc:spChg>
        <pc:spChg chg="mod">
          <ac:chgData name="Richard Ball" userId="c2c6c2dd-6ddc-437e-8cdd-d7a74390accc" providerId="ADAL" clId="{85D3D7AE-F4C9-4D6A-ABB6-986BE022A5C0}" dt="2021-09-05T08:09:33.201" v="5079" actId="207"/>
          <ac:spMkLst>
            <pc:docMk/>
            <pc:sldMk cId="1689151294" sldId="2209"/>
            <ac:spMk id="3" creationId="{FB6B0371-9D96-6C4A-A1E2-B0BECDB44BB6}"/>
          </ac:spMkLst>
        </pc:spChg>
        <pc:spChg chg="mod">
          <ac:chgData name="Richard Ball" userId="c2c6c2dd-6ddc-437e-8cdd-d7a74390accc" providerId="ADAL" clId="{85D3D7AE-F4C9-4D6A-ABB6-986BE022A5C0}" dt="2021-09-05T08:06:06.281" v="4845" actId="1076"/>
          <ac:spMkLst>
            <pc:docMk/>
            <pc:sldMk cId="1689151294" sldId="2209"/>
            <ac:spMk id="12" creationId="{17DBC3E6-96DA-FE47-B52F-27EE8918E3AF}"/>
          </ac:spMkLst>
        </pc:spChg>
        <pc:spChg chg="mod">
          <ac:chgData name="Richard Ball" userId="c2c6c2dd-6ddc-437e-8cdd-d7a74390accc" providerId="ADAL" clId="{85D3D7AE-F4C9-4D6A-ABB6-986BE022A5C0}" dt="2021-09-05T08:06:09.443" v="4846" actId="1076"/>
          <ac:spMkLst>
            <pc:docMk/>
            <pc:sldMk cId="1689151294" sldId="2209"/>
            <ac:spMk id="13" creationId="{17DBC3E6-96DA-FE47-B52F-27EE8918E3AF}"/>
          </ac:spMkLst>
        </pc:spChg>
        <pc:spChg chg="mod">
          <ac:chgData name="Richard Ball" userId="c2c6c2dd-6ddc-437e-8cdd-d7a74390accc" providerId="ADAL" clId="{85D3D7AE-F4C9-4D6A-ABB6-986BE022A5C0}" dt="2021-09-05T08:09:25.431" v="5077" actId="1076"/>
          <ac:spMkLst>
            <pc:docMk/>
            <pc:sldMk cId="1689151294" sldId="2209"/>
            <ac:spMk id="15" creationId="{93FF1027-3E56-4D1F-BA27-360268904552}"/>
          </ac:spMkLst>
        </pc:spChg>
        <pc:spChg chg="mod">
          <ac:chgData name="Richard Ball" userId="c2c6c2dd-6ddc-437e-8cdd-d7a74390accc" providerId="ADAL" clId="{85D3D7AE-F4C9-4D6A-ABB6-986BE022A5C0}" dt="2021-09-05T07:59:01.081" v="4431" actId="20577"/>
          <ac:spMkLst>
            <pc:docMk/>
            <pc:sldMk cId="1689151294" sldId="2209"/>
            <ac:spMk id="16" creationId="{CD58DEE2-C807-49F9-B55A-846F0F772F08}"/>
          </ac:spMkLst>
        </pc:spChg>
        <pc:spChg chg="add mod">
          <ac:chgData name="Richard Ball" userId="c2c6c2dd-6ddc-437e-8cdd-d7a74390accc" providerId="ADAL" clId="{85D3D7AE-F4C9-4D6A-ABB6-986BE022A5C0}" dt="2021-09-05T08:42:33.230" v="6365" actId="20577"/>
          <ac:spMkLst>
            <pc:docMk/>
            <pc:sldMk cId="1689151294" sldId="2209"/>
            <ac:spMk id="18" creationId="{C1B94C21-DFAA-4E96-986A-CEA20EB6522A}"/>
          </ac:spMkLst>
        </pc:spChg>
        <pc:picChg chg="del">
          <ac:chgData name="Richard Ball" userId="c2c6c2dd-6ddc-437e-8cdd-d7a74390accc" providerId="ADAL" clId="{85D3D7AE-F4C9-4D6A-ABB6-986BE022A5C0}" dt="2021-09-05T07:59:06.311" v="4434" actId="478"/>
          <ac:picMkLst>
            <pc:docMk/>
            <pc:sldMk cId="1689151294" sldId="2209"/>
            <ac:picMk id="11" creationId="{D32C5F78-32C3-475B-B966-CF5783C9A931}"/>
          </ac:picMkLst>
        </pc:picChg>
        <pc:picChg chg="del">
          <ac:chgData name="Richard Ball" userId="c2c6c2dd-6ddc-437e-8cdd-d7a74390accc" providerId="ADAL" clId="{85D3D7AE-F4C9-4D6A-ABB6-986BE022A5C0}" dt="2021-09-05T07:59:03.280" v="4432" actId="478"/>
          <ac:picMkLst>
            <pc:docMk/>
            <pc:sldMk cId="1689151294" sldId="2209"/>
            <ac:picMk id="14" creationId="{D7A740FD-EA38-4A74-8925-92BDE223D901}"/>
          </ac:picMkLst>
        </pc:picChg>
        <pc:picChg chg="del">
          <ac:chgData name="Richard Ball" userId="c2c6c2dd-6ddc-437e-8cdd-d7a74390accc" providerId="ADAL" clId="{85D3D7AE-F4C9-4D6A-ABB6-986BE022A5C0}" dt="2021-09-05T07:59:04.791" v="4433" actId="478"/>
          <ac:picMkLst>
            <pc:docMk/>
            <pc:sldMk cId="1689151294" sldId="2209"/>
            <ac:picMk id="17" creationId="{31F697BD-3BD0-4923-A0A5-51C38C7E4719}"/>
          </ac:picMkLst>
        </pc:picChg>
      </pc:sldChg>
      <pc:sldChg chg="modSp new mod">
        <pc:chgData name="Richard Ball" userId="c2c6c2dd-6ddc-437e-8cdd-d7a74390accc" providerId="ADAL" clId="{85D3D7AE-F4C9-4D6A-ABB6-986BE022A5C0}" dt="2021-09-05T08:11:30.431" v="5135" actId="20577"/>
        <pc:sldMkLst>
          <pc:docMk/>
          <pc:sldMk cId="3337919343" sldId="2210"/>
        </pc:sldMkLst>
        <pc:spChg chg="mod">
          <ac:chgData name="Richard Ball" userId="c2c6c2dd-6ddc-437e-8cdd-d7a74390accc" providerId="ADAL" clId="{85D3D7AE-F4C9-4D6A-ABB6-986BE022A5C0}" dt="2021-09-05T08:11:30.431" v="5135" actId="20577"/>
          <ac:spMkLst>
            <pc:docMk/>
            <pc:sldMk cId="3337919343" sldId="2210"/>
            <ac:spMk id="2" creationId="{7457372C-6AB3-45CD-9443-2464C333F6E8}"/>
          </ac:spMkLst>
        </pc:spChg>
      </pc:sldChg>
      <pc:sldChg chg="addSp delSp modSp del mod ord delAnim modAnim">
        <pc:chgData name="Richard Ball" userId="c2c6c2dd-6ddc-437e-8cdd-d7a74390accc" providerId="ADAL" clId="{85D3D7AE-F4C9-4D6A-ABB6-986BE022A5C0}" dt="2021-09-05T11:04:11.201" v="8822" actId="47"/>
        <pc:sldMkLst>
          <pc:docMk/>
          <pc:sldMk cId="2668320604" sldId="2211"/>
        </pc:sldMkLst>
        <pc:spChg chg="mod">
          <ac:chgData name="Richard Ball" userId="c2c6c2dd-6ddc-437e-8cdd-d7a74390accc" providerId="ADAL" clId="{85D3D7AE-F4C9-4D6A-ABB6-986BE022A5C0}" dt="2021-09-05T08:26:41.645" v="5680" actId="20577"/>
          <ac:spMkLst>
            <pc:docMk/>
            <pc:sldMk cId="2668320604" sldId="2211"/>
            <ac:spMk id="3" creationId="{FB6B0371-9D96-6C4A-A1E2-B0BECDB44BB6}"/>
          </ac:spMkLst>
        </pc:spChg>
        <pc:spChg chg="add mod">
          <ac:chgData name="Richard Ball" userId="c2c6c2dd-6ddc-437e-8cdd-d7a74390accc" providerId="ADAL" clId="{85D3D7AE-F4C9-4D6A-ABB6-986BE022A5C0}" dt="2021-09-05T08:22:40.023" v="5564" actId="20577"/>
          <ac:spMkLst>
            <pc:docMk/>
            <pc:sldMk cId="2668320604" sldId="2211"/>
            <ac:spMk id="11" creationId="{0CB85E68-8DE6-412B-BE90-6A4E4CA7C1E0}"/>
          </ac:spMkLst>
        </pc:spChg>
        <pc:spChg chg="mod">
          <ac:chgData name="Richard Ball" userId="c2c6c2dd-6ddc-437e-8cdd-d7a74390accc" providerId="ADAL" clId="{85D3D7AE-F4C9-4D6A-ABB6-986BE022A5C0}" dt="2021-09-05T08:20:57.282" v="5432" actId="14100"/>
          <ac:spMkLst>
            <pc:docMk/>
            <pc:sldMk cId="2668320604" sldId="2211"/>
            <ac:spMk id="12" creationId="{17DBC3E6-96DA-FE47-B52F-27EE8918E3AF}"/>
          </ac:spMkLst>
        </pc:spChg>
        <pc:spChg chg="del mod">
          <ac:chgData name="Richard Ball" userId="c2c6c2dd-6ddc-437e-8cdd-d7a74390accc" providerId="ADAL" clId="{85D3D7AE-F4C9-4D6A-ABB6-986BE022A5C0}" dt="2021-09-05T08:19:58.818" v="5421" actId="478"/>
          <ac:spMkLst>
            <pc:docMk/>
            <pc:sldMk cId="2668320604" sldId="2211"/>
            <ac:spMk id="13" creationId="{17DBC3E6-96DA-FE47-B52F-27EE8918E3AF}"/>
          </ac:spMkLst>
        </pc:spChg>
        <pc:spChg chg="add mod">
          <ac:chgData name="Richard Ball" userId="c2c6c2dd-6ddc-437e-8cdd-d7a74390accc" providerId="ADAL" clId="{85D3D7AE-F4C9-4D6A-ABB6-986BE022A5C0}" dt="2021-09-05T08:24:20.774" v="5630" actId="313"/>
          <ac:spMkLst>
            <pc:docMk/>
            <pc:sldMk cId="2668320604" sldId="2211"/>
            <ac:spMk id="14" creationId="{84CF742C-A6B2-4E43-882B-049F8AEF1708}"/>
          </ac:spMkLst>
        </pc:spChg>
        <pc:spChg chg="del mod">
          <ac:chgData name="Richard Ball" userId="c2c6c2dd-6ddc-437e-8cdd-d7a74390accc" providerId="ADAL" clId="{85D3D7AE-F4C9-4D6A-ABB6-986BE022A5C0}" dt="2021-09-05T08:19:58.818" v="5421" actId="478"/>
          <ac:spMkLst>
            <pc:docMk/>
            <pc:sldMk cId="2668320604" sldId="2211"/>
            <ac:spMk id="15" creationId="{93FF1027-3E56-4D1F-BA27-360268904552}"/>
          </ac:spMkLst>
        </pc:spChg>
        <pc:spChg chg="add mod">
          <ac:chgData name="Richard Ball" userId="c2c6c2dd-6ddc-437e-8cdd-d7a74390accc" providerId="ADAL" clId="{85D3D7AE-F4C9-4D6A-ABB6-986BE022A5C0}" dt="2021-09-05T08:39:01.767" v="6194" actId="1076"/>
          <ac:spMkLst>
            <pc:docMk/>
            <pc:sldMk cId="2668320604" sldId="2211"/>
            <ac:spMk id="17" creationId="{020CD20D-546C-4F6A-8054-9BE87EDE2B9C}"/>
          </ac:spMkLst>
        </pc:spChg>
        <pc:spChg chg="del mod">
          <ac:chgData name="Richard Ball" userId="c2c6c2dd-6ddc-437e-8cdd-d7a74390accc" providerId="ADAL" clId="{85D3D7AE-F4C9-4D6A-ABB6-986BE022A5C0}" dt="2021-09-05T08:19:58.818" v="5421" actId="478"/>
          <ac:spMkLst>
            <pc:docMk/>
            <pc:sldMk cId="2668320604" sldId="2211"/>
            <ac:spMk id="18" creationId="{C1B94C21-DFAA-4E96-986A-CEA20EB6522A}"/>
          </ac:spMkLst>
        </pc:spChg>
        <pc:spChg chg="add mod">
          <ac:chgData name="Richard Ball" userId="c2c6c2dd-6ddc-437e-8cdd-d7a74390accc" providerId="ADAL" clId="{85D3D7AE-F4C9-4D6A-ABB6-986BE022A5C0}" dt="2021-09-05T08:33:21.292" v="6026" actId="1076"/>
          <ac:spMkLst>
            <pc:docMk/>
            <pc:sldMk cId="2668320604" sldId="2211"/>
            <ac:spMk id="19" creationId="{773E005C-C60E-46E2-BEF4-25AE67E1D70A}"/>
          </ac:spMkLst>
        </pc:spChg>
        <pc:spChg chg="add mod">
          <ac:chgData name="Richard Ball" userId="c2c6c2dd-6ddc-437e-8cdd-d7a74390accc" providerId="ADAL" clId="{85D3D7AE-F4C9-4D6A-ABB6-986BE022A5C0}" dt="2021-09-05T08:33:17.699" v="6025" actId="20577"/>
          <ac:spMkLst>
            <pc:docMk/>
            <pc:sldMk cId="2668320604" sldId="2211"/>
            <ac:spMk id="20" creationId="{C89FF2B8-9488-46A8-A8C6-64F5FFE23BA8}"/>
          </ac:spMkLst>
        </pc:spChg>
        <pc:spChg chg="add mod">
          <ac:chgData name="Richard Ball" userId="c2c6c2dd-6ddc-437e-8cdd-d7a74390accc" providerId="ADAL" clId="{85D3D7AE-F4C9-4D6A-ABB6-986BE022A5C0}" dt="2021-09-05T08:35:13.461" v="6150" actId="1076"/>
          <ac:spMkLst>
            <pc:docMk/>
            <pc:sldMk cId="2668320604" sldId="2211"/>
            <ac:spMk id="21" creationId="{BCE53105-ACEB-46CE-AC2C-AF58C3EEE723}"/>
          </ac:spMkLst>
        </pc:spChg>
        <pc:picChg chg="add mod">
          <ac:chgData name="Richard Ball" userId="c2c6c2dd-6ddc-437e-8cdd-d7a74390accc" providerId="ADAL" clId="{85D3D7AE-F4C9-4D6A-ABB6-986BE022A5C0}" dt="2021-09-05T08:20:45.770" v="5429" actId="1076"/>
          <ac:picMkLst>
            <pc:docMk/>
            <pc:sldMk cId="2668320604" sldId="2211"/>
            <ac:picMk id="5122" creationId="{1F979116-6755-4E76-BAA0-AE811622D3D5}"/>
          </ac:picMkLst>
        </pc:picChg>
        <pc:picChg chg="add mod">
          <ac:chgData name="Richard Ball" userId="c2c6c2dd-6ddc-437e-8cdd-d7a74390accc" providerId="ADAL" clId="{85D3D7AE-F4C9-4D6A-ABB6-986BE022A5C0}" dt="2021-09-05T08:20:44.131" v="5428" actId="1076"/>
          <ac:picMkLst>
            <pc:docMk/>
            <pc:sldMk cId="2668320604" sldId="2211"/>
            <ac:picMk id="5124" creationId="{7CB79DEA-2F58-4919-9C0E-58013A0817F0}"/>
          </ac:picMkLst>
        </pc:picChg>
        <pc:picChg chg="add mod">
          <ac:chgData name="Richard Ball" userId="c2c6c2dd-6ddc-437e-8cdd-d7a74390accc" providerId="ADAL" clId="{85D3D7AE-F4C9-4D6A-ABB6-986BE022A5C0}" dt="2021-09-05T08:23:42.846" v="5572" actId="1076"/>
          <ac:picMkLst>
            <pc:docMk/>
            <pc:sldMk cId="2668320604" sldId="2211"/>
            <ac:picMk id="5126" creationId="{7D7A62DC-7B69-4A3D-99D2-50017A917C61}"/>
          </ac:picMkLst>
        </pc:picChg>
        <pc:picChg chg="add mod">
          <ac:chgData name="Richard Ball" userId="c2c6c2dd-6ddc-437e-8cdd-d7a74390accc" providerId="ADAL" clId="{85D3D7AE-F4C9-4D6A-ABB6-986BE022A5C0}" dt="2021-09-05T08:32:43.779" v="5961" actId="1076"/>
          <ac:picMkLst>
            <pc:docMk/>
            <pc:sldMk cId="2668320604" sldId="2211"/>
            <ac:picMk id="5128" creationId="{F4D87B92-D248-45F5-ADB2-8540EB0066AB}"/>
          </ac:picMkLst>
        </pc:picChg>
        <pc:picChg chg="add mod">
          <ac:chgData name="Richard Ball" userId="c2c6c2dd-6ddc-437e-8cdd-d7a74390accc" providerId="ADAL" clId="{85D3D7AE-F4C9-4D6A-ABB6-986BE022A5C0}" dt="2021-09-05T08:32:37.312" v="5958" actId="1076"/>
          <ac:picMkLst>
            <pc:docMk/>
            <pc:sldMk cId="2668320604" sldId="2211"/>
            <ac:picMk id="5130" creationId="{7EE8E0E3-2534-4EF8-9F7D-345DDFA32EED}"/>
          </ac:picMkLst>
        </pc:picChg>
        <pc:picChg chg="add mod">
          <ac:chgData name="Richard Ball" userId="c2c6c2dd-6ddc-437e-8cdd-d7a74390accc" providerId="ADAL" clId="{85D3D7AE-F4C9-4D6A-ABB6-986BE022A5C0}" dt="2021-09-05T08:32:33.523" v="5956" actId="1076"/>
          <ac:picMkLst>
            <pc:docMk/>
            <pc:sldMk cId="2668320604" sldId="2211"/>
            <ac:picMk id="5132" creationId="{BCA378E2-E3FA-43D4-BEE6-E51DAA7DFE8C}"/>
          </ac:picMkLst>
        </pc:picChg>
        <pc:picChg chg="add mod">
          <ac:chgData name="Richard Ball" userId="c2c6c2dd-6ddc-437e-8cdd-d7a74390accc" providerId="ADAL" clId="{85D3D7AE-F4C9-4D6A-ABB6-986BE022A5C0}" dt="2021-09-05T08:33:48.624" v="6032" actId="14100"/>
          <ac:picMkLst>
            <pc:docMk/>
            <pc:sldMk cId="2668320604" sldId="2211"/>
            <ac:picMk id="5134" creationId="{47EE8616-1E54-422E-BA40-5BA59A119C6B}"/>
          </ac:picMkLst>
        </pc:picChg>
      </pc:sldChg>
      <pc:sldChg chg="addSp delSp modSp add del mod delAnim">
        <pc:chgData name="Richard Ball" userId="c2c6c2dd-6ddc-437e-8cdd-d7a74390accc" providerId="ADAL" clId="{85D3D7AE-F4C9-4D6A-ABB6-986BE022A5C0}" dt="2021-09-05T11:04:11.201" v="8822" actId="47"/>
        <pc:sldMkLst>
          <pc:docMk/>
          <pc:sldMk cId="2608600319" sldId="2212"/>
        </pc:sldMkLst>
        <pc:spChg chg="mod">
          <ac:chgData name="Richard Ball" userId="c2c6c2dd-6ddc-437e-8cdd-d7a74390accc" providerId="ADAL" clId="{85D3D7AE-F4C9-4D6A-ABB6-986BE022A5C0}" dt="2021-09-05T08:37:08.550" v="6156" actId="20577"/>
          <ac:spMkLst>
            <pc:docMk/>
            <pc:sldMk cId="2608600319" sldId="2212"/>
            <ac:spMk id="3" creationId="{FB6B0371-9D96-6C4A-A1E2-B0BECDB44BB6}"/>
          </ac:spMkLst>
        </pc:spChg>
        <pc:spChg chg="del">
          <ac:chgData name="Richard Ball" userId="c2c6c2dd-6ddc-437e-8cdd-d7a74390accc" providerId="ADAL" clId="{85D3D7AE-F4C9-4D6A-ABB6-986BE022A5C0}" dt="2021-09-05T08:35:31.606" v="6153" actId="478"/>
          <ac:spMkLst>
            <pc:docMk/>
            <pc:sldMk cId="2608600319" sldId="2212"/>
            <ac:spMk id="11" creationId="{0CB85E68-8DE6-412B-BE90-6A4E4CA7C1E0}"/>
          </ac:spMkLst>
        </pc:spChg>
        <pc:spChg chg="del">
          <ac:chgData name="Richard Ball" userId="c2c6c2dd-6ddc-437e-8cdd-d7a74390accc" providerId="ADAL" clId="{85D3D7AE-F4C9-4D6A-ABB6-986BE022A5C0}" dt="2021-09-05T08:35:31.606" v="6153" actId="478"/>
          <ac:spMkLst>
            <pc:docMk/>
            <pc:sldMk cId="2608600319" sldId="2212"/>
            <ac:spMk id="12" creationId="{17DBC3E6-96DA-FE47-B52F-27EE8918E3AF}"/>
          </ac:spMkLst>
        </pc:spChg>
        <pc:spChg chg="del">
          <ac:chgData name="Richard Ball" userId="c2c6c2dd-6ddc-437e-8cdd-d7a74390accc" providerId="ADAL" clId="{85D3D7AE-F4C9-4D6A-ABB6-986BE022A5C0}" dt="2021-09-05T08:35:31.606" v="6153" actId="478"/>
          <ac:spMkLst>
            <pc:docMk/>
            <pc:sldMk cId="2608600319" sldId="2212"/>
            <ac:spMk id="14" creationId="{84CF742C-A6B2-4E43-882B-049F8AEF1708}"/>
          </ac:spMkLst>
        </pc:spChg>
        <pc:spChg chg="del">
          <ac:chgData name="Richard Ball" userId="c2c6c2dd-6ddc-437e-8cdd-d7a74390accc" providerId="ADAL" clId="{85D3D7AE-F4C9-4D6A-ABB6-986BE022A5C0}" dt="2021-09-05T08:35:33.838" v="6154" actId="478"/>
          <ac:spMkLst>
            <pc:docMk/>
            <pc:sldMk cId="2608600319" sldId="2212"/>
            <ac:spMk id="17" creationId="{020CD20D-546C-4F6A-8054-9BE87EDE2B9C}"/>
          </ac:spMkLst>
        </pc:spChg>
        <pc:spChg chg="del">
          <ac:chgData name="Richard Ball" userId="c2c6c2dd-6ddc-437e-8cdd-d7a74390accc" providerId="ADAL" clId="{85D3D7AE-F4C9-4D6A-ABB6-986BE022A5C0}" dt="2021-09-05T08:35:33.838" v="6154" actId="478"/>
          <ac:spMkLst>
            <pc:docMk/>
            <pc:sldMk cId="2608600319" sldId="2212"/>
            <ac:spMk id="19" creationId="{773E005C-C60E-46E2-BEF4-25AE67E1D70A}"/>
          </ac:spMkLst>
        </pc:spChg>
        <pc:spChg chg="del">
          <ac:chgData name="Richard Ball" userId="c2c6c2dd-6ddc-437e-8cdd-d7a74390accc" providerId="ADAL" clId="{85D3D7AE-F4C9-4D6A-ABB6-986BE022A5C0}" dt="2021-09-05T08:35:33.838" v="6154" actId="478"/>
          <ac:spMkLst>
            <pc:docMk/>
            <pc:sldMk cId="2608600319" sldId="2212"/>
            <ac:spMk id="20" creationId="{C89FF2B8-9488-46A8-A8C6-64F5FFE23BA8}"/>
          </ac:spMkLst>
        </pc:spChg>
        <pc:spChg chg="del">
          <ac:chgData name="Richard Ball" userId="c2c6c2dd-6ddc-437e-8cdd-d7a74390accc" providerId="ADAL" clId="{85D3D7AE-F4C9-4D6A-ABB6-986BE022A5C0}" dt="2021-09-05T08:35:33.838" v="6154" actId="478"/>
          <ac:spMkLst>
            <pc:docMk/>
            <pc:sldMk cId="2608600319" sldId="2212"/>
            <ac:spMk id="21" creationId="{BCE53105-ACEB-46CE-AC2C-AF58C3EEE723}"/>
          </ac:spMkLst>
        </pc:spChg>
        <pc:cxnChg chg="add mod">
          <ac:chgData name="Richard Ball" userId="c2c6c2dd-6ddc-437e-8cdd-d7a74390accc" providerId="ADAL" clId="{85D3D7AE-F4C9-4D6A-ABB6-986BE022A5C0}" dt="2021-09-05T08:37:25.863" v="6158" actId="1582"/>
          <ac:cxnSpMkLst>
            <pc:docMk/>
            <pc:sldMk cId="2608600319" sldId="2212"/>
            <ac:cxnSpMk id="5" creationId="{5DD7E325-77FB-40F3-9CED-461EEAEF4A02}"/>
          </ac:cxnSpMkLst>
        </pc:cxnChg>
      </pc:sldChg>
      <pc:sldChg chg="modSp new del mod">
        <pc:chgData name="Richard Ball" userId="c2c6c2dd-6ddc-437e-8cdd-d7a74390accc" providerId="ADAL" clId="{85D3D7AE-F4C9-4D6A-ABB6-986BE022A5C0}" dt="2021-09-05T11:04:11.201" v="8822" actId="47"/>
        <pc:sldMkLst>
          <pc:docMk/>
          <pc:sldMk cId="2861703972" sldId="2213"/>
        </pc:sldMkLst>
        <pc:spChg chg="mod">
          <ac:chgData name="Richard Ball" userId="c2c6c2dd-6ddc-437e-8cdd-d7a74390accc" providerId="ADAL" clId="{85D3D7AE-F4C9-4D6A-ABB6-986BE022A5C0}" dt="2021-09-05T08:39:44.846" v="6246" actId="20577"/>
          <ac:spMkLst>
            <pc:docMk/>
            <pc:sldMk cId="2861703972" sldId="2213"/>
            <ac:spMk id="2" creationId="{85DA3227-042D-4D61-9435-5DF63B8A5CA7}"/>
          </ac:spMkLst>
        </pc:spChg>
        <pc:spChg chg="mod">
          <ac:chgData name="Richard Ball" userId="c2c6c2dd-6ddc-437e-8cdd-d7a74390accc" providerId="ADAL" clId="{85D3D7AE-F4C9-4D6A-ABB6-986BE022A5C0}" dt="2021-09-05T08:40:53.891" v="6247" actId="5793"/>
          <ac:spMkLst>
            <pc:docMk/>
            <pc:sldMk cId="2861703972" sldId="2213"/>
            <ac:spMk id="3" creationId="{96D5E803-3249-4498-B45C-E1B6B32BE284}"/>
          </ac:spMkLst>
        </pc:spChg>
      </pc:sldChg>
      <pc:sldChg chg="new del">
        <pc:chgData name="Richard Ball" userId="c2c6c2dd-6ddc-437e-8cdd-d7a74390accc" providerId="ADAL" clId="{85D3D7AE-F4C9-4D6A-ABB6-986BE022A5C0}" dt="2021-09-05T08:41:09.734" v="6249" actId="47"/>
        <pc:sldMkLst>
          <pc:docMk/>
          <pc:sldMk cId="510968147" sldId="2214"/>
        </pc:sldMkLst>
      </pc:sldChg>
      <pc:sldChg chg="delSp modSp new mod">
        <pc:chgData name="Richard Ball" userId="c2c6c2dd-6ddc-437e-8cdd-d7a74390accc" providerId="ADAL" clId="{85D3D7AE-F4C9-4D6A-ABB6-986BE022A5C0}" dt="2021-09-05T08:41:34.161" v="6348" actId="478"/>
        <pc:sldMkLst>
          <pc:docMk/>
          <pc:sldMk cId="1369560989" sldId="2214"/>
        </pc:sldMkLst>
        <pc:spChg chg="mod">
          <ac:chgData name="Richard Ball" userId="c2c6c2dd-6ddc-437e-8cdd-d7a74390accc" providerId="ADAL" clId="{85D3D7AE-F4C9-4D6A-ABB6-986BE022A5C0}" dt="2021-09-05T08:41:30.499" v="6346" actId="20577"/>
          <ac:spMkLst>
            <pc:docMk/>
            <pc:sldMk cId="1369560989" sldId="2214"/>
            <ac:spMk id="2" creationId="{F83803F3-4E54-4C6C-BE37-99A9FB7B6904}"/>
          </ac:spMkLst>
        </pc:spChg>
        <pc:spChg chg="del mod">
          <ac:chgData name="Richard Ball" userId="c2c6c2dd-6ddc-437e-8cdd-d7a74390accc" providerId="ADAL" clId="{85D3D7AE-F4C9-4D6A-ABB6-986BE022A5C0}" dt="2021-09-05T08:41:34.161" v="6348" actId="478"/>
          <ac:spMkLst>
            <pc:docMk/>
            <pc:sldMk cId="1369560989" sldId="2214"/>
            <ac:spMk id="3" creationId="{6599B6A8-4329-444F-946C-4BD727DCB1DE}"/>
          </ac:spMkLst>
        </pc:spChg>
      </pc:sldChg>
      <pc:sldChg chg="add ord">
        <pc:chgData name="Richard Ball" userId="c2c6c2dd-6ddc-437e-8cdd-d7a74390accc" providerId="ADAL" clId="{85D3D7AE-F4C9-4D6A-ABB6-986BE022A5C0}" dt="2021-09-05T08:42:08.833" v="6361"/>
        <pc:sldMkLst>
          <pc:docMk/>
          <pc:sldMk cId="2987180367" sldId="2215"/>
        </pc:sldMkLst>
      </pc:sldChg>
      <pc:sldChg chg="addSp modSp new del">
        <pc:chgData name="Richard Ball" userId="c2c6c2dd-6ddc-437e-8cdd-d7a74390accc" providerId="ADAL" clId="{85D3D7AE-F4C9-4D6A-ABB6-986BE022A5C0}" dt="2021-09-05T09:18:39.964" v="7198" actId="47"/>
        <pc:sldMkLst>
          <pc:docMk/>
          <pc:sldMk cId="541035179" sldId="2216"/>
        </pc:sldMkLst>
        <pc:picChg chg="add mod">
          <ac:chgData name="Richard Ball" userId="c2c6c2dd-6ddc-437e-8cdd-d7a74390accc" providerId="ADAL" clId="{85D3D7AE-F4C9-4D6A-ABB6-986BE022A5C0}" dt="2021-09-05T09:05:41.114" v="6964" actId="14100"/>
          <ac:picMkLst>
            <pc:docMk/>
            <pc:sldMk cId="541035179" sldId="2216"/>
            <ac:picMk id="8194" creationId="{E8C476D1-3FAD-46A8-BAD2-0AE461D285A6}"/>
          </ac:picMkLst>
        </pc:picChg>
      </pc:sldChg>
      <pc:sldChg chg="addSp delSp modSp del mod ord delAnim modAnim">
        <pc:chgData name="Richard Ball" userId="c2c6c2dd-6ddc-437e-8cdd-d7a74390accc" providerId="ADAL" clId="{85D3D7AE-F4C9-4D6A-ABB6-986BE022A5C0}" dt="2021-09-05T11:04:11.201" v="8822" actId="47"/>
        <pc:sldMkLst>
          <pc:docMk/>
          <pc:sldMk cId="1773414560" sldId="2217"/>
        </pc:sldMkLst>
        <pc:spChg chg="mod">
          <ac:chgData name="Richard Ball" userId="c2c6c2dd-6ddc-437e-8cdd-d7a74390accc" providerId="ADAL" clId="{85D3D7AE-F4C9-4D6A-ABB6-986BE022A5C0}" dt="2021-09-05T09:07:29.479" v="7073" actId="20577"/>
          <ac:spMkLst>
            <pc:docMk/>
            <pc:sldMk cId="1773414560" sldId="2217"/>
            <ac:spMk id="3" creationId="{FB6B0371-9D96-6C4A-A1E2-B0BECDB44BB6}"/>
          </ac:spMkLst>
        </pc:spChg>
        <pc:spChg chg="add del mod">
          <ac:chgData name="Richard Ball" userId="c2c6c2dd-6ddc-437e-8cdd-d7a74390accc" providerId="ADAL" clId="{85D3D7AE-F4C9-4D6A-ABB6-986BE022A5C0}" dt="2021-09-05T10:45:12.063" v="8816" actId="478"/>
          <ac:spMkLst>
            <pc:docMk/>
            <pc:sldMk cId="1773414560" sldId="2217"/>
            <ac:spMk id="15" creationId="{062C2AE6-64D1-421B-9405-C51432A9FD2E}"/>
          </ac:spMkLst>
        </pc:spChg>
        <pc:spChg chg="add del mod">
          <ac:chgData name="Richard Ball" userId="c2c6c2dd-6ddc-437e-8cdd-d7a74390accc" providerId="ADAL" clId="{85D3D7AE-F4C9-4D6A-ABB6-986BE022A5C0}" dt="2021-09-05T10:45:15.532" v="8818" actId="478"/>
          <ac:spMkLst>
            <pc:docMk/>
            <pc:sldMk cId="1773414560" sldId="2217"/>
            <ac:spMk id="17" creationId="{F44A988C-87F6-4F55-94D5-6B6D96099EA9}"/>
          </ac:spMkLst>
        </pc:spChg>
        <pc:spChg chg="add del mod">
          <ac:chgData name="Richard Ball" userId="c2c6c2dd-6ddc-437e-8cdd-d7a74390accc" providerId="ADAL" clId="{85D3D7AE-F4C9-4D6A-ABB6-986BE022A5C0}" dt="2021-09-05T10:45:14.383" v="8817" actId="478"/>
          <ac:spMkLst>
            <pc:docMk/>
            <pc:sldMk cId="1773414560" sldId="2217"/>
            <ac:spMk id="18" creationId="{0EB95A14-7728-44CA-AB09-7CBB09494FF0}"/>
          </ac:spMkLst>
        </pc:spChg>
        <pc:spChg chg="add del mod">
          <ac:chgData name="Richard Ball" userId="c2c6c2dd-6ddc-437e-8cdd-d7a74390accc" providerId="ADAL" clId="{85D3D7AE-F4C9-4D6A-ABB6-986BE022A5C0}" dt="2021-09-05T10:45:14.383" v="8817" actId="478"/>
          <ac:spMkLst>
            <pc:docMk/>
            <pc:sldMk cId="1773414560" sldId="2217"/>
            <ac:spMk id="19" creationId="{E515FBFA-740E-4B0F-B3C8-677BD3799800}"/>
          </ac:spMkLst>
        </pc:spChg>
        <pc:spChg chg="add del mod">
          <ac:chgData name="Richard Ball" userId="c2c6c2dd-6ddc-437e-8cdd-d7a74390accc" providerId="ADAL" clId="{85D3D7AE-F4C9-4D6A-ABB6-986BE022A5C0}" dt="2021-09-05T10:45:14.383" v="8817" actId="478"/>
          <ac:spMkLst>
            <pc:docMk/>
            <pc:sldMk cId="1773414560" sldId="2217"/>
            <ac:spMk id="20" creationId="{C47923B1-4A10-4F2A-9085-3C4E10A8E2C6}"/>
          </ac:spMkLst>
        </pc:spChg>
        <pc:spChg chg="add del mod">
          <ac:chgData name="Richard Ball" userId="c2c6c2dd-6ddc-437e-8cdd-d7a74390accc" providerId="ADAL" clId="{85D3D7AE-F4C9-4D6A-ABB6-986BE022A5C0}" dt="2021-09-05T10:45:14.383" v="8817" actId="478"/>
          <ac:spMkLst>
            <pc:docMk/>
            <pc:sldMk cId="1773414560" sldId="2217"/>
            <ac:spMk id="21" creationId="{BA25AD12-AB96-496C-90DB-865C11EA30A2}"/>
          </ac:spMkLst>
        </pc:spChg>
        <pc:picChg chg="add del">
          <ac:chgData name="Richard Ball" userId="c2c6c2dd-6ddc-437e-8cdd-d7a74390accc" providerId="ADAL" clId="{85D3D7AE-F4C9-4D6A-ABB6-986BE022A5C0}" dt="2021-09-05T09:06:17.111" v="7041"/>
          <ac:picMkLst>
            <pc:docMk/>
            <pc:sldMk cId="1773414560" sldId="2217"/>
            <ac:picMk id="4" creationId="{72844E9F-D379-4689-9CC6-5F731B6E75CA}"/>
          </ac:picMkLst>
        </pc:picChg>
        <pc:picChg chg="add mod">
          <ac:chgData name="Richard Ball" userId="c2c6c2dd-6ddc-437e-8cdd-d7a74390accc" providerId="ADAL" clId="{85D3D7AE-F4C9-4D6A-ABB6-986BE022A5C0}" dt="2021-09-05T10:46:33.829" v="8821" actId="1076"/>
          <ac:picMkLst>
            <pc:docMk/>
            <pc:sldMk cId="1773414560" sldId="2217"/>
            <ac:picMk id="7" creationId="{DB9A69E1-75C9-4312-9C1E-C1ECF625B81C}"/>
          </ac:picMkLst>
        </pc:picChg>
        <pc:picChg chg="add del mod">
          <ac:chgData name="Richard Ball" userId="c2c6c2dd-6ddc-437e-8cdd-d7a74390accc" providerId="ADAL" clId="{85D3D7AE-F4C9-4D6A-ABB6-986BE022A5C0}" dt="2021-09-05T10:46:28.538" v="8819" actId="478"/>
          <ac:picMkLst>
            <pc:docMk/>
            <pc:sldMk cId="1773414560" sldId="2217"/>
            <ac:picMk id="14" creationId="{2E4D39A7-9D55-4ACD-B769-FE28206F9D7E}"/>
          </ac:picMkLst>
        </pc:picChg>
        <pc:picChg chg="del">
          <ac:chgData name="Richard Ball" userId="c2c6c2dd-6ddc-437e-8cdd-d7a74390accc" providerId="ADAL" clId="{85D3D7AE-F4C9-4D6A-ABB6-986BE022A5C0}" dt="2021-09-05T09:05:55.085" v="6965" actId="478"/>
          <ac:picMkLst>
            <pc:docMk/>
            <pc:sldMk cId="1773414560" sldId="2217"/>
            <ac:picMk id="5122" creationId="{1F979116-6755-4E76-BAA0-AE811622D3D5}"/>
          </ac:picMkLst>
        </pc:picChg>
        <pc:picChg chg="del">
          <ac:chgData name="Richard Ball" userId="c2c6c2dd-6ddc-437e-8cdd-d7a74390accc" providerId="ADAL" clId="{85D3D7AE-F4C9-4D6A-ABB6-986BE022A5C0}" dt="2021-09-05T09:05:55.085" v="6965" actId="478"/>
          <ac:picMkLst>
            <pc:docMk/>
            <pc:sldMk cId="1773414560" sldId="2217"/>
            <ac:picMk id="5124" creationId="{7CB79DEA-2F58-4919-9C0E-58013A0817F0}"/>
          </ac:picMkLst>
        </pc:picChg>
        <pc:picChg chg="del">
          <ac:chgData name="Richard Ball" userId="c2c6c2dd-6ddc-437e-8cdd-d7a74390accc" providerId="ADAL" clId="{85D3D7AE-F4C9-4D6A-ABB6-986BE022A5C0}" dt="2021-09-05T09:05:55.085" v="6965" actId="478"/>
          <ac:picMkLst>
            <pc:docMk/>
            <pc:sldMk cId="1773414560" sldId="2217"/>
            <ac:picMk id="5126" creationId="{7D7A62DC-7B69-4A3D-99D2-50017A917C61}"/>
          </ac:picMkLst>
        </pc:picChg>
        <pc:picChg chg="del">
          <ac:chgData name="Richard Ball" userId="c2c6c2dd-6ddc-437e-8cdd-d7a74390accc" providerId="ADAL" clId="{85D3D7AE-F4C9-4D6A-ABB6-986BE022A5C0}" dt="2021-09-05T09:05:55.085" v="6965" actId="478"/>
          <ac:picMkLst>
            <pc:docMk/>
            <pc:sldMk cId="1773414560" sldId="2217"/>
            <ac:picMk id="5128" creationId="{F4D87B92-D248-45F5-ADB2-8540EB0066AB}"/>
          </ac:picMkLst>
        </pc:picChg>
        <pc:picChg chg="del">
          <ac:chgData name="Richard Ball" userId="c2c6c2dd-6ddc-437e-8cdd-d7a74390accc" providerId="ADAL" clId="{85D3D7AE-F4C9-4D6A-ABB6-986BE022A5C0}" dt="2021-09-05T09:05:55.085" v="6965" actId="478"/>
          <ac:picMkLst>
            <pc:docMk/>
            <pc:sldMk cId="1773414560" sldId="2217"/>
            <ac:picMk id="5130" creationId="{7EE8E0E3-2534-4EF8-9F7D-345DDFA32EED}"/>
          </ac:picMkLst>
        </pc:picChg>
        <pc:picChg chg="del">
          <ac:chgData name="Richard Ball" userId="c2c6c2dd-6ddc-437e-8cdd-d7a74390accc" providerId="ADAL" clId="{85D3D7AE-F4C9-4D6A-ABB6-986BE022A5C0}" dt="2021-09-05T09:05:55.085" v="6965" actId="478"/>
          <ac:picMkLst>
            <pc:docMk/>
            <pc:sldMk cId="1773414560" sldId="2217"/>
            <ac:picMk id="5132" creationId="{BCA378E2-E3FA-43D4-BEE6-E51DAA7DFE8C}"/>
          </ac:picMkLst>
        </pc:picChg>
        <pc:picChg chg="del">
          <ac:chgData name="Richard Ball" userId="c2c6c2dd-6ddc-437e-8cdd-d7a74390accc" providerId="ADAL" clId="{85D3D7AE-F4C9-4D6A-ABB6-986BE022A5C0}" dt="2021-09-05T09:05:55.085" v="6965" actId="478"/>
          <ac:picMkLst>
            <pc:docMk/>
            <pc:sldMk cId="1773414560" sldId="2217"/>
            <ac:picMk id="5134" creationId="{47EE8616-1E54-422E-BA40-5BA59A119C6B}"/>
          </ac:picMkLst>
        </pc:picChg>
        <pc:cxnChg chg="del">
          <ac:chgData name="Richard Ball" userId="c2c6c2dd-6ddc-437e-8cdd-d7a74390accc" providerId="ADAL" clId="{85D3D7AE-F4C9-4D6A-ABB6-986BE022A5C0}" dt="2021-09-05T09:05:55.085" v="6965" actId="478"/>
          <ac:cxnSpMkLst>
            <pc:docMk/>
            <pc:sldMk cId="1773414560" sldId="2217"/>
            <ac:cxnSpMk id="5" creationId="{5DD7E325-77FB-40F3-9CED-461EEAEF4A02}"/>
          </ac:cxnSpMkLst>
        </pc:cxnChg>
      </pc:sldChg>
      <pc:sldChg chg="addSp delSp modSp new del mod delAnim modAnim">
        <pc:chgData name="Richard Ball" userId="c2c6c2dd-6ddc-437e-8cdd-d7a74390accc" providerId="ADAL" clId="{85D3D7AE-F4C9-4D6A-ABB6-986BE022A5C0}" dt="2021-09-05T11:04:11.201" v="8822" actId="47"/>
        <pc:sldMkLst>
          <pc:docMk/>
          <pc:sldMk cId="622696757" sldId="2218"/>
        </pc:sldMkLst>
        <pc:spChg chg="add mod">
          <ac:chgData name="Richard Ball" userId="c2c6c2dd-6ddc-437e-8cdd-d7a74390accc" providerId="ADAL" clId="{85D3D7AE-F4C9-4D6A-ABB6-986BE022A5C0}" dt="2021-09-05T09:14:54.846" v="7158" actId="1076"/>
          <ac:spMkLst>
            <pc:docMk/>
            <pc:sldMk cId="622696757" sldId="2218"/>
            <ac:spMk id="6" creationId="{87FBC7D6-E1B4-4BF7-8B08-DD8C4A20EC02}"/>
          </ac:spMkLst>
        </pc:spChg>
        <pc:spChg chg="add mod">
          <ac:chgData name="Richard Ball" userId="c2c6c2dd-6ddc-437e-8cdd-d7a74390accc" providerId="ADAL" clId="{85D3D7AE-F4C9-4D6A-ABB6-986BE022A5C0}" dt="2021-09-05T09:53:21.518" v="7808" actId="20577"/>
          <ac:spMkLst>
            <pc:docMk/>
            <pc:sldMk cId="622696757" sldId="2218"/>
            <ac:spMk id="7" creationId="{7E032D89-B8C7-4F3F-B8AE-C11231050D15}"/>
          </ac:spMkLst>
        </pc:spChg>
        <pc:spChg chg="add mod">
          <ac:chgData name="Richard Ball" userId="c2c6c2dd-6ddc-437e-8cdd-d7a74390accc" providerId="ADAL" clId="{85D3D7AE-F4C9-4D6A-ABB6-986BE022A5C0}" dt="2021-09-05T09:27:45.664" v="7441" actId="20577"/>
          <ac:spMkLst>
            <pc:docMk/>
            <pc:sldMk cId="622696757" sldId="2218"/>
            <ac:spMk id="15" creationId="{1A838FE3-029B-432B-8B13-15ED8090A388}"/>
          </ac:spMkLst>
        </pc:spChg>
        <pc:spChg chg="add del mod">
          <ac:chgData name="Richard Ball" userId="c2c6c2dd-6ddc-437e-8cdd-d7a74390accc" providerId="ADAL" clId="{85D3D7AE-F4C9-4D6A-ABB6-986BE022A5C0}" dt="2021-09-05T09:28:03.010" v="7462"/>
          <ac:spMkLst>
            <pc:docMk/>
            <pc:sldMk cId="622696757" sldId="2218"/>
            <ac:spMk id="16" creationId="{900D531F-DE51-4969-B0DC-E84EFD9A4F87}"/>
          </ac:spMkLst>
        </pc:spChg>
        <pc:spChg chg="add del mod">
          <ac:chgData name="Richard Ball" userId="c2c6c2dd-6ddc-437e-8cdd-d7a74390accc" providerId="ADAL" clId="{85D3D7AE-F4C9-4D6A-ABB6-986BE022A5C0}" dt="2021-09-05T09:28:13.333" v="7465" actId="478"/>
          <ac:spMkLst>
            <pc:docMk/>
            <pc:sldMk cId="622696757" sldId="2218"/>
            <ac:spMk id="18" creationId="{2F7DE8C1-D411-4943-A95D-C3516D2E2901}"/>
          </ac:spMkLst>
        </pc:spChg>
        <pc:spChg chg="add mod">
          <ac:chgData name="Richard Ball" userId="c2c6c2dd-6ddc-437e-8cdd-d7a74390accc" providerId="ADAL" clId="{85D3D7AE-F4C9-4D6A-ABB6-986BE022A5C0}" dt="2021-09-05T10:10:36.370" v="8335" actId="14100"/>
          <ac:spMkLst>
            <pc:docMk/>
            <pc:sldMk cId="622696757" sldId="2218"/>
            <ac:spMk id="20" creationId="{F4C376E9-8CB5-4DF1-BE02-E8885FF3ACDF}"/>
          </ac:spMkLst>
        </pc:spChg>
        <pc:picChg chg="add mod modCrop">
          <ac:chgData name="Richard Ball" userId="c2c6c2dd-6ddc-437e-8cdd-d7a74390accc" providerId="ADAL" clId="{85D3D7AE-F4C9-4D6A-ABB6-986BE022A5C0}" dt="2021-09-05T09:14:15.641" v="7149" actId="14100"/>
          <ac:picMkLst>
            <pc:docMk/>
            <pc:sldMk cId="622696757" sldId="2218"/>
            <ac:picMk id="3" creationId="{4001CA0A-80F8-4DCD-AD6B-08018049960F}"/>
          </ac:picMkLst>
        </pc:picChg>
        <pc:picChg chg="add del">
          <ac:chgData name="Richard Ball" userId="c2c6c2dd-6ddc-437e-8cdd-d7a74390accc" providerId="ADAL" clId="{85D3D7AE-F4C9-4D6A-ABB6-986BE022A5C0}" dt="2021-09-05T09:25:35.877" v="7260" actId="478"/>
          <ac:picMkLst>
            <pc:docMk/>
            <pc:sldMk cId="622696757" sldId="2218"/>
            <ac:picMk id="11" creationId="{E87B813C-5785-4CE2-9F43-32FF3566966D}"/>
          </ac:picMkLst>
        </pc:picChg>
        <pc:picChg chg="add mod">
          <ac:chgData name="Richard Ball" userId="c2c6c2dd-6ddc-437e-8cdd-d7a74390accc" providerId="ADAL" clId="{85D3D7AE-F4C9-4D6A-ABB6-986BE022A5C0}" dt="2021-09-05T09:53:37.685" v="7810"/>
          <ac:picMkLst>
            <pc:docMk/>
            <pc:sldMk cId="622696757" sldId="2218"/>
            <ac:picMk id="21" creationId="{40BEAFFE-5D61-40F3-BE24-936521709EC2}"/>
          </ac:picMkLst>
        </pc:picChg>
        <pc:cxnChg chg="add mod">
          <ac:chgData name="Richard Ball" userId="c2c6c2dd-6ddc-437e-8cdd-d7a74390accc" providerId="ADAL" clId="{85D3D7AE-F4C9-4D6A-ABB6-986BE022A5C0}" dt="2021-09-05T09:14:35.269" v="7152" actId="1076"/>
          <ac:cxnSpMkLst>
            <pc:docMk/>
            <pc:sldMk cId="622696757" sldId="2218"/>
            <ac:cxnSpMk id="5" creationId="{20AFCCEB-C75D-4908-8666-35C2557FBAA1}"/>
          </ac:cxnSpMkLst>
        </pc:cxnChg>
        <pc:cxnChg chg="add del mod">
          <ac:chgData name="Richard Ball" userId="c2c6c2dd-6ddc-437e-8cdd-d7a74390accc" providerId="ADAL" clId="{85D3D7AE-F4C9-4D6A-ABB6-986BE022A5C0}" dt="2021-09-05T09:25:03.690" v="7209" actId="478"/>
          <ac:cxnSpMkLst>
            <pc:docMk/>
            <pc:sldMk cId="622696757" sldId="2218"/>
            <ac:cxnSpMk id="8" creationId="{D73449D8-5B6B-4ACF-B30E-42EE5C81B75C}"/>
          </ac:cxnSpMkLst>
        </pc:cxnChg>
        <pc:cxnChg chg="add mod">
          <ac:chgData name="Richard Ball" userId="c2c6c2dd-6ddc-437e-8cdd-d7a74390accc" providerId="ADAL" clId="{85D3D7AE-F4C9-4D6A-ABB6-986BE022A5C0}" dt="2021-09-05T09:27:30.678" v="7435" actId="14100"/>
          <ac:cxnSpMkLst>
            <pc:docMk/>
            <pc:sldMk cId="622696757" sldId="2218"/>
            <ac:cxnSpMk id="12" creationId="{70ECFBD2-96F9-408C-824F-2BDED84138F0}"/>
          </ac:cxnSpMkLst>
        </pc:cxnChg>
      </pc:sldChg>
      <pc:sldChg chg="addSp modSp new del mod ord">
        <pc:chgData name="Richard Ball" userId="c2c6c2dd-6ddc-437e-8cdd-d7a74390accc" providerId="ADAL" clId="{85D3D7AE-F4C9-4D6A-ABB6-986BE022A5C0}" dt="2021-09-05T11:04:11.201" v="8822" actId="47"/>
        <pc:sldMkLst>
          <pc:docMk/>
          <pc:sldMk cId="80251964" sldId="2219"/>
        </pc:sldMkLst>
        <pc:picChg chg="add mod modCrop">
          <ac:chgData name="Richard Ball" userId="c2c6c2dd-6ddc-437e-8cdd-d7a74390accc" providerId="ADAL" clId="{85D3D7AE-F4C9-4D6A-ABB6-986BE022A5C0}" dt="2021-09-05T09:20:48.994" v="7208" actId="14100"/>
          <ac:picMkLst>
            <pc:docMk/>
            <pc:sldMk cId="80251964" sldId="2219"/>
            <ac:picMk id="3" creationId="{435EE81C-11D6-409E-9399-2BC5F1B3A0AD}"/>
          </ac:picMkLst>
        </pc:picChg>
      </pc:sldChg>
      <pc:sldChg chg="new del">
        <pc:chgData name="Richard Ball" userId="c2c6c2dd-6ddc-437e-8cdd-d7a74390accc" providerId="ADAL" clId="{85D3D7AE-F4C9-4D6A-ABB6-986BE022A5C0}" dt="2021-09-05T09:18:44.694" v="7200" actId="47"/>
        <pc:sldMkLst>
          <pc:docMk/>
          <pc:sldMk cId="3634378703" sldId="2219"/>
        </pc:sldMkLst>
      </pc:sldChg>
      <pc:sldChg chg="addSp modSp new del mod">
        <pc:chgData name="Richard Ball" userId="c2c6c2dd-6ddc-437e-8cdd-d7a74390accc" providerId="ADAL" clId="{85D3D7AE-F4C9-4D6A-ABB6-986BE022A5C0}" dt="2021-09-05T11:04:11.201" v="8822" actId="47"/>
        <pc:sldMkLst>
          <pc:docMk/>
          <pc:sldMk cId="4240362307" sldId="2220"/>
        </pc:sldMkLst>
        <pc:spChg chg="mod">
          <ac:chgData name="Richard Ball" userId="c2c6c2dd-6ddc-437e-8cdd-d7a74390accc" providerId="ADAL" clId="{85D3D7AE-F4C9-4D6A-ABB6-986BE022A5C0}" dt="2021-09-05T09:36:17.492" v="7635" actId="120"/>
          <ac:spMkLst>
            <pc:docMk/>
            <pc:sldMk cId="4240362307" sldId="2220"/>
            <ac:spMk id="2" creationId="{728CCD62-40A3-45BE-B098-A574B6B7B95F}"/>
          </ac:spMkLst>
        </pc:spChg>
        <pc:spChg chg="add mod">
          <ac:chgData name="Richard Ball" userId="c2c6c2dd-6ddc-437e-8cdd-d7a74390accc" providerId="ADAL" clId="{85D3D7AE-F4C9-4D6A-ABB6-986BE022A5C0}" dt="2021-09-05T09:36:28.958" v="7639" actId="20577"/>
          <ac:spMkLst>
            <pc:docMk/>
            <pc:sldMk cId="4240362307" sldId="2220"/>
            <ac:spMk id="4" creationId="{9FE81DD6-1D12-430C-9626-E97E4EA09898}"/>
          </ac:spMkLst>
        </pc:spChg>
        <pc:picChg chg="add mod">
          <ac:chgData name="Richard Ball" userId="c2c6c2dd-6ddc-437e-8cdd-d7a74390accc" providerId="ADAL" clId="{85D3D7AE-F4C9-4D6A-ABB6-986BE022A5C0}" dt="2021-09-05T09:50:05.179" v="7735" actId="1076"/>
          <ac:picMkLst>
            <pc:docMk/>
            <pc:sldMk cId="4240362307" sldId="2220"/>
            <ac:picMk id="9218" creationId="{8725DF4F-8343-43B1-B5E6-E47F33419E51}"/>
          </ac:picMkLst>
        </pc:picChg>
      </pc:sldChg>
      <pc:sldChg chg="addSp modSp new del mod">
        <pc:chgData name="Richard Ball" userId="c2c6c2dd-6ddc-437e-8cdd-d7a74390accc" providerId="ADAL" clId="{85D3D7AE-F4C9-4D6A-ABB6-986BE022A5C0}" dt="2021-09-05T11:04:11.201" v="8822" actId="47"/>
        <pc:sldMkLst>
          <pc:docMk/>
          <pc:sldMk cId="1282171835" sldId="2221"/>
        </pc:sldMkLst>
        <pc:spChg chg="add mod">
          <ac:chgData name="Richard Ball" userId="c2c6c2dd-6ddc-437e-8cdd-d7a74390accc" providerId="ADAL" clId="{85D3D7AE-F4C9-4D6A-ABB6-986BE022A5C0}" dt="2021-09-05T10:11:28.410" v="8512" actId="403"/>
          <ac:spMkLst>
            <pc:docMk/>
            <pc:sldMk cId="1282171835" sldId="2221"/>
            <ac:spMk id="2" creationId="{3CBC7CAB-6F35-44D9-8D93-B895254BF2B5}"/>
          </ac:spMkLst>
        </pc:spChg>
      </pc:sldChg>
      <pc:sldChg chg="addSp modSp new del mod">
        <pc:chgData name="Richard Ball" userId="c2c6c2dd-6ddc-437e-8cdd-d7a74390accc" providerId="ADAL" clId="{85D3D7AE-F4C9-4D6A-ABB6-986BE022A5C0}" dt="2021-09-05T11:04:11.201" v="8822" actId="47"/>
        <pc:sldMkLst>
          <pc:docMk/>
          <pc:sldMk cId="3845849898" sldId="2222"/>
        </pc:sldMkLst>
        <pc:spChg chg="add mod">
          <ac:chgData name="Richard Ball" userId="c2c6c2dd-6ddc-437e-8cdd-d7a74390accc" providerId="ADAL" clId="{85D3D7AE-F4C9-4D6A-ABB6-986BE022A5C0}" dt="2021-09-05T09:54:41.729" v="7844" actId="20577"/>
          <ac:spMkLst>
            <pc:docMk/>
            <pc:sldMk cId="3845849898" sldId="2222"/>
            <ac:spMk id="2" creationId="{46D6BA9C-732D-44DA-BFCE-975343585AF5}"/>
          </ac:spMkLst>
        </pc:spChg>
      </pc:sldChg>
      <pc:sldChg chg="addSp modSp new del mod">
        <pc:chgData name="Richard Ball" userId="c2c6c2dd-6ddc-437e-8cdd-d7a74390accc" providerId="ADAL" clId="{85D3D7AE-F4C9-4D6A-ABB6-986BE022A5C0}" dt="2021-09-05T10:43:29.698" v="8814" actId="47"/>
        <pc:sldMkLst>
          <pc:docMk/>
          <pc:sldMk cId="523616650" sldId="2223"/>
        </pc:sldMkLst>
        <pc:picChg chg="add mod">
          <ac:chgData name="Richard Ball" userId="c2c6c2dd-6ddc-437e-8cdd-d7a74390accc" providerId="ADAL" clId="{85D3D7AE-F4C9-4D6A-ABB6-986BE022A5C0}" dt="2021-09-05T10:06:35.376" v="7922" actId="14100"/>
          <ac:picMkLst>
            <pc:docMk/>
            <pc:sldMk cId="523616650" sldId="2223"/>
            <ac:picMk id="2" creationId="{4FE2F9D7-354E-445A-AFCD-F11C042A6440}"/>
          </ac:picMkLst>
        </pc:picChg>
      </pc:sldChg>
      <pc:sldChg chg="addSp modSp add del mod modAnim">
        <pc:chgData name="Richard Ball" userId="c2c6c2dd-6ddc-437e-8cdd-d7a74390accc" providerId="ADAL" clId="{85D3D7AE-F4C9-4D6A-ABB6-986BE022A5C0}" dt="2021-09-05T11:04:11.201" v="8822" actId="47"/>
        <pc:sldMkLst>
          <pc:docMk/>
          <pc:sldMk cId="1236596216" sldId="2224"/>
        </pc:sldMkLst>
        <pc:spChg chg="add mod">
          <ac:chgData name="Richard Ball" userId="c2c6c2dd-6ddc-437e-8cdd-d7a74390accc" providerId="ADAL" clId="{85D3D7AE-F4C9-4D6A-ABB6-986BE022A5C0}" dt="2021-09-05T10:08:49.619" v="8164" actId="1076"/>
          <ac:spMkLst>
            <pc:docMk/>
            <pc:sldMk cId="1236596216" sldId="2224"/>
            <ac:spMk id="3" creationId="{D58C30EE-7EDB-4F6F-90B4-D17EE06BB4D9}"/>
          </ac:spMkLst>
        </pc:spChg>
        <pc:spChg chg="add mod">
          <ac:chgData name="Richard Ball" userId="c2c6c2dd-6ddc-437e-8cdd-d7a74390accc" providerId="ADAL" clId="{85D3D7AE-F4C9-4D6A-ABB6-986BE022A5C0}" dt="2021-09-05T10:09:43.040" v="8316" actId="403"/>
          <ac:spMkLst>
            <pc:docMk/>
            <pc:sldMk cId="1236596216" sldId="2224"/>
            <ac:spMk id="5" creationId="{F21DA226-897E-4FB2-A4A5-3FE8AEF5B426}"/>
          </ac:spMkLst>
        </pc:spChg>
        <pc:spChg chg="add mod">
          <ac:chgData name="Richard Ball" userId="c2c6c2dd-6ddc-437e-8cdd-d7a74390accc" providerId="ADAL" clId="{85D3D7AE-F4C9-4D6A-ABB6-986BE022A5C0}" dt="2021-09-05T10:10:10.375" v="8328" actId="1076"/>
          <ac:spMkLst>
            <pc:docMk/>
            <pc:sldMk cId="1236596216" sldId="2224"/>
            <ac:spMk id="7" creationId="{D48196CD-34CF-4312-9698-5CCC80F1D403}"/>
          </ac:spMkLst>
        </pc:spChg>
        <pc:picChg chg="mod modCrop">
          <ac:chgData name="Richard Ball" userId="c2c6c2dd-6ddc-437e-8cdd-d7a74390accc" providerId="ADAL" clId="{85D3D7AE-F4C9-4D6A-ABB6-986BE022A5C0}" dt="2021-09-05T10:09:50.613" v="8319" actId="732"/>
          <ac:picMkLst>
            <pc:docMk/>
            <pc:sldMk cId="1236596216" sldId="2224"/>
            <ac:picMk id="2" creationId="{4FE2F9D7-354E-445A-AFCD-F11C042A6440}"/>
          </ac:picMkLst>
        </pc:picChg>
        <pc:picChg chg="add mod">
          <ac:chgData name="Richard Ball" userId="c2c6c2dd-6ddc-437e-8cdd-d7a74390accc" providerId="ADAL" clId="{85D3D7AE-F4C9-4D6A-ABB6-986BE022A5C0}" dt="2021-09-05T10:08:46.943" v="8163" actId="1076"/>
          <ac:picMkLst>
            <pc:docMk/>
            <pc:sldMk cId="1236596216" sldId="2224"/>
            <ac:picMk id="4" creationId="{639A96E5-285F-4E1D-904F-5E22B2EC5282}"/>
          </ac:picMkLst>
        </pc:picChg>
      </pc:sldChg>
      <pc:sldChg chg="delSp modSp mod ord delAnim modAnim">
        <pc:chgData name="Richard Ball" userId="c2c6c2dd-6ddc-437e-8cdd-d7a74390accc" providerId="ADAL" clId="{85D3D7AE-F4C9-4D6A-ABB6-986BE022A5C0}" dt="2021-09-05T10:37:32.378" v="8539"/>
        <pc:sldMkLst>
          <pc:docMk/>
          <pc:sldMk cId="2402013745" sldId="2225"/>
        </pc:sldMkLst>
        <pc:spChg chg="del mod">
          <ac:chgData name="Richard Ball" userId="c2c6c2dd-6ddc-437e-8cdd-d7a74390accc" providerId="ADAL" clId="{85D3D7AE-F4C9-4D6A-ABB6-986BE022A5C0}" dt="2021-09-05T10:37:04.652" v="8533"/>
          <ac:spMkLst>
            <pc:docMk/>
            <pc:sldMk cId="2402013745" sldId="2225"/>
            <ac:spMk id="9" creationId="{00000000-0000-0000-0000-000000000000}"/>
          </ac:spMkLst>
        </pc:spChg>
        <pc:graphicFrameChg chg="modGraphic">
          <ac:chgData name="Richard Ball" userId="c2c6c2dd-6ddc-437e-8cdd-d7a74390accc" providerId="ADAL" clId="{85D3D7AE-F4C9-4D6A-ABB6-986BE022A5C0}" dt="2021-09-05T10:36:56.547" v="8531" actId="20577"/>
          <ac:graphicFrameMkLst>
            <pc:docMk/>
            <pc:sldMk cId="2402013745" sldId="2225"/>
            <ac:graphicFrameMk id="8" creationId="{00000000-0000-0000-0000-000000000000}"/>
          </ac:graphicFrameMkLst>
        </pc:graphicFrameChg>
      </pc:sldChg>
      <pc:sldChg chg="del">
        <pc:chgData name="Richard Ball" userId="c2c6c2dd-6ddc-437e-8cdd-d7a74390accc" providerId="ADAL" clId="{85D3D7AE-F4C9-4D6A-ABB6-986BE022A5C0}" dt="2021-09-05T10:39:11.422" v="8545" actId="47"/>
        <pc:sldMkLst>
          <pc:docMk/>
          <pc:sldMk cId="1435941307" sldId="2226"/>
        </pc:sldMkLst>
      </pc:sldChg>
      <pc:sldChg chg="del">
        <pc:chgData name="Richard Ball" userId="c2c6c2dd-6ddc-437e-8cdd-d7a74390accc" providerId="ADAL" clId="{85D3D7AE-F4C9-4D6A-ABB6-986BE022A5C0}" dt="2021-09-05T10:39:12.024" v="8548" actId="47"/>
        <pc:sldMkLst>
          <pc:docMk/>
          <pc:sldMk cId="1916303512" sldId="2227"/>
        </pc:sldMkLst>
      </pc:sldChg>
      <pc:sldChg chg="modSp mod">
        <pc:chgData name="Richard Ball" userId="c2c6c2dd-6ddc-437e-8cdd-d7a74390accc" providerId="ADAL" clId="{85D3D7AE-F4C9-4D6A-ABB6-986BE022A5C0}" dt="2021-09-05T10:42:27.707" v="8811" actId="20577"/>
        <pc:sldMkLst>
          <pc:docMk/>
          <pc:sldMk cId="2115436217" sldId="2228"/>
        </pc:sldMkLst>
        <pc:spChg chg="mod">
          <ac:chgData name="Richard Ball" userId="c2c6c2dd-6ddc-437e-8cdd-d7a74390accc" providerId="ADAL" clId="{85D3D7AE-F4C9-4D6A-ABB6-986BE022A5C0}" dt="2021-09-05T10:42:10.447" v="8744" actId="20577"/>
          <ac:spMkLst>
            <pc:docMk/>
            <pc:sldMk cId="2115436217" sldId="2228"/>
            <ac:spMk id="2" creationId="{1ECC2C5C-36F3-4B47-A1C7-7F1EFB23A286}"/>
          </ac:spMkLst>
        </pc:spChg>
        <pc:spChg chg="mod">
          <ac:chgData name="Richard Ball" userId="c2c6c2dd-6ddc-437e-8cdd-d7a74390accc" providerId="ADAL" clId="{85D3D7AE-F4C9-4D6A-ABB6-986BE022A5C0}" dt="2021-09-05T10:42:27.707" v="8811" actId="20577"/>
          <ac:spMkLst>
            <pc:docMk/>
            <pc:sldMk cId="2115436217" sldId="2228"/>
            <ac:spMk id="3" creationId="{54FD9A6F-888D-40A4-B6B0-19669900088F}"/>
          </ac:spMkLst>
        </pc:spChg>
      </pc:sldChg>
      <pc:sldChg chg="modSp mod">
        <pc:chgData name="Richard Ball" userId="c2c6c2dd-6ddc-437e-8cdd-d7a74390accc" providerId="ADAL" clId="{85D3D7AE-F4C9-4D6A-ABB6-986BE022A5C0}" dt="2021-09-05T10:41:37.044" v="8733" actId="20577"/>
        <pc:sldMkLst>
          <pc:docMk/>
          <pc:sldMk cId="3319575077" sldId="2229"/>
        </pc:sldMkLst>
        <pc:spChg chg="mod">
          <ac:chgData name="Richard Ball" userId="c2c6c2dd-6ddc-437e-8cdd-d7a74390accc" providerId="ADAL" clId="{85D3D7AE-F4C9-4D6A-ABB6-986BE022A5C0}" dt="2021-09-05T10:41:37.044" v="8733" actId="20577"/>
          <ac:spMkLst>
            <pc:docMk/>
            <pc:sldMk cId="3319575077" sldId="2229"/>
            <ac:spMk id="4" creationId="{DA0E2A41-0C3E-490A-B9B5-A3373FD6F592}"/>
          </ac:spMkLst>
        </pc:spChg>
      </pc:sldChg>
      <pc:sldChg chg="modSp del mod">
        <pc:chgData name="Richard Ball" userId="c2c6c2dd-6ddc-437e-8cdd-d7a74390accc" providerId="ADAL" clId="{85D3D7AE-F4C9-4D6A-ABB6-986BE022A5C0}" dt="2021-09-05T11:04:11.201" v="8822" actId="47"/>
        <pc:sldMkLst>
          <pc:docMk/>
          <pc:sldMk cId="3039925376" sldId="2233"/>
        </pc:sldMkLst>
        <pc:spChg chg="mod">
          <ac:chgData name="Richard Ball" userId="c2c6c2dd-6ddc-437e-8cdd-d7a74390accc" providerId="ADAL" clId="{85D3D7AE-F4C9-4D6A-ABB6-986BE022A5C0}" dt="2021-09-05T10:42:54.176" v="8813" actId="20577"/>
          <ac:spMkLst>
            <pc:docMk/>
            <pc:sldMk cId="3039925376" sldId="2233"/>
            <ac:spMk id="2" creationId="{85DA3227-042D-4D61-9435-5DF63B8A5CA7}"/>
          </ac:spMkLst>
        </pc:spChg>
      </pc:sldChg>
      <pc:sldChg chg="add del">
        <pc:chgData name="Richard Ball" userId="c2c6c2dd-6ddc-437e-8cdd-d7a74390accc" providerId="ADAL" clId="{85D3D7AE-F4C9-4D6A-ABB6-986BE022A5C0}" dt="2021-09-05T11:04:11.201" v="8822" actId="47"/>
        <pc:sldMkLst>
          <pc:docMk/>
          <pc:sldMk cId="1488675444" sldId="2234"/>
        </pc:sldMkLst>
      </pc:sldChg>
      <pc:sldMasterChg chg="modSp modSldLayout">
        <pc:chgData name="Richard Ball" userId="c2c6c2dd-6ddc-437e-8cdd-d7a74390accc" providerId="ADAL" clId="{85D3D7AE-F4C9-4D6A-ABB6-986BE022A5C0}" dt="2021-09-05T07:54:20.273" v="4312"/>
        <pc:sldMasterMkLst>
          <pc:docMk/>
          <pc:sldMasterMk cId="0" sldId="2147483648"/>
        </pc:sldMasterMkLst>
        <pc:spChg chg="mod">
          <ac:chgData name="Richard Ball" userId="c2c6c2dd-6ddc-437e-8cdd-d7a74390accc" providerId="ADAL" clId="{85D3D7AE-F4C9-4D6A-ABB6-986BE022A5C0}" dt="2021-09-05T07:54:20.273" v="4312"/>
          <ac:spMkLst>
            <pc:docMk/>
            <pc:sldMasterMk cId="0" sldId="2147483648"/>
            <ac:spMk id="4" creationId="{758A5202-A14F-4FF7-AD50-08E0A91FCF2A}"/>
          </ac:spMkLst>
        </pc:spChg>
        <pc:spChg chg="mod">
          <ac:chgData name="Richard Ball" userId="c2c6c2dd-6ddc-437e-8cdd-d7a74390accc" providerId="ADAL" clId="{85D3D7AE-F4C9-4D6A-ABB6-986BE022A5C0}" dt="2021-09-05T07:54:20.273" v="4312"/>
          <ac:spMkLst>
            <pc:docMk/>
            <pc:sldMasterMk cId="0" sldId="2147483648"/>
            <ac:spMk id="5" creationId="{4C9514D6-7683-45BF-BB70-AA11F8D45E9A}"/>
          </ac:spMkLst>
        </pc:spChg>
        <pc:spChg chg="mod">
          <ac:chgData name="Richard Ball" userId="c2c6c2dd-6ddc-437e-8cdd-d7a74390accc" providerId="ADAL" clId="{85D3D7AE-F4C9-4D6A-ABB6-986BE022A5C0}" dt="2021-09-05T07:54:20.273" v="4312"/>
          <ac:spMkLst>
            <pc:docMk/>
            <pc:sldMasterMk cId="0" sldId="2147483648"/>
            <ac:spMk id="6" creationId="{B1F3E6D8-031A-4841-A549-0B556184F204}"/>
          </ac:spMkLst>
        </pc:spChg>
        <pc:spChg chg="mod">
          <ac:chgData name="Richard Ball" userId="c2c6c2dd-6ddc-437e-8cdd-d7a74390accc" providerId="ADAL" clId="{85D3D7AE-F4C9-4D6A-ABB6-986BE022A5C0}" dt="2021-09-05T07:54:20.273" v="4312"/>
          <ac:spMkLst>
            <pc:docMk/>
            <pc:sldMasterMk cId="0" sldId="2147483648"/>
            <ac:spMk id="1026" creationId="{78BCF4BC-CFB5-483B-A91C-1B645FCED5B6}"/>
          </ac:spMkLst>
        </pc:spChg>
        <pc:spChg chg="mod">
          <ac:chgData name="Richard Ball" userId="c2c6c2dd-6ddc-437e-8cdd-d7a74390accc" providerId="ADAL" clId="{85D3D7AE-F4C9-4D6A-ABB6-986BE022A5C0}" dt="2021-09-05T07:54:20.273" v="4312"/>
          <ac:spMkLst>
            <pc:docMk/>
            <pc:sldMasterMk cId="0" sldId="2147483648"/>
            <ac:spMk id="1027" creationId="{16276FD6-9327-435D-8533-9658006EB439}"/>
          </ac:spMkLst>
        </pc:spChg>
        <pc:sldLayoutChg chg="modSp">
          <pc:chgData name="Richard Ball" userId="c2c6c2dd-6ddc-437e-8cdd-d7a74390accc" providerId="ADAL" clId="{85D3D7AE-F4C9-4D6A-ABB6-986BE022A5C0}" dt="2021-09-05T07:54:20.273" v="4312"/>
          <pc:sldLayoutMkLst>
            <pc:docMk/>
            <pc:sldMasterMk cId="0" sldId="2147483648"/>
            <pc:sldLayoutMk cId="4088014297" sldId="2147483649"/>
          </pc:sldLayoutMkLst>
          <pc:spChg chg="mod">
            <ac:chgData name="Richard Ball" userId="c2c6c2dd-6ddc-437e-8cdd-d7a74390accc" providerId="ADAL" clId="{85D3D7AE-F4C9-4D6A-ABB6-986BE022A5C0}" dt="2021-09-05T07:54:20.273" v="4312"/>
            <ac:spMkLst>
              <pc:docMk/>
              <pc:sldMasterMk cId="0" sldId="2147483648"/>
              <pc:sldLayoutMk cId="4088014297" sldId="2147483649"/>
              <ac:spMk id="2"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4088014297" sldId="2147483649"/>
              <ac:spMk id="3"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0" sldId="2147483648"/>
            <pc:sldLayoutMk cId="2317875296" sldId="2147483651"/>
          </pc:sldLayoutMkLst>
          <pc:spChg chg="mod">
            <ac:chgData name="Richard Ball" userId="c2c6c2dd-6ddc-437e-8cdd-d7a74390accc" providerId="ADAL" clId="{85D3D7AE-F4C9-4D6A-ABB6-986BE022A5C0}" dt="2021-09-05T07:54:20.273" v="4312"/>
            <ac:spMkLst>
              <pc:docMk/>
              <pc:sldMasterMk cId="0" sldId="2147483648"/>
              <pc:sldLayoutMk cId="2317875296" sldId="2147483651"/>
              <ac:spMk id="2"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2317875296" sldId="2147483651"/>
              <ac:spMk id="3"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0" sldId="2147483648"/>
            <pc:sldLayoutMk cId="3662098219" sldId="2147483652"/>
          </pc:sldLayoutMkLst>
          <pc:spChg chg="mod">
            <ac:chgData name="Richard Ball" userId="c2c6c2dd-6ddc-437e-8cdd-d7a74390accc" providerId="ADAL" clId="{85D3D7AE-F4C9-4D6A-ABB6-986BE022A5C0}" dt="2021-09-05T07:54:20.273" v="4312"/>
            <ac:spMkLst>
              <pc:docMk/>
              <pc:sldMasterMk cId="0" sldId="2147483648"/>
              <pc:sldLayoutMk cId="3662098219" sldId="2147483652"/>
              <ac:spMk id="3"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3662098219" sldId="2147483652"/>
              <ac:spMk id="4"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0" sldId="2147483648"/>
            <pc:sldLayoutMk cId="473109466" sldId="2147483653"/>
          </pc:sldLayoutMkLst>
          <pc:spChg chg="mod">
            <ac:chgData name="Richard Ball" userId="c2c6c2dd-6ddc-437e-8cdd-d7a74390accc" providerId="ADAL" clId="{85D3D7AE-F4C9-4D6A-ABB6-986BE022A5C0}" dt="2021-09-05T07:54:20.273" v="4312"/>
            <ac:spMkLst>
              <pc:docMk/>
              <pc:sldMasterMk cId="0" sldId="2147483648"/>
              <pc:sldLayoutMk cId="473109466" sldId="2147483653"/>
              <ac:spMk id="3"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473109466" sldId="2147483653"/>
              <ac:spMk id="4"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473109466" sldId="2147483653"/>
              <ac:spMk id="5"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473109466" sldId="2147483653"/>
              <ac:spMk id="6"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0" sldId="2147483648"/>
            <pc:sldLayoutMk cId="3855817648" sldId="2147483656"/>
          </pc:sldLayoutMkLst>
          <pc:spChg chg="mod">
            <ac:chgData name="Richard Ball" userId="c2c6c2dd-6ddc-437e-8cdd-d7a74390accc" providerId="ADAL" clId="{85D3D7AE-F4C9-4D6A-ABB6-986BE022A5C0}" dt="2021-09-05T07:54:20.273" v="4312"/>
            <ac:spMkLst>
              <pc:docMk/>
              <pc:sldMasterMk cId="0" sldId="2147483648"/>
              <pc:sldLayoutMk cId="3855817648" sldId="2147483656"/>
              <ac:spMk id="2"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3855817648" sldId="2147483656"/>
              <ac:spMk id="3"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3855817648" sldId="2147483656"/>
              <ac:spMk id="4"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0" sldId="2147483648"/>
            <pc:sldLayoutMk cId="1774521468" sldId="2147483657"/>
          </pc:sldLayoutMkLst>
          <pc:spChg chg="mod">
            <ac:chgData name="Richard Ball" userId="c2c6c2dd-6ddc-437e-8cdd-d7a74390accc" providerId="ADAL" clId="{85D3D7AE-F4C9-4D6A-ABB6-986BE022A5C0}" dt="2021-09-05T07:54:20.273" v="4312"/>
            <ac:spMkLst>
              <pc:docMk/>
              <pc:sldMasterMk cId="0" sldId="2147483648"/>
              <pc:sldLayoutMk cId="1774521468" sldId="2147483657"/>
              <ac:spMk id="2"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1774521468" sldId="2147483657"/>
              <ac:spMk id="3"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1774521468" sldId="2147483657"/>
              <ac:spMk id="4"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0" sldId="2147483648"/>
            <pc:sldLayoutMk cId="2815657826" sldId="2147483659"/>
          </pc:sldLayoutMkLst>
          <pc:spChg chg="mod">
            <ac:chgData name="Richard Ball" userId="c2c6c2dd-6ddc-437e-8cdd-d7a74390accc" providerId="ADAL" clId="{85D3D7AE-F4C9-4D6A-ABB6-986BE022A5C0}" dt="2021-09-05T07:54:20.273" v="4312"/>
            <ac:spMkLst>
              <pc:docMk/>
              <pc:sldMasterMk cId="0" sldId="2147483648"/>
              <pc:sldLayoutMk cId="2815657826" sldId="2147483659"/>
              <ac:spMk id="2" creationId="{00000000-0000-0000-0000-000000000000}"/>
            </ac:spMkLst>
          </pc:spChg>
          <pc:spChg chg="mod">
            <ac:chgData name="Richard Ball" userId="c2c6c2dd-6ddc-437e-8cdd-d7a74390accc" providerId="ADAL" clId="{85D3D7AE-F4C9-4D6A-ABB6-986BE022A5C0}" dt="2021-09-05T07:54:20.273" v="4312"/>
            <ac:spMkLst>
              <pc:docMk/>
              <pc:sldMasterMk cId="0" sldId="2147483648"/>
              <pc:sldLayoutMk cId="2815657826" sldId="2147483659"/>
              <ac:spMk id="3" creationId="{00000000-0000-0000-0000-000000000000}"/>
            </ac:spMkLst>
          </pc:spChg>
        </pc:sldLayoutChg>
      </pc:sldMasterChg>
      <pc:sldMasterChg chg="modSp modSldLayout">
        <pc:chgData name="Richard Ball" userId="c2c6c2dd-6ddc-437e-8cdd-d7a74390accc" providerId="ADAL" clId="{85D3D7AE-F4C9-4D6A-ABB6-986BE022A5C0}" dt="2021-09-05T07:54:20.273" v="4312"/>
        <pc:sldMasterMkLst>
          <pc:docMk/>
          <pc:sldMasterMk cId="1856076111" sldId="2147483660"/>
        </pc:sldMasterMkLst>
        <pc:spChg chg="mod">
          <ac:chgData name="Richard Ball" userId="c2c6c2dd-6ddc-437e-8cdd-d7a74390accc" providerId="ADAL" clId="{85D3D7AE-F4C9-4D6A-ABB6-986BE022A5C0}" dt="2021-09-05T07:54:20.273" v="4312"/>
          <ac:spMkLst>
            <pc:docMk/>
            <pc:sldMasterMk cId="1856076111" sldId="2147483660"/>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ac:spMk id="4"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ac:spMk id="5"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ac:spMk id="6"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ac:spMk id="14"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ac:spMk id="16" creationId="{00000000-0000-0000-0000-000000000000}"/>
          </ac:spMkLst>
        </pc:spChg>
        <pc:picChg chg="mod">
          <ac:chgData name="Richard Ball" userId="c2c6c2dd-6ddc-437e-8cdd-d7a74390accc" providerId="ADAL" clId="{85D3D7AE-F4C9-4D6A-ABB6-986BE022A5C0}" dt="2021-09-05T07:54:20.273" v="4312"/>
          <ac:picMkLst>
            <pc:docMk/>
            <pc:sldMasterMk cId="1856076111" sldId="2147483660"/>
            <ac:picMk id="7" creationId="{00000000-0000-0000-0000-000000000000}"/>
          </ac:picMkLst>
        </pc:picChg>
        <pc:picChg chg="mod">
          <ac:chgData name="Richard Ball" userId="c2c6c2dd-6ddc-437e-8cdd-d7a74390accc" providerId="ADAL" clId="{85D3D7AE-F4C9-4D6A-ABB6-986BE022A5C0}" dt="2021-09-05T07:54:20.273" v="4312"/>
          <ac:picMkLst>
            <pc:docMk/>
            <pc:sldMasterMk cId="1856076111" sldId="2147483660"/>
            <ac:picMk id="8" creationId="{00000000-0000-0000-0000-000000000000}"/>
          </ac:picMkLst>
        </pc:picChg>
        <pc:picChg chg="mod">
          <ac:chgData name="Richard Ball" userId="c2c6c2dd-6ddc-437e-8cdd-d7a74390accc" providerId="ADAL" clId="{85D3D7AE-F4C9-4D6A-ABB6-986BE022A5C0}" dt="2021-09-05T07:54:20.273" v="4312"/>
          <ac:picMkLst>
            <pc:docMk/>
            <pc:sldMasterMk cId="1856076111" sldId="2147483660"/>
            <ac:picMk id="9" creationId="{00000000-0000-0000-0000-000000000000}"/>
          </ac:picMkLst>
        </pc:picChg>
        <pc:picChg chg="mod">
          <ac:chgData name="Richard Ball" userId="c2c6c2dd-6ddc-437e-8cdd-d7a74390accc" providerId="ADAL" clId="{85D3D7AE-F4C9-4D6A-ABB6-986BE022A5C0}" dt="2021-09-05T07:54:20.273" v="4312"/>
          <ac:picMkLst>
            <pc:docMk/>
            <pc:sldMasterMk cId="1856076111" sldId="2147483660"/>
            <ac:picMk id="10" creationId="{00000000-0000-0000-0000-000000000000}"/>
          </ac:picMkLst>
        </pc:picChg>
        <pc:sldLayoutChg chg="modSp">
          <pc:chgData name="Richard Ball" userId="c2c6c2dd-6ddc-437e-8cdd-d7a74390accc" providerId="ADAL" clId="{85D3D7AE-F4C9-4D6A-ABB6-986BE022A5C0}" dt="2021-09-05T07:54:20.273" v="4312"/>
          <pc:sldLayoutMkLst>
            <pc:docMk/>
            <pc:sldMasterMk cId="1856076111" sldId="2147483660"/>
            <pc:sldLayoutMk cId="2311874526" sldId="2147483661"/>
          </pc:sldLayoutMkLst>
          <pc:spChg chg="mod">
            <ac:chgData name="Richard Ball" userId="c2c6c2dd-6ddc-437e-8cdd-d7a74390accc" providerId="ADAL" clId="{85D3D7AE-F4C9-4D6A-ABB6-986BE022A5C0}" dt="2021-09-05T07:54:20.273" v="4312"/>
            <ac:spMkLst>
              <pc:docMk/>
              <pc:sldMasterMk cId="1856076111" sldId="2147483660"/>
              <pc:sldLayoutMk cId="2311874526" sldId="2147483661"/>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311874526" sldId="2147483661"/>
              <ac:spMk id="3"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2322257549" sldId="2147483663"/>
          </pc:sldLayoutMkLst>
          <pc:spChg chg="mod">
            <ac:chgData name="Richard Ball" userId="c2c6c2dd-6ddc-437e-8cdd-d7a74390accc" providerId="ADAL" clId="{85D3D7AE-F4C9-4D6A-ABB6-986BE022A5C0}" dt="2021-09-05T07:54:20.273" v="4312"/>
            <ac:spMkLst>
              <pc:docMk/>
              <pc:sldMasterMk cId="1856076111" sldId="2147483660"/>
              <pc:sldLayoutMk cId="2322257549" sldId="2147483663"/>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322257549" sldId="2147483663"/>
              <ac:spMk id="3"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2866758930" sldId="2147483664"/>
          </pc:sldLayoutMkLst>
          <pc:spChg chg="mod">
            <ac:chgData name="Richard Ball" userId="c2c6c2dd-6ddc-437e-8cdd-d7a74390accc" providerId="ADAL" clId="{85D3D7AE-F4C9-4D6A-ABB6-986BE022A5C0}" dt="2021-09-05T07:54:20.273" v="4312"/>
            <ac:spMkLst>
              <pc:docMk/>
              <pc:sldMasterMk cId="1856076111" sldId="2147483660"/>
              <pc:sldLayoutMk cId="2866758930" sldId="2147483664"/>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866758930" sldId="2147483664"/>
              <ac:spMk id="4"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1421279206" sldId="2147483665"/>
          </pc:sldLayoutMkLst>
          <pc:spChg chg="mod">
            <ac:chgData name="Richard Ball" userId="c2c6c2dd-6ddc-437e-8cdd-d7a74390accc" providerId="ADAL" clId="{85D3D7AE-F4C9-4D6A-ABB6-986BE022A5C0}" dt="2021-09-05T07:54:20.273" v="4312"/>
            <ac:spMkLst>
              <pc:docMk/>
              <pc:sldMasterMk cId="1856076111" sldId="2147483660"/>
              <pc:sldLayoutMk cId="1421279206" sldId="2147483665"/>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421279206" sldId="2147483665"/>
              <ac:spMk id="4"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421279206" sldId="2147483665"/>
              <ac:spMk id="5"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421279206" sldId="2147483665"/>
              <ac:spMk id="6"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1164778118" sldId="2147483668"/>
          </pc:sldLayoutMkLst>
          <pc:spChg chg="mod">
            <ac:chgData name="Richard Ball" userId="c2c6c2dd-6ddc-437e-8cdd-d7a74390accc" providerId="ADAL" clId="{85D3D7AE-F4C9-4D6A-ABB6-986BE022A5C0}" dt="2021-09-05T07:54:20.273" v="4312"/>
            <ac:spMkLst>
              <pc:docMk/>
              <pc:sldMasterMk cId="1856076111" sldId="2147483660"/>
              <pc:sldLayoutMk cId="1164778118" sldId="2147483668"/>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164778118" sldId="2147483668"/>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164778118" sldId="2147483668"/>
              <ac:spMk id="4"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1921816170" sldId="2147483669"/>
          </pc:sldLayoutMkLst>
          <pc:spChg chg="mod">
            <ac:chgData name="Richard Ball" userId="c2c6c2dd-6ddc-437e-8cdd-d7a74390accc" providerId="ADAL" clId="{85D3D7AE-F4C9-4D6A-ABB6-986BE022A5C0}" dt="2021-09-05T07:54:20.273" v="4312"/>
            <ac:spMkLst>
              <pc:docMk/>
              <pc:sldMasterMk cId="1856076111" sldId="2147483660"/>
              <pc:sldLayoutMk cId="1921816170" sldId="2147483669"/>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921816170" sldId="2147483669"/>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921816170" sldId="2147483669"/>
              <ac:spMk id="4"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1807714363" sldId="2147483670"/>
          </pc:sldLayoutMkLst>
          <pc:spChg chg="mod">
            <ac:chgData name="Richard Ball" userId="c2c6c2dd-6ddc-437e-8cdd-d7a74390accc" providerId="ADAL" clId="{85D3D7AE-F4C9-4D6A-ABB6-986BE022A5C0}" dt="2021-09-05T07:54:20.273" v="4312"/>
            <ac:spMkLst>
              <pc:docMk/>
              <pc:sldMasterMk cId="1856076111" sldId="2147483660"/>
              <pc:sldLayoutMk cId="1807714363" sldId="2147483670"/>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807714363" sldId="2147483670"/>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807714363" sldId="2147483670"/>
              <ac:spMk id="4"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4214765785" sldId="2147483671"/>
          </pc:sldLayoutMkLst>
          <pc:spChg chg="mod">
            <ac:chgData name="Richard Ball" userId="c2c6c2dd-6ddc-437e-8cdd-d7a74390accc" providerId="ADAL" clId="{85D3D7AE-F4C9-4D6A-ABB6-986BE022A5C0}" dt="2021-09-05T07:54:20.273" v="4312"/>
            <ac:spMkLst>
              <pc:docMk/>
              <pc:sldMasterMk cId="1856076111" sldId="2147483660"/>
              <pc:sldLayoutMk cId="4214765785" sldId="2147483671"/>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4214765785" sldId="2147483671"/>
              <ac:spMk id="8"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3225535484" sldId="2147483672"/>
          </pc:sldLayoutMkLst>
          <pc:spChg chg="mod">
            <ac:chgData name="Richard Ball" userId="c2c6c2dd-6ddc-437e-8cdd-d7a74390accc" providerId="ADAL" clId="{85D3D7AE-F4C9-4D6A-ABB6-986BE022A5C0}" dt="2021-09-05T07:54:20.273" v="4312"/>
            <ac:spMkLst>
              <pc:docMk/>
              <pc:sldMasterMk cId="1856076111" sldId="2147483660"/>
              <pc:sldLayoutMk cId="3225535484" sldId="2147483672"/>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3225535484" sldId="2147483672"/>
              <ac:spMk id="10"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3225535484" sldId="2147483672"/>
              <ac:spMk id="11"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3225535484" sldId="2147483672"/>
              <ac:spMk id="1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3225535484" sldId="2147483672"/>
              <ac:spMk id="15"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2926485151" sldId="2147483673"/>
          </pc:sldLayoutMkLst>
          <pc:spChg chg="mod">
            <ac:chgData name="Richard Ball" userId="c2c6c2dd-6ddc-437e-8cdd-d7a74390accc" providerId="ADAL" clId="{85D3D7AE-F4C9-4D6A-ABB6-986BE022A5C0}" dt="2021-09-05T07:54:20.273" v="4312"/>
            <ac:spMkLst>
              <pc:docMk/>
              <pc:sldMasterMk cId="1856076111" sldId="2147483660"/>
              <pc:sldLayoutMk cId="2926485151" sldId="2147483673"/>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926485151" sldId="2147483673"/>
              <ac:spMk id="3" creationId="{00000000-0000-0000-0000-000000000000}"/>
            </ac:spMkLst>
          </pc:spChg>
        </pc:sldLayoutChg>
        <pc:sldLayoutChg chg="modSp">
          <pc:chgData name="Richard Ball" userId="c2c6c2dd-6ddc-437e-8cdd-d7a74390accc" providerId="ADAL" clId="{85D3D7AE-F4C9-4D6A-ABB6-986BE022A5C0}" dt="2021-09-05T07:54:20.273" v="4312"/>
          <pc:sldLayoutMkLst>
            <pc:docMk/>
            <pc:sldMasterMk cId="1856076111" sldId="2147483660"/>
            <pc:sldLayoutMk cId="60869297" sldId="2147483674"/>
          </pc:sldLayoutMkLst>
          <pc:spChg chg="mod">
            <ac:chgData name="Richard Ball" userId="c2c6c2dd-6ddc-437e-8cdd-d7a74390accc" providerId="ADAL" clId="{85D3D7AE-F4C9-4D6A-ABB6-986BE022A5C0}" dt="2021-09-05T07:54:20.273" v="4312"/>
            <ac:spMkLst>
              <pc:docMk/>
              <pc:sldMasterMk cId="1856076111" sldId="2147483660"/>
              <pc:sldLayoutMk cId="60869297" sldId="2147483674"/>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60869297" sldId="2147483674"/>
              <ac:spMk id="5"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60869297" sldId="2147483674"/>
              <ac:spMk id="14"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60869297" sldId="2147483674"/>
              <ac:spMk id="16"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60869297" sldId="2147483674"/>
              <ac:spMk id="19"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60869297" sldId="2147483674"/>
              <ac:spMk id="20" creationId="{00000000-0000-0000-0000-000000000000}"/>
            </ac:spMkLst>
          </pc:spChg>
          <pc:cxnChg chg="mod">
            <ac:chgData name="Richard Ball" userId="c2c6c2dd-6ddc-437e-8cdd-d7a74390accc" providerId="ADAL" clId="{85D3D7AE-F4C9-4D6A-ABB6-986BE022A5C0}" dt="2021-09-05T07:54:20.273" v="4312"/>
            <ac:cxnSpMkLst>
              <pc:docMk/>
              <pc:sldMasterMk cId="1856076111" sldId="2147483660"/>
              <pc:sldLayoutMk cId="60869297" sldId="2147483674"/>
              <ac:cxnSpMk id="17" creationId="{00000000-0000-0000-0000-000000000000}"/>
            </ac:cxnSpMkLst>
          </pc:cxnChg>
          <pc:cxnChg chg="mod">
            <ac:chgData name="Richard Ball" userId="c2c6c2dd-6ddc-437e-8cdd-d7a74390accc" providerId="ADAL" clId="{85D3D7AE-F4C9-4D6A-ABB6-986BE022A5C0}" dt="2021-09-05T07:54:20.273" v="4312"/>
            <ac:cxnSpMkLst>
              <pc:docMk/>
              <pc:sldMasterMk cId="1856076111" sldId="2147483660"/>
              <pc:sldLayoutMk cId="60869297" sldId="2147483674"/>
              <ac:cxnSpMk id="18" creationId="{00000000-0000-0000-0000-000000000000}"/>
            </ac:cxnSpMkLst>
          </pc:cxnChg>
        </pc:sldLayoutChg>
        <pc:sldLayoutChg chg="modSp">
          <pc:chgData name="Richard Ball" userId="c2c6c2dd-6ddc-437e-8cdd-d7a74390accc" providerId="ADAL" clId="{85D3D7AE-F4C9-4D6A-ABB6-986BE022A5C0}" dt="2021-09-05T07:54:20.273" v="4312"/>
          <pc:sldLayoutMkLst>
            <pc:docMk/>
            <pc:sldMasterMk cId="1856076111" sldId="2147483660"/>
            <pc:sldLayoutMk cId="2580247197" sldId="2147483675"/>
          </pc:sldLayoutMkLst>
          <pc:spChg chg="mod">
            <ac:chgData name="Richard Ball" userId="c2c6c2dd-6ddc-437e-8cdd-d7a74390accc" providerId="ADAL" clId="{85D3D7AE-F4C9-4D6A-ABB6-986BE022A5C0}" dt="2021-09-05T07:54:20.273" v="4312"/>
            <ac:spMkLst>
              <pc:docMk/>
              <pc:sldMasterMk cId="1856076111" sldId="2147483660"/>
              <pc:sldLayoutMk cId="2580247197" sldId="2147483675"/>
              <ac:spMk id="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5"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14"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2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23"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24"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29"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30"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2580247197" sldId="2147483675"/>
              <ac:spMk id="31" creationId="{00000000-0000-0000-0000-000000000000}"/>
            </ac:spMkLst>
          </pc:spChg>
          <pc:cxnChg chg="mod">
            <ac:chgData name="Richard Ball" userId="c2c6c2dd-6ddc-437e-8cdd-d7a74390accc" providerId="ADAL" clId="{85D3D7AE-F4C9-4D6A-ABB6-986BE022A5C0}" dt="2021-09-05T07:54:20.273" v="4312"/>
            <ac:cxnSpMkLst>
              <pc:docMk/>
              <pc:sldMasterMk cId="1856076111" sldId="2147483660"/>
              <pc:sldLayoutMk cId="2580247197" sldId="2147483675"/>
              <ac:cxnSpMk id="19" creationId="{00000000-0000-0000-0000-000000000000}"/>
            </ac:cxnSpMkLst>
          </pc:cxnChg>
          <pc:cxnChg chg="mod">
            <ac:chgData name="Richard Ball" userId="c2c6c2dd-6ddc-437e-8cdd-d7a74390accc" providerId="ADAL" clId="{85D3D7AE-F4C9-4D6A-ABB6-986BE022A5C0}" dt="2021-09-05T07:54:20.273" v="4312"/>
            <ac:cxnSpMkLst>
              <pc:docMk/>
              <pc:sldMasterMk cId="1856076111" sldId="2147483660"/>
              <pc:sldLayoutMk cId="2580247197" sldId="2147483675"/>
              <ac:cxnSpMk id="20" creationId="{00000000-0000-0000-0000-000000000000}"/>
            </ac:cxnSpMkLst>
          </pc:cxnChg>
        </pc:sldLayoutChg>
        <pc:sldLayoutChg chg="modSp">
          <pc:chgData name="Richard Ball" userId="c2c6c2dd-6ddc-437e-8cdd-d7a74390accc" providerId="ADAL" clId="{85D3D7AE-F4C9-4D6A-ABB6-986BE022A5C0}" dt="2021-09-05T07:54:20.273" v="4312"/>
          <pc:sldLayoutMkLst>
            <pc:docMk/>
            <pc:sldMasterMk cId="1856076111" sldId="2147483660"/>
            <pc:sldLayoutMk cId="191674060" sldId="2147483677"/>
          </pc:sldLayoutMkLst>
          <pc:spChg chg="mod">
            <ac:chgData name="Richard Ball" userId="c2c6c2dd-6ddc-437e-8cdd-d7a74390accc" providerId="ADAL" clId="{85D3D7AE-F4C9-4D6A-ABB6-986BE022A5C0}" dt="2021-09-05T07:54:20.273" v="4312"/>
            <ac:spMkLst>
              <pc:docMk/>
              <pc:sldMasterMk cId="1856076111" sldId="2147483660"/>
              <pc:sldLayoutMk cId="191674060" sldId="2147483677"/>
              <ac:spMk id="2" creationId="{00000000-0000-0000-0000-000000000000}"/>
            </ac:spMkLst>
          </pc:spChg>
          <pc:spChg chg="mod">
            <ac:chgData name="Richard Ball" userId="c2c6c2dd-6ddc-437e-8cdd-d7a74390accc" providerId="ADAL" clId="{85D3D7AE-F4C9-4D6A-ABB6-986BE022A5C0}" dt="2021-09-05T07:54:20.273" v="4312"/>
            <ac:spMkLst>
              <pc:docMk/>
              <pc:sldMasterMk cId="1856076111" sldId="2147483660"/>
              <pc:sldLayoutMk cId="191674060" sldId="2147483677"/>
              <ac:spMk id="3" creationId="{00000000-0000-0000-0000-000000000000}"/>
            </ac:spMkLst>
          </pc:spChg>
        </pc:sldLayoutChg>
      </pc:sldMasterChg>
    </pc:docChg>
  </pc:docChgLst>
  <pc:docChgLst>
    <pc:chgData name="Richard Ball" userId="c2c6c2dd-6ddc-437e-8cdd-d7a74390accc" providerId="ADAL" clId="{9D34A50C-48FF-4480-B3A2-F6E9FDC47B1E}"/>
    <pc:docChg chg="undo custSel addSld delSld modSld sldOrd">
      <pc:chgData name="Richard Ball" userId="c2c6c2dd-6ddc-437e-8cdd-d7a74390accc" providerId="ADAL" clId="{9D34A50C-48FF-4480-B3A2-F6E9FDC47B1E}" dt="2021-09-03T11:25:57.495" v="3093" actId="14100"/>
      <pc:docMkLst>
        <pc:docMk/>
      </pc:docMkLst>
      <pc:sldChg chg="ord">
        <pc:chgData name="Richard Ball" userId="c2c6c2dd-6ddc-437e-8cdd-d7a74390accc" providerId="ADAL" clId="{9D34A50C-48FF-4480-B3A2-F6E9FDC47B1E}" dt="2021-09-03T09:53:39.488" v="309"/>
        <pc:sldMkLst>
          <pc:docMk/>
          <pc:sldMk cId="0" sldId="259"/>
        </pc:sldMkLst>
      </pc:sldChg>
      <pc:sldChg chg="addSp modSp mod">
        <pc:chgData name="Richard Ball" userId="c2c6c2dd-6ddc-437e-8cdd-d7a74390accc" providerId="ADAL" clId="{9D34A50C-48FF-4480-B3A2-F6E9FDC47B1E}" dt="2021-09-03T07:54:56.519" v="18" actId="14100"/>
        <pc:sldMkLst>
          <pc:docMk/>
          <pc:sldMk cId="0" sldId="265"/>
        </pc:sldMkLst>
        <pc:spChg chg="add mod">
          <ac:chgData name="Richard Ball" userId="c2c6c2dd-6ddc-437e-8cdd-d7a74390accc" providerId="ADAL" clId="{9D34A50C-48FF-4480-B3A2-F6E9FDC47B1E}" dt="2021-09-03T07:54:35.212" v="12" actId="14100"/>
          <ac:spMkLst>
            <pc:docMk/>
            <pc:sldMk cId="0" sldId="265"/>
            <ac:spMk id="2" creationId="{61AFFE91-AD88-4326-933D-FBD93EA6BE11}"/>
          </ac:spMkLst>
        </pc:spChg>
        <pc:spChg chg="add mod">
          <ac:chgData name="Richard Ball" userId="c2c6c2dd-6ddc-437e-8cdd-d7a74390accc" providerId="ADAL" clId="{9D34A50C-48FF-4480-B3A2-F6E9FDC47B1E}" dt="2021-09-03T07:54:49.269" v="15" actId="14100"/>
          <ac:spMkLst>
            <pc:docMk/>
            <pc:sldMk cId="0" sldId="265"/>
            <ac:spMk id="6" creationId="{97FEFAE2-B81C-4FC4-89C3-500CD9ED1598}"/>
          </ac:spMkLst>
        </pc:spChg>
        <pc:spChg chg="add mod">
          <ac:chgData name="Richard Ball" userId="c2c6c2dd-6ddc-437e-8cdd-d7a74390accc" providerId="ADAL" clId="{9D34A50C-48FF-4480-B3A2-F6E9FDC47B1E}" dt="2021-09-03T07:54:56.519" v="18" actId="14100"/>
          <ac:spMkLst>
            <pc:docMk/>
            <pc:sldMk cId="0" sldId="265"/>
            <ac:spMk id="7" creationId="{BB49AB0B-BD24-49AC-9D47-C4CBEBC8FD63}"/>
          </ac:spMkLst>
        </pc:spChg>
        <pc:spChg chg="mod">
          <ac:chgData name="Richard Ball" userId="c2c6c2dd-6ddc-437e-8cdd-d7a74390accc" providerId="ADAL" clId="{9D34A50C-48FF-4480-B3A2-F6E9FDC47B1E}" dt="2021-09-03T07:54:09.461" v="6" actId="1076"/>
          <ac:spMkLst>
            <pc:docMk/>
            <pc:sldMk cId="0" sldId="265"/>
            <ac:spMk id="2052" creationId="{72C512AB-B90C-4232-AD61-675A31BC2970}"/>
          </ac:spMkLst>
        </pc:spChg>
        <pc:picChg chg="mod">
          <ac:chgData name="Richard Ball" userId="c2c6c2dd-6ddc-437e-8cdd-d7a74390accc" providerId="ADAL" clId="{9D34A50C-48FF-4480-B3A2-F6E9FDC47B1E}" dt="2021-09-03T07:54:24.856" v="9" actId="14100"/>
          <ac:picMkLst>
            <pc:docMk/>
            <pc:sldMk cId="0" sldId="265"/>
            <ac:picMk id="2051" creationId="{EA409613-E16E-4943-B84E-029382495287}"/>
          </ac:picMkLst>
        </pc:picChg>
      </pc:sldChg>
      <pc:sldChg chg="ord">
        <pc:chgData name="Richard Ball" userId="c2c6c2dd-6ddc-437e-8cdd-d7a74390accc" providerId="ADAL" clId="{9D34A50C-48FF-4480-B3A2-F6E9FDC47B1E}" dt="2021-09-03T11:24:36.173" v="2990"/>
        <pc:sldMkLst>
          <pc:docMk/>
          <pc:sldMk cId="1949178573" sldId="273"/>
        </pc:sldMkLst>
      </pc:sldChg>
      <pc:sldChg chg="modSp">
        <pc:chgData name="Richard Ball" userId="c2c6c2dd-6ddc-437e-8cdd-d7a74390accc" providerId="ADAL" clId="{9D34A50C-48FF-4480-B3A2-F6E9FDC47B1E}" dt="2021-09-03T11:25:57.495" v="3093" actId="14100"/>
        <pc:sldMkLst>
          <pc:docMk/>
          <pc:sldMk cId="4014749339" sldId="275"/>
        </pc:sldMkLst>
        <pc:picChg chg="mod">
          <ac:chgData name="Richard Ball" userId="c2c6c2dd-6ddc-437e-8cdd-d7a74390accc" providerId="ADAL" clId="{9D34A50C-48FF-4480-B3A2-F6E9FDC47B1E}" dt="2021-09-03T11:25:57.495" v="3093" actId="14100"/>
          <ac:picMkLst>
            <pc:docMk/>
            <pc:sldMk cId="4014749339" sldId="275"/>
            <ac:picMk id="2050" creationId="{61DB5434-AE94-4A25-92BB-71A8780E5BF2}"/>
          </ac:picMkLst>
        </pc:picChg>
      </pc:sldChg>
      <pc:sldChg chg="modSp mod">
        <pc:chgData name="Richard Ball" userId="c2c6c2dd-6ddc-437e-8cdd-d7a74390accc" providerId="ADAL" clId="{9D34A50C-48FF-4480-B3A2-F6E9FDC47B1E}" dt="2021-09-03T11:25:46.230" v="3090" actId="20577"/>
        <pc:sldMkLst>
          <pc:docMk/>
          <pc:sldMk cId="2054113529" sldId="276"/>
        </pc:sldMkLst>
        <pc:spChg chg="mod">
          <ac:chgData name="Richard Ball" userId="c2c6c2dd-6ddc-437e-8cdd-d7a74390accc" providerId="ADAL" clId="{9D34A50C-48FF-4480-B3A2-F6E9FDC47B1E}" dt="2021-09-03T11:25:24.238" v="3040" actId="1076"/>
          <ac:spMkLst>
            <pc:docMk/>
            <pc:sldMk cId="2054113529" sldId="276"/>
            <ac:spMk id="4" creationId="{D0C96FF8-5E31-45AB-A55F-7EFFB228A460}"/>
          </ac:spMkLst>
        </pc:spChg>
        <pc:spChg chg="mod">
          <ac:chgData name="Richard Ball" userId="c2c6c2dd-6ddc-437e-8cdd-d7a74390accc" providerId="ADAL" clId="{9D34A50C-48FF-4480-B3A2-F6E9FDC47B1E}" dt="2021-09-03T11:25:46.230" v="3090" actId="20577"/>
          <ac:spMkLst>
            <pc:docMk/>
            <pc:sldMk cId="2054113529" sldId="276"/>
            <ac:spMk id="5" creationId="{7994152D-C65F-432B-A648-E1B2B1ACD16D}"/>
          </ac:spMkLst>
        </pc:spChg>
        <pc:picChg chg="mod">
          <ac:chgData name="Richard Ball" userId="c2c6c2dd-6ddc-437e-8cdd-d7a74390accc" providerId="ADAL" clId="{9D34A50C-48FF-4480-B3A2-F6E9FDC47B1E}" dt="2021-09-03T11:25:24.238" v="3040" actId="1076"/>
          <ac:picMkLst>
            <pc:docMk/>
            <pc:sldMk cId="2054113529" sldId="276"/>
            <ac:picMk id="3074" creationId="{3B326DE7-00F8-4B6C-8C94-96DF8B6B73FC}"/>
          </ac:picMkLst>
        </pc:picChg>
      </pc:sldChg>
      <pc:sldChg chg="modSp new mod ord">
        <pc:chgData name="Richard Ball" userId="c2c6c2dd-6ddc-437e-8cdd-d7a74390accc" providerId="ADAL" clId="{9D34A50C-48FF-4480-B3A2-F6E9FDC47B1E}" dt="2021-09-03T07:55:30.524" v="57" actId="20577"/>
        <pc:sldMkLst>
          <pc:docMk/>
          <pc:sldMk cId="1790324957" sldId="280"/>
        </pc:sldMkLst>
        <pc:spChg chg="mod">
          <ac:chgData name="Richard Ball" userId="c2c6c2dd-6ddc-437e-8cdd-d7a74390accc" providerId="ADAL" clId="{9D34A50C-48FF-4480-B3A2-F6E9FDC47B1E}" dt="2021-09-03T07:55:30.524" v="57" actId="20577"/>
          <ac:spMkLst>
            <pc:docMk/>
            <pc:sldMk cId="1790324957" sldId="280"/>
            <ac:spMk id="2" creationId="{E3145F82-1935-452E-A80D-CB9A56CCFE85}"/>
          </ac:spMkLst>
        </pc:spChg>
      </pc:sldChg>
      <pc:sldChg chg="new del">
        <pc:chgData name="Richard Ball" userId="c2c6c2dd-6ddc-437e-8cdd-d7a74390accc" providerId="ADAL" clId="{9D34A50C-48FF-4480-B3A2-F6E9FDC47B1E}" dt="2021-09-03T07:49:55.987" v="1" actId="47"/>
        <pc:sldMkLst>
          <pc:docMk/>
          <pc:sldMk cId="1872398971" sldId="280"/>
        </pc:sldMkLst>
      </pc:sldChg>
      <pc:sldChg chg="new del ord">
        <pc:chgData name="Richard Ball" userId="c2c6c2dd-6ddc-437e-8cdd-d7a74390accc" providerId="ADAL" clId="{9D34A50C-48FF-4480-B3A2-F6E9FDC47B1E}" dt="2021-09-03T07:53:14.551" v="5" actId="47"/>
        <pc:sldMkLst>
          <pc:docMk/>
          <pc:sldMk cId="2373549769" sldId="280"/>
        </pc:sldMkLst>
      </pc:sldChg>
      <pc:sldChg chg="modSp new del mod ord">
        <pc:chgData name="Richard Ball" userId="c2c6c2dd-6ddc-437e-8cdd-d7a74390accc" providerId="ADAL" clId="{9D34A50C-48FF-4480-B3A2-F6E9FDC47B1E}" dt="2021-09-03T07:55:12.668" v="30" actId="47"/>
        <pc:sldMkLst>
          <pc:docMk/>
          <pc:sldMk cId="2825327770" sldId="280"/>
        </pc:sldMkLst>
        <pc:spChg chg="mod">
          <ac:chgData name="Richard Ball" userId="c2c6c2dd-6ddc-437e-8cdd-d7a74390accc" providerId="ADAL" clId="{9D34A50C-48FF-4480-B3A2-F6E9FDC47B1E}" dt="2021-09-03T07:55:11.179" v="29" actId="20577"/>
          <ac:spMkLst>
            <pc:docMk/>
            <pc:sldMk cId="2825327770" sldId="280"/>
            <ac:spMk id="2" creationId="{6FADC54F-5BA9-4D65-9806-A7CB68EE21D9}"/>
          </ac:spMkLst>
        </pc:spChg>
      </pc:sldChg>
      <pc:sldChg chg="new del">
        <pc:chgData name="Richard Ball" userId="c2c6c2dd-6ddc-437e-8cdd-d7a74390accc" providerId="ADAL" clId="{9D34A50C-48FF-4480-B3A2-F6E9FDC47B1E}" dt="2021-09-03T08:34:09.066" v="59" actId="47"/>
        <pc:sldMkLst>
          <pc:docMk/>
          <pc:sldMk cId="2926752673" sldId="281"/>
        </pc:sldMkLst>
      </pc:sldChg>
      <pc:sldChg chg="del">
        <pc:chgData name="Richard Ball" userId="c2c6c2dd-6ddc-437e-8cdd-d7a74390accc" providerId="ADAL" clId="{9D34A50C-48FF-4480-B3A2-F6E9FDC47B1E}" dt="2021-09-03T08:34:13.734" v="60"/>
        <pc:sldMkLst>
          <pc:docMk/>
          <pc:sldMk cId="2046023438" sldId="2072"/>
        </pc:sldMkLst>
      </pc:sldChg>
      <pc:sldChg chg="del">
        <pc:chgData name="Richard Ball" userId="c2c6c2dd-6ddc-437e-8cdd-d7a74390accc" providerId="ADAL" clId="{9D34A50C-48FF-4480-B3A2-F6E9FDC47B1E}" dt="2021-09-03T10:04:54.078" v="330" actId="47"/>
        <pc:sldMkLst>
          <pc:docMk/>
          <pc:sldMk cId="4101426877" sldId="2073"/>
        </pc:sldMkLst>
      </pc:sldChg>
      <pc:sldChg chg="del ord">
        <pc:chgData name="Richard Ball" userId="c2c6c2dd-6ddc-437e-8cdd-d7a74390accc" providerId="ADAL" clId="{9D34A50C-48FF-4480-B3A2-F6E9FDC47B1E}" dt="2021-09-03T10:05:17.833" v="345"/>
        <pc:sldMkLst>
          <pc:docMk/>
          <pc:sldMk cId="2805898390" sldId="2074"/>
        </pc:sldMkLst>
      </pc:sldChg>
      <pc:sldChg chg="modSp del mod ord">
        <pc:chgData name="Richard Ball" userId="c2c6c2dd-6ddc-437e-8cdd-d7a74390accc" providerId="ADAL" clId="{9D34A50C-48FF-4480-B3A2-F6E9FDC47B1E}" dt="2021-09-03T09:58:05.702" v="311"/>
        <pc:sldMkLst>
          <pc:docMk/>
          <pc:sldMk cId="4289374625" sldId="2075"/>
        </pc:sldMkLst>
        <pc:spChg chg="mod">
          <ac:chgData name="Richard Ball" userId="c2c6c2dd-6ddc-437e-8cdd-d7a74390accc" providerId="ADAL" clId="{9D34A50C-48FF-4480-B3A2-F6E9FDC47B1E}" dt="2021-09-03T08:35:43.109" v="81" actId="1076"/>
          <ac:spMkLst>
            <pc:docMk/>
            <pc:sldMk cId="4289374625" sldId="2075"/>
            <ac:spMk id="2" creationId="{9E66A2F8-1F13-446D-BD57-67A2CF7BEA7D}"/>
          </ac:spMkLst>
        </pc:spChg>
      </pc:sldChg>
      <pc:sldChg chg="modSp del mod">
        <pc:chgData name="Richard Ball" userId="c2c6c2dd-6ddc-437e-8cdd-d7a74390accc" providerId="ADAL" clId="{9D34A50C-48FF-4480-B3A2-F6E9FDC47B1E}" dt="2021-09-03T08:35:38.924" v="80" actId="1076"/>
        <pc:sldMkLst>
          <pc:docMk/>
          <pc:sldMk cId="1954452356" sldId="2076"/>
        </pc:sldMkLst>
        <pc:spChg chg="mod">
          <ac:chgData name="Richard Ball" userId="c2c6c2dd-6ddc-437e-8cdd-d7a74390accc" providerId="ADAL" clId="{9D34A50C-48FF-4480-B3A2-F6E9FDC47B1E}" dt="2021-09-03T08:35:38.924" v="80" actId="1076"/>
          <ac:spMkLst>
            <pc:docMk/>
            <pc:sldMk cId="1954452356" sldId="2076"/>
            <ac:spMk id="2" creationId="{9E66A2F8-1F13-446D-BD57-67A2CF7BEA7D}"/>
          </ac:spMkLst>
        </pc:spChg>
      </pc:sldChg>
      <pc:sldChg chg="del">
        <pc:chgData name="Richard Ball" userId="c2c6c2dd-6ddc-437e-8cdd-d7a74390accc" providerId="ADAL" clId="{9D34A50C-48FF-4480-B3A2-F6E9FDC47B1E}" dt="2021-09-03T08:34:13.734" v="60"/>
        <pc:sldMkLst>
          <pc:docMk/>
          <pc:sldMk cId="999309350" sldId="2077"/>
        </pc:sldMkLst>
      </pc:sldChg>
      <pc:sldChg chg="del">
        <pc:chgData name="Richard Ball" userId="c2c6c2dd-6ddc-437e-8cdd-d7a74390accc" providerId="ADAL" clId="{9D34A50C-48FF-4480-B3A2-F6E9FDC47B1E}" dt="2021-09-03T09:58:14.179" v="314" actId="47"/>
        <pc:sldMkLst>
          <pc:docMk/>
          <pc:sldMk cId="1390944944" sldId="2078"/>
        </pc:sldMkLst>
      </pc:sldChg>
      <pc:sldChg chg="del">
        <pc:chgData name="Richard Ball" userId="c2c6c2dd-6ddc-437e-8cdd-d7a74390accc" providerId="ADAL" clId="{9D34A50C-48FF-4480-B3A2-F6E9FDC47B1E}" dt="2021-09-03T08:35:26.833" v="63" actId="47"/>
        <pc:sldMkLst>
          <pc:docMk/>
          <pc:sldMk cId="626029754" sldId="2081"/>
        </pc:sldMkLst>
      </pc:sldChg>
      <pc:sldChg chg="del">
        <pc:chgData name="Richard Ball" userId="c2c6c2dd-6ddc-437e-8cdd-d7a74390accc" providerId="ADAL" clId="{9D34A50C-48FF-4480-B3A2-F6E9FDC47B1E}" dt="2021-09-03T10:05:45.408" v="362" actId="47"/>
        <pc:sldMkLst>
          <pc:docMk/>
          <pc:sldMk cId="3646973332" sldId="2082"/>
        </pc:sldMkLst>
      </pc:sldChg>
      <pc:sldChg chg="del">
        <pc:chgData name="Richard Ball" userId="c2c6c2dd-6ddc-437e-8cdd-d7a74390accc" providerId="ADAL" clId="{9D34A50C-48FF-4480-B3A2-F6E9FDC47B1E}" dt="2021-09-03T10:05:41.257" v="359" actId="47"/>
        <pc:sldMkLst>
          <pc:docMk/>
          <pc:sldMk cId="4230296871" sldId="2083"/>
        </pc:sldMkLst>
      </pc:sldChg>
      <pc:sldChg chg="modSp del mod">
        <pc:chgData name="Richard Ball" userId="c2c6c2dd-6ddc-437e-8cdd-d7a74390accc" providerId="ADAL" clId="{9D34A50C-48FF-4480-B3A2-F6E9FDC47B1E}" dt="2021-09-03T10:05:10.297" v="341" actId="20577"/>
        <pc:sldMkLst>
          <pc:docMk/>
          <pc:sldMk cId="1477856882" sldId="2084"/>
        </pc:sldMkLst>
        <pc:spChg chg="mod">
          <ac:chgData name="Richard Ball" userId="c2c6c2dd-6ddc-437e-8cdd-d7a74390accc" providerId="ADAL" clId="{9D34A50C-48FF-4480-B3A2-F6E9FDC47B1E}" dt="2021-09-03T10:05:10.297" v="341" actId="20577"/>
          <ac:spMkLst>
            <pc:docMk/>
            <pc:sldMk cId="1477856882" sldId="2084"/>
            <ac:spMk id="2" creationId="{9E66A2F8-1F13-446D-BD57-67A2CF7BEA7D}"/>
          </ac:spMkLst>
        </pc:spChg>
      </pc:sldChg>
      <pc:sldChg chg="modSp del mod">
        <pc:chgData name="Richard Ball" userId="c2c6c2dd-6ddc-437e-8cdd-d7a74390accc" providerId="ADAL" clId="{9D34A50C-48FF-4480-B3A2-F6E9FDC47B1E}" dt="2021-09-03T09:58:18.239" v="316" actId="1076"/>
        <pc:sldMkLst>
          <pc:docMk/>
          <pc:sldMk cId="1749752675" sldId="2085"/>
        </pc:sldMkLst>
        <pc:spChg chg="mod">
          <ac:chgData name="Richard Ball" userId="c2c6c2dd-6ddc-437e-8cdd-d7a74390accc" providerId="ADAL" clId="{9D34A50C-48FF-4480-B3A2-F6E9FDC47B1E}" dt="2021-09-03T09:58:18.239" v="316" actId="1076"/>
          <ac:spMkLst>
            <pc:docMk/>
            <pc:sldMk cId="1749752675" sldId="2085"/>
            <ac:spMk id="2" creationId="{9E66A2F8-1F13-446D-BD57-67A2CF7BEA7D}"/>
          </ac:spMkLst>
        </pc:spChg>
      </pc:sldChg>
      <pc:sldChg chg="modSp del mod">
        <pc:chgData name="Richard Ball" userId="c2c6c2dd-6ddc-437e-8cdd-d7a74390accc" providerId="ADAL" clId="{9D34A50C-48FF-4480-B3A2-F6E9FDC47B1E}" dt="2021-09-03T08:35:24.951" v="62" actId="1076"/>
        <pc:sldMkLst>
          <pc:docMk/>
          <pc:sldMk cId="1526329540" sldId="2086"/>
        </pc:sldMkLst>
        <pc:spChg chg="mod">
          <ac:chgData name="Richard Ball" userId="c2c6c2dd-6ddc-437e-8cdd-d7a74390accc" providerId="ADAL" clId="{9D34A50C-48FF-4480-B3A2-F6E9FDC47B1E}" dt="2021-09-03T08:35:24.951" v="62" actId="1076"/>
          <ac:spMkLst>
            <pc:docMk/>
            <pc:sldMk cId="1526329540" sldId="2086"/>
            <ac:spMk id="2" creationId="{9E66A2F8-1F13-446D-BD57-67A2CF7BEA7D}"/>
          </ac:spMkLst>
        </pc:spChg>
      </pc:sldChg>
      <pc:sldChg chg="del ord">
        <pc:chgData name="Richard Ball" userId="c2c6c2dd-6ddc-437e-8cdd-d7a74390accc" providerId="ADAL" clId="{9D34A50C-48FF-4480-B3A2-F6E9FDC47B1E}" dt="2021-09-03T09:58:07.458" v="313"/>
        <pc:sldMkLst>
          <pc:docMk/>
          <pc:sldMk cId="3487697492" sldId="2088"/>
        </pc:sldMkLst>
      </pc:sldChg>
      <pc:sldChg chg="del">
        <pc:chgData name="Richard Ball" userId="c2c6c2dd-6ddc-437e-8cdd-d7a74390accc" providerId="ADAL" clId="{9D34A50C-48FF-4480-B3A2-F6E9FDC47B1E}" dt="2021-09-03T10:04:06.071" v="320"/>
        <pc:sldMkLst>
          <pc:docMk/>
          <pc:sldMk cId="724468424" sldId="2112"/>
        </pc:sldMkLst>
      </pc:sldChg>
      <pc:sldChg chg="del">
        <pc:chgData name="Richard Ball" userId="c2c6c2dd-6ddc-437e-8cdd-d7a74390accc" providerId="ADAL" clId="{9D34A50C-48FF-4480-B3A2-F6E9FDC47B1E}" dt="2021-09-03T10:05:38.047" v="358" actId="47"/>
        <pc:sldMkLst>
          <pc:docMk/>
          <pc:sldMk cId="2072654163" sldId="2113"/>
        </pc:sldMkLst>
      </pc:sldChg>
      <pc:sldChg chg="modSp del mod">
        <pc:chgData name="Richard Ball" userId="c2c6c2dd-6ddc-437e-8cdd-d7a74390accc" providerId="ADAL" clId="{9D34A50C-48FF-4480-B3A2-F6E9FDC47B1E}" dt="2021-09-03T08:35:47.961" v="82" actId="1076"/>
        <pc:sldMkLst>
          <pc:docMk/>
          <pc:sldMk cId="1343245744" sldId="2114"/>
        </pc:sldMkLst>
        <pc:spChg chg="mod">
          <ac:chgData name="Richard Ball" userId="c2c6c2dd-6ddc-437e-8cdd-d7a74390accc" providerId="ADAL" clId="{9D34A50C-48FF-4480-B3A2-F6E9FDC47B1E}" dt="2021-09-03T08:35:47.961" v="82" actId="1076"/>
          <ac:spMkLst>
            <pc:docMk/>
            <pc:sldMk cId="1343245744" sldId="2114"/>
            <ac:spMk id="2" creationId="{9E66A2F8-1F13-446D-BD57-67A2CF7BEA7D}"/>
          </ac:spMkLst>
        </pc:spChg>
      </pc:sldChg>
      <pc:sldChg chg="del">
        <pc:chgData name="Richard Ball" userId="c2c6c2dd-6ddc-437e-8cdd-d7a74390accc" providerId="ADAL" clId="{9D34A50C-48FF-4480-B3A2-F6E9FDC47B1E}" dt="2021-09-03T08:35:28.355" v="64" actId="47"/>
        <pc:sldMkLst>
          <pc:docMk/>
          <pc:sldMk cId="2551238994" sldId="2115"/>
        </pc:sldMkLst>
      </pc:sldChg>
      <pc:sldChg chg="addSp modSp new mod ord">
        <pc:chgData name="Richard Ball" userId="c2c6c2dd-6ddc-437e-8cdd-d7a74390accc" providerId="ADAL" clId="{9D34A50C-48FF-4480-B3A2-F6E9FDC47B1E}" dt="2021-09-03T09:53:27.231" v="307"/>
        <pc:sldMkLst>
          <pc:docMk/>
          <pc:sldMk cId="3983591368" sldId="2115"/>
        </pc:sldMkLst>
        <pc:spChg chg="mod">
          <ac:chgData name="Richard Ball" userId="c2c6c2dd-6ddc-437e-8cdd-d7a74390accc" providerId="ADAL" clId="{9D34A50C-48FF-4480-B3A2-F6E9FDC47B1E}" dt="2021-09-03T09:51:09.391" v="155" actId="1076"/>
          <ac:spMkLst>
            <pc:docMk/>
            <pc:sldMk cId="3983591368" sldId="2115"/>
            <ac:spMk id="2" creationId="{DF62598A-6EE4-4722-9E74-C5CFE42E2C35}"/>
          </ac:spMkLst>
        </pc:spChg>
        <pc:spChg chg="add mod">
          <ac:chgData name="Richard Ball" userId="c2c6c2dd-6ddc-437e-8cdd-d7a74390accc" providerId="ADAL" clId="{9D34A50C-48FF-4480-B3A2-F6E9FDC47B1E}" dt="2021-09-03T09:51:11.680" v="156" actId="1076"/>
          <ac:spMkLst>
            <pc:docMk/>
            <pc:sldMk cId="3983591368" sldId="2115"/>
            <ac:spMk id="3" creationId="{A795F8F4-4E95-48FF-B8D4-00A3FA617853}"/>
          </ac:spMkLst>
        </pc:spChg>
        <pc:spChg chg="add mod">
          <ac:chgData name="Richard Ball" userId="c2c6c2dd-6ddc-437e-8cdd-d7a74390accc" providerId="ADAL" clId="{9D34A50C-48FF-4480-B3A2-F6E9FDC47B1E}" dt="2021-09-03T09:52:52.308" v="299" actId="20577"/>
          <ac:spMkLst>
            <pc:docMk/>
            <pc:sldMk cId="3983591368" sldId="2115"/>
            <ac:spMk id="4" creationId="{EBF2812D-FE68-47C1-9FA9-6B6EBAEEC79F}"/>
          </ac:spMkLst>
        </pc:spChg>
        <pc:picChg chg="add mod">
          <ac:chgData name="Richard Ball" userId="c2c6c2dd-6ddc-437e-8cdd-d7a74390accc" providerId="ADAL" clId="{9D34A50C-48FF-4480-B3A2-F6E9FDC47B1E}" dt="2021-09-03T09:51:46.940" v="164" actId="1076"/>
          <ac:picMkLst>
            <pc:docMk/>
            <pc:sldMk cId="3983591368" sldId="2115"/>
            <ac:picMk id="1026" creationId="{0679FCA7-EE5F-42A8-BDEB-8D507423B89F}"/>
          </ac:picMkLst>
        </pc:picChg>
      </pc:sldChg>
      <pc:sldChg chg="modSp del mod">
        <pc:chgData name="Richard Ball" userId="c2c6c2dd-6ddc-437e-8cdd-d7a74390accc" providerId="ADAL" clId="{9D34A50C-48FF-4480-B3A2-F6E9FDC47B1E}" dt="2021-09-03T10:06:09.942" v="364" actId="1076"/>
        <pc:sldMkLst>
          <pc:docMk/>
          <pc:sldMk cId="3790555487" sldId="2116"/>
        </pc:sldMkLst>
        <pc:spChg chg="mod">
          <ac:chgData name="Richard Ball" userId="c2c6c2dd-6ddc-437e-8cdd-d7a74390accc" providerId="ADAL" clId="{9D34A50C-48FF-4480-B3A2-F6E9FDC47B1E}" dt="2021-09-03T10:06:09.942" v="364" actId="1076"/>
          <ac:spMkLst>
            <pc:docMk/>
            <pc:sldMk cId="3790555487" sldId="2116"/>
            <ac:spMk id="2" creationId="{9E66A2F8-1F13-446D-BD57-67A2CF7BEA7D}"/>
          </ac:spMkLst>
        </pc:spChg>
      </pc:sldChg>
      <pc:sldChg chg="del">
        <pc:chgData name="Richard Ball" userId="c2c6c2dd-6ddc-437e-8cdd-d7a74390accc" providerId="ADAL" clId="{9D34A50C-48FF-4480-B3A2-F6E9FDC47B1E}" dt="2021-09-03T10:04:06.071" v="320"/>
        <pc:sldMkLst>
          <pc:docMk/>
          <pc:sldMk cId="1470286222" sldId="2117"/>
        </pc:sldMkLst>
      </pc:sldChg>
      <pc:sldChg chg="del">
        <pc:chgData name="Richard Ball" userId="c2c6c2dd-6ddc-437e-8cdd-d7a74390accc" providerId="ADAL" clId="{9D34A50C-48FF-4480-B3A2-F6E9FDC47B1E}" dt="2021-09-03T10:04:06.071" v="320"/>
        <pc:sldMkLst>
          <pc:docMk/>
          <pc:sldMk cId="4162325789" sldId="2118"/>
        </pc:sldMkLst>
      </pc:sldChg>
      <pc:sldChg chg="del">
        <pc:chgData name="Richard Ball" userId="c2c6c2dd-6ddc-437e-8cdd-d7a74390accc" providerId="ADAL" clId="{9D34A50C-48FF-4480-B3A2-F6E9FDC47B1E}" dt="2021-09-03T10:05:45.678" v="363" actId="47"/>
        <pc:sldMkLst>
          <pc:docMk/>
          <pc:sldMk cId="2132635184" sldId="2119"/>
        </pc:sldMkLst>
      </pc:sldChg>
      <pc:sldChg chg="del">
        <pc:chgData name="Richard Ball" userId="c2c6c2dd-6ddc-437e-8cdd-d7a74390accc" providerId="ADAL" clId="{9D34A50C-48FF-4480-B3A2-F6E9FDC47B1E}" dt="2021-09-03T10:05:44.858" v="361" actId="47"/>
        <pc:sldMkLst>
          <pc:docMk/>
          <pc:sldMk cId="2773107207" sldId="2120"/>
        </pc:sldMkLst>
      </pc:sldChg>
      <pc:sldChg chg="modSp add del mod">
        <pc:chgData name="Richard Ball" userId="c2c6c2dd-6ddc-437e-8cdd-d7a74390accc" providerId="ADAL" clId="{9D34A50C-48FF-4480-B3A2-F6E9FDC47B1E}" dt="2021-09-03T10:05:30.857" v="356" actId="20577"/>
        <pc:sldMkLst>
          <pc:docMk/>
          <pc:sldMk cId="1268197794" sldId="2121"/>
        </pc:sldMkLst>
        <pc:spChg chg="mod">
          <ac:chgData name="Richard Ball" userId="c2c6c2dd-6ddc-437e-8cdd-d7a74390accc" providerId="ADAL" clId="{9D34A50C-48FF-4480-B3A2-F6E9FDC47B1E}" dt="2021-09-03T10:05:30.857" v="356" actId="20577"/>
          <ac:spMkLst>
            <pc:docMk/>
            <pc:sldMk cId="1268197794" sldId="2121"/>
            <ac:spMk id="2" creationId="{9E66A2F8-1F13-446D-BD57-67A2CF7BEA7D}"/>
          </ac:spMkLst>
        </pc:spChg>
      </pc:sldChg>
      <pc:sldChg chg="del">
        <pc:chgData name="Richard Ball" userId="c2c6c2dd-6ddc-437e-8cdd-d7a74390accc" providerId="ADAL" clId="{9D34A50C-48FF-4480-B3A2-F6E9FDC47B1E}" dt="2021-09-03T10:04:06.071" v="320"/>
        <pc:sldMkLst>
          <pc:docMk/>
          <pc:sldMk cId="3607771214" sldId="2122"/>
        </pc:sldMkLst>
      </pc:sldChg>
      <pc:sldChg chg="del">
        <pc:chgData name="Richard Ball" userId="c2c6c2dd-6ddc-437e-8cdd-d7a74390accc" providerId="ADAL" clId="{9D34A50C-48FF-4480-B3A2-F6E9FDC47B1E}" dt="2021-09-03T10:04:23.647" v="322" actId="47"/>
        <pc:sldMkLst>
          <pc:docMk/>
          <pc:sldMk cId="440048130" sldId="2124"/>
        </pc:sldMkLst>
      </pc:sldChg>
      <pc:sldChg chg="del">
        <pc:chgData name="Richard Ball" userId="c2c6c2dd-6ddc-437e-8cdd-d7a74390accc" providerId="ADAL" clId="{9D34A50C-48FF-4480-B3A2-F6E9FDC47B1E}" dt="2021-09-03T10:04:24.714" v="323" actId="47"/>
        <pc:sldMkLst>
          <pc:docMk/>
          <pc:sldMk cId="215186786" sldId="2126"/>
        </pc:sldMkLst>
      </pc:sldChg>
      <pc:sldChg chg="del ord">
        <pc:chgData name="Richard Ball" userId="c2c6c2dd-6ddc-437e-8cdd-d7a74390accc" providerId="ADAL" clId="{9D34A50C-48FF-4480-B3A2-F6E9FDC47B1E}" dt="2021-09-03T10:04:34.654" v="327"/>
        <pc:sldMkLst>
          <pc:docMk/>
          <pc:sldMk cId="1105331507" sldId="2127"/>
        </pc:sldMkLst>
      </pc:sldChg>
      <pc:sldChg chg="del">
        <pc:chgData name="Richard Ball" userId="c2c6c2dd-6ddc-437e-8cdd-d7a74390accc" providerId="ADAL" clId="{9D34A50C-48FF-4480-B3A2-F6E9FDC47B1E}" dt="2021-09-03T10:04:06.071" v="320"/>
        <pc:sldMkLst>
          <pc:docMk/>
          <pc:sldMk cId="1728657611" sldId="2128"/>
        </pc:sldMkLst>
      </pc:sldChg>
      <pc:sldChg chg="del">
        <pc:chgData name="Richard Ball" userId="c2c6c2dd-6ddc-437e-8cdd-d7a74390accc" providerId="ADAL" clId="{9D34A50C-48FF-4480-B3A2-F6E9FDC47B1E}" dt="2021-09-03T10:04:39.777" v="328" actId="47"/>
        <pc:sldMkLst>
          <pc:docMk/>
          <pc:sldMk cId="2302027907" sldId="2129"/>
        </pc:sldMkLst>
      </pc:sldChg>
      <pc:sldChg chg="del">
        <pc:chgData name="Richard Ball" userId="c2c6c2dd-6ddc-437e-8cdd-d7a74390accc" providerId="ADAL" clId="{9D34A50C-48FF-4480-B3A2-F6E9FDC47B1E}" dt="2021-09-03T10:04:06.071" v="320"/>
        <pc:sldMkLst>
          <pc:docMk/>
          <pc:sldMk cId="1704522927" sldId="2130"/>
        </pc:sldMkLst>
      </pc:sldChg>
      <pc:sldChg chg="del">
        <pc:chgData name="Richard Ball" userId="c2c6c2dd-6ddc-437e-8cdd-d7a74390accc" providerId="ADAL" clId="{9D34A50C-48FF-4480-B3A2-F6E9FDC47B1E}" dt="2021-09-03T10:04:06.071" v="320"/>
        <pc:sldMkLst>
          <pc:docMk/>
          <pc:sldMk cId="1323882298" sldId="2131"/>
        </pc:sldMkLst>
      </pc:sldChg>
      <pc:sldChg chg="del">
        <pc:chgData name="Richard Ball" userId="c2c6c2dd-6ddc-437e-8cdd-d7a74390accc" providerId="ADAL" clId="{9D34A50C-48FF-4480-B3A2-F6E9FDC47B1E}" dt="2021-09-03T10:04:44.338" v="329" actId="47"/>
        <pc:sldMkLst>
          <pc:docMk/>
          <pc:sldMk cId="725679713" sldId="2132"/>
        </pc:sldMkLst>
      </pc:sldChg>
      <pc:sldChg chg="del">
        <pc:chgData name="Richard Ball" userId="c2c6c2dd-6ddc-437e-8cdd-d7a74390accc" providerId="ADAL" clId="{9D34A50C-48FF-4480-B3A2-F6E9FDC47B1E}" dt="2021-09-03T10:04:06.071" v="320"/>
        <pc:sldMkLst>
          <pc:docMk/>
          <pc:sldMk cId="254699433" sldId="2133"/>
        </pc:sldMkLst>
      </pc:sldChg>
      <pc:sldChg chg="del">
        <pc:chgData name="Richard Ball" userId="c2c6c2dd-6ddc-437e-8cdd-d7a74390accc" providerId="ADAL" clId="{9D34A50C-48FF-4480-B3A2-F6E9FDC47B1E}" dt="2021-09-03T10:04:06.071" v="320"/>
        <pc:sldMkLst>
          <pc:docMk/>
          <pc:sldMk cId="1123799358" sldId="2134"/>
        </pc:sldMkLst>
      </pc:sldChg>
      <pc:sldChg chg="del">
        <pc:chgData name="Richard Ball" userId="c2c6c2dd-6ddc-437e-8cdd-d7a74390accc" providerId="ADAL" clId="{9D34A50C-48FF-4480-B3A2-F6E9FDC47B1E}" dt="2021-09-03T10:04:06.071" v="320"/>
        <pc:sldMkLst>
          <pc:docMk/>
          <pc:sldMk cId="657895362" sldId="2135"/>
        </pc:sldMkLst>
      </pc:sldChg>
      <pc:sldChg chg="del">
        <pc:chgData name="Richard Ball" userId="c2c6c2dd-6ddc-437e-8cdd-d7a74390accc" providerId="ADAL" clId="{9D34A50C-48FF-4480-B3A2-F6E9FDC47B1E}" dt="2021-09-03T10:04:54.208" v="331" actId="47"/>
        <pc:sldMkLst>
          <pc:docMk/>
          <pc:sldMk cId="162233120" sldId="2136"/>
        </pc:sldMkLst>
      </pc:sldChg>
      <pc:sldChg chg="del">
        <pc:chgData name="Richard Ball" userId="c2c6c2dd-6ddc-437e-8cdd-d7a74390accc" providerId="ADAL" clId="{9D34A50C-48FF-4480-B3A2-F6E9FDC47B1E}" dt="2021-09-03T10:04:18.751" v="321" actId="47"/>
        <pc:sldMkLst>
          <pc:docMk/>
          <pc:sldMk cId="4220184711" sldId="2137"/>
        </pc:sldMkLst>
      </pc:sldChg>
      <pc:sldChg chg="del">
        <pc:chgData name="Richard Ball" userId="c2c6c2dd-6ddc-437e-8cdd-d7a74390accc" providerId="ADAL" clId="{9D34A50C-48FF-4480-B3A2-F6E9FDC47B1E}" dt="2021-09-03T10:04:06.071" v="320"/>
        <pc:sldMkLst>
          <pc:docMk/>
          <pc:sldMk cId="3746236842" sldId="2138"/>
        </pc:sldMkLst>
      </pc:sldChg>
      <pc:sldChg chg="del">
        <pc:chgData name="Richard Ball" userId="c2c6c2dd-6ddc-437e-8cdd-d7a74390accc" providerId="ADAL" clId="{9D34A50C-48FF-4480-B3A2-F6E9FDC47B1E}" dt="2021-09-03T10:04:56.598" v="332" actId="47"/>
        <pc:sldMkLst>
          <pc:docMk/>
          <pc:sldMk cId="2551238994" sldId="2139"/>
        </pc:sldMkLst>
      </pc:sldChg>
      <pc:sldChg chg="del">
        <pc:chgData name="Richard Ball" userId="c2c6c2dd-6ddc-437e-8cdd-d7a74390accc" providerId="ADAL" clId="{9D34A50C-48FF-4480-B3A2-F6E9FDC47B1E}" dt="2021-09-03T10:04:06.071" v="320"/>
        <pc:sldMkLst>
          <pc:docMk/>
          <pc:sldMk cId="637969642" sldId="2140"/>
        </pc:sldMkLst>
      </pc:sldChg>
      <pc:sldChg chg="del ord">
        <pc:chgData name="Richard Ball" userId="c2c6c2dd-6ddc-437e-8cdd-d7a74390accc" providerId="ADAL" clId="{9D34A50C-48FF-4480-B3A2-F6E9FDC47B1E}" dt="2021-09-03T10:05:13.467" v="342" actId="47"/>
        <pc:sldMkLst>
          <pc:docMk/>
          <pc:sldMk cId="349716232" sldId="2141"/>
        </pc:sldMkLst>
      </pc:sldChg>
      <pc:sldChg chg="modSp new mod">
        <pc:chgData name="Richard Ball" userId="c2c6c2dd-6ddc-437e-8cdd-d7a74390accc" providerId="ADAL" clId="{9D34A50C-48FF-4480-B3A2-F6E9FDC47B1E}" dt="2021-09-03T10:09:33.970" v="389" actId="20577"/>
        <pc:sldMkLst>
          <pc:docMk/>
          <pc:sldMk cId="1969584517" sldId="2141"/>
        </pc:sldMkLst>
        <pc:spChg chg="mod">
          <ac:chgData name="Richard Ball" userId="c2c6c2dd-6ddc-437e-8cdd-d7a74390accc" providerId="ADAL" clId="{9D34A50C-48FF-4480-B3A2-F6E9FDC47B1E}" dt="2021-09-03T10:09:33.970" v="389" actId="20577"/>
          <ac:spMkLst>
            <pc:docMk/>
            <pc:sldMk cId="1969584517" sldId="2141"/>
            <ac:spMk id="2" creationId="{6D1CD94E-979B-4B4F-8338-5BF92F4ED29A}"/>
          </ac:spMkLst>
        </pc:spChg>
      </pc:sldChg>
      <pc:sldChg chg="new del">
        <pc:chgData name="Richard Ball" userId="c2c6c2dd-6ddc-437e-8cdd-d7a74390accc" providerId="ADAL" clId="{9D34A50C-48FF-4480-B3A2-F6E9FDC47B1E}" dt="2021-09-03T10:06:22.396" v="366" actId="47"/>
        <pc:sldMkLst>
          <pc:docMk/>
          <pc:sldMk cId="2519250836" sldId="2141"/>
        </pc:sldMkLst>
      </pc:sldChg>
      <pc:sldChg chg="del">
        <pc:chgData name="Richard Ball" userId="c2c6c2dd-6ddc-437e-8cdd-d7a74390accc" providerId="ADAL" clId="{9D34A50C-48FF-4480-B3A2-F6E9FDC47B1E}" dt="2021-09-03T10:04:06.071" v="320"/>
        <pc:sldMkLst>
          <pc:docMk/>
          <pc:sldMk cId="2918942110" sldId="2141"/>
        </pc:sldMkLst>
      </pc:sldChg>
      <pc:sldChg chg="addSp delSp modSp new modNotesTx">
        <pc:chgData name="Richard Ball" userId="c2c6c2dd-6ddc-437e-8cdd-d7a74390accc" providerId="ADAL" clId="{9D34A50C-48FF-4480-B3A2-F6E9FDC47B1E}" dt="2021-09-03T10:15:14.264" v="706" actId="20577"/>
        <pc:sldMkLst>
          <pc:docMk/>
          <pc:sldMk cId="612372200" sldId="2142"/>
        </pc:sldMkLst>
        <pc:spChg chg="del">
          <ac:chgData name="Richard Ball" userId="c2c6c2dd-6ddc-437e-8cdd-d7a74390accc" providerId="ADAL" clId="{9D34A50C-48FF-4480-B3A2-F6E9FDC47B1E}" dt="2021-09-03T10:09:38.518" v="391" actId="478"/>
          <ac:spMkLst>
            <pc:docMk/>
            <pc:sldMk cId="612372200" sldId="2142"/>
            <ac:spMk id="2" creationId="{3780FC3A-102C-4FB8-88D5-0930C1821516}"/>
          </ac:spMkLst>
        </pc:spChg>
        <pc:picChg chg="add del mod">
          <ac:chgData name="Richard Ball" userId="c2c6c2dd-6ddc-437e-8cdd-d7a74390accc" providerId="ADAL" clId="{9D34A50C-48FF-4480-B3A2-F6E9FDC47B1E}" dt="2021-09-03T10:13:33.824" v="399" actId="478"/>
          <ac:picMkLst>
            <pc:docMk/>
            <pc:sldMk cId="612372200" sldId="2142"/>
            <ac:picMk id="2050" creationId="{520D6AB8-61DA-406A-90A1-8B5D3D91FBA2}"/>
          </ac:picMkLst>
        </pc:picChg>
        <pc:picChg chg="add mod">
          <ac:chgData name="Richard Ball" userId="c2c6c2dd-6ddc-437e-8cdd-d7a74390accc" providerId="ADAL" clId="{9D34A50C-48FF-4480-B3A2-F6E9FDC47B1E}" dt="2021-09-03T10:13:40.187" v="402" actId="14100"/>
          <ac:picMkLst>
            <pc:docMk/>
            <pc:sldMk cId="612372200" sldId="2142"/>
            <ac:picMk id="2052" creationId="{81EFAE99-7AAE-4868-B2EE-5798A3F247CA}"/>
          </ac:picMkLst>
        </pc:picChg>
      </pc:sldChg>
      <pc:sldChg chg="del">
        <pc:chgData name="Richard Ball" userId="c2c6c2dd-6ddc-437e-8cdd-d7a74390accc" providerId="ADAL" clId="{9D34A50C-48FF-4480-B3A2-F6E9FDC47B1E}" dt="2021-09-03T10:05:15.198" v="343" actId="47"/>
        <pc:sldMkLst>
          <pc:docMk/>
          <pc:sldMk cId="1609277049" sldId="2142"/>
        </pc:sldMkLst>
      </pc:sldChg>
      <pc:sldChg chg="del">
        <pc:chgData name="Richard Ball" userId="c2c6c2dd-6ddc-437e-8cdd-d7a74390accc" providerId="ADAL" clId="{9D34A50C-48FF-4480-B3A2-F6E9FDC47B1E}" dt="2021-09-03T10:04:06.071" v="320"/>
        <pc:sldMkLst>
          <pc:docMk/>
          <pc:sldMk cId="4019080793" sldId="2142"/>
        </pc:sldMkLst>
      </pc:sldChg>
      <pc:sldChg chg="del">
        <pc:chgData name="Richard Ball" userId="c2c6c2dd-6ddc-437e-8cdd-d7a74390accc" providerId="ADAL" clId="{9D34A50C-48FF-4480-B3A2-F6E9FDC47B1E}" dt="2021-09-03T10:05:36.006" v="357" actId="47"/>
        <pc:sldMkLst>
          <pc:docMk/>
          <pc:sldMk cId="1580641125" sldId="2143"/>
        </pc:sldMkLst>
      </pc:sldChg>
      <pc:sldChg chg="del">
        <pc:chgData name="Richard Ball" userId="c2c6c2dd-6ddc-437e-8cdd-d7a74390accc" providerId="ADAL" clId="{9D34A50C-48FF-4480-B3A2-F6E9FDC47B1E}" dt="2021-09-03T10:04:06.071" v="320"/>
        <pc:sldMkLst>
          <pc:docMk/>
          <pc:sldMk cId="1967246367" sldId="2143"/>
        </pc:sldMkLst>
      </pc:sldChg>
      <pc:sldChg chg="addSp delSp modSp new modNotesTx">
        <pc:chgData name="Richard Ball" userId="c2c6c2dd-6ddc-437e-8cdd-d7a74390accc" providerId="ADAL" clId="{9D34A50C-48FF-4480-B3A2-F6E9FDC47B1E}" dt="2021-09-03T10:25:20.926" v="1112" actId="20577"/>
        <pc:sldMkLst>
          <pc:docMk/>
          <pc:sldMk cId="2671108674" sldId="2143"/>
        </pc:sldMkLst>
        <pc:spChg chg="del">
          <ac:chgData name="Richard Ball" userId="c2c6c2dd-6ddc-437e-8cdd-d7a74390accc" providerId="ADAL" clId="{9D34A50C-48FF-4480-B3A2-F6E9FDC47B1E}" dt="2021-09-03T10:15:20.533" v="708" actId="478"/>
          <ac:spMkLst>
            <pc:docMk/>
            <pc:sldMk cId="2671108674" sldId="2143"/>
            <ac:spMk id="2" creationId="{4F085E44-FDF6-455C-BE23-2701BF1B1966}"/>
          </ac:spMkLst>
        </pc:spChg>
        <pc:picChg chg="add mod">
          <ac:chgData name="Richard Ball" userId="c2c6c2dd-6ddc-437e-8cdd-d7a74390accc" providerId="ADAL" clId="{9D34A50C-48FF-4480-B3A2-F6E9FDC47B1E}" dt="2021-09-03T10:16:44.693" v="711" actId="14100"/>
          <ac:picMkLst>
            <pc:docMk/>
            <pc:sldMk cId="2671108674" sldId="2143"/>
            <ac:picMk id="3074" creationId="{83AB9778-5E22-44A0-B1E2-A668AD82882E}"/>
          </ac:picMkLst>
        </pc:picChg>
      </pc:sldChg>
      <pc:sldChg chg="del">
        <pc:chgData name="Richard Ball" userId="c2c6c2dd-6ddc-437e-8cdd-d7a74390accc" providerId="ADAL" clId="{9D34A50C-48FF-4480-B3A2-F6E9FDC47B1E}" dt="2021-09-03T10:05:41.425" v="360" actId="47"/>
        <pc:sldMkLst>
          <pc:docMk/>
          <pc:sldMk cId="45690507" sldId="2144"/>
        </pc:sldMkLst>
      </pc:sldChg>
      <pc:sldChg chg="del">
        <pc:chgData name="Richard Ball" userId="c2c6c2dd-6ddc-437e-8cdd-d7a74390accc" providerId="ADAL" clId="{9D34A50C-48FF-4480-B3A2-F6E9FDC47B1E}" dt="2021-09-03T10:04:06.071" v="320"/>
        <pc:sldMkLst>
          <pc:docMk/>
          <pc:sldMk cId="2632807722" sldId="2144"/>
        </pc:sldMkLst>
      </pc:sldChg>
      <pc:sldChg chg="addSp delSp modSp new ord">
        <pc:chgData name="Richard Ball" userId="c2c6c2dd-6ddc-437e-8cdd-d7a74390accc" providerId="ADAL" clId="{9D34A50C-48FF-4480-B3A2-F6E9FDC47B1E}" dt="2021-09-03T11:18:48.296" v="2935"/>
        <pc:sldMkLst>
          <pc:docMk/>
          <pc:sldMk cId="3803585438" sldId="2144"/>
        </pc:sldMkLst>
        <pc:spChg chg="del">
          <ac:chgData name="Richard Ball" userId="c2c6c2dd-6ddc-437e-8cdd-d7a74390accc" providerId="ADAL" clId="{9D34A50C-48FF-4480-B3A2-F6E9FDC47B1E}" dt="2021-09-03T10:26:38.025" v="1114" actId="478"/>
          <ac:spMkLst>
            <pc:docMk/>
            <pc:sldMk cId="3803585438" sldId="2144"/>
            <ac:spMk id="2" creationId="{4F4651A6-1125-4514-BDCF-3E72EB61C5FD}"/>
          </ac:spMkLst>
        </pc:spChg>
        <pc:picChg chg="add mod">
          <ac:chgData name="Richard Ball" userId="c2c6c2dd-6ddc-437e-8cdd-d7a74390accc" providerId="ADAL" clId="{9D34A50C-48FF-4480-B3A2-F6E9FDC47B1E}" dt="2021-09-03T10:26:47.578" v="1117" actId="14100"/>
          <ac:picMkLst>
            <pc:docMk/>
            <pc:sldMk cId="3803585438" sldId="2144"/>
            <ac:picMk id="4098" creationId="{8D9A29F0-7D25-4E0B-B022-DEF3F9065473}"/>
          </ac:picMkLst>
        </pc:picChg>
      </pc:sldChg>
      <pc:sldChg chg="modSp new mod">
        <pc:chgData name="Richard Ball" userId="c2c6c2dd-6ddc-437e-8cdd-d7a74390accc" providerId="ADAL" clId="{9D34A50C-48FF-4480-B3A2-F6E9FDC47B1E}" dt="2021-09-03T10:27:56.447" v="1174" actId="20577"/>
        <pc:sldMkLst>
          <pc:docMk/>
          <pc:sldMk cId="1919366811" sldId="2145"/>
        </pc:sldMkLst>
        <pc:spChg chg="mod">
          <ac:chgData name="Richard Ball" userId="c2c6c2dd-6ddc-437e-8cdd-d7a74390accc" providerId="ADAL" clId="{9D34A50C-48FF-4480-B3A2-F6E9FDC47B1E}" dt="2021-09-03T10:27:56.447" v="1174" actId="20577"/>
          <ac:spMkLst>
            <pc:docMk/>
            <pc:sldMk cId="1919366811" sldId="2145"/>
            <ac:spMk id="2" creationId="{1B1C8747-002E-4943-96E3-DDEBEFD4D532}"/>
          </ac:spMkLst>
        </pc:spChg>
      </pc:sldChg>
      <pc:sldChg chg="addSp modSp new mod">
        <pc:chgData name="Richard Ball" userId="c2c6c2dd-6ddc-437e-8cdd-d7a74390accc" providerId="ADAL" clId="{9D34A50C-48FF-4480-B3A2-F6E9FDC47B1E}" dt="2021-09-03T10:30:33.209" v="1243" actId="1076"/>
        <pc:sldMkLst>
          <pc:docMk/>
          <pc:sldMk cId="1052877805" sldId="2146"/>
        </pc:sldMkLst>
        <pc:spChg chg="mod">
          <ac:chgData name="Richard Ball" userId="c2c6c2dd-6ddc-437e-8cdd-d7a74390accc" providerId="ADAL" clId="{9D34A50C-48FF-4480-B3A2-F6E9FDC47B1E}" dt="2021-09-03T10:28:06.350" v="1207" actId="20577"/>
          <ac:spMkLst>
            <pc:docMk/>
            <pc:sldMk cId="1052877805" sldId="2146"/>
            <ac:spMk id="2" creationId="{EC77959C-090C-47A4-90CE-1CC80B286B6A}"/>
          </ac:spMkLst>
        </pc:spChg>
        <pc:spChg chg="add mod">
          <ac:chgData name="Richard Ball" userId="c2c6c2dd-6ddc-437e-8cdd-d7a74390accc" providerId="ADAL" clId="{9D34A50C-48FF-4480-B3A2-F6E9FDC47B1E}" dt="2021-09-03T10:30:33.209" v="1243" actId="1076"/>
          <ac:spMkLst>
            <pc:docMk/>
            <pc:sldMk cId="1052877805" sldId="2146"/>
            <ac:spMk id="4" creationId="{F48FC255-EBFD-4135-83F8-724ADA5A5151}"/>
          </ac:spMkLst>
        </pc:spChg>
        <pc:picChg chg="add mod">
          <ac:chgData name="Richard Ball" userId="c2c6c2dd-6ddc-437e-8cdd-d7a74390accc" providerId="ADAL" clId="{9D34A50C-48FF-4480-B3A2-F6E9FDC47B1E}" dt="2021-09-03T10:30:30.009" v="1242" actId="14100"/>
          <ac:picMkLst>
            <pc:docMk/>
            <pc:sldMk cId="1052877805" sldId="2146"/>
            <ac:picMk id="5122" creationId="{409535F9-3389-4291-8DC9-85072D708B44}"/>
          </ac:picMkLst>
        </pc:picChg>
      </pc:sldChg>
      <pc:sldChg chg="addSp delSp modSp new mod modAnim modNotesTx">
        <pc:chgData name="Richard Ball" userId="c2c6c2dd-6ddc-437e-8cdd-d7a74390accc" providerId="ADAL" clId="{9D34A50C-48FF-4480-B3A2-F6E9FDC47B1E}" dt="2021-09-03T10:45:56.811" v="2008" actId="20577"/>
        <pc:sldMkLst>
          <pc:docMk/>
          <pc:sldMk cId="4126885587" sldId="2147"/>
        </pc:sldMkLst>
        <pc:spChg chg="del">
          <ac:chgData name="Richard Ball" userId="c2c6c2dd-6ddc-437e-8cdd-d7a74390accc" providerId="ADAL" clId="{9D34A50C-48FF-4480-B3A2-F6E9FDC47B1E}" dt="2021-09-03T10:32:44" v="1245" actId="478"/>
          <ac:spMkLst>
            <pc:docMk/>
            <pc:sldMk cId="4126885587" sldId="2147"/>
            <ac:spMk id="2" creationId="{D5249E93-36D0-4737-824B-090892AEAC53}"/>
          </ac:spMkLst>
        </pc:spChg>
        <pc:spChg chg="add mod">
          <ac:chgData name="Richard Ball" userId="c2c6c2dd-6ddc-437e-8cdd-d7a74390accc" providerId="ADAL" clId="{9D34A50C-48FF-4480-B3A2-F6E9FDC47B1E}" dt="2021-09-03T10:45:56.811" v="2008" actId="20577"/>
          <ac:spMkLst>
            <pc:docMk/>
            <pc:sldMk cId="4126885587" sldId="2147"/>
            <ac:spMk id="3" creationId="{BE964AEE-74E9-4846-832B-5E4AA793F0C8}"/>
          </ac:spMkLst>
        </pc:spChg>
        <pc:spChg chg="add mod">
          <ac:chgData name="Richard Ball" userId="c2c6c2dd-6ddc-437e-8cdd-d7a74390accc" providerId="ADAL" clId="{9D34A50C-48FF-4480-B3A2-F6E9FDC47B1E}" dt="2021-09-03T10:39:54.382" v="1564" actId="1076"/>
          <ac:spMkLst>
            <pc:docMk/>
            <pc:sldMk cId="4126885587" sldId="2147"/>
            <ac:spMk id="6" creationId="{25A50857-4BA9-4211-8955-8F3F5951F634}"/>
          </ac:spMkLst>
        </pc:spChg>
        <pc:spChg chg="add mod">
          <ac:chgData name="Richard Ball" userId="c2c6c2dd-6ddc-437e-8cdd-d7a74390accc" providerId="ADAL" clId="{9D34A50C-48FF-4480-B3A2-F6E9FDC47B1E}" dt="2021-09-03T10:45:16.771" v="1978" actId="122"/>
          <ac:spMkLst>
            <pc:docMk/>
            <pc:sldMk cId="4126885587" sldId="2147"/>
            <ac:spMk id="7" creationId="{79B497B3-E759-4368-9DE7-C2ADEB7ECE89}"/>
          </ac:spMkLst>
        </pc:spChg>
        <pc:spChg chg="add mod">
          <ac:chgData name="Richard Ball" userId="c2c6c2dd-6ddc-437e-8cdd-d7a74390accc" providerId="ADAL" clId="{9D34A50C-48FF-4480-B3A2-F6E9FDC47B1E}" dt="2021-09-03T10:40:32.258" v="1610" actId="20577"/>
          <ac:spMkLst>
            <pc:docMk/>
            <pc:sldMk cId="4126885587" sldId="2147"/>
            <ac:spMk id="8" creationId="{51015F89-E9F1-4D9F-877A-48859DB56A4E}"/>
          </ac:spMkLst>
        </pc:spChg>
        <pc:picChg chg="add mod">
          <ac:chgData name="Richard Ball" userId="c2c6c2dd-6ddc-437e-8cdd-d7a74390accc" providerId="ADAL" clId="{9D34A50C-48FF-4480-B3A2-F6E9FDC47B1E}" dt="2021-09-03T10:32:51.987" v="1248" actId="14100"/>
          <ac:picMkLst>
            <pc:docMk/>
            <pc:sldMk cId="4126885587" sldId="2147"/>
            <ac:picMk id="6146" creationId="{A15C513E-1642-430A-A493-E1566FEE1007}"/>
          </ac:picMkLst>
        </pc:picChg>
      </pc:sldChg>
      <pc:sldChg chg="modSp new mod">
        <pc:chgData name="Richard Ball" userId="c2c6c2dd-6ddc-437e-8cdd-d7a74390accc" providerId="ADAL" clId="{9D34A50C-48FF-4480-B3A2-F6E9FDC47B1E}" dt="2021-09-03T10:47:17.586" v="2074" actId="5793"/>
        <pc:sldMkLst>
          <pc:docMk/>
          <pc:sldMk cId="1070821158" sldId="2148"/>
        </pc:sldMkLst>
        <pc:spChg chg="mod">
          <ac:chgData name="Richard Ball" userId="c2c6c2dd-6ddc-437e-8cdd-d7a74390accc" providerId="ADAL" clId="{9D34A50C-48FF-4480-B3A2-F6E9FDC47B1E}" dt="2021-09-03T10:47:17.586" v="2074" actId="5793"/>
          <ac:spMkLst>
            <pc:docMk/>
            <pc:sldMk cId="1070821158" sldId="2148"/>
            <ac:spMk id="2" creationId="{0DF79641-AC39-47AD-BD47-149EA0D877F6}"/>
          </ac:spMkLst>
        </pc:spChg>
      </pc:sldChg>
      <pc:sldChg chg="addSp delSp modSp new mod modNotesTx">
        <pc:chgData name="Richard Ball" userId="c2c6c2dd-6ddc-437e-8cdd-d7a74390accc" providerId="ADAL" clId="{9D34A50C-48FF-4480-B3A2-F6E9FDC47B1E}" dt="2021-09-03T10:53:34.670" v="2208" actId="20577"/>
        <pc:sldMkLst>
          <pc:docMk/>
          <pc:sldMk cId="3647897813" sldId="2149"/>
        </pc:sldMkLst>
        <pc:spChg chg="del">
          <ac:chgData name="Richard Ball" userId="c2c6c2dd-6ddc-437e-8cdd-d7a74390accc" providerId="ADAL" clId="{9D34A50C-48FF-4480-B3A2-F6E9FDC47B1E}" dt="2021-09-03T10:47:21.252" v="2076" actId="478"/>
          <ac:spMkLst>
            <pc:docMk/>
            <pc:sldMk cId="3647897813" sldId="2149"/>
            <ac:spMk id="2" creationId="{7FCCBDEE-00C2-42CC-8C9E-8A69FE327BE0}"/>
          </ac:spMkLst>
        </pc:spChg>
        <pc:spChg chg="add del mod">
          <ac:chgData name="Richard Ball" userId="c2c6c2dd-6ddc-437e-8cdd-d7a74390accc" providerId="ADAL" clId="{9D34A50C-48FF-4480-B3A2-F6E9FDC47B1E}" dt="2021-09-03T10:52:47.463" v="2120" actId="478"/>
          <ac:spMkLst>
            <pc:docMk/>
            <pc:sldMk cId="3647897813" sldId="2149"/>
            <ac:spMk id="3" creationId="{93714C55-4C59-4C1D-A149-2F532AD56800}"/>
          </ac:spMkLst>
        </pc:spChg>
        <pc:spChg chg="add del mod">
          <ac:chgData name="Richard Ball" userId="c2c6c2dd-6ddc-437e-8cdd-d7a74390accc" providerId="ADAL" clId="{9D34A50C-48FF-4480-B3A2-F6E9FDC47B1E}" dt="2021-09-03T10:52:52.363" v="2124" actId="478"/>
          <ac:spMkLst>
            <pc:docMk/>
            <pc:sldMk cId="3647897813" sldId="2149"/>
            <ac:spMk id="4" creationId="{73FFE71A-FE05-4191-B80F-AFDD2010C892}"/>
          </ac:spMkLst>
        </pc:spChg>
        <pc:spChg chg="add del mod">
          <ac:chgData name="Richard Ball" userId="c2c6c2dd-6ddc-437e-8cdd-d7a74390accc" providerId="ADAL" clId="{9D34A50C-48FF-4480-B3A2-F6E9FDC47B1E}" dt="2021-09-03T10:52:50.062" v="2122" actId="478"/>
          <ac:spMkLst>
            <pc:docMk/>
            <pc:sldMk cId="3647897813" sldId="2149"/>
            <ac:spMk id="8" creationId="{796D1EE7-9F29-4D0B-996F-2FFE0FD990BC}"/>
          </ac:spMkLst>
        </pc:spChg>
        <pc:picChg chg="add mod">
          <ac:chgData name="Richard Ball" userId="c2c6c2dd-6ddc-437e-8cdd-d7a74390accc" providerId="ADAL" clId="{9D34A50C-48FF-4480-B3A2-F6E9FDC47B1E}" dt="2021-09-03T10:52:32.834" v="2118" actId="732"/>
          <ac:picMkLst>
            <pc:docMk/>
            <pc:sldMk cId="3647897813" sldId="2149"/>
            <ac:picMk id="7170" creationId="{CEB7F311-D421-4109-BC20-A1F234C2E668}"/>
          </ac:picMkLst>
        </pc:picChg>
        <pc:picChg chg="add del">
          <ac:chgData name="Richard Ball" userId="c2c6c2dd-6ddc-437e-8cdd-d7a74390accc" providerId="ADAL" clId="{9D34A50C-48FF-4480-B3A2-F6E9FDC47B1E}" dt="2021-09-03T10:48:39.791" v="2106"/>
          <ac:picMkLst>
            <pc:docMk/>
            <pc:sldMk cId="3647897813" sldId="2149"/>
            <ac:picMk id="7172" creationId="{3171402B-E4BD-43E5-A643-F386CC8DAC03}"/>
          </ac:picMkLst>
        </pc:picChg>
        <pc:picChg chg="add del">
          <ac:chgData name="Richard Ball" userId="c2c6c2dd-6ddc-437e-8cdd-d7a74390accc" providerId="ADAL" clId="{9D34A50C-48FF-4480-B3A2-F6E9FDC47B1E}" dt="2021-09-03T10:48:45.476" v="2108"/>
          <ac:picMkLst>
            <pc:docMk/>
            <pc:sldMk cId="3647897813" sldId="2149"/>
            <ac:picMk id="7174" creationId="{F90E4C66-532B-4806-878A-EC53FB7E00EB}"/>
          </ac:picMkLst>
        </pc:picChg>
      </pc:sldChg>
      <pc:sldChg chg="addSp delSp modSp new mod">
        <pc:chgData name="Richard Ball" userId="c2c6c2dd-6ddc-437e-8cdd-d7a74390accc" providerId="ADAL" clId="{9D34A50C-48FF-4480-B3A2-F6E9FDC47B1E}" dt="2021-09-03T10:56:38.234" v="2444" actId="20577"/>
        <pc:sldMkLst>
          <pc:docMk/>
          <pc:sldMk cId="3207728632" sldId="2150"/>
        </pc:sldMkLst>
        <pc:spChg chg="del">
          <ac:chgData name="Richard Ball" userId="c2c6c2dd-6ddc-437e-8cdd-d7a74390accc" providerId="ADAL" clId="{9D34A50C-48FF-4480-B3A2-F6E9FDC47B1E}" dt="2021-09-03T10:53:39.902" v="2210" actId="478"/>
          <ac:spMkLst>
            <pc:docMk/>
            <pc:sldMk cId="3207728632" sldId="2150"/>
            <ac:spMk id="2" creationId="{F4F42C27-390D-4A2E-8927-B1F34EA17259}"/>
          </ac:spMkLst>
        </pc:spChg>
        <pc:spChg chg="add mod">
          <ac:chgData name="Richard Ball" userId="c2c6c2dd-6ddc-437e-8cdd-d7a74390accc" providerId="ADAL" clId="{9D34A50C-48FF-4480-B3A2-F6E9FDC47B1E}" dt="2021-09-03T10:56:38.234" v="2444" actId="20577"/>
          <ac:spMkLst>
            <pc:docMk/>
            <pc:sldMk cId="3207728632" sldId="2150"/>
            <ac:spMk id="3" creationId="{F79BCAD2-1006-4C93-A906-1D36B793D588}"/>
          </ac:spMkLst>
        </pc:spChg>
        <pc:picChg chg="add mod">
          <ac:chgData name="Richard Ball" userId="c2c6c2dd-6ddc-437e-8cdd-d7a74390accc" providerId="ADAL" clId="{9D34A50C-48FF-4480-B3A2-F6E9FDC47B1E}" dt="2021-09-03T10:54:00.590" v="2214" actId="14100"/>
          <ac:picMkLst>
            <pc:docMk/>
            <pc:sldMk cId="3207728632" sldId="2150"/>
            <ac:picMk id="8194" creationId="{3BBA1765-C1B5-4080-838B-59CEEE86F01C}"/>
          </ac:picMkLst>
        </pc:picChg>
      </pc:sldChg>
      <pc:sldChg chg="addSp delSp modSp new">
        <pc:chgData name="Richard Ball" userId="c2c6c2dd-6ddc-437e-8cdd-d7a74390accc" providerId="ADAL" clId="{9D34A50C-48FF-4480-B3A2-F6E9FDC47B1E}" dt="2021-09-03T10:57:55.270" v="2450" actId="14100"/>
        <pc:sldMkLst>
          <pc:docMk/>
          <pc:sldMk cId="2079890063" sldId="2151"/>
        </pc:sldMkLst>
        <pc:spChg chg="del">
          <ac:chgData name="Richard Ball" userId="c2c6c2dd-6ddc-437e-8cdd-d7a74390accc" providerId="ADAL" clId="{9D34A50C-48FF-4480-B3A2-F6E9FDC47B1E}" dt="2021-09-03T10:57:43.243" v="2446" actId="478"/>
          <ac:spMkLst>
            <pc:docMk/>
            <pc:sldMk cId="2079890063" sldId="2151"/>
            <ac:spMk id="2" creationId="{D796B3C3-93A0-4DA3-8C6C-C9ECC9CE1F99}"/>
          </ac:spMkLst>
        </pc:spChg>
        <pc:picChg chg="add mod">
          <ac:chgData name="Richard Ball" userId="c2c6c2dd-6ddc-437e-8cdd-d7a74390accc" providerId="ADAL" clId="{9D34A50C-48FF-4480-B3A2-F6E9FDC47B1E}" dt="2021-09-03T10:57:55.270" v="2450" actId="14100"/>
          <ac:picMkLst>
            <pc:docMk/>
            <pc:sldMk cId="2079890063" sldId="2151"/>
            <ac:picMk id="9218" creationId="{D5DED51D-E3E7-4D6F-B7B8-00A83F81DE5E}"/>
          </ac:picMkLst>
        </pc:picChg>
      </pc:sldChg>
      <pc:sldChg chg="addSp delSp modSp new">
        <pc:chgData name="Richard Ball" userId="c2c6c2dd-6ddc-437e-8cdd-d7a74390accc" providerId="ADAL" clId="{9D34A50C-48FF-4480-B3A2-F6E9FDC47B1E}" dt="2021-09-03T10:58:48.885" v="2455" actId="14100"/>
        <pc:sldMkLst>
          <pc:docMk/>
          <pc:sldMk cId="19957952" sldId="2152"/>
        </pc:sldMkLst>
        <pc:spChg chg="del">
          <ac:chgData name="Richard Ball" userId="c2c6c2dd-6ddc-437e-8cdd-d7a74390accc" providerId="ADAL" clId="{9D34A50C-48FF-4480-B3A2-F6E9FDC47B1E}" dt="2021-09-03T10:58:41.784" v="2452" actId="478"/>
          <ac:spMkLst>
            <pc:docMk/>
            <pc:sldMk cId="19957952" sldId="2152"/>
            <ac:spMk id="2" creationId="{B5FE7E84-EDEB-44F5-91B2-7F960A7D72A0}"/>
          </ac:spMkLst>
        </pc:spChg>
        <pc:picChg chg="add mod">
          <ac:chgData name="Richard Ball" userId="c2c6c2dd-6ddc-437e-8cdd-d7a74390accc" providerId="ADAL" clId="{9D34A50C-48FF-4480-B3A2-F6E9FDC47B1E}" dt="2021-09-03T10:58:48.885" v="2455" actId="14100"/>
          <ac:picMkLst>
            <pc:docMk/>
            <pc:sldMk cId="19957952" sldId="2152"/>
            <ac:picMk id="10242" creationId="{7D7E5B11-2EE2-4010-BE91-633D439D23A7}"/>
          </ac:picMkLst>
        </pc:picChg>
      </pc:sldChg>
      <pc:sldChg chg="addSp delSp modSp new">
        <pc:chgData name="Richard Ball" userId="c2c6c2dd-6ddc-437e-8cdd-d7a74390accc" providerId="ADAL" clId="{9D34A50C-48FF-4480-B3A2-F6E9FDC47B1E}" dt="2021-09-03T10:59:57.646" v="2460" actId="14100"/>
        <pc:sldMkLst>
          <pc:docMk/>
          <pc:sldMk cId="1560613946" sldId="2153"/>
        </pc:sldMkLst>
        <pc:spChg chg="del">
          <ac:chgData name="Richard Ball" userId="c2c6c2dd-6ddc-437e-8cdd-d7a74390accc" providerId="ADAL" clId="{9D34A50C-48FF-4480-B3A2-F6E9FDC47B1E}" dt="2021-09-03T10:59:49.775" v="2457" actId="478"/>
          <ac:spMkLst>
            <pc:docMk/>
            <pc:sldMk cId="1560613946" sldId="2153"/>
            <ac:spMk id="2" creationId="{0364CAA4-6952-4178-BA84-A2D445F800A2}"/>
          </ac:spMkLst>
        </pc:spChg>
        <pc:picChg chg="add mod">
          <ac:chgData name="Richard Ball" userId="c2c6c2dd-6ddc-437e-8cdd-d7a74390accc" providerId="ADAL" clId="{9D34A50C-48FF-4480-B3A2-F6E9FDC47B1E}" dt="2021-09-03T10:59:57.646" v="2460" actId="14100"/>
          <ac:picMkLst>
            <pc:docMk/>
            <pc:sldMk cId="1560613946" sldId="2153"/>
            <ac:picMk id="11266" creationId="{FA2DCFA2-C1C0-4A27-A8D5-669ADE91D17F}"/>
          </ac:picMkLst>
        </pc:picChg>
      </pc:sldChg>
      <pc:sldChg chg="addSp delSp modSp new mod">
        <pc:chgData name="Richard Ball" userId="c2c6c2dd-6ddc-437e-8cdd-d7a74390accc" providerId="ADAL" clId="{9D34A50C-48FF-4480-B3A2-F6E9FDC47B1E}" dt="2021-09-03T11:00:55.683" v="2466" actId="207"/>
        <pc:sldMkLst>
          <pc:docMk/>
          <pc:sldMk cId="4197247247" sldId="2154"/>
        </pc:sldMkLst>
        <pc:spChg chg="del">
          <ac:chgData name="Richard Ball" userId="c2c6c2dd-6ddc-437e-8cdd-d7a74390accc" providerId="ADAL" clId="{9D34A50C-48FF-4480-B3A2-F6E9FDC47B1E}" dt="2021-09-03T11:00:01.245" v="2462" actId="478"/>
          <ac:spMkLst>
            <pc:docMk/>
            <pc:sldMk cId="4197247247" sldId="2154"/>
            <ac:spMk id="2" creationId="{9C34A5B0-FF8B-4B3A-9E7A-02867390CC20}"/>
          </ac:spMkLst>
        </pc:spChg>
        <pc:spChg chg="add mod">
          <ac:chgData name="Richard Ball" userId="c2c6c2dd-6ddc-437e-8cdd-d7a74390accc" providerId="ADAL" clId="{9D34A50C-48FF-4480-B3A2-F6E9FDC47B1E}" dt="2021-09-03T11:00:55.683" v="2466" actId="207"/>
          <ac:spMkLst>
            <pc:docMk/>
            <pc:sldMk cId="4197247247" sldId="2154"/>
            <ac:spMk id="3" creationId="{F27C13BB-1313-4F6B-9E08-A42971FC1122}"/>
          </ac:spMkLst>
        </pc:spChg>
        <pc:picChg chg="add">
          <ac:chgData name="Richard Ball" userId="c2c6c2dd-6ddc-437e-8cdd-d7a74390accc" providerId="ADAL" clId="{9D34A50C-48FF-4480-B3A2-F6E9FDC47B1E}" dt="2021-09-03T11:00:31.428" v="2463"/>
          <ac:picMkLst>
            <pc:docMk/>
            <pc:sldMk cId="4197247247" sldId="2154"/>
            <ac:picMk id="12290" creationId="{C0296F7D-43AF-46FB-9274-93AA024AEE7D}"/>
          </ac:picMkLst>
        </pc:picChg>
      </pc:sldChg>
      <pc:sldChg chg="addSp delSp modSp new mod">
        <pc:chgData name="Richard Ball" userId="c2c6c2dd-6ddc-437e-8cdd-d7a74390accc" providerId="ADAL" clId="{9D34A50C-48FF-4480-B3A2-F6E9FDC47B1E}" dt="2021-09-03T11:02:24.055" v="2511" actId="403"/>
        <pc:sldMkLst>
          <pc:docMk/>
          <pc:sldMk cId="2029484524" sldId="2155"/>
        </pc:sldMkLst>
        <pc:spChg chg="del">
          <ac:chgData name="Richard Ball" userId="c2c6c2dd-6ddc-437e-8cdd-d7a74390accc" providerId="ADAL" clId="{9D34A50C-48FF-4480-B3A2-F6E9FDC47B1E}" dt="2021-09-03T11:01:16.686" v="2468" actId="478"/>
          <ac:spMkLst>
            <pc:docMk/>
            <pc:sldMk cId="2029484524" sldId="2155"/>
            <ac:spMk id="2" creationId="{DC6AAFAB-691A-4CAF-A001-7D53CE4B65F0}"/>
          </ac:spMkLst>
        </pc:spChg>
        <pc:spChg chg="add mod">
          <ac:chgData name="Richard Ball" userId="c2c6c2dd-6ddc-437e-8cdd-d7a74390accc" providerId="ADAL" clId="{9D34A50C-48FF-4480-B3A2-F6E9FDC47B1E}" dt="2021-09-03T11:02:24.055" v="2511" actId="403"/>
          <ac:spMkLst>
            <pc:docMk/>
            <pc:sldMk cId="2029484524" sldId="2155"/>
            <ac:spMk id="3" creationId="{D63F4EC8-E020-42E7-8AE6-F739EC2F3B53}"/>
          </ac:spMkLst>
        </pc:spChg>
        <pc:picChg chg="add mod">
          <ac:chgData name="Richard Ball" userId="c2c6c2dd-6ddc-437e-8cdd-d7a74390accc" providerId="ADAL" clId="{9D34A50C-48FF-4480-B3A2-F6E9FDC47B1E}" dt="2021-09-03T11:02:06.919" v="2472" actId="1076"/>
          <ac:picMkLst>
            <pc:docMk/>
            <pc:sldMk cId="2029484524" sldId="2155"/>
            <ac:picMk id="13314" creationId="{B391234C-0CAC-409F-9D17-CB84200C36EC}"/>
          </ac:picMkLst>
        </pc:picChg>
      </pc:sldChg>
      <pc:sldChg chg="addSp delSp new">
        <pc:chgData name="Richard Ball" userId="c2c6c2dd-6ddc-437e-8cdd-d7a74390accc" providerId="ADAL" clId="{9D34A50C-48FF-4480-B3A2-F6E9FDC47B1E}" dt="2021-09-03T11:02:34.003" v="2514"/>
        <pc:sldMkLst>
          <pc:docMk/>
          <pc:sldMk cId="1618075786" sldId="2156"/>
        </pc:sldMkLst>
        <pc:spChg chg="del">
          <ac:chgData name="Richard Ball" userId="c2c6c2dd-6ddc-437e-8cdd-d7a74390accc" providerId="ADAL" clId="{9D34A50C-48FF-4480-B3A2-F6E9FDC47B1E}" dt="2021-09-03T11:02:27.766" v="2513" actId="478"/>
          <ac:spMkLst>
            <pc:docMk/>
            <pc:sldMk cId="1618075786" sldId="2156"/>
            <ac:spMk id="2" creationId="{BD017DAD-EDDC-49E2-B58D-2EA7BDA1E924}"/>
          </ac:spMkLst>
        </pc:spChg>
        <pc:picChg chg="add">
          <ac:chgData name="Richard Ball" userId="c2c6c2dd-6ddc-437e-8cdd-d7a74390accc" providerId="ADAL" clId="{9D34A50C-48FF-4480-B3A2-F6E9FDC47B1E}" dt="2021-09-03T11:02:34.003" v="2514"/>
          <ac:picMkLst>
            <pc:docMk/>
            <pc:sldMk cId="1618075786" sldId="2156"/>
            <ac:picMk id="14338" creationId="{79FA5974-C67D-4DB2-AC24-9012AB96BB6B}"/>
          </ac:picMkLst>
        </pc:picChg>
      </pc:sldChg>
      <pc:sldChg chg="modSp new mod">
        <pc:chgData name="Richard Ball" userId="c2c6c2dd-6ddc-437e-8cdd-d7a74390accc" providerId="ADAL" clId="{9D34A50C-48FF-4480-B3A2-F6E9FDC47B1E}" dt="2021-09-03T11:19:06.223" v="2936" actId="1076"/>
        <pc:sldMkLst>
          <pc:docMk/>
          <pc:sldMk cId="2144699430" sldId="2157"/>
        </pc:sldMkLst>
        <pc:spChg chg="mod">
          <ac:chgData name="Richard Ball" userId="c2c6c2dd-6ddc-437e-8cdd-d7a74390accc" providerId="ADAL" clId="{9D34A50C-48FF-4480-B3A2-F6E9FDC47B1E}" dt="2021-09-03T11:19:06.223" v="2936" actId="1076"/>
          <ac:spMkLst>
            <pc:docMk/>
            <pc:sldMk cId="2144699430" sldId="2157"/>
            <ac:spMk id="2" creationId="{C7AAD94B-BC73-44B3-BE67-AD652B4232F2}"/>
          </ac:spMkLst>
        </pc:spChg>
      </pc:sldChg>
      <pc:sldChg chg="addSp modSp new mod">
        <pc:chgData name="Richard Ball" userId="c2c6c2dd-6ddc-437e-8cdd-d7a74390accc" providerId="ADAL" clId="{9D34A50C-48FF-4480-B3A2-F6E9FDC47B1E}" dt="2021-09-03T11:24:13.042" v="2988" actId="20577"/>
        <pc:sldMkLst>
          <pc:docMk/>
          <pc:sldMk cId="867378147" sldId="2158"/>
        </pc:sldMkLst>
        <pc:spChg chg="mod">
          <ac:chgData name="Richard Ball" userId="c2c6c2dd-6ddc-437e-8cdd-d7a74390accc" providerId="ADAL" clId="{9D34A50C-48FF-4480-B3A2-F6E9FDC47B1E}" dt="2021-09-03T11:23:00.081" v="2963" actId="20577"/>
          <ac:spMkLst>
            <pc:docMk/>
            <pc:sldMk cId="867378147" sldId="2158"/>
            <ac:spMk id="2" creationId="{8D47B1C6-1F93-4593-BE97-BF1E2C1ACE5A}"/>
          </ac:spMkLst>
        </pc:spChg>
        <pc:spChg chg="add mod">
          <ac:chgData name="Richard Ball" userId="c2c6c2dd-6ddc-437e-8cdd-d7a74390accc" providerId="ADAL" clId="{9D34A50C-48FF-4480-B3A2-F6E9FDC47B1E}" dt="2021-09-03T11:24:13.042" v="2988" actId="20577"/>
          <ac:spMkLst>
            <pc:docMk/>
            <pc:sldMk cId="867378147" sldId="2158"/>
            <ac:spMk id="3" creationId="{84D1BC2D-767B-46A8-A009-C3135B416D8A}"/>
          </ac:spMkLst>
        </pc:spChg>
      </pc:sldChg>
    </pc:docChg>
  </pc:docChgLst>
  <pc:docChgLst>
    <pc:chgData name="Richard Ball" userId="S::richard.ball@sthelens.london::c2c6c2dd-6ddc-437e-8cdd-d7a74390accc" providerId="AD" clId="Web-{3CE2068F-D05B-96C8-1D98-2C9C361BC228}"/>
    <pc:docChg chg="delSld modSld">
      <pc:chgData name="Richard Ball" userId="S::richard.ball@sthelens.london::c2c6c2dd-6ddc-437e-8cdd-d7a74390accc" providerId="AD" clId="Web-{3CE2068F-D05B-96C8-1D98-2C9C361BC228}" dt="2022-09-05T12:54:24.460" v="29"/>
      <pc:docMkLst>
        <pc:docMk/>
      </pc:docMkLst>
      <pc:sldChg chg="modSp">
        <pc:chgData name="Richard Ball" userId="S::richard.ball@sthelens.london::c2c6c2dd-6ddc-437e-8cdd-d7a74390accc" providerId="AD" clId="Web-{3CE2068F-D05B-96C8-1D98-2C9C361BC228}" dt="2022-09-05T12:53:40.819" v="24" actId="14100"/>
        <pc:sldMkLst>
          <pc:docMk/>
          <pc:sldMk cId="0" sldId="263"/>
        </pc:sldMkLst>
        <pc:spChg chg="mod">
          <ac:chgData name="Richard Ball" userId="S::richard.ball@sthelens.london::c2c6c2dd-6ddc-437e-8cdd-d7a74390accc" providerId="AD" clId="Web-{3CE2068F-D05B-96C8-1D98-2C9C361BC228}" dt="2022-09-05T12:53:40.819" v="24" actId="14100"/>
          <ac:spMkLst>
            <pc:docMk/>
            <pc:sldMk cId="0" sldId="263"/>
            <ac:spMk id="53" creationId="{215DD683-D20C-4C23-B388-E7140008A7C2}"/>
          </ac:spMkLst>
        </pc:spChg>
        <pc:spChg chg="mod">
          <ac:chgData name="Richard Ball" userId="S::richard.ball@sthelens.london::c2c6c2dd-6ddc-437e-8cdd-d7a74390accc" providerId="AD" clId="Web-{3CE2068F-D05B-96C8-1D98-2C9C361BC228}" dt="2022-09-05T12:53:27.099" v="17" actId="14100"/>
          <ac:spMkLst>
            <pc:docMk/>
            <pc:sldMk cId="0" sldId="263"/>
            <ac:spMk id="5123" creationId="{44CD5A69-A2B9-492E-AEC8-D2E2EFD47E91}"/>
          </ac:spMkLst>
        </pc:spChg>
      </pc:sldChg>
      <pc:sldChg chg="modSp">
        <pc:chgData name="Richard Ball" userId="S::richard.ball@sthelens.london::c2c6c2dd-6ddc-437e-8cdd-d7a74390accc" providerId="AD" clId="Web-{3CE2068F-D05B-96C8-1D98-2C9C361BC228}" dt="2022-09-05T12:53:16.865" v="14" actId="20577"/>
        <pc:sldMkLst>
          <pc:docMk/>
          <pc:sldMk cId="0" sldId="266"/>
        </pc:sldMkLst>
        <pc:spChg chg="mod">
          <ac:chgData name="Richard Ball" userId="S::richard.ball@sthelens.london::c2c6c2dd-6ddc-437e-8cdd-d7a74390accc" providerId="AD" clId="Web-{3CE2068F-D05B-96C8-1D98-2C9C361BC228}" dt="2022-09-05T12:53:16.865" v="14" actId="20577"/>
          <ac:spMkLst>
            <pc:docMk/>
            <pc:sldMk cId="0" sldId="266"/>
            <ac:spMk id="7172" creationId="{C1B0A9CD-81D0-4F5F-A16C-18CBC101DDD3}"/>
          </ac:spMkLst>
        </pc:spChg>
      </pc:sldChg>
      <pc:sldChg chg="modSp">
        <pc:chgData name="Richard Ball" userId="S::richard.ball@sthelens.london::c2c6c2dd-6ddc-437e-8cdd-d7a74390accc" providerId="AD" clId="Web-{3CE2068F-D05B-96C8-1D98-2C9C361BC228}" dt="2022-09-05T12:50:51.189" v="3" actId="14100"/>
        <pc:sldMkLst>
          <pc:docMk/>
          <pc:sldMk cId="2054113529" sldId="276"/>
        </pc:sldMkLst>
        <pc:spChg chg="mod">
          <ac:chgData name="Richard Ball" userId="S::richard.ball@sthelens.london::c2c6c2dd-6ddc-437e-8cdd-d7a74390accc" providerId="AD" clId="Web-{3CE2068F-D05B-96C8-1D98-2C9C361BC228}" dt="2022-09-05T12:50:43.845" v="0" actId="1076"/>
          <ac:spMkLst>
            <pc:docMk/>
            <pc:sldMk cId="2054113529" sldId="276"/>
            <ac:spMk id="4" creationId="{D0C96FF8-5E31-45AB-A55F-7EFFB228A460}"/>
          </ac:spMkLst>
        </pc:spChg>
        <pc:picChg chg="mod">
          <ac:chgData name="Richard Ball" userId="S::richard.ball@sthelens.london::c2c6c2dd-6ddc-437e-8cdd-d7a74390accc" providerId="AD" clId="Web-{3CE2068F-D05B-96C8-1D98-2C9C361BC228}" dt="2022-09-05T12:50:51.189" v="3" actId="14100"/>
          <ac:picMkLst>
            <pc:docMk/>
            <pc:sldMk cId="2054113529" sldId="276"/>
            <ac:picMk id="3074" creationId="{3B326DE7-00F8-4B6C-8C94-96DF8B6B73FC}"/>
          </ac:picMkLst>
        </pc:picChg>
      </pc:sldChg>
      <pc:sldChg chg="del">
        <pc:chgData name="Richard Ball" userId="S::richard.ball@sthelens.london::c2c6c2dd-6ddc-437e-8cdd-d7a74390accc" providerId="AD" clId="Web-{3CE2068F-D05B-96C8-1D98-2C9C361BC228}" dt="2022-09-05T12:54:24.460" v="29"/>
        <pc:sldMkLst>
          <pc:docMk/>
          <pc:sldMk cId="3769165175" sldId="2162"/>
        </pc:sldMkLst>
      </pc:sldChg>
      <pc:sldChg chg="modSp">
        <pc:chgData name="Richard Ball" userId="S::richard.ball@sthelens.london::c2c6c2dd-6ddc-437e-8cdd-d7a74390accc" providerId="AD" clId="Web-{3CE2068F-D05B-96C8-1D98-2C9C361BC228}" dt="2022-09-05T12:53:57.303" v="28" actId="1076"/>
        <pc:sldMkLst>
          <pc:docMk/>
          <pc:sldMk cId="1689151294" sldId="2209"/>
        </pc:sldMkLst>
        <pc:spChg chg="mod">
          <ac:chgData name="Richard Ball" userId="S::richard.ball@sthelens.london::c2c6c2dd-6ddc-437e-8cdd-d7a74390accc" providerId="AD" clId="Web-{3CE2068F-D05B-96C8-1D98-2C9C361BC228}" dt="2022-09-05T12:53:55.303" v="27" actId="20577"/>
          <ac:spMkLst>
            <pc:docMk/>
            <pc:sldMk cId="1689151294" sldId="2209"/>
            <ac:spMk id="3" creationId="{FB6B0371-9D96-6C4A-A1E2-B0BECDB44BB6}"/>
          </ac:spMkLst>
        </pc:spChg>
        <pc:spChg chg="mod">
          <ac:chgData name="Richard Ball" userId="S::richard.ball@sthelens.london::c2c6c2dd-6ddc-437e-8cdd-d7a74390accc" providerId="AD" clId="Web-{3CE2068F-D05B-96C8-1D98-2C9C361BC228}" dt="2022-09-05T12:53:57.303" v="28" actId="1076"/>
          <ac:spMkLst>
            <pc:docMk/>
            <pc:sldMk cId="1689151294" sldId="2209"/>
            <ac:spMk id="15" creationId="{93FF1027-3E56-4D1F-BA27-3602689045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61BBA-543B-4273-8A7F-621A2745C8CF}" type="datetimeFigureOut">
              <a:rPr lang="en-GB" smtClean="0"/>
              <a:t>22/07/2025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BADB5-3675-4CCC-B6A0-AE043D14F246}" type="slidenum">
              <a:rPr lang="en-GB" smtClean="0"/>
              <a:t>‹#›</a:t>
            </a:fld>
            <a:endParaRPr lang="en-GB"/>
          </a:p>
        </p:txBody>
      </p:sp>
    </p:spTree>
    <p:extLst>
      <p:ext uri="{BB962C8B-B14F-4D97-AF65-F5344CB8AC3E}">
        <p14:creationId xmlns:p14="http://schemas.microsoft.com/office/powerpoint/2010/main" val="238983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13.7   or  26.7 billion years ago</a:t>
            </a:r>
          </a:p>
          <a:p>
            <a:r>
              <a:rPr lang="en-GB" dirty="0"/>
              <a:t>Overt time the particles coalesce due to gravity and begin forming the first atoms</a:t>
            </a:r>
          </a:p>
          <a:p>
            <a:r>
              <a:rPr lang="en-GB" dirty="0"/>
              <a:t>Atoms then being to form the first stars and Universe turn on!</a:t>
            </a:r>
          </a:p>
          <a:p>
            <a:r>
              <a:rPr lang="en-GB" dirty="0"/>
              <a:t>Plants begin to form around the stars from the swirling excretion discs and the early universe is born!</a:t>
            </a:r>
          </a:p>
        </p:txBody>
      </p:sp>
      <p:sp>
        <p:nvSpPr>
          <p:cNvPr id="4" name="Slide Number Placeholder 3"/>
          <p:cNvSpPr>
            <a:spLocks noGrp="1"/>
          </p:cNvSpPr>
          <p:nvPr>
            <p:ph type="sldNum" sz="quarter" idx="5"/>
          </p:nvPr>
        </p:nvSpPr>
        <p:spPr/>
        <p:txBody>
          <a:bodyPr/>
          <a:lstStyle/>
          <a:p>
            <a:fld id="{244BADB5-3675-4CCC-B6A0-AE043D14F246}" type="slidenum">
              <a:rPr lang="en-GB" smtClean="0"/>
              <a:t>32</a:t>
            </a:fld>
            <a:endParaRPr lang="en-GB"/>
          </a:p>
        </p:txBody>
      </p:sp>
    </p:spTree>
    <p:extLst>
      <p:ext uri="{BB962C8B-B14F-4D97-AF65-F5344CB8AC3E}">
        <p14:creationId xmlns:p14="http://schemas.microsoft.com/office/powerpoint/2010/main" val="30115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Bacteria and archaea have different cell walls and the genome of archaea are more closely related to </a:t>
            </a:r>
            <a:r>
              <a:rPr lang="en-GB" err="1"/>
              <a:t>eukarytore</a:t>
            </a:r>
            <a:r>
              <a:rPr lang="en-GB"/>
              <a:t> </a:t>
            </a:r>
          </a:p>
        </p:txBody>
      </p:sp>
      <p:sp>
        <p:nvSpPr>
          <p:cNvPr id="4" name="Slide Number Placeholder 3"/>
          <p:cNvSpPr>
            <a:spLocks noGrp="1"/>
          </p:cNvSpPr>
          <p:nvPr>
            <p:ph type="sldNum" sz="quarter" idx="5"/>
          </p:nvPr>
        </p:nvSpPr>
        <p:spPr/>
        <p:txBody>
          <a:bodyPr/>
          <a:lstStyle/>
          <a:p>
            <a:fld id="{244BADB5-3675-4CCC-B6A0-AE043D14F246}" type="slidenum">
              <a:rPr lang="en-GB" smtClean="0"/>
              <a:t>34</a:t>
            </a:fld>
            <a:endParaRPr lang="en-GB"/>
          </a:p>
        </p:txBody>
      </p:sp>
    </p:spTree>
    <p:extLst>
      <p:ext uri="{BB962C8B-B14F-4D97-AF65-F5344CB8AC3E}">
        <p14:creationId xmlns:p14="http://schemas.microsoft.com/office/powerpoint/2010/main" val="288772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An explosion of atmospheric O2 gave rise to even more complex animals </a:t>
            </a:r>
          </a:p>
        </p:txBody>
      </p:sp>
      <p:sp>
        <p:nvSpPr>
          <p:cNvPr id="4" name="Slide Number Placeholder 3"/>
          <p:cNvSpPr>
            <a:spLocks noGrp="1"/>
          </p:cNvSpPr>
          <p:nvPr>
            <p:ph type="sldNum" sz="quarter" idx="5"/>
          </p:nvPr>
        </p:nvSpPr>
        <p:spPr/>
        <p:txBody>
          <a:bodyPr/>
          <a:lstStyle/>
          <a:p>
            <a:fld id="{244BADB5-3675-4CCC-B6A0-AE043D14F246}" type="slidenum">
              <a:rPr lang="en-GB" smtClean="0"/>
              <a:t>38</a:t>
            </a:fld>
            <a:endParaRPr lang="en-GB"/>
          </a:p>
        </p:txBody>
      </p:sp>
    </p:spTree>
    <p:extLst>
      <p:ext uri="{BB962C8B-B14F-4D97-AF65-F5344CB8AC3E}">
        <p14:creationId xmlns:p14="http://schemas.microsoft.com/office/powerpoint/2010/main" val="167138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8AB1005-4DFA-49A6-AC21-B0C30FD7FE0F}" type="slidenum">
              <a:rPr lang="en-GB" smtClean="0"/>
              <a:t>65</a:t>
            </a:fld>
            <a:endParaRPr lang="en-GB"/>
          </a:p>
        </p:txBody>
      </p:sp>
    </p:spTree>
    <p:extLst>
      <p:ext uri="{BB962C8B-B14F-4D97-AF65-F5344CB8AC3E}">
        <p14:creationId xmlns:p14="http://schemas.microsoft.com/office/powerpoint/2010/main" val="2578880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exampaperspractice.co.uk/"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3BFBFA-DC8A-4832-BFB2-B18849AE7BAB}"/>
              </a:ext>
            </a:extLst>
          </p:cNvPr>
          <p:cNvSpPr>
            <a:spLocks noGrp="1"/>
          </p:cNvSpPr>
          <p:nvPr>
            <p:ph type="dt" sz="half" idx="10"/>
          </p:nvPr>
        </p:nvSpPr>
        <p:spPr/>
        <p:txBody>
          <a:bodyPr/>
          <a:lstStyle>
            <a:lvl1pPr>
              <a:defRPr/>
            </a:lvl1pPr>
          </a:lstStyle>
          <a:p>
            <a:pPr>
              <a:defRPr/>
            </a:pPr>
            <a:fld id="{2B0FF6E6-926B-4D34-B107-CF5171A30517}" type="datetimeFigureOut">
              <a:rPr lang="en-GB"/>
              <a:pPr>
                <a:defRPr/>
              </a:pPr>
              <a:t>22/07/2025</a:t>
            </a:fld>
            <a:endParaRPr lang="en-GB"/>
          </a:p>
        </p:txBody>
      </p:sp>
      <p:sp>
        <p:nvSpPr>
          <p:cNvPr id="5" name="Footer Placeholder 4">
            <a:extLst>
              <a:ext uri="{FF2B5EF4-FFF2-40B4-BE49-F238E27FC236}">
                <a16:creationId xmlns:a16="http://schemas.microsoft.com/office/drawing/2014/main" id="{06027066-E51E-4104-B927-E665CF92311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7C71B8E-C77B-4196-A809-4C72126510BF}"/>
              </a:ext>
            </a:extLst>
          </p:cNvPr>
          <p:cNvSpPr>
            <a:spLocks noGrp="1"/>
          </p:cNvSpPr>
          <p:nvPr>
            <p:ph type="sldNum" sz="quarter" idx="12"/>
          </p:nvPr>
        </p:nvSpPr>
        <p:spPr/>
        <p:txBody>
          <a:bodyPr/>
          <a:lstStyle>
            <a:lvl1pPr>
              <a:defRPr/>
            </a:lvl1pPr>
          </a:lstStyle>
          <a:p>
            <a:fld id="{1EE67527-9ABF-4B85-9294-AF7A0AD5802E}" type="slidenum">
              <a:rPr lang="en-GB" altLang="en-US"/>
              <a:pPr/>
              <a:t>‹#›</a:t>
            </a:fld>
            <a:endParaRPr lang="en-GB" altLang="en-US"/>
          </a:p>
        </p:txBody>
      </p:sp>
    </p:spTree>
    <p:extLst>
      <p:ext uri="{BB962C8B-B14F-4D97-AF65-F5344CB8AC3E}">
        <p14:creationId xmlns:p14="http://schemas.microsoft.com/office/powerpoint/2010/main" val="408801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BF82A1-D641-4233-89AF-5DCF8812B03B}"/>
              </a:ext>
            </a:extLst>
          </p:cNvPr>
          <p:cNvSpPr>
            <a:spLocks noGrp="1"/>
          </p:cNvSpPr>
          <p:nvPr>
            <p:ph type="dt" sz="half" idx="10"/>
          </p:nvPr>
        </p:nvSpPr>
        <p:spPr/>
        <p:txBody>
          <a:bodyPr/>
          <a:lstStyle>
            <a:lvl1pPr>
              <a:defRPr/>
            </a:lvl1pPr>
          </a:lstStyle>
          <a:p>
            <a:pPr>
              <a:defRPr/>
            </a:pPr>
            <a:fld id="{1A457DB6-CB15-4FA6-90F8-D1DC95033BC9}" type="datetimeFigureOut">
              <a:rPr lang="en-GB"/>
              <a:pPr>
                <a:defRPr/>
              </a:pPr>
              <a:t>22/07/2025</a:t>
            </a:fld>
            <a:endParaRPr lang="en-GB"/>
          </a:p>
        </p:txBody>
      </p:sp>
      <p:sp>
        <p:nvSpPr>
          <p:cNvPr id="5" name="Footer Placeholder 4">
            <a:extLst>
              <a:ext uri="{FF2B5EF4-FFF2-40B4-BE49-F238E27FC236}">
                <a16:creationId xmlns:a16="http://schemas.microsoft.com/office/drawing/2014/main" id="{0644A803-2334-4F92-AEA5-ADCC824DEA8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12F6408-020B-4031-B37D-9AC617427AA7}"/>
              </a:ext>
            </a:extLst>
          </p:cNvPr>
          <p:cNvSpPr>
            <a:spLocks noGrp="1"/>
          </p:cNvSpPr>
          <p:nvPr>
            <p:ph type="sldNum" sz="quarter" idx="12"/>
          </p:nvPr>
        </p:nvSpPr>
        <p:spPr/>
        <p:txBody>
          <a:bodyPr/>
          <a:lstStyle>
            <a:lvl1pPr>
              <a:defRPr/>
            </a:lvl1pPr>
          </a:lstStyle>
          <a:p>
            <a:fld id="{D847BBDD-3D09-4BD6-A288-913AC7B9C16A}" type="slidenum">
              <a:rPr lang="en-GB" altLang="en-US"/>
              <a:pPr/>
              <a:t>‹#›</a:t>
            </a:fld>
            <a:endParaRPr lang="en-GB" altLang="en-US"/>
          </a:p>
        </p:txBody>
      </p:sp>
    </p:spTree>
    <p:extLst>
      <p:ext uri="{BB962C8B-B14F-4D97-AF65-F5344CB8AC3E}">
        <p14:creationId xmlns:p14="http://schemas.microsoft.com/office/powerpoint/2010/main" val="1699991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BF8227-6A3A-45F0-B348-15A040A3EB74}"/>
              </a:ext>
            </a:extLst>
          </p:cNvPr>
          <p:cNvSpPr>
            <a:spLocks noGrp="1"/>
          </p:cNvSpPr>
          <p:nvPr>
            <p:ph type="dt" sz="half" idx="10"/>
          </p:nvPr>
        </p:nvSpPr>
        <p:spPr/>
        <p:txBody>
          <a:bodyPr/>
          <a:lstStyle>
            <a:lvl1pPr>
              <a:defRPr/>
            </a:lvl1pPr>
          </a:lstStyle>
          <a:p>
            <a:pPr>
              <a:defRPr/>
            </a:pPr>
            <a:fld id="{3B979A01-5A76-4632-B506-FB889300923B}" type="datetimeFigureOut">
              <a:rPr lang="en-GB"/>
              <a:pPr>
                <a:defRPr/>
              </a:pPr>
              <a:t>22/07/2025</a:t>
            </a:fld>
            <a:endParaRPr lang="en-GB"/>
          </a:p>
        </p:txBody>
      </p:sp>
      <p:sp>
        <p:nvSpPr>
          <p:cNvPr id="5" name="Footer Placeholder 4">
            <a:extLst>
              <a:ext uri="{FF2B5EF4-FFF2-40B4-BE49-F238E27FC236}">
                <a16:creationId xmlns:a16="http://schemas.microsoft.com/office/drawing/2014/main" id="{BC498D18-E5B6-46D6-9126-2714F04DC27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110D218-C43E-4672-B49D-3D82E05A1461}"/>
              </a:ext>
            </a:extLst>
          </p:cNvPr>
          <p:cNvSpPr>
            <a:spLocks noGrp="1"/>
          </p:cNvSpPr>
          <p:nvPr>
            <p:ph type="sldNum" sz="quarter" idx="12"/>
          </p:nvPr>
        </p:nvSpPr>
        <p:spPr/>
        <p:txBody>
          <a:bodyPr/>
          <a:lstStyle>
            <a:lvl1pPr>
              <a:defRPr/>
            </a:lvl1pPr>
          </a:lstStyle>
          <a:p>
            <a:fld id="{1C7B0001-3581-4689-BEBD-9CF7ED124636}" type="slidenum">
              <a:rPr lang="en-GB" altLang="en-US"/>
              <a:pPr/>
              <a:t>‹#›</a:t>
            </a:fld>
            <a:endParaRPr lang="en-GB" altLang="en-US"/>
          </a:p>
        </p:txBody>
      </p:sp>
    </p:spTree>
    <p:extLst>
      <p:ext uri="{BB962C8B-B14F-4D97-AF65-F5344CB8AC3E}">
        <p14:creationId xmlns:p14="http://schemas.microsoft.com/office/powerpoint/2010/main" val="28156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Footer Placeholder 2">
            <a:extLst>
              <a:ext uri="{FF2B5EF4-FFF2-40B4-BE49-F238E27FC236}">
                <a16:creationId xmlns:a16="http://schemas.microsoft.com/office/drawing/2014/main" id="{397E3FC3-DA1F-1722-045A-7B75D6F0237B}"/>
              </a:ext>
            </a:extLst>
          </p:cNvPr>
          <p:cNvSpPr txBox="1">
            <a:spLocks/>
          </p:cNvSpPr>
          <p:nvPr userDrawn="1"/>
        </p:nvSpPr>
        <p:spPr>
          <a:xfrm>
            <a:off x="224366" y="6538075"/>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784AD42-38DD-05B0-2A9C-0C76BDB99A0C}"/>
              </a:ext>
            </a:extLst>
          </p:cNvPr>
          <p:cNvSpPr txBox="1"/>
          <p:nvPr userDrawn="1"/>
        </p:nvSpPr>
        <p:spPr>
          <a:xfrm>
            <a:off x="8876437" y="6540923"/>
            <a:ext cx="3048000" cy="230832"/>
          </a:xfrm>
          <a:prstGeom prst="rect">
            <a:avLst/>
          </a:prstGeom>
          <a:noFill/>
        </p:spPr>
        <p:txBody>
          <a:bodyPr wrap="square" rtlCol="0">
            <a:spAutoFit/>
          </a:bodyPr>
          <a:lstStyle/>
          <a:p>
            <a:pPr algn="ctr"/>
            <a:r>
              <a:rPr lang="en-US" sz="900" b="0" i="0" dirty="0">
                <a:solidFill>
                  <a:schemeClr val="tx1"/>
                </a:solidFill>
                <a:effectLst/>
                <a:latin typeface="gg sans"/>
              </a:rPr>
              <a:t>© 2025 Exams Papers Practice. All Rights Reserved</a:t>
            </a:r>
            <a:endParaRPr lang="en-PH" sz="900" b="0" dirty="0">
              <a:solidFill>
                <a:schemeClr val="tx1"/>
              </a:solidFill>
            </a:endParaRPr>
          </a:p>
        </p:txBody>
      </p:sp>
      <p:pic>
        <p:nvPicPr>
          <p:cNvPr id="10" name="Picture 9">
            <a:extLst>
              <a:ext uri="{FF2B5EF4-FFF2-40B4-BE49-F238E27FC236}">
                <a16:creationId xmlns:a16="http://schemas.microsoft.com/office/drawing/2014/main" id="{DA797640-6CA4-99E8-6577-67B0015D11F4}"/>
              </a:ext>
            </a:extLst>
          </p:cNvPr>
          <p:cNvPicPr>
            <a:picLocks noChangeAspect="1"/>
          </p:cNvPicPr>
          <p:nvPr userDrawn="1"/>
        </p:nvPicPr>
        <p:blipFill>
          <a:blip r:embed="rId3" cstate="print">
            <a:alphaModFix amt="5000"/>
            <a:extLst>
              <a:ext uri="{28A0092B-C50C-407E-A947-70E740481C1C}">
                <a14:useLocalDpi xmlns:a14="http://schemas.microsoft.com/office/drawing/2010/main" val="0"/>
              </a:ext>
            </a:extLst>
          </a:blip>
          <a:stretch>
            <a:fillRect/>
          </a:stretch>
        </p:blipFill>
        <p:spPr>
          <a:xfrm>
            <a:off x="1618330" y="1429949"/>
            <a:ext cx="8955340" cy="3605479"/>
          </a:xfrm>
          <a:prstGeom prst="rect">
            <a:avLst/>
          </a:prstGeom>
        </p:spPr>
      </p:pic>
      <p:pic>
        <p:nvPicPr>
          <p:cNvPr id="11" name="Picture 10">
            <a:extLst>
              <a:ext uri="{FF2B5EF4-FFF2-40B4-BE49-F238E27FC236}">
                <a16:creationId xmlns:a16="http://schemas.microsoft.com/office/drawing/2014/main" id="{8C09762A-FD1F-830B-6954-2D51D10ACFD5}"/>
              </a:ext>
            </a:extLst>
          </p:cNvPr>
          <p:cNvPicPr>
            <a:picLocks noChangeAspect="1"/>
          </p:cNvPicPr>
          <p:nvPr userDrawn="1"/>
        </p:nvPicPr>
        <p:blipFill>
          <a:blip r:embed="rId4" cstate="print">
            <a:alphaModFix amt="85000"/>
            <a:extLst>
              <a:ext uri="{28A0092B-C50C-407E-A947-70E740481C1C}">
                <a14:useLocalDpi xmlns:a14="http://schemas.microsoft.com/office/drawing/2010/main" val="0"/>
              </a:ext>
            </a:extLst>
          </a:blip>
          <a:stretch>
            <a:fillRect/>
          </a:stretch>
        </p:blipFill>
        <p:spPr>
          <a:xfrm>
            <a:off x="10791595" y="136524"/>
            <a:ext cx="933411" cy="375797"/>
          </a:xfrm>
          <a:prstGeom prst="rect">
            <a:avLst/>
          </a:prstGeom>
        </p:spPr>
      </p:pic>
    </p:spTree>
    <p:extLst>
      <p:ext uri="{BB962C8B-B14F-4D97-AF65-F5344CB8AC3E}">
        <p14:creationId xmlns:p14="http://schemas.microsoft.com/office/powerpoint/2010/main" val="382438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73146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8163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204082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7/22/2025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66898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7/22/2025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41681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00340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39874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68AFCB-F006-46DC-BB6C-B4D3B526D3A4}"/>
              </a:ext>
            </a:extLst>
          </p:cNvPr>
          <p:cNvSpPr>
            <a:spLocks noGrp="1"/>
          </p:cNvSpPr>
          <p:nvPr>
            <p:ph type="dt" sz="half" idx="10"/>
          </p:nvPr>
        </p:nvSpPr>
        <p:spPr/>
        <p:txBody>
          <a:bodyPr/>
          <a:lstStyle>
            <a:lvl1pPr>
              <a:defRPr/>
            </a:lvl1pPr>
          </a:lstStyle>
          <a:p>
            <a:pPr>
              <a:defRPr/>
            </a:pPr>
            <a:fld id="{1C0BB63F-2CF6-4002-8706-761D797FE60B}" type="datetimeFigureOut">
              <a:rPr lang="en-GB"/>
              <a:pPr>
                <a:defRPr/>
              </a:pPr>
              <a:t>22/07/2025</a:t>
            </a:fld>
            <a:endParaRPr lang="en-GB"/>
          </a:p>
        </p:txBody>
      </p:sp>
      <p:sp>
        <p:nvSpPr>
          <p:cNvPr id="5" name="Footer Placeholder 4">
            <a:extLst>
              <a:ext uri="{FF2B5EF4-FFF2-40B4-BE49-F238E27FC236}">
                <a16:creationId xmlns:a16="http://schemas.microsoft.com/office/drawing/2014/main" id="{BBC625F6-C3E5-4DFA-B854-725F853A76C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D91854B-FA46-4F19-8A68-0F8B92E697A7}"/>
              </a:ext>
            </a:extLst>
          </p:cNvPr>
          <p:cNvSpPr>
            <a:spLocks noGrp="1"/>
          </p:cNvSpPr>
          <p:nvPr>
            <p:ph type="sldNum" sz="quarter" idx="12"/>
          </p:nvPr>
        </p:nvSpPr>
        <p:spPr/>
        <p:txBody>
          <a:bodyPr/>
          <a:lstStyle>
            <a:lvl1pPr>
              <a:defRPr/>
            </a:lvl1pPr>
          </a:lstStyle>
          <a:p>
            <a:fld id="{FA669952-33E3-49DF-B8AB-AEAE95243BE2}" type="slidenum">
              <a:rPr lang="en-GB" altLang="en-US"/>
              <a:pPr/>
              <a:t>‹#›</a:t>
            </a:fld>
            <a:endParaRPr lang="en-GB" altLang="en-US"/>
          </a:p>
        </p:txBody>
      </p:sp>
    </p:spTree>
    <p:extLst>
      <p:ext uri="{BB962C8B-B14F-4D97-AF65-F5344CB8AC3E}">
        <p14:creationId xmlns:p14="http://schemas.microsoft.com/office/powerpoint/2010/main" val="4239013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54060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26604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332290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70382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0802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63644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142305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5215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01049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76390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04E9BC-B80D-4CB3-9DEA-0295F3C7771B}"/>
              </a:ext>
            </a:extLst>
          </p:cNvPr>
          <p:cNvSpPr>
            <a:spLocks noGrp="1"/>
          </p:cNvSpPr>
          <p:nvPr>
            <p:ph type="dt" sz="half" idx="10"/>
          </p:nvPr>
        </p:nvSpPr>
        <p:spPr/>
        <p:txBody>
          <a:bodyPr/>
          <a:lstStyle>
            <a:lvl1pPr>
              <a:defRPr/>
            </a:lvl1pPr>
          </a:lstStyle>
          <a:p>
            <a:pPr>
              <a:defRPr/>
            </a:pPr>
            <a:fld id="{C0B7AE92-AB4F-40E9-915C-4C55DDF1B8F0}" type="datetimeFigureOut">
              <a:rPr lang="en-GB"/>
              <a:pPr>
                <a:defRPr/>
              </a:pPr>
              <a:t>22/07/2025</a:t>
            </a:fld>
            <a:endParaRPr lang="en-GB"/>
          </a:p>
        </p:txBody>
      </p:sp>
      <p:sp>
        <p:nvSpPr>
          <p:cNvPr id="5" name="Footer Placeholder 4">
            <a:extLst>
              <a:ext uri="{FF2B5EF4-FFF2-40B4-BE49-F238E27FC236}">
                <a16:creationId xmlns:a16="http://schemas.microsoft.com/office/drawing/2014/main" id="{6FE72A02-8242-4952-897E-0ADFD96C268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E1DCA24-A49B-4849-9CCD-91EB411CC096}"/>
              </a:ext>
            </a:extLst>
          </p:cNvPr>
          <p:cNvSpPr>
            <a:spLocks noGrp="1"/>
          </p:cNvSpPr>
          <p:nvPr>
            <p:ph type="sldNum" sz="quarter" idx="12"/>
          </p:nvPr>
        </p:nvSpPr>
        <p:spPr/>
        <p:txBody>
          <a:bodyPr/>
          <a:lstStyle>
            <a:lvl1pPr>
              <a:defRPr/>
            </a:lvl1pPr>
          </a:lstStyle>
          <a:p>
            <a:fld id="{1E820114-09A8-4119-902F-C778DF96A707}" type="slidenum">
              <a:rPr lang="en-GB" altLang="en-US"/>
              <a:pPr/>
              <a:t>‹#›</a:t>
            </a:fld>
            <a:endParaRPr lang="en-GB" altLang="en-US"/>
          </a:p>
        </p:txBody>
      </p:sp>
    </p:spTree>
    <p:extLst>
      <p:ext uri="{BB962C8B-B14F-4D97-AF65-F5344CB8AC3E}">
        <p14:creationId xmlns:p14="http://schemas.microsoft.com/office/powerpoint/2010/main" val="2317875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276448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237319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15F03F-B7A5-47CF-B12B-F089F0CA8430}" type="datetimeFigureOut">
              <a:rPr lang="en-GB" smtClean="0"/>
              <a:t>22/07/2025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133959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276906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921176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99782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2073411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849319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468366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8869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E009EF3-99F2-433C-AA46-2D8563ED85A4}"/>
              </a:ext>
            </a:extLst>
          </p:cNvPr>
          <p:cNvSpPr>
            <a:spLocks noGrp="1"/>
          </p:cNvSpPr>
          <p:nvPr>
            <p:ph type="dt" sz="half" idx="10"/>
          </p:nvPr>
        </p:nvSpPr>
        <p:spPr/>
        <p:txBody>
          <a:bodyPr/>
          <a:lstStyle>
            <a:lvl1pPr>
              <a:defRPr/>
            </a:lvl1pPr>
          </a:lstStyle>
          <a:p>
            <a:pPr>
              <a:defRPr/>
            </a:pPr>
            <a:fld id="{2E8F8B07-6B5F-4726-9903-802C8AD1C130}" type="datetimeFigureOut">
              <a:rPr lang="en-GB"/>
              <a:pPr>
                <a:defRPr/>
              </a:pPr>
              <a:t>22/07/2025</a:t>
            </a:fld>
            <a:endParaRPr lang="en-GB"/>
          </a:p>
        </p:txBody>
      </p:sp>
      <p:sp>
        <p:nvSpPr>
          <p:cNvPr id="6" name="Footer Placeholder 4">
            <a:extLst>
              <a:ext uri="{FF2B5EF4-FFF2-40B4-BE49-F238E27FC236}">
                <a16:creationId xmlns:a16="http://schemas.microsoft.com/office/drawing/2014/main" id="{1221A8C2-B6B6-498A-B67B-5E7D58F5BF1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24E1454-95FB-44C9-A419-41329FA24899}"/>
              </a:ext>
            </a:extLst>
          </p:cNvPr>
          <p:cNvSpPr>
            <a:spLocks noGrp="1"/>
          </p:cNvSpPr>
          <p:nvPr>
            <p:ph type="sldNum" sz="quarter" idx="12"/>
          </p:nvPr>
        </p:nvSpPr>
        <p:spPr/>
        <p:txBody>
          <a:bodyPr/>
          <a:lstStyle>
            <a:lvl1pPr>
              <a:defRPr/>
            </a:lvl1pPr>
          </a:lstStyle>
          <a:p>
            <a:fld id="{BCB7E242-D5A5-44F1-BA6D-7597DAE4307E}" type="slidenum">
              <a:rPr lang="en-GB" altLang="en-US"/>
              <a:pPr/>
              <a:t>‹#›</a:t>
            </a:fld>
            <a:endParaRPr lang="en-GB" altLang="en-US"/>
          </a:p>
        </p:txBody>
      </p:sp>
    </p:spTree>
    <p:extLst>
      <p:ext uri="{BB962C8B-B14F-4D97-AF65-F5344CB8AC3E}">
        <p14:creationId xmlns:p14="http://schemas.microsoft.com/office/powerpoint/2010/main" val="3662098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639485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538465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090118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523434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89366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EBA60C7-1476-447E-B8A1-8DF60AC6648B}"/>
              </a:ext>
            </a:extLst>
          </p:cNvPr>
          <p:cNvSpPr>
            <a:spLocks noGrp="1"/>
          </p:cNvSpPr>
          <p:nvPr>
            <p:ph type="dt" sz="half" idx="10"/>
          </p:nvPr>
        </p:nvSpPr>
        <p:spPr/>
        <p:txBody>
          <a:bodyPr/>
          <a:lstStyle>
            <a:lvl1pPr>
              <a:defRPr/>
            </a:lvl1pPr>
          </a:lstStyle>
          <a:p>
            <a:pPr>
              <a:defRPr/>
            </a:pPr>
            <a:fld id="{E0701726-3FC4-4E92-9E6D-B8D7A5B0AFB4}" type="datetimeFigureOut">
              <a:rPr lang="en-GB"/>
              <a:pPr>
                <a:defRPr/>
              </a:pPr>
              <a:t>22/07/2025</a:t>
            </a:fld>
            <a:endParaRPr lang="en-GB"/>
          </a:p>
        </p:txBody>
      </p:sp>
      <p:sp>
        <p:nvSpPr>
          <p:cNvPr id="8" name="Footer Placeholder 4">
            <a:extLst>
              <a:ext uri="{FF2B5EF4-FFF2-40B4-BE49-F238E27FC236}">
                <a16:creationId xmlns:a16="http://schemas.microsoft.com/office/drawing/2014/main" id="{B45012DC-7AF4-4692-848B-8AB60A2F1115}"/>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C6119A9F-E811-4B23-96FF-6BE7DA9A8581}"/>
              </a:ext>
            </a:extLst>
          </p:cNvPr>
          <p:cNvSpPr>
            <a:spLocks noGrp="1"/>
          </p:cNvSpPr>
          <p:nvPr>
            <p:ph type="sldNum" sz="quarter" idx="12"/>
          </p:nvPr>
        </p:nvSpPr>
        <p:spPr/>
        <p:txBody>
          <a:bodyPr/>
          <a:lstStyle>
            <a:lvl1pPr>
              <a:defRPr/>
            </a:lvl1pPr>
          </a:lstStyle>
          <a:p>
            <a:fld id="{A9057BDE-A173-45BA-B3AD-8607DB78B30F}" type="slidenum">
              <a:rPr lang="en-GB" altLang="en-US"/>
              <a:pPr/>
              <a:t>‹#›</a:t>
            </a:fld>
            <a:endParaRPr lang="en-GB" altLang="en-US"/>
          </a:p>
        </p:txBody>
      </p:sp>
    </p:spTree>
    <p:extLst>
      <p:ext uri="{BB962C8B-B14F-4D97-AF65-F5344CB8AC3E}">
        <p14:creationId xmlns:p14="http://schemas.microsoft.com/office/powerpoint/2010/main" val="47310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91F8FBF-AEAB-4ECC-AD02-9A9F7D59B47D}"/>
              </a:ext>
            </a:extLst>
          </p:cNvPr>
          <p:cNvSpPr>
            <a:spLocks noGrp="1"/>
          </p:cNvSpPr>
          <p:nvPr>
            <p:ph type="dt" sz="half" idx="10"/>
          </p:nvPr>
        </p:nvSpPr>
        <p:spPr/>
        <p:txBody>
          <a:bodyPr/>
          <a:lstStyle>
            <a:lvl1pPr>
              <a:defRPr/>
            </a:lvl1pPr>
          </a:lstStyle>
          <a:p>
            <a:pPr>
              <a:defRPr/>
            </a:pPr>
            <a:fld id="{146F409B-B01B-4DFA-A139-09467050A755}" type="datetimeFigureOut">
              <a:rPr lang="en-GB"/>
              <a:pPr>
                <a:defRPr/>
              </a:pPr>
              <a:t>22/07/2025</a:t>
            </a:fld>
            <a:endParaRPr lang="en-GB"/>
          </a:p>
        </p:txBody>
      </p:sp>
      <p:sp>
        <p:nvSpPr>
          <p:cNvPr id="4" name="Footer Placeholder 4">
            <a:extLst>
              <a:ext uri="{FF2B5EF4-FFF2-40B4-BE49-F238E27FC236}">
                <a16:creationId xmlns:a16="http://schemas.microsoft.com/office/drawing/2014/main" id="{BD28B727-2290-4957-8FCB-003DD16767E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98A7C5C-B6F0-4FD1-B497-0C4053A99323}"/>
              </a:ext>
            </a:extLst>
          </p:cNvPr>
          <p:cNvSpPr>
            <a:spLocks noGrp="1"/>
          </p:cNvSpPr>
          <p:nvPr>
            <p:ph type="sldNum" sz="quarter" idx="12"/>
          </p:nvPr>
        </p:nvSpPr>
        <p:spPr/>
        <p:txBody>
          <a:bodyPr/>
          <a:lstStyle>
            <a:lvl1pPr>
              <a:defRPr/>
            </a:lvl1pPr>
          </a:lstStyle>
          <a:p>
            <a:fld id="{D95900C3-2EC2-42EB-A392-D6ED4FE354E5}" type="slidenum">
              <a:rPr lang="en-GB" altLang="en-US"/>
              <a:pPr/>
              <a:t>‹#›</a:t>
            </a:fld>
            <a:endParaRPr lang="en-GB" altLang="en-US"/>
          </a:p>
        </p:txBody>
      </p:sp>
    </p:spTree>
    <p:extLst>
      <p:ext uri="{BB962C8B-B14F-4D97-AF65-F5344CB8AC3E}">
        <p14:creationId xmlns:p14="http://schemas.microsoft.com/office/powerpoint/2010/main" val="12929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F5C6A60-B8B0-40C9-B736-B0A1DA46E4E2}"/>
              </a:ext>
            </a:extLst>
          </p:cNvPr>
          <p:cNvSpPr>
            <a:spLocks noGrp="1"/>
          </p:cNvSpPr>
          <p:nvPr>
            <p:ph type="dt" sz="half" idx="10"/>
          </p:nvPr>
        </p:nvSpPr>
        <p:spPr/>
        <p:txBody>
          <a:bodyPr/>
          <a:lstStyle>
            <a:lvl1pPr>
              <a:defRPr/>
            </a:lvl1pPr>
          </a:lstStyle>
          <a:p>
            <a:pPr>
              <a:defRPr/>
            </a:pPr>
            <a:fld id="{529B39DF-98E4-4944-BAF2-35C9E459D2A5}" type="datetimeFigureOut">
              <a:rPr lang="en-GB"/>
              <a:pPr>
                <a:defRPr/>
              </a:pPr>
              <a:t>22/07/2025</a:t>
            </a:fld>
            <a:endParaRPr lang="en-GB"/>
          </a:p>
        </p:txBody>
      </p:sp>
      <p:sp>
        <p:nvSpPr>
          <p:cNvPr id="3" name="Footer Placeholder 4">
            <a:extLst>
              <a:ext uri="{FF2B5EF4-FFF2-40B4-BE49-F238E27FC236}">
                <a16:creationId xmlns:a16="http://schemas.microsoft.com/office/drawing/2014/main" id="{FF135552-B669-4340-99FA-C45B162FE6E4}"/>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CA9D813F-4F49-4EF5-A558-0638DB84320C}"/>
              </a:ext>
            </a:extLst>
          </p:cNvPr>
          <p:cNvSpPr>
            <a:spLocks noGrp="1"/>
          </p:cNvSpPr>
          <p:nvPr>
            <p:ph type="sldNum" sz="quarter" idx="12"/>
          </p:nvPr>
        </p:nvSpPr>
        <p:spPr/>
        <p:txBody>
          <a:bodyPr/>
          <a:lstStyle>
            <a:lvl1pPr>
              <a:defRPr/>
            </a:lvl1pPr>
          </a:lstStyle>
          <a:p>
            <a:fld id="{1D2BA125-8990-4BE8-9CFA-FB04DC46F7AE}" type="slidenum">
              <a:rPr lang="en-GB" altLang="en-US"/>
              <a:pPr/>
              <a:t>‹#›</a:t>
            </a:fld>
            <a:endParaRPr lang="en-GB" altLang="en-US"/>
          </a:p>
        </p:txBody>
      </p:sp>
    </p:spTree>
    <p:extLst>
      <p:ext uri="{BB962C8B-B14F-4D97-AF65-F5344CB8AC3E}">
        <p14:creationId xmlns:p14="http://schemas.microsoft.com/office/powerpoint/2010/main" val="389079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11A4398-C1FB-4683-8B36-9FFC9E24C5FD}"/>
              </a:ext>
            </a:extLst>
          </p:cNvPr>
          <p:cNvSpPr>
            <a:spLocks noGrp="1"/>
          </p:cNvSpPr>
          <p:nvPr>
            <p:ph type="dt" sz="half" idx="10"/>
          </p:nvPr>
        </p:nvSpPr>
        <p:spPr/>
        <p:txBody>
          <a:bodyPr/>
          <a:lstStyle>
            <a:lvl1pPr>
              <a:defRPr/>
            </a:lvl1pPr>
          </a:lstStyle>
          <a:p>
            <a:pPr>
              <a:defRPr/>
            </a:pPr>
            <a:fld id="{57DC939D-946C-4A9D-83DB-1203DB8E2175}" type="datetimeFigureOut">
              <a:rPr lang="en-GB"/>
              <a:pPr>
                <a:defRPr/>
              </a:pPr>
              <a:t>22/07/2025</a:t>
            </a:fld>
            <a:endParaRPr lang="en-GB"/>
          </a:p>
        </p:txBody>
      </p:sp>
      <p:sp>
        <p:nvSpPr>
          <p:cNvPr id="6" name="Footer Placeholder 4">
            <a:extLst>
              <a:ext uri="{FF2B5EF4-FFF2-40B4-BE49-F238E27FC236}">
                <a16:creationId xmlns:a16="http://schemas.microsoft.com/office/drawing/2014/main" id="{4D2F9FC1-DB55-4940-85E0-169ACBE5B01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DACC374-EE50-4459-860E-E9E37251EF75}"/>
              </a:ext>
            </a:extLst>
          </p:cNvPr>
          <p:cNvSpPr>
            <a:spLocks noGrp="1"/>
          </p:cNvSpPr>
          <p:nvPr>
            <p:ph type="sldNum" sz="quarter" idx="12"/>
          </p:nvPr>
        </p:nvSpPr>
        <p:spPr/>
        <p:txBody>
          <a:bodyPr/>
          <a:lstStyle>
            <a:lvl1pPr>
              <a:defRPr/>
            </a:lvl1pPr>
          </a:lstStyle>
          <a:p>
            <a:fld id="{3B5B836F-3C8C-4235-B1F7-C5F188871622}" type="slidenum">
              <a:rPr lang="en-GB" altLang="en-US"/>
              <a:pPr/>
              <a:t>‹#›</a:t>
            </a:fld>
            <a:endParaRPr lang="en-GB" altLang="en-US"/>
          </a:p>
        </p:txBody>
      </p:sp>
    </p:spTree>
    <p:extLst>
      <p:ext uri="{BB962C8B-B14F-4D97-AF65-F5344CB8AC3E}">
        <p14:creationId xmlns:p14="http://schemas.microsoft.com/office/powerpoint/2010/main" val="3855817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40A8C6-056C-462B-983C-106F05A58232}"/>
              </a:ext>
            </a:extLst>
          </p:cNvPr>
          <p:cNvSpPr>
            <a:spLocks noGrp="1"/>
          </p:cNvSpPr>
          <p:nvPr>
            <p:ph type="dt" sz="half" idx="10"/>
          </p:nvPr>
        </p:nvSpPr>
        <p:spPr/>
        <p:txBody>
          <a:bodyPr/>
          <a:lstStyle>
            <a:lvl1pPr>
              <a:defRPr/>
            </a:lvl1pPr>
          </a:lstStyle>
          <a:p>
            <a:pPr>
              <a:defRPr/>
            </a:pPr>
            <a:fld id="{47E8366A-74AE-48AA-9C4F-6B07187CDFE2}" type="datetimeFigureOut">
              <a:rPr lang="en-GB"/>
              <a:pPr>
                <a:defRPr/>
              </a:pPr>
              <a:t>22/07/2025</a:t>
            </a:fld>
            <a:endParaRPr lang="en-GB"/>
          </a:p>
        </p:txBody>
      </p:sp>
      <p:sp>
        <p:nvSpPr>
          <p:cNvPr id="6" name="Footer Placeholder 4">
            <a:extLst>
              <a:ext uri="{FF2B5EF4-FFF2-40B4-BE49-F238E27FC236}">
                <a16:creationId xmlns:a16="http://schemas.microsoft.com/office/drawing/2014/main" id="{30835657-945D-48BB-AADF-3609E261A78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835E7A0-A39D-4458-96BF-213F2AF1BE55}"/>
              </a:ext>
            </a:extLst>
          </p:cNvPr>
          <p:cNvSpPr>
            <a:spLocks noGrp="1"/>
          </p:cNvSpPr>
          <p:nvPr>
            <p:ph type="sldNum" sz="quarter" idx="12"/>
          </p:nvPr>
        </p:nvSpPr>
        <p:spPr/>
        <p:txBody>
          <a:bodyPr/>
          <a:lstStyle>
            <a:lvl1pPr>
              <a:defRPr/>
            </a:lvl1pPr>
          </a:lstStyle>
          <a:p>
            <a:fld id="{09D90CD4-7BAF-4937-A2EF-905399EC9932}" type="slidenum">
              <a:rPr lang="en-GB" altLang="en-US"/>
              <a:pPr/>
              <a:t>‹#›</a:t>
            </a:fld>
            <a:endParaRPr lang="en-GB" altLang="en-US"/>
          </a:p>
        </p:txBody>
      </p:sp>
    </p:spTree>
    <p:extLst>
      <p:ext uri="{BB962C8B-B14F-4D97-AF65-F5344CB8AC3E}">
        <p14:creationId xmlns:p14="http://schemas.microsoft.com/office/powerpoint/2010/main" val="177452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www.exampaperspractice.co.uk/"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21" Type="http://schemas.openxmlformats.org/officeDocument/2006/relationships/image" Target="../media/image6.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hyperlink" Target="http://www.exampaperspractice.co.uk/" TargetMode="External"/><Relationship Id="rId10" Type="http://schemas.openxmlformats.org/officeDocument/2006/relationships/slideLayout" Target="../slideLayouts/slideLayout37.xml"/><Relationship Id="rId19" Type="http://schemas.openxmlformats.org/officeDocument/2006/relationships/image" Target="../media/image4.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8BCF4BC-CFB5-483B-A91C-1B645FCED5B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16276FD6-9327-435D-8533-9658006EB43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58A5202-A14F-4FF7-AD50-08E0A91FCF2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D92D812-AB34-4EA1-9D2F-65D28B741860}" type="datetimeFigureOut">
              <a:rPr lang="en-GB"/>
              <a:pPr>
                <a:defRPr/>
              </a:pPr>
              <a:t>22/07/2025</a:t>
            </a:fld>
            <a:endParaRPr lang="en-GB"/>
          </a:p>
        </p:txBody>
      </p:sp>
      <p:sp>
        <p:nvSpPr>
          <p:cNvPr id="5" name="Footer Placeholder 4">
            <a:extLst>
              <a:ext uri="{FF2B5EF4-FFF2-40B4-BE49-F238E27FC236}">
                <a16:creationId xmlns:a16="http://schemas.microsoft.com/office/drawing/2014/main" id="{4C9514D6-7683-45BF-BB70-AA11F8D45E9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B1F3E6D8-031A-4841-A549-0B556184F20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E4C4084-48D7-4EA6-A959-D61727C8BA15}" type="slidenum">
              <a:rPr lang="en-GB" altLang="en-US"/>
              <a:pPr/>
              <a:t>‹#›</a:t>
            </a:fld>
            <a:endParaRPr lang="en-GB" altLang="en-US"/>
          </a:p>
        </p:txBody>
      </p:sp>
      <p:sp>
        <p:nvSpPr>
          <p:cNvPr id="2" name="Footer Placeholder 2">
            <a:extLst>
              <a:ext uri="{FF2B5EF4-FFF2-40B4-BE49-F238E27FC236}">
                <a16:creationId xmlns:a16="http://schemas.microsoft.com/office/drawing/2014/main" id="{6EEE0077-612F-4B6D-D234-F13075AE1891}"/>
              </a:ext>
            </a:extLst>
          </p:cNvPr>
          <p:cNvSpPr txBox="1">
            <a:spLocks/>
          </p:cNvSpPr>
          <p:nvPr userDrawn="1"/>
        </p:nvSpPr>
        <p:spPr>
          <a:xfrm>
            <a:off x="224366" y="6538075"/>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29F8BBF-FEA6-0091-2A37-FDBC1CCE0EFB}"/>
              </a:ext>
            </a:extLst>
          </p:cNvPr>
          <p:cNvSpPr txBox="1"/>
          <p:nvPr userDrawn="1"/>
        </p:nvSpPr>
        <p:spPr>
          <a:xfrm>
            <a:off x="8876437" y="6540923"/>
            <a:ext cx="3048000" cy="230832"/>
          </a:xfrm>
          <a:prstGeom prst="rect">
            <a:avLst/>
          </a:prstGeom>
          <a:noFill/>
        </p:spPr>
        <p:txBody>
          <a:bodyPr wrap="square" rtlCol="0">
            <a:spAutoFit/>
          </a:bodyPr>
          <a:lstStyle/>
          <a:p>
            <a:pPr algn="ctr"/>
            <a:r>
              <a:rPr lang="en-US" sz="900" b="0" i="0" dirty="0">
                <a:solidFill>
                  <a:schemeClr val="tx1"/>
                </a:solidFill>
                <a:effectLst/>
                <a:latin typeface="gg sans"/>
              </a:rPr>
              <a:t>© 2025 Exams Papers Practice. All Rights Reserved</a:t>
            </a:r>
            <a:endParaRPr lang="en-PH" sz="900" b="0" dirty="0">
              <a:solidFill>
                <a:schemeClr val="tx1"/>
              </a:solidFill>
            </a:endParaRPr>
          </a:p>
        </p:txBody>
      </p:sp>
      <p:pic>
        <p:nvPicPr>
          <p:cNvPr id="7" name="Picture 6">
            <a:extLst>
              <a:ext uri="{FF2B5EF4-FFF2-40B4-BE49-F238E27FC236}">
                <a16:creationId xmlns:a16="http://schemas.microsoft.com/office/drawing/2014/main" id="{C4B89E9F-25B7-DC85-7560-69F35981FFA8}"/>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1618330" y="1429949"/>
            <a:ext cx="8955340" cy="3605479"/>
          </a:xfrm>
          <a:prstGeom prst="rect">
            <a:avLst/>
          </a:prstGeom>
        </p:spPr>
      </p:pic>
      <p:pic>
        <p:nvPicPr>
          <p:cNvPr id="8" name="Picture 7">
            <a:extLst>
              <a:ext uri="{FF2B5EF4-FFF2-40B4-BE49-F238E27FC236}">
                <a16:creationId xmlns:a16="http://schemas.microsoft.com/office/drawing/2014/main" id="{9D7D4BEC-E77E-C02D-95DB-68DC2EDA6434}"/>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791595" y="136524"/>
            <a:ext cx="933411" cy="37579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7/22/2025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
        <p:nvSpPr>
          <p:cNvPr id="8" name="Footer Placeholder 2">
            <a:extLst>
              <a:ext uri="{FF2B5EF4-FFF2-40B4-BE49-F238E27FC236}">
                <a16:creationId xmlns:a16="http://schemas.microsoft.com/office/drawing/2014/main" id="{47E2AE5D-2970-C758-2DC3-15791BF4DF4B}"/>
              </a:ext>
            </a:extLst>
          </p:cNvPr>
          <p:cNvSpPr txBox="1">
            <a:spLocks/>
          </p:cNvSpPr>
          <p:nvPr userDrawn="1"/>
        </p:nvSpPr>
        <p:spPr>
          <a:xfrm>
            <a:off x="224366" y="6538075"/>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8378BE7-2A03-68C2-00C6-A09DB7F2F27A}"/>
              </a:ext>
            </a:extLst>
          </p:cNvPr>
          <p:cNvSpPr txBox="1"/>
          <p:nvPr userDrawn="1"/>
        </p:nvSpPr>
        <p:spPr>
          <a:xfrm>
            <a:off x="8876437" y="6540923"/>
            <a:ext cx="3048000" cy="230832"/>
          </a:xfrm>
          <a:prstGeom prst="rect">
            <a:avLst/>
          </a:prstGeom>
          <a:noFill/>
        </p:spPr>
        <p:txBody>
          <a:bodyPr wrap="square" rtlCol="0">
            <a:spAutoFit/>
          </a:bodyPr>
          <a:lstStyle/>
          <a:p>
            <a:pPr algn="ctr"/>
            <a:r>
              <a:rPr lang="en-US" sz="900" b="0" i="0" dirty="0">
                <a:solidFill>
                  <a:schemeClr val="tx1"/>
                </a:solidFill>
                <a:effectLst/>
                <a:latin typeface="gg sans"/>
              </a:rPr>
              <a:t>© 2025 Exams Papers Practice. All Rights Reserved</a:t>
            </a:r>
            <a:endParaRPr lang="en-PH" sz="900" b="0" dirty="0">
              <a:solidFill>
                <a:schemeClr val="tx1"/>
              </a:solidFill>
            </a:endParaRPr>
          </a:p>
        </p:txBody>
      </p:sp>
      <p:pic>
        <p:nvPicPr>
          <p:cNvPr id="10" name="Picture 9">
            <a:extLst>
              <a:ext uri="{FF2B5EF4-FFF2-40B4-BE49-F238E27FC236}">
                <a16:creationId xmlns:a16="http://schemas.microsoft.com/office/drawing/2014/main" id="{36CE372C-83CA-8D83-F8EE-1FF368D04E66}"/>
              </a:ext>
            </a:extLst>
          </p:cNvPr>
          <p:cNvPicPr>
            <a:picLocks noChangeAspect="1"/>
          </p:cNvPicPr>
          <p:nvPr userDrawn="1"/>
        </p:nvPicPr>
        <p:blipFill>
          <a:blip r:embed="rId19" cstate="print">
            <a:alphaModFix amt="5000"/>
            <a:extLst>
              <a:ext uri="{28A0092B-C50C-407E-A947-70E740481C1C}">
                <a14:useLocalDpi xmlns:a14="http://schemas.microsoft.com/office/drawing/2010/main" val="0"/>
              </a:ext>
            </a:extLst>
          </a:blip>
          <a:stretch>
            <a:fillRect/>
          </a:stretch>
        </p:blipFill>
        <p:spPr>
          <a:xfrm>
            <a:off x="1618330" y="1429949"/>
            <a:ext cx="8955340" cy="3605479"/>
          </a:xfrm>
          <a:prstGeom prst="rect">
            <a:avLst/>
          </a:prstGeom>
        </p:spPr>
      </p:pic>
      <p:pic>
        <p:nvPicPr>
          <p:cNvPr id="11" name="Picture 10">
            <a:extLst>
              <a:ext uri="{FF2B5EF4-FFF2-40B4-BE49-F238E27FC236}">
                <a16:creationId xmlns:a16="http://schemas.microsoft.com/office/drawing/2014/main" id="{FC4EA1E1-4F6D-E5A2-63FA-0B4026169995}"/>
              </a:ext>
            </a:extLst>
          </p:cNvPr>
          <p:cNvPicPr>
            <a:picLocks noChangeAspect="1"/>
          </p:cNvPicPr>
          <p:nvPr userDrawn="1"/>
        </p:nvPicPr>
        <p:blipFill>
          <a:blip r:embed="rId20" cstate="print">
            <a:alphaModFix amt="85000"/>
            <a:extLst>
              <a:ext uri="{28A0092B-C50C-407E-A947-70E740481C1C}">
                <a14:useLocalDpi xmlns:a14="http://schemas.microsoft.com/office/drawing/2010/main" val="0"/>
              </a:ext>
            </a:extLst>
          </a:blip>
          <a:stretch>
            <a:fillRect/>
          </a:stretch>
        </p:blipFill>
        <p:spPr>
          <a:xfrm>
            <a:off x="10791595" y="136524"/>
            <a:ext cx="933411" cy="375797"/>
          </a:xfrm>
          <a:prstGeom prst="rect">
            <a:avLst/>
          </a:prstGeom>
        </p:spPr>
      </p:pic>
    </p:spTree>
    <p:extLst>
      <p:ext uri="{BB962C8B-B14F-4D97-AF65-F5344CB8AC3E}">
        <p14:creationId xmlns:p14="http://schemas.microsoft.com/office/powerpoint/2010/main" val="2200281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FD92D812-AB34-4EA1-9D2F-65D28B741860}" type="datetimeFigureOut">
              <a:rPr lang="en-GB" smtClean="0"/>
              <a:pPr>
                <a:defRPr/>
              </a:pPr>
              <a:t>22/07/2025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E4C4084-48D7-4EA6-A959-D61727C8BA15}" type="slidenum">
              <a:rPr lang="en-GB" altLang="en-US" smtClean="0"/>
              <a:pPr/>
              <a:t>‹#›</a:t>
            </a:fld>
            <a:endParaRPr lang="en-GB" altLang="en-US"/>
          </a:p>
        </p:txBody>
      </p:sp>
      <p:sp>
        <p:nvSpPr>
          <p:cNvPr id="11" name="Footer Placeholder 2">
            <a:extLst>
              <a:ext uri="{FF2B5EF4-FFF2-40B4-BE49-F238E27FC236}">
                <a16:creationId xmlns:a16="http://schemas.microsoft.com/office/drawing/2014/main" id="{83D7ADCD-DCBD-D720-DF4E-52FA27905832}"/>
              </a:ext>
            </a:extLst>
          </p:cNvPr>
          <p:cNvSpPr txBox="1">
            <a:spLocks/>
          </p:cNvSpPr>
          <p:nvPr userDrawn="1"/>
        </p:nvSpPr>
        <p:spPr>
          <a:xfrm>
            <a:off x="224366" y="6538075"/>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DBB2AE-7D8C-79CD-3DFE-4617222F4540}"/>
              </a:ext>
            </a:extLst>
          </p:cNvPr>
          <p:cNvSpPr txBox="1"/>
          <p:nvPr userDrawn="1"/>
        </p:nvSpPr>
        <p:spPr>
          <a:xfrm>
            <a:off x="8876437" y="6540923"/>
            <a:ext cx="3048000" cy="230832"/>
          </a:xfrm>
          <a:prstGeom prst="rect">
            <a:avLst/>
          </a:prstGeom>
          <a:noFill/>
        </p:spPr>
        <p:txBody>
          <a:bodyPr wrap="square" rtlCol="0">
            <a:spAutoFit/>
          </a:bodyPr>
          <a:lstStyle/>
          <a:p>
            <a:pPr algn="ctr"/>
            <a:r>
              <a:rPr lang="en-US" sz="900" b="0" i="0" dirty="0">
                <a:solidFill>
                  <a:schemeClr val="tx1"/>
                </a:solidFill>
                <a:effectLst/>
                <a:latin typeface="gg sans"/>
              </a:rPr>
              <a:t>© 2025 Exams Papers Practice. All Rights Reserved</a:t>
            </a:r>
            <a:endParaRPr lang="en-PH" sz="900" b="0" dirty="0">
              <a:solidFill>
                <a:schemeClr val="tx1"/>
              </a:solidFill>
            </a:endParaRPr>
          </a:p>
        </p:txBody>
      </p:sp>
      <p:pic>
        <p:nvPicPr>
          <p:cNvPr id="13" name="Picture 12">
            <a:extLst>
              <a:ext uri="{FF2B5EF4-FFF2-40B4-BE49-F238E27FC236}">
                <a16:creationId xmlns:a16="http://schemas.microsoft.com/office/drawing/2014/main" id="{E10A06D8-FB6E-4AAC-D394-4D6C0E1050A4}"/>
              </a:ext>
            </a:extLst>
          </p:cNvPr>
          <p:cNvPicPr>
            <a:picLocks noChangeAspect="1"/>
          </p:cNvPicPr>
          <p:nvPr userDrawn="1"/>
        </p:nvPicPr>
        <p:blipFill>
          <a:blip r:embed="rId24" cstate="print">
            <a:alphaModFix amt="5000"/>
            <a:extLst>
              <a:ext uri="{28A0092B-C50C-407E-A947-70E740481C1C}">
                <a14:useLocalDpi xmlns:a14="http://schemas.microsoft.com/office/drawing/2010/main" val="0"/>
              </a:ext>
            </a:extLst>
          </a:blip>
          <a:stretch>
            <a:fillRect/>
          </a:stretch>
        </p:blipFill>
        <p:spPr>
          <a:xfrm>
            <a:off x="1618330" y="1429949"/>
            <a:ext cx="8955340" cy="3605479"/>
          </a:xfrm>
          <a:prstGeom prst="rect">
            <a:avLst/>
          </a:prstGeom>
        </p:spPr>
      </p:pic>
      <p:pic>
        <p:nvPicPr>
          <p:cNvPr id="15" name="Picture 14">
            <a:extLst>
              <a:ext uri="{FF2B5EF4-FFF2-40B4-BE49-F238E27FC236}">
                <a16:creationId xmlns:a16="http://schemas.microsoft.com/office/drawing/2014/main" id="{AAEC2762-254B-53B1-887F-DFA3D39FD370}"/>
              </a:ext>
            </a:extLst>
          </p:cNvPr>
          <p:cNvPicPr>
            <a:picLocks noChangeAspect="1"/>
          </p:cNvPicPr>
          <p:nvPr userDrawn="1"/>
        </p:nvPicPr>
        <p:blipFill>
          <a:blip r:embed="rId25" cstate="print">
            <a:alphaModFix amt="85000"/>
            <a:extLst>
              <a:ext uri="{28A0092B-C50C-407E-A947-70E740481C1C}">
                <a14:useLocalDpi xmlns:a14="http://schemas.microsoft.com/office/drawing/2010/main" val="0"/>
              </a:ext>
            </a:extLst>
          </a:blip>
          <a:stretch>
            <a:fillRect/>
          </a:stretch>
        </p:blipFill>
        <p:spPr>
          <a:xfrm>
            <a:off x="10791595" y="136524"/>
            <a:ext cx="933411" cy="375797"/>
          </a:xfrm>
          <a:prstGeom prst="rect">
            <a:avLst/>
          </a:prstGeom>
        </p:spPr>
      </p:pic>
    </p:spTree>
    <p:extLst>
      <p:ext uri="{BB962C8B-B14F-4D97-AF65-F5344CB8AC3E}">
        <p14:creationId xmlns:p14="http://schemas.microsoft.com/office/powerpoint/2010/main" val="227384669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4.gif"/><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5FBE-F4E2-BF87-BCE3-2E9D20015907}"/>
              </a:ext>
            </a:extLst>
          </p:cNvPr>
          <p:cNvSpPr>
            <a:spLocks noGrp="1"/>
          </p:cNvSpPr>
          <p:nvPr>
            <p:ph type="title"/>
          </p:nvPr>
        </p:nvSpPr>
        <p:spPr>
          <a:xfrm>
            <a:off x="609600" y="0"/>
            <a:ext cx="10972800" cy="1143000"/>
          </a:xfrm>
        </p:spPr>
        <p:txBody>
          <a:bodyPr/>
          <a:lstStyle/>
          <a:p>
            <a:r>
              <a:rPr lang="en-GB" sz="5400" dirty="0"/>
              <a:t>WELCOME TO BIOLOGY A LEVEL!!</a:t>
            </a:r>
          </a:p>
        </p:txBody>
      </p:sp>
      <p:pic>
        <p:nvPicPr>
          <p:cNvPr id="1026" name="Picture 2" descr="Good Choice Realty">
            <a:extLst>
              <a:ext uri="{FF2B5EF4-FFF2-40B4-BE49-F238E27FC236}">
                <a16:creationId xmlns:a16="http://schemas.microsoft.com/office/drawing/2014/main" id="{CA2DD792-3922-6C03-7B56-4C80F79A5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800" y="824217"/>
            <a:ext cx="7876400" cy="562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51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Translocation</a:t>
            </a:r>
          </a:p>
        </p:txBody>
      </p:sp>
    </p:spTree>
    <p:extLst>
      <p:ext uri="{BB962C8B-B14F-4D97-AF65-F5344CB8AC3E}">
        <p14:creationId xmlns:p14="http://schemas.microsoft.com/office/powerpoint/2010/main" val="31057889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(secretory)</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67405" y="581348"/>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863665" y="2961284"/>
            <a:ext cx="779831"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642442" y="3596188"/>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rot="1776580">
            <a:off x="5899838" y="3914726"/>
            <a:ext cx="366441" cy="161950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0C28FCC-87B6-4E99-BDD5-0C1134D84F34}"/>
              </a:ext>
            </a:extLst>
          </p:cNvPr>
          <p:cNvSpPr/>
          <p:nvPr/>
        </p:nvSpPr>
        <p:spPr>
          <a:xfrm>
            <a:off x="1779585" y="322563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7566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8528A7-28A1-420A-8B86-DE95ABDECEB2}"/>
              </a:ext>
            </a:extLst>
          </p:cNvPr>
          <p:cNvSpPr txBox="1"/>
          <p:nvPr/>
        </p:nvSpPr>
        <p:spPr>
          <a:xfrm>
            <a:off x="3694541" y="1933597"/>
            <a:ext cx="4802918" cy="1323439"/>
          </a:xfrm>
          <a:prstGeom prst="rect">
            <a:avLst/>
          </a:prstGeom>
          <a:noFill/>
        </p:spPr>
        <p:txBody>
          <a:bodyPr wrap="none" rtlCol="0">
            <a:spAutoFit/>
          </a:bodyPr>
          <a:lstStyle/>
          <a:p>
            <a:r>
              <a:rPr lang="en-GB" sz="8000" dirty="0"/>
              <a:t>Final slide</a:t>
            </a:r>
          </a:p>
        </p:txBody>
      </p:sp>
    </p:spTree>
    <p:extLst>
      <p:ext uri="{BB962C8B-B14F-4D97-AF65-F5344CB8AC3E}">
        <p14:creationId xmlns:p14="http://schemas.microsoft.com/office/powerpoint/2010/main" val="8464703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http://thegreatestgarden.com/wp-content/uploads/bacterial-cell-diagram-and-functions-11.jpg">
            <a:extLst>
              <a:ext uri="{FF2B5EF4-FFF2-40B4-BE49-F238E27FC236}">
                <a16:creationId xmlns:a16="http://schemas.microsoft.com/office/drawing/2014/main" id="{2B237902-0586-40C9-A0D0-D4F6FF317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a:stretch/>
        </p:blipFill>
        <p:spPr bwMode="auto">
          <a:xfrm>
            <a:off x="1631504" y="488886"/>
            <a:ext cx="6501818" cy="51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28">
            <a:extLst>
              <a:ext uri="{FF2B5EF4-FFF2-40B4-BE49-F238E27FC236}">
                <a16:creationId xmlns:a16="http://schemas.microsoft.com/office/drawing/2014/main" id="{44CD5A69-A2B9-492E-AEC8-D2E2EFD47E91}"/>
              </a:ext>
            </a:extLst>
          </p:cNvPr>
          <p:cNvSpPr txBox="1">
            <a:spLocks noChangeArrowheads="1"/>
          </p:cNvSpPr>
          <p:nvPr/>
        </p:nvSpPr>
        <p:spPr bwMode="auto">
          <a:xfrm>
            <a:off x="8112224" y="1"/>
            <a:ext cx="23866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a:solidFill>
                  <a:srgbClr val="FF0000"/>
                </a:solidFill>
                <a:latin typeface="Arial" panose="020B0604020202020204" pitchFamily="34" charset="0"/>
              </a:rPr>
              <a:t>Try to label the following onto you diagram:</a:t>
            </a:r>
          </a:p>
          <a:p>
            <a:pPr eaLnBrk="1" hangingPunct="1">
              <a:spcBef>
                <a:spcPct val="50000"/>
              </a:spcBef>
              <a:buFontTx/>
              <a:buNone/>
            </a:pPr>
            <a:endParaRPr lang="en-GB" altLang="en-US" sz="1800">
              <a:solidFill>
                <a:srgbClr val="FF0000"/>
              </a:solidFill>
              <a:latin typeface="Arial" panose="020B0604020202020204" pitchFamily="34" charset="0"/>
            </a:endParaRPr>
          </a:p>
          <a:p>
            <a:pPr eaLnBrk="1" hangingPunct="1">
              <a:spcBef>
                <a:spcPct val="50000"/>
              </a:spcBef>
              <a:buFontTx/>
              <a:buNone/>
            </a:pPr>
            <a:r>
              <a:rPr lang="en-GB" altLang="en-US" sz="1800">
                <a:solidFill>
                  <a:srgbClr val="FF0000"/>
                </a:solidFill>
                <a:latin typeface="Arial" panose="020B0604020202020204" pitchFamily="34" charset="0"/>
              </a:rPr>
              <a:t>Flagellum (flagella pl)</a:t>
            </a:r>
          </a:p>
          <a:p>
            <a:pPr eaLnBrk="1" hangingPunct="1">
              <a:spcBef>
                <a:spcPct val="50000"/>
              </a:spcBef>
              <a:buFontTx/>
              <a:buNone/>
            </a:pPr>
            <a:r>
              <a:rPr lang="en-GB" altLang="en-US" sz="1800">
                <a:solidFill>
                  <a:srgbClr val="FF0000"/>
                </a:solidFill>
                <a:latin typeface="Arial" panose="020B0604020202020204" pitchFamily="34" charset="0"/>
              </a:rPr>
              <a:t>Pili</a:t>
            </a:r>
          </a:p>
          <a:p>
            <a:pPr eaLnBrk="1" hangingPunct="1">
              <a:spcBef>
                <a:spcPct val="50000"/>
              </a:spcBef>
              <a:buFontTx/>
              <a:buNone/>
            </a:pPr>
            <a:r>
              <a:rPr lang="en-GB" altLang="en-US" sz="1800">
                <a:solidFill>
                  <a:srgbClr val="FF0000"/>
                </a:solidFill>
                <a:latin typeface="Arial" panose="020B0604020202020204" pitchFamily="34" charset="0"/>
              </a:rPr>
              <a:t>Circular DNA</a:t>
            </a:r>
          </a:p>
          <a:p>
            <a:pPr eaLnBrk="1" hangingPunct="1">
              <a:spcBef>
                <a:spcPct val="50000"/>
              </a:spcBef>
              <a:buFontTx/>
              <a:buNone/>
            </a:pPr>
            <a:r>
              <a:rPr lang="en-GB" altLang="en-US" sz="1800">
                <a:solidFill>
                  <a:srgbClr val="FF0000"/>
                </a:solidFill>
                <a:latin typeface="Arial" panose="020B0604020202020204" pitchFamily="34" charset="0"/>
              </a:rPr>
              <a:t>Plasmid</a:t>
            </a:r>
          </a:p>
          <a:p>
            <a:pPr eaLnBrk="1" hangingPunct="1">
              <a:spcBef>
                <a:spcPct val="50000"/>
              </a:spcBef>
              <a:buFontTx/>
              <a:buNone/>
            </a:pPr>
            <a:r>
              <a:rPr lang="en-GB" altLang="en-US" sz="1800">
                <a:solidFill>
                  <a:srgbClr val="FF0000"/>
                </a:solidFill>
                <a:latin typeface="Arial" panose="020B0604020202020204" pitchFamily="34" charset="0"/>
              </a:rPr>
              <a:t>Cell wall</a:t>
            </a:r>
          </a:p>
          <a:p>
            <a:pPr eaLnBrk="1" hangingPunct="1">
              <a:spcBef>
                <a:spcPct val="50000"/>
              </a:spcBef>
              <a:buFontTx/>
              <a:buNone/>
            </a:pPr>
            <a:r>
              <a:rPr lang="en-GB" altLang="en-US" sz="1800">
                <a:solidFill>
                  <a:srgbClr val="FF0000"/>
                </a:solidFill>
                <a:latin typeface="Arial" panose="020B0604020202020204" pitchFamily="34" charset="0"/>
              </a:rPr>
              <a:t>Inner membrane</a:t>
            </a:r>
          </a:p>
          <a:p>
            <a:pPr eaLnBrk="1" hangingPunct="1">
              <a:spcBef>
                <a:spcPct val="50000"/>
              </a:spcBef>
              <a:buFontTx/>
              <a:buNone/>
            </a:pPr>
            <a:r>
              <a:rPr lang="en-GB" altLang="en-US" sz="1800">
                <a:solidFill>
                  <a:srgbClr val="FF0000"/>
                </a:solidFill>
                <a:latin typeface="Arial" panose="020B0604020202020204" pitchFamily="34" charset="0"/>
              </a:rPr>
              <a:t>Capsule</a:t>
            </a:r>
          </a:p>
          <a:p>
            <a:pPr eaLnBrk="1" hangingPunct="1">
              <a:spcBef>
                <a:spcPct val="50000"/>
              </a:spcBef>
              <a:buFontTx/>
              <a:buNone/>
            </a:pPr>
            <a:r>
              <a:rPr lang="en-GB" altLang="en-US" sz="1800">
                <a:solidFill>
                  <a:srgbClr val="FF0000"/>
                </a:solidFill>
                <a:latin typeface="Arial" panose="020B0604020202020204" pitchFamily="34" charset="0"/>
              </a:rPr>
              <a:t>Cytoplasm (contains ribosomes – small dots)</a:t>
            </a:r>
          </a:p>
          <a:p>
            <a:pPr eaLnBrk="1" hangingPunct="1">
              <a:spcBef>
                <a:spcPct val="50000"/>
              </a:spcBef>
              <a:buFontTx/>
              <a:buNone/>
            </a:pPr>
            <a:r>
              <a:rPr lang="en-GB" altLang="en-US" sz="1800">
                <a:solidFill>
                  <a:srgbClr val="FF0000"/>
                </a:solidFill>
                <a:latin typeface="Arial" panose="020B0604020202020204" pitchFamily="34" charset="0"/>
              </a:rPr>
              <a:t>Plasma membrane</a:t>
            </a:r>
          </a:p>
        </p:txBody>
      </p:sp>
      <p:sp>
        <p:nvSpPr>
          <p:cNvPr id="5124" name="Text Box 1029">
            <a:extLst>
              <a:ext uri="{FF2B5EF4-FFF2-40B4-BE49-F238E27FC236}">
                <a16:creationId xmlns:a16="http://schemas.microsoft.com/office/drawing/2014/main" id="{176D310B-0B85-4E8B-A278-4ACBCA058A68}"/>
              </a:ext>
            </a:extLst>
          </p:cNvPr>
          <p:cNvSpPr txBox="1">
            <a:spLocks noChangeArrowheads="1"/>
          </p:cNvSpPr>
          <p:nvPr/>
        </p:nvSpPr>
        <p:spPr bwMode="auto">
          <a:xfrm>
            <a:off x="1524000" y="0"/>
            <a:ext cx="1331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Prokaryote</a:t>
            </a:r>
          </a:p>
        </p:txBody>
      </p:sp>
      <p:cxnSp>
        <p:nvCxnSpPr>
          <p:cNvPr id="16" name="Straight Arrow Connector 15">
            <a:extLst>
              <a:ext uri="{FF2B5EF4-FFF2-40B4-BE49-F238E27FC236}">
                <a16:creationId xmlns:a16="http://schemas.microsoft.com/office/drawing/2014/main" id="{306F2296-54F2-425A-BEE3-BCA11415B981}"/>
              </a:ext>
            </a:extLst>
          </p:cNvPr>
          <p:cNvCxnSpPr>
            <a:cxnSpLocks/>
          </p:cNvCxnSpPr>
          <p:nvPr/>
        </p:nvCxnSpPr>
        <p:spPr>
          <a:xfrm flipH="1" flipV="1">
            <a:off x="5802590" y="4069423"/>
            <a:ext cx="1224138" cy="7920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15DD683-D20C-4C23-B388-E7140008A7C2}"/>
              </a:ext>
            </a:extLst>
          </p:cNvPr>
          <p:cNvSpPr txBox="1"/>
          <p:nvPr/>
        </p:nvSpPr>
        <p:spPr>
          <a:xfrm>
            <a:off x="6240017" y="4854733"/>
            <a:ext cx="2035925" cy="1200329"/>
          </a:xfrm>
          <a:prstGeom prst="rect">
            <a:avLst/>
          </a:prstGeom>
          <a:noFill/>
        </p:spPr>
        <p:txBody>
          <a:bodyPr wrap="square" rtlCol="0">
            <a:spAutoFit/>
          </a:bodyPr>
          <a:lstStyle/>
          <a:p>
            <a:r>
              <a:rPr lang="en-GB" sz="2400">
                <a:solidFill>
                  <a:srgbClr val="00B0F0"/>
                </a:solidFill>
              </a:rPr>
              <a:t>Cytoplasm</a:t>
            </a:r>
          </a:p>
          <a:p>
            <a:r>
              <a:rPr lang="en-GB" sz="2400">
                <a:solidFill>
                  <a:srgbClr val="00B0F0"/>
                </a:solidFill>
              </a:rPr>
              <a:t>(the dots are ribosome)</a:t>
            </a:r>
            <a:endParaRPr lang="en-GB">
              <a:solidFill>
                <a:srgbClr val="00B0F0"/>
              </a:solidFill>
            </a:endParaRPr>
          </a:p>
        </p:txBody>
      </p:sp>
    </p:spTree>
    <p:extLst>
      <p:ext uri="{BB962C8B-B14F-4D97-AF65-F5344CB8AC3E}">
        <p14:creationId xmlns:p14="http://schemas.microsoft.com/office/powerpoint/2010/main" val="37216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 calcmode="lin" valueType="num">
                                      <p:cBhvr additive="base">
                                        <p:cTn id="7"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
                                            <p:txEl>
                                              <p:pRg st="1" end="1"/>
                                            </p:txEl>
                                          </p:spTgt>
                                        </p:tgtEl>
                                        <p:attrNameLst>
                                          <p:attrName>style.visibility</p:attrName>
                                        </p:attrNameLst>
                                      </p:cBhvr>
                                      <p:to>
                                        <p:strVal val="visible"/>
                                      </p:to>
                                    </p:set>
                                    <p:anim calcmode="lin" valueType="num">
                                      <p:cBhvr additive="base">
                                        <p:cTn id="13" dur="500" fill="hold"/>
                                        <p:tgtEl>
                                          <p:spTgt spid="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5" name="Group 33">
            <a:extLst>
              <a:ext uri="{FF2B5EF4-FFF2-40B4-BE49-F238E27FC236}">
                <a16:creationId xmlns:a16="http://schemas.microsoft.com/office/drawing/2014/main" id="{9BE24A74-C701-4771-A603-0352E2763EE0}"/>
              </a:ext>
            </a:extLst>
          </p:cNvPr>
          <p:cNvGraphicFramePr>
            <a:graphicFrameLocks noGrp="1"/>
          </p:cNvGraphicFramePr>
          <p:nvPr>
            <p:ph idx="1"/>
          </p:nvPr>
        </p:nvGraphicFramePr>
        <p:xfrm>
          <a:off x="1752601" y="152400"/>
          <a:ext cx="8677275" cy="6316664"/>
        </p:xfrm>
        <a:graphic>
          <a:graphicData uri="http://schemas.openxmlformats.org/drawingml/2006/table">
            <a:tbl>
              <a:tblPr/>
              <a:tblGrid>
                <a:gridCol w="4338638">
                  <a:extLst>
                    <a:ext uri="{9D8B030D-6E8A-4147-A177-3AD203B41FA5}">
                      <a16:colId xmlns:a16="http://schemas.microsoft.com/office/drawing/2014/main" val="3256539074"/>
                    </a:ext>
                  </a:extLst>
                </a:gridCol>
                <a:gridCol w="4338637">
                  <a:extLst>
                    <a:ext uri="{9D8B030D-6E8A-4147-A177-3AD203B41FA5}">
                      <a16:colId xmlns:a16="http://schemas.microsoft.com/office/drawing/2014/main" val="1978194720"/>
                    </a:ext>
                  </a:extLst>
                </a:gridCol>
              </a:tblGrid>
              <a:tr h="46190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Prokaryotes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Eukaryotes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66789594"/>
                  </a:ext>
                </a:extLst>
              </a:tr>
              <a:tr h="73152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Bacteria and *blue-green bacteria are prokaryotes.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Animals, plants, fungi and protoctists are eukaryotes.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18339330"/>
                  </a:ext>
                </a:extLst>
              </a:tr>
              <a:tr h="54864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0535572"/>
                  </a:ext>
                </a:extLst>
              </a:tr>
              <a:tr h="102063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0970991"/>
                  </a:ext>
                </a:extLst>
              </a:tr>
              <a:tr h="136190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2499775"/>
                  </a:ext>
                </a:extLst>
              </a:tr>
              <a:tr h="102063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7922706"/>
                  </a:ext>
                </a:extLst>
              </a:tr>
              <a:tr h="78095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0225107"/>
                  </a:ext>
                </a:extLst>
              </a:tr>
              <a:tr h="39047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endParaRPr kumimoji="0" lang="en-GB"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2440213"/>
                  </a:ext>
                </a:extLst>
              </a:tr>
            </a:tbl>
          </a:graphicData>
        </a:graphic>
      </p:graphicFrame>
      <p:sp>
        <p:nvSpPr>
          <p:cNvPr id="8223" name="Text Box 34">
            <a:extLst>
              <a:ext uri="{FF2B5EF4-FFF2-40B4-BE49-F238E27FC236}">
                <a16:creationId xmlns:a16="http://schemas.microsoft.com/office/drawing/2014/main" id="{9F838B7A-0485-4B73-A171-1587EFA6F9A5}"/>
              </a:ext>
            </a:extLst>
          </p:cNvPr>
          <p:cNvSpPr txBox="1">
            <a:spLocks noChangeArrowheads="1"/>
          </p:cNvSpPr>
          <p:nvPr/>
        </p:nvSpPr>
        <p:spPr bwMode="auto">
          <a:xfrm>
            <a:off x="1801282" y="2045559"/>
            <a:ext cx="2880320" cy="1477328"/>
          </a:xfrm>
          <a:prstGeom prst="rect">
            <a:avLst/>
          </a:prstGeom>
          <a:noFill/>
          <a:ln w="9525">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GB" altLang="en-US" sz="1800" b="1">
                <a:solidFill>
                  <a:srgbClr val="FF0000"/>
                </a:solidFill>
                <a:latin typeface="Arial" panose="020B0604020202020204" pitchFamily="34" charset="0"/>
              </a:rPr>
              <a:t>Use your labelled diagrams to write a comparison summary table for the two cell types.</a:t>
            </a:r>
          </a:p>
        </p:txBody>
      </p:sp>
      <p:sp>
        <p:nvSpPr>
          <p:cNvPr id="2" name="TextBox 1">
            <a:extLst>
              <a:ext uri="{FF2B5EF4-FFF2-40B4-BE49-F238E27FC236}">
                <a16:creationId xmlns:a16="http://schemas.microsoft.com/office/drawing/2014/main" id="{B9E080F6-351F-4413-B64F-94AA8CD46082}"/>
              </a:ext>
            </a:extLst>
          </p:cNvPr>
          <p:cNvSpPr txBox="1"/>
          <p:nvPr/>
        </p:nvSpPr>
        <p:spPr>
          <a:xfrm>
            <a:off x="4256440" y="1369950"/>
            <a:ext cx="3669594" cy="461665"/>
          </a:xfrm>
          <a:prstGeom prst="rect">
            <a:avLst/>
          </a:prstGeom>
          <a:noFill/>
        </p:spPr>
        <p:txBody>
          <a:bodyPr wrap="none" rtlCol="0">
            <a:spAutoFit/>
          </a:bodyPr>
          <a:lstStyle/>
          <a:p>
            <a:r>
              <a:rPr lang="en-GB" sz="2400" b="1" i="1">
                <a:solidFill>
                  <a:srgbClr val="00B0F0"/>
                </a:solidFill>
              </a:rPr>
              <a:t>Nucleus or no nucleus?</a:t>
            </a:r>
            <a:endParaRPr lang="en-GB" b="1" i="1">
              <a:solidFill>
                <a:srgbClr val="00B0F0"/>
              </a:solidFill>
            </a:endParaRPr>
          </a:p>
        </p:txBody>
      </p:sp>
      <p:sp>
        <p:nvSpPr>
          <p:cNvPr id="5" name="TextBox 4">
            <a:extLst>
              <a:ext uri="{FF2B5EF4-FFF2-40B4-BE49-F238E27FC236}">
                <a16:creationId xmlns:a16="http://schemas.microsoft.com/office/drawing/2014/main" id="{F60E0A0D-79FD-4644-91C2-502BFE51AC37}"/>
              </a:ext>
            </a:extLst>
          </p:cNvPr>
          <p:cNvSpPr txBox="1"/>
          <p:nvPr/>
        </p:nvSpPr>
        <p:spPr>
          <a:xfrm>
            <a:off x="4730285" y="2150541"/>
            <a:ext cx="2682145" cy="461665"/>
          </a:xfrm>
          <a:prstGeom prst="rect">
            <a:avLst/>
          </a:prstGeom>
          <a:noFill/>
        </p:spPr>
        <p:txBody>
          <a:bodyPr wrap="none" rtlCol="0">
            <a:spAutoFit/>
          </a:bodyPr>
          <a:lstStyle/>
          <a:p>
            <a:r>
              <a:rPr lang="en-GB" sz="2400" b="1" i="1">
                <a:solidFill>
                  <a:srgbClr val="00B0F0"/>
                </a:solidFill>
              </a:rPr>
              <a:t>Structure of DNA</a:t>
            </a:r>
            <a:endParaRPr lang="en-GB" b="1" i="1">
              <a:solidFill>
                <a:srgbClr val="00B0F0"/>
              </a:solidFill>
            </a:endParaRPr>
          </a:p>
        </p:txBody>
      </p:sp>
      <p:sp>
        <p:nvSpPr>
          <p:cNvPr id="6" name="TextBox 5">
            <a:extLst>
              <a:ext uri="{FF2B5EF4-FFF2-40B4-BE49-F238E27FC236}">
                <a16:creationId xmlns:a16="http://schemas.microsoft.com/office/drawing/2014/main" id="{45904DCE-6975-4706-9DFE-289428384811}"/>
              </a:ext>
            </a:extLst>
          </p:cNvPr>
          <p:cNvSpPr txBox="1"/>
          <p:nvPr/>
        </p:nvSpPr>
        <p:spPr>
          <a:xfrm>
            <a:off x="3571834" y="3419693"/>
            <a:ext cx="5176417" cy="461665"/>
          </a:xfrm>
          <a:prstGeom prst="rect">
            <a:avLst/>
          </a:prstGeom>
          <a:noFill/>
        </p:spPr>
        <p:txBody>
          <a:bodyPr wrap="none" rtlCol="0">
            <a:spAutoFit/>
          </a:bodyPr>
          <a:lstStyle/>
          <a:p>
            <a:r>
              <a:rPr lang="en-GB" sz="2400" b="1" i="1">
                <a:solidFill>
                  <a:srgbClr val="00B0F0"/>
                </a:solidFill>
              </a:rPr>
              <a:t>Are organelles membrane bound?</a:t>
            </a:r>
            <a:endParaRPr lang="en-GB" b="1" i="1">
              <a:solidFill>
                <a:srgbClr val="00B0F0"/>
              </a:solidFill>
            </a:endParaRPr>
          </a:p>
        </p:txBody>
      </p:sp>
      <p:sp>
        <p:nvSpPr>
          <p:cNvPr id="7" name="TextBox 6">
            <a:extLst>
              <a:ext uri="{FF2B5EF4-FFF2-40B4-BE49-F238E27FC236}">
                <a16:creationId xmlns:a16="http://schemas.microsoft.com/office/drawing/2014/main" id="{870D9B09-6CD6-4BB3-BB50-FB9F8F1A420A}"/>
              </a:ext>
            </a:extLst>
          </p:cNvPr>
          <p:cNvSpPr txBox="1"/>
          <p:nvPr/>
        </p:nvSpPr>
        <p:spPr>
          <a:xfrm>
            <a:off x="5585486" y="4472421"/>
            <a:ext cx="971741" cy="461665"/>
          </a:xfrm>
          <a:prstGeom prst="rect">
            <a:avLst/>
          </a:prstGeom>
          <a:noFill/>
        </p:spPr>
        <p:txBody>
          <a:bodyPr wrap="none" rtlCol="0">
            <a:spAutoFit/>
          </a:bodyPr>
          <a:lstStyle/>
          <a:p>
            <a:r>
              <a:rPr lang="en-GB" sz="2400" b="1" i="1">
                <a:solidFill>
                  <a:srgbClr val="00B0F0"/>
                </a:solidFill>
              </a:rPr>
              <a:t>Sizes</a:t>
            </a:r>
            <a:endParaRPr lang="en-GB" b="1" i="1">
              <a:solidFill>
                <a:srgbClr val="00B0F0"/>
              </a:solidFill>
            </a:endParaRPr>
          </a:p>
        </p:txBody>
      </p:sp>
      <p:sp>
        <p:nvSpPr>
          <p:cNvPr id="8" name="TextBox 7">
            <a:extLst>
              <a:ext uri="{FF2B5EF4-FFF2-40B4-BE49-F238E27FC236}">
                <a16:creationId xmlns:a16="http://schemas.microsoft.com/office/drawing/2014/main" id="{6BD04B0C-0125-4732-9AFE-0626E7BB6ED3}"/>
              </a:ext>
            </a:extLst>
          </p:cNvPr>
          <p:cNvSpPr txBox="1"/>
          <p:nvPr/>
        </p:nvSpPr>
        <p:spPr>
          <a:xfrm>
            <a:off x="5367196" y="5436578"/>
            <a:ext cx="1585690" cy="461665"/>
          </a:xfrm>
          <a:prstGeom prst="rect">
            <a:avLst/>
          </a:prstGeom>
          <a:noFill/>
        </p:spPr>
        <p:txBody>
          <a:bodyPr wrap="none" rtlCol="0">
            <a:spAutoFit/>
          </a:bodyPr>
          <a:lstStyle/>
          <a:p>
            <a:r>
              <a:rPr lang="en-GB" sz="2400" b="1" i="1">
                <a:solidFill>
                  <a:srgbClr val="00B0F0"/>
                </a:solidFill>
              </a:rPr>
              <a:t>Cell walls</a:t>
            </a:r>
            <a:endParaRPr lang="en-GB" b="1" i="1">
              <a:solidFill>
                <a:srgbClr val="00B0F0"/>
              </a:solidFill>
            </a:endParaRPr>
          </a:p>
        </p:txBody>
      </p:sp>
      <p:sp>
        <p:nvSpPr>
          <p:cNvPr id="9" name="TextBox 8">
            <a:extLst>
              <a:ext uri="{FF2B5EF4-FFF2-40B4-BE49-F238E27FC236}">
                <a16:creationId xmlns:a16="http://schemas.microsoft.com/office/drawing/2014/main" id="{15664420-49F6-44A2-B8C0-434B9CED0966}"/>
              </a:ext>
            </a:extLst>
          </p:cNvPr>
          <p:cNvSpPr txBox="1"/>
          <p:nvPr/>
        </p:nvSpPr>
        <p:spPr>
          <a:xfrm>
            <a:off x="3899338" y="6061978"/>
            <a:ext cx="4831772" cy="461665"/>
          </a:xfrm>
          <a:prstGeom prst="rect">
            <a:avLst/>
          </a:prstGeom>
          <a:noFill/>
        </p:spPr>
        <p:txBody>
          <a:bodyPr wrap="none" rtlCol="0">
            <a:spAutoFit/>
          </a:bodyPr>
          <a:lstStyle/>
          <a:p>
            <a:r>
              <a:rPr lang="en-GB" sz="2400" b="1" i="1">
                <a:solidFill>
                  <a:srgbClr val="00B0F0"/>
                </a:solidFill>
              </a:rPr>
              <a:t>Size of ribosomes (big or small)</a:t>
            </a:r>
            <a:endParaRPr lang="en-GB" b="1" i="1">
              <a:solidFill>
                <a:srgbClr val="00B0F0"/>
              </a:solidFill>
            </a:endParaRPr>
          </a:p>
        </p:txBody>
      </p:sp>
      <p:sp>
        <p:nvSpPr>
          <p:cNvPr id="11" name="TextBox 10">
            <a:extLst>
              <a:ext uri="{FF2B5EF4-FFF2-40B4-BE49-F238E27FC236}">
                <a16:creationId xmlns:a16="http://schemas.microsoft.com/office/drawing/2014/main" id="{DF439B91-8A90-4FE3-B91F-C792C75F7B32}"/>
              </a:ext>
            </a:extLst>
          </p:cNvPr>
          <p:cNvSpPr txBox="1"/>
          <p:nvPr/>
        </p:nvSpPr>
        <p:spPr>
          <a:xfrm>
            <a:off x="1631504" y="6513733"/>
            <a:ext cx="10153128" cy="307777"/>
          </a:xfrm>
          <a:prstGeom prst="rect">
            <a:avLst/>
          </a:prstGeom>
          <a:noFill/>
        </p:spPr>
        <p:txBody>
          <a:bodyPr wrap="square">
            <a:spAutoFit/>
          </a:bodyPr>
          <a:lstStyle/>
          <a:p>
            <a:r>
              <a:rPr lang="en-GB" sz="1400" b="1">
                <a:solidFill>
                  <a:srgbClr val="767676"/>
                </a:solidFill>
                <a:latin typeface="Roboto" panose="02000000000000000000" pitchFamily="2" charset="0"/>
              </a:rPr>
              <a:t>*Cyanobacteria,</a:t>
            </a:r>
            <a:r>
              <a:rPr lang="en-GB" sz="1400">
                <a:solidFill>
                  <a:srgbClr val="666666"/>
                </a:solidFill>
                <a:latin typeface="Roboto" panose="02000000000000000000" pitchFamily="2" charset="0"/>
              </a:rPr>
              <a:t> also called blue-green algae, are microscopic organisms found naturally in all types of water.</a:t>
            </a:r>
            <a:endParaRPr lang="en-GB" sz="1400"/>
          </a:p>
        </p:txBody>
      </p:sp>
    </p:spTree>
    <p:extLst>
      <p:ext uri="{BB962C8B-B14F-4D97-AF65-F5344CB8AC3E}">
        <p14:creationId xmlns:p14="http://schemas.microsoft.com/office/powerpoint/2010/main" val="10085639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8" name="Group 32">
            <a:extLst>
              <a:ext uri="{FF2B5EF4-FFF2-40B4-BE49-F238E27FC236}">
                <a16:creationId xmlns:a16="http://schemas.microsoft.com/office/drawing/2014/main" id="{761569DB-2BE7-4310-9444-7B292D051AE0}"/>
              </a:ext>
            </a:extLst>
          </p:cNvPr>
          <p:cNvGraphicFramePr>
            <a:graphicFrameLocks noGrp="1"/>
          </p:cNvGraphicFramePr>
          <p:nvPr>
            <p:ph idx="4294967295"/>
            <p:extLst>
              <p:ext uri="{D42A27DB-BD31-4B8C-83A1-F6EECF244321}">
                <p14:modId xmlns:p14="http://schemas.microsoft.com/office/powerpoint/2010/main" val="245798248"/>
              </p:ext>
            </p:extLst>
          </p:nvPr>
        </p:nvGraphicFramePr>
        <p:xfrm>
          <a:off x="1752601" y="152400"/>
          <a:ext cx="8677275" cy="6484940"/>
        </p:xfrm>
        <a:graphic>
          <a:graphicData uri="http://schemas.openxmlformats.org/drawingml/2006/table">
            <a:tbl>
              <a:tblPr/>
              <a:tblGrid>
                <a:gridCol w="4338638">
                  <a:extLst>
                    <a:ext uri="{9D8B030D-6E8A-4147-A177-3AD203B41FA5}">
                      <a16:colId xmlns:a16="http://schemas.microsoft.com/office/drawing/2014/main" val="20000"/>
                    </a:ext>
                  </a:extLst>
                </a:gridCol>
                <a:gridCol w="4338637">
                  <a:extLst>
                    <a:ext uri="{9D8B030D-6E8A-4147-A177-3AD203B41FA5}">
                      <a16:colId xmlns:a16="http://schemas.microsoft.com/office/drawing/2014/main" val="20001"/>
                    </a:ext>
                  </a:extLst>
                </a:gridCol>
              </a:tblGrid>
              <a:tr h="46198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Prokaryotes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Eukaryotes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55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Bacteria and blue-green bacteria are prokaryotes.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Animals, plants, fungi and protoctists are eukaryotes.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198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Cell does not have a nucleus.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Cell contains a nucleus.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733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DNA is not associated with any proteins and lies free in the cytoplasm.</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DNA is associated with proteins and is in the nucleus.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6311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Do not contain membrane-bound cell organelles.</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Contain discrete membrane-bound organelles such as nuclei, mitochondria and chloroplasts (plants only).</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9733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Most prokaryotic cells are extremely small with diameters between 0.5 and 5 μm.</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Eukaryotic cells are larger with diameters of 20 μm or more.</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10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 cell wall is always present.</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Not all eukaryotes have a cell wall.</a:t>
                      </a:r>
                      <a:endParaRPr kumimoji="0" lang="en-GB"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054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Smaller ribosomes 70S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200"/>
                        </a:spcBef>
                        <a:spcAft>
                          <a:spcPts val="20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Larger ribosomes 80S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Rectangle 1">
            <a:extLst>
              <a:ext uri="{FF2B5EF4-FFF2-40B4-BE49-F238E27FC236}">
                <a16:creationId xmlns:a16="http://schemas.microsoft.com/office/drawing/2014/main" id="{BDD2757C-E075-2B38-11DE-61CC05ED6B65}"/>
              </a:ext>
            </a:extLst>
          </p:cNvPr>
          <p:cNvSpPr/>
          <p:nvPr/>
        </p:nvSpPr>
        <p:spPr>
          <a:xfrm>
            <a:off x="1844040" y="1386840"/>
            <a:ext cx="8298180" cy="3657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D2AB2F4-A3A1-9971-5213-4B827CBC9D53}"/>
              </a:ext>
            </a:extLst>
          </p:cNvPr>
          <p:cNvSpPr txBox="1"/>
          <p:nvPr/>
        </p:nvSpPr>
        <p:spPr>
          <a:xfrm>
            <a:off x="123825" y="1386840"/>
            <a:ext cx="1615440" cy="6463308"/>
          </a:xfrm>
          <a:prstGeom prst="rect">
            <a:avLst/>
          </a:prstGeom>
          <a:noFill/>
        </p:spPr>
        <p:txBody>
          <a:bodyPr wrap="square" rtlCol="0">
            <a:spAutoFit/>
          </a:bodyPr>
          <a:lstStyle/>
          <a:p>
            <a:r>
              <a:rPr lang="en-GB" dirty="0"/>
              <a:t>Nucleus</a:t>
            </a:r>
          </a:p>
          <a:p>
            <a:endParaRPr lang="en-GB" dirty="0"/>
          </a:p>
          <a:p>
            <a:r>
              <a:rPr lang="en-GB" dirty="0"/>
              <a:t>DNA structure</a:t>
            </a:r>
          </a:p>
          <a:p>
            <a:endParaRPr lang="en-GB" dirty="0"/>
          </a:p>
          <a:p>
            <a:endParaRPr lang="en-GB" dirty="0"/>
          </a:p>
          <a:p>
            <a:endParaRPr lang="en-GB" dirty="0"/>
          </a:p>
          <a:p>
            <a:endParaRPr lang="en-GB" dirty="0"/>
          </a:p>
          <a:p>
            <a:r>
              <a:rPr lang="en-GB" dirty="0"/>
              <a:t>Membrane bound</a:t>
            </a:r>
          </a:p>
          <a:p>
            <a:endParaRPr lang="en-GB" dirty="0"/>
          </a:p>
          <a:p>
            <a:endParaRPr lang="en-GB" dirty="0"/>
          </a:p>
          <a:p>
            <a:endParaRPr lang="en-GB" dirty="0"/>
          </a:p>
          <a:p>
            <a:r>
              <a:rPr lang="en-GB" dirty="0"/>
              <a:t>Size</a:t>
            </a:r>
          </a:p>
          <a:p>
            <a:endParaRPr lang="en-GB" dirty="0"/>
          </a:p>
          <a:p>
            <a:endParaRPr lang="en-GB" dirty="0"/>
          </a:p>
          <a:p>
            <a:r>
              <a:rPr lang="en-GB" dirty="0"/>
              <a:t>Cell walls</a:t>
            </a:r>
          </a:p>
          <a:p>
            <a:endParaRPr lang="en-GB" dirty="0"/>
          </a:p>
          <a:p>
            <a:endParaRPr lang="en-GB" dirty="0"/>
          </a:p>
          <a:p>
            <a:r>
              <a:rPr lang="en-GB" dirty="0"/>
              <a:t>Ribosome</a:t>
            </a:r>
          </a:p>
          <a:p>
            <a:endParaRPr lang="en-GB" dirty="0"/>
          </a:p>
          <a:p>
            <a:endParaRPr lang="en-GB" dirty="0"/>
          </a:p>
          <a:p>
            <a:endParaRPr lang="en-GB" dirty="0"/>
          </a:p>
          <a:p>
            <a:endParaRPr lang="en-GB" dirty="0"/>
          </a:p>
        </p:txBody>
      </p:sp>
      <p:sp>
        <p:nvSpPr>
          <p:cNvPr id="4" name="Rectangle 3">
            <a:extLst>
              <a:ext uri="{FF2B5EF4-FFF2-40B4-BE49-F238E27FC236}">
                <a16:creationId xmlns:a16="http://schemas.microsoft.com/office/drawing/2014/main" id="{F10DE74A-C156-005D-1A15-F7668C9B06F7}"/>
              </a:ext>
            </a:extLst>
          </p:cNvPr>
          <p:cNvSpPr/>
          <p:nvPr/>
        </p:nvSpPr>
        <p:spPr>
          <a:xfrm>
            <a:off x="1844040" y="1866900"/>
            <a:ext cx="8298180" cy="952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7FE518D-9D87-3F02-D4FF-19887E9C9653}"/>
              </a:ext>
            </a:extLst>
          </p:cNvPr>
          <p:cNvSpPr/>
          <p:nvPr/>
        </p:nvSpPr>
        <p:spPr>
          <a:xfrm>
            <a:off x="1844040" y="2987040"/>
            <a:ext cx="8298180" cy="133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FC7FF14-C159-0DA9-5E0C-76F916FA748A}"/>
              </a:ext>
            </a:extLst>
          </p:cNvPr>
          <p:cNvSpPr/>
          <p:nvPr/>
        </p:nvSpPr>
        <p:spPr>
          <a:xfrm>
            <a:off x="1844040" y="4435614"/>
            <a:ext cx="8298180" cy="10355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759EB0D-477D-CBBE-234F-005CFE72E7BF}"/>
              </a:ext>
            </a:extLst>
          </p:cNvPr>
          <p:cNvSpPr/>
          <p:nvPr/>
        </p:nvSpPr>
        <p:spPr>
          <a:xfrm>
            <a:off x="1844040" y="5505610"/>
            <a:ext cx="8298180" cy="6742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212FABE-C38D-EDC4-ED8A-4E9A51FB7AE0}"/>
              </a:ext>
            </a:extLst>
          </p:cNvPr>
          <p:cNvSpPr/>
          <p:nvPr/>
        </p:nvSpPr>
        <p:spPr>
          <a:xfrm>
            <a:off x="1844040" y="6271580"/>
            <a:ext cx="8298180" cy="3657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44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D9D5E1C6-25D4-4569-A125-B756E39A8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44" y="1843805"/>
            <a:ext cx="1772022" cy="22056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3DA511DA-77D3-4F1F-9AEE-FA6208D73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97" t="20013" r="6157" b="9003"/>
          <a:stretch/>
        </p:blipFill>
        <p:spPr bwMode="auto">
          <a:xfrm>
            <a:off x="2768735" y="3242091"/>
            <a:ext cx="3467763" cy="22280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922E8D-40DB-4859-B520-59CF49B7C179}"/>
              </a:ext>
            </a:extLst>
          </p:cNvPr>
          <p:cNvSpPr txBox="1"/>
          <p:nvPr/>
        </p:nvSpPr>
        <p:spPr>
          <a:xfrm>
            <a:off x="2014666" y="2178990"/>
            <a:ext cx="3190297" cy="584775"/>
          </a:xfrm>
          <a:prstGeom prst="rect">
            <a:avLst/>
          </a:prstGeom>
          <a:noFill/>
        </p:spPr>
        <p:txBody>
          <a:bodyPr wrap="none" rtlCol="0">
            <a:spAutoFit/>
          </a:bodyPr>
          <a:lstStyle/>
          <a:p>
            <a:r>
              <a:rPr lang="en-GB" sz="3200" dirty="0">
                <a:solidFill>
                  <a:srgbClr val="00B0F0"/>
                </a:solidFill>
              </a:rPr>
              <a:t>Golgi apparatus </a:t>
            </a:r>
          </a:p>
        </p:txBody>
      </p:sp>
      <p:sp>
        <p:nvSpPr>
          <p:cNvPr id="7" name="TextBox 6">
            <a:extLst>
              <a:ext uri="{FF2B5EF4-FFF2-40B4-BE49-F238E27FC236}">
                <a16:creationId xmlns:a16="http://schemas.microsoft.com/office/drawing/2014/main" id="{4204CA1C-2D31-4550-A32E-7E06642FA56E}"/>
              </a:ext>
            </a:extLst>
          </p:cNvPr>
          <p:cNvSpPr txBox="1"/>
          <p:nvPr/>
        </p:nvSpPr>
        <p:spPr>
          <a:xfrm>
            <a:off x="3384885" y="5677886"/>
            <a:ext cx="2851613" cy="584775"/>
          </a:xfrm>
          <a:prstGeom prst="rect">
            <a:avLst/>
          </a:prstGeom>
          <a:noFill/>
        </p:spPr>
        <p:txBody>
          <a:bodyPr wrap="square" rtlCol="0">
            <a:spAutoFit/>
          </a:bodyPr>
          <a:lstStyle/>
          <a:p>
            <a:r>
              <a:rPr lang="en-GB" sz="3200" dirty="0">
                <a:solidFill>
                  <a:srgbClr val="00B0F0"/>
                </a:solidFill>
              </a:rPr>
              <a:t>Centrioles </a:t>
            </a:r>
          </a:p>
        </p:txBody>
      </p:sp>
      <p:sp>
        <p:nvSpPr>
          <p:cNvPr id="3" name="TextBox 2">
            <a:extLst>
              <a:ext uri="{FF2B5EF4-FFF2-40B4-BE49-F238E27FC236}">
                <a16:creationId xmlns:a16="http://schemas.microsoft.com/office/drawing/2014/main" id="{8EAE5E7D-6A85-A2DA-90BD-61D9210FD564}"/>
              </a:ext>
            </a:extLst>
          </p:cNvPr>
          <p:cNvSpPr txBox="1"/>
          <p:nvPr/>
        </p:nvSpPr>
        <p:spPr>
          <a:xfrm>
            <a:off x="8164973" y="4953119"/>
            <a:ext cx="2851613" cy="584775"/>
          </a:xfrm>
          <a:prstGeom prst="rect">
            <a:avLst/>
          </a:prstGeom>
          <a:noFill/>
        </p:spPr>
        <p:txBody>
          <a:bodyPr wrap="square" rtlCol="0">
            <a:spAutoFit/>
          </a:bodyPr>
          <a:lstStyle/>
          <a:p>
            <a:r>
              <a:rPr lang="en-GB" sz="3200" dirty="0">
                <a:solidFill>
                  <a:srgbClr val="00B0F0"/>
                </a:solidFill>
              </a:rPr>
              <a:t>Nucleolus   </a:t>
            </a:r>
          </a:p>
        </p:txBody>
      </p:sp>
      <p:sp>
        <p:nvSpPr>
          <p:cNvPr id="5" name="TextBox 4">
            <a:extLst>
              <a:ext uri="{FF2B5EF4-FFF2-40B4-BE49-F238E27FC236}">
                <a16:creationId xmlns:a16="http://schemas.microsoft.com/office/drawing/2014/main" id="{8962CD1F-8B0A-5ECE-D96A-D127F00CA1E3}"/>
              </a:ext>
            </a:extLst>
          </p:cNvPr>
          <p:cNvSpPr txBox="1"/>
          <p:nvPr/>
        </p:nvSpPr>
        <p:spPr>
          <a:xfrm>
            <a:off x="242644" y="87086"/>
            <a:ext cx="10517559" cy="1384995"/>
          </a:xfrm>
          <a:prstGeom prst="rect">
            <a:avLst/>
          </a:prstGeom>
          <a:noFill/>
        </p:spPr>
        <p:txBody>
          <a:bodyPr wrap="none" rtlCol="0">
            <a:spAutoFit/>
          </a:bodyPr>
          <a:lstStyle/>
          <a:p>
            <a:r>
              <a:rPr lang="en-GB" sz="2800" b="1" u="sng" dirty="0"/>
              <a:t>Electron micrograph</a:t>
            </a:r>
          </a:p>
          <a:p>
            <a:endParaRPr lang="en-GB" sz="2800" dirty="0"/>
          </a:p>
          <a:p>
            <a:r>
              <a:rPr lang="en-GB" sz="2800" dirty="0">
                <a:solidFill>
                  <a:srgbClr val="FF0000"/>
                </a:solidFill>
              </a:rPr>
              <a:t>Write the name of each organelle next to each micrograph image</a:t>
            </a:r>
          </a:p>
        </p:txBody>
      </p:sp>
      <p:pic>
        <p:nvPicPr>
          <p:cNvPr id="8" name="Picture 7">
            <a:extLst>
              <a:ext uri="{FF2B5EF4-FFF2-40B4-BE49-F238E27FC236}">
                <a16:creationId xmlns:a16="http://schemas.microsoft.com/office/drawing/2014/main" id="{77DD95A9-B6D8-898E-FD79-6D9B51402F4E}"/>
              </a:ext>
            </a:extLst>
          </p:cNvPr>
          <p:cNvPicPr>
            <a:picLocks noChangeAspect="1"/>
          </p:cNvPicPr>
          <p:nvPr/>
        </p:nvPicPr>
        <p:blipFill rotWithShape="1">
          <a:blip r:embed="rId4"/>
          <a:srcRect l="65440" t="41408" r="10157" b="34410"/>
          <a:stretch/>
        </p:blipFill>
        <p:spPr>
          <a:xfrm>
            <a:off x="7080438" y="2412884"/>
            <a:ext cx="3778771" cy="2496382"/>
          </a:xfrm>
          <a:prstGeom prst="rect">
            <a:avLst/>
          </a:prstGeom>
        </p:spPr>
      </p:pic>
    </p:spTree>
    <p:extLst>
      <p:ext uri="{BB962C8B-B14F-4D97-AF65-F5344CB8AC3E}">
        <p14:creationId xmlns:p14="http://schemas.microsoft.com/office/powerpoint/2010/main" val="7818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7DC16-AAF8-4748-A109-FB6CBE1F65AE}"/>
              </a:ext>
            </a:extLst>
          </p:cNvPr>
          <p:cNvSpPr txBox="1"/>
          <p:nvPr/>
        </p:nvSpPr>
        <p:spPr>
          <a:xfrm>
            <a:off x="1703512" y="188640"/>
            <a:ext cx="8964488" cy="2862322"/>
          </a:xfrm>
          <a:prstGeom prst="rect">
            <a:avLst/>
          </a:prstGeom>
          <a:noFill/>
        </p:spPr>
        <p:txBody>
          <a:bodyPr wrap="square" rtlCol="0">
            <a:spAutoFit/>
          </a:bodyPr>
          <a:lstStyle/>
          <a:p>
            <a:r>
              <a:rPr lang="en-GB" sz="3600"/>
              <a:t>So we know the location and names of the organelles</a:t>
            </a:r>
          </a:p>
          <a:p>
            <a:r>
              <a:rPr lang="en-GB" sz="3600"/>
              <a:t>Now lets looks at:</a:t>
            </a:r>
          </a:p>
          <a:p>
            <a:pPr marL="457200" indent="-457200">
              <a:buFont typeface="Arial" panose="020B0604020202020204" pitchFamily="34" charset="0"/>
              <a:buChar char="•"/>
            </a:pPr>
            <a:r>
              <a:rPr lang="en-GB" sz="3600"/>
              <a:t>Structure </a:t>
            </a:r>
          </a:p>
          <a:p>
            <a:pPr marL="457200" indent="-457200">
              <a:buFont typeface="Arial" panose="020B0604020202020204" pitchFamily="34" charset="0"/>
              <a:buChar char="•"/>
            </a:pPr>
            <a:r>
              <a:rPr lang="en-GB" sz="3600"/>
              <a:t>Function</a:t>
            </a:r>
          </a:p>
        </p:txBody>
      </p:sp>
      <p:pic>
        <p:nvPicPr>
          <p:cNvPr id="3" name="Picture 2">
            <a:extLst>
              <a:ext uri="{FF2B5EF4-FFF2-40B4-BE49-F238E27FC236}">
                <a16:creationId xmlns:a16="http://schemas.microsoft.com/office/drawing/2014/main" id="{E992D404-654D-4E13-925B-6C7F51404CE7}"/>
              </a:ext>
            </a:extLst>
          </p:cNvPr>
          <p:cNvPicPr>
            <a:picLocks noChangeAspect="1"/>
          </p:cNvPicPr>
          <p:nvPr/>
        </p:nvPicPr>
        <p:blipFill rotWithShape="1">
          <a:blip r:embed="rId2"/>
          <a:srcRect l="27163" t="26375" r="28738" b="16925"/>
          <a:stretch/>
        </p:blipFill>
        <p:spPr>
          <a:xfrm>
            <a:off x="7392144" y="1619801"/>
            <a:ext cx="3869175" cy="3316436"/>
          </a:xfrm>
          <a:prstGeom prst="rect">
            <a:avLst/>
          </a:prstGeom>
        </p:spPr>
      </p:pic>
      <p:pic>
        <p:nvPicPr>
          <p:cNvPr id="5" name="Picture 4">
            <a:extLst>
              <a:ext uri="{FF2B5EF4-FFF2-40B4-BE49-F238E27FC236}">
                <a16:creationId xmlns:a16="http://schemas.microsoft.com/office/drawing/2014/main" id="{5917CAB7-4DDA-4F21-9BC7-5BE307D7AE0F}"/>
              </a:ext>
            </a:extLst>
          </p:cNvPr>
          <p:cNvPicPr>
            <a:picLocks noChangeAspect="1"/>
          </p:cNvPicPr>
          <p:nvPr/>
        </p:nvPicPr>
        <p:blipFill rotWithShape="1">
          <a:blip r:embed="rId3"/>
          <a:srcRect l="27163" t="24013" r="28738" b="15744"/>
          <a:stretch/>
        </p:blipFill>
        <p:spPr>
          <a:xfrm>
            <a:off x="1524000" y="3053928"/>
            <a:ext cx="4032448" cy="3672408"/>
          </a:xfrm>
          <a:prstGeom prst="rect">
            <a:avLst/>
          </a:prstGeom>
        </p:spPr>
      </p:pic>
    </p:spTree>
    <p:extLst>
      <p:ext uri="{BB962C8B-B14F-4D97-AF65-F5344CB8AC3E}">
        <p14:creationId xmlns:p14="http://schemas.microsoft.com/office/powerpoint/2010/main" val="20714755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58E9373-E4D4-42B9-B094-9AD0E30E4752}"/>
              </a:ext>
            </a:extLst>
          </p:cNvPr>
          <p:cNvSpPr>
            <a:spLocks noGrp="1"/>
          </p:cNvSpPr>
          <p:nvPr>
            <p:ph type="title"/>
          </p:nvPr>
        </p:nvSpPr>
        <p:spPr>
          <a:xfrm>
            <a:off x="1905000" y="152400"/>
            <a:ext cx="8229600" cy="1143000"/>
          </a:xfrm>
        </p:spPr>
        <p:txBody>
          <a:bodyPr/>
          <a:lstStyle/>
          <a:p>
            <a:pPr eaLnBrk="1" hangingPunct="1"/>
            <a:r>
              <a:rPr lang="en-GB" altLang="en-US" sz="2800" b="1" u="sng"/>
              <a:t>Make a full table</a:t>
            </a:r>
            <a:r>
              <a:rPr lang="en-GB" altLang="en-US" sz="2800" u="sng"/>
              <a:t>: </a:t>
            </a:r>
            <a:r>
              <a:rPr lang="en-GB" altLang="en-US" sz="2800"/>
              <a:t>use the spec statement to make sure you cover all the organelles.</a:t>
            </a:r>
          </a:p>
        </p:txBody>
      </p:sp>
      <p:graphicFrame>
        <p:nvGraphicFramePr>
          <p:cNvPr id="4" name="Content Placeholder 3">
            <a:extLst>
              <a:ext uri="{FF2B5EF4-FFF2-40B4-BE49-F238E27FC236}">
                <a16:creationId xmlns:a16="http://schemas.microsoft.com/office/drawing/2014/main" id="{3D73D545-5AA0-4D75-8AED-8A665F53CA6E}"/>
              </a:ext>
            </a:extLst>
          </p:cNvPr>
          <p:cNvGraphicFramePr>
            <a:graphicFrameLocks noGrp="1"/>
          </p:cNvGraphicFramePr>
          <p:nvPr>
            <p:ph idx="1"/>
            <p:extLst>
              <p:ext uri="{D42A27DB-BD31-4B8C-83A1-F6EECF244321}">
                <p14:modId xmlns:p14="http://schemas.microsoft.com/office/powerpoint/2010/main" val="2937321088"/>
              </p:ext>
            </p:extLst>
          </p:nvPr>
        </p:nvGraphicFramePr>
        <p:xfrm>
          <a:off x="1981200" y="1600200"/>
          <a:ext cx="8229600" cy="1828732"/>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700">
                <a:tc rowSpan="2">
                  <a:txBody>
                    <a:bodyPr/>
                    <a:lstStyle/>
                    <a:p>
                      <a:pPr algn="ctr"/>
                      <a:endParaRPr lang="en-GB" sz="1800"/>
                    </a:p>
                    <a:p>
                      <a:pPr algn="ctr"/>
                      <a:r>
                        <a:rPr lang="en-GB" sz="1800" b="1"/>
                        <a:t>Name and structure </a:t>
                      </a:r>
                      <a:endParaRPr lang="en-GB" sz="1800"/>
                    </a:p>
                  </a:txBody>
                  <a:tcPr marT="45703" marB="45703"/>
                </a:tc>
                <a:tc rowSpan="2">
                  <a:txBody>
                    <a:bodyPr/>
                    <a:lstStyle/>
                    <a:p>
                      <a:pPr algn="ctr"/>
                      <a:endParaRPr lang="en-GB" sz="1800"/>
                    </a:p>
                    <a:p>
                      <a:pPr algn="ctr"/>
                      <a:r>
                        <a:rPr lang="en-GB" sz="1800"/>
                        <a:t>Function and EM image</a:t>
                      </a:r>
                    </a:p>
                  </a:txBody>
                  <a:tcPr marT="45703" marB="45703"/>
                </a:tc>
                <a:tc rowSpan="2">
                  <a:txBody>
                    <a:bodyPr/>
                    <a:lstStyle/>
                    <a:p>
                      <a:pPr algn="ctr"/>
                      <a:endParaRPr lang="en-GB" sz="1800"/>
                    </a:p>
                    <a:p>
                      <a:pPr algn="ctr"/>
                      <a:r>
                        <a:rPr lang="en-GB" sz="1800"/>
                        <a:t>Prokaryotic </a:t>
                      </a:r>
                    </a:p>
                  </a:txBody>
                  <a:tcPr marT="45703" marB="45703"/>
                </a:tc>
                <a:tc gridSpan="2">
                  <a:txBody>
                    <a:bodyPr/>
                    <a:lstStyle/>
                    <a:p>
                      <a:pPr algn="ctr"/>
                      <a:r>
                        <a:rPr lang="en-GB" sz="1800"/>
                        <a:t>Eukaryotic </a:t>
                      </a:r>
                    </a:p>
                  </a:txBody>
                  <a:tcPr marT="45703" marB="45703"/>
                </a:tc>
                <a:tc hMerge="1">
                  <a:txBody>
                    <a:bodyPr/>
                    <a:lstStyle/>
                    <a:p>
                      <a:endParaRPr lang="en-GB"/>
                    </a:p>
                  </a:txBody>
                  <a:tcPr/>
                </a:tc>
                <a:extLst>
                  <a:ext uri="{0D108BD9-81ED-4DB2-BD59-A6C34878D82A}">
                    <a16:rowId xmlns:a16="http://schemas.microsoft.com/office/drawing/2014/main" val="10000"/>
                  </a:ext>
                </a:extLst>
              </a:tr>
              <a:tr h="54366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r>
                        <a:rPr lang="en-GB" sz="1800"/>
                        <a:t>Plant </a:t>
                      </a:r>
                    </a:p>
                  </a:txBody>
                  <a:tcPr marT="45703" marB="45703"/>
                </a:tc>
                <a:tc>
                  <a:txBody>
                    <a:bodyPr/>
                    <a:lstStyle/>
                    <a:p>
                      <a:pPr algn="ctr"/>
                      <a:r>
                        <a:rPr lang="en-GB" sz="1800"/>
                        <a:t>Animal </a:t>
                      </a:r>
                    </a:p>
                  </a:txBody>
                  <a:tcPr marT="45703" marB="45703"/>
                </a:tc>
                <a:extLst>
                  <a:ext uri="{0D108BD9-81ED-4DB2-BD59-A6C34878D82A}">
                    <a16:rowId xmlns:a16="http://schemas.microsoft.com/office/drawing/2014/main" val="10001"/>
                  </a:ext>
                </a:extLst>
              </a:tr>
              <a:tr h="370700">
                <a:tc>
                  <a:txBody>
                    <a:bodyPr/>
                    <a:lstStyle/>
                    <a:p>
                      <a:r>
                        <a:rPr lang="en-GB" sz="1800"/>
                        <a:t>Nucleus </a:t>
                      </a:r>
                    </a:p>
                    <a:p>
                      <a:endParaRPr lang="en-GB" sz="1800"/>
                    </a:p>
                    <a:p>
                      <a:endParaRPr lang="en-GB" sz="1800"/>
                    </a:p>
                  </a:txBody>
                  <a:tcPr marT="45703" marB="45703"/>
                </a:tc>
                <a:tc>
                  <a:txBody>
                    <a:bodyPr/>
                    <a:lstStyle/>
                    <a:p>
                      <a:endParaRPr lang="en-GB" sz="1800"/>
                    </a:p>
                  </a:txBody>
                  <a:tcPr marT="45703" marB="45703"/>
                </a:tc>
                <a:tc>
                  <a:txBody>
                    <a:bodyPr/>
                    <a:lstStyle/>
                    <a:p>
                      <a:pPr algn="ctr"/>
                      <a:r>
                        <a:rPr lang="en-GB" sz="1800">
                          <a:sym typeface="Wingdings"/>
                        </a:rPr>
                        <a:t></a:t>
                      </a:r>
                      <a:endParaRPr lang="en-GB" sz="1800"/>
                    </a:p>
                  </a:txBody>
                  <a:tcPr marT="45703" marB="45703"/>
                </a:tc>
                <a:tc>
                  <a:txBody>
                    <a:bodyPr/>
                    <a:lstStyle/>
                    <a:p>
                      <a:pPr algn="ctr"/>
                      <a:r>
                        <a:rPr lang="en-GB" sz="1800">
                          <a:sym typeface="Wingdings"/>
                        </a:rPr>
                        <a:t></a:t>
                      </a:r>
                      <a:endParaRPr lang="en-GB" sz="1800"/>
                    </a:p>
                  </a:txBody>
                  <a:tcPr marT="45703" marB="45703"/>
                </a:tc>
                <a:tc>
                  <a:txBody>
                    <a:bodyPr/>
                    <a:lstStyle/>
                    <a:p>
                      <a:pPr algn="ctr"/>
                      <a:r>
                        <a:rPr lang="en-GB" sz="1800">
                          <a:sym typeface="Wingdings"/>
                        </a:rPr>
                        <a:t></a:t>
                      </a:r>
                      <a:endParaRPr lang="en-GB" sz="1800"/>
                    </a:p>
                  </a:txBody>
                  <a:tcPr marT="45703" marB="45703"/>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3B5B27C8-DD64-43F7-812F-9D47CC3F573A}"/>
              </a:ext>
            </a:extLst>
          </p:cNvPr>
          <p:cNvSpPr txBox="1"/>
          <p:nvPr/>
        </p:nvSpPr>
        <p:spPr>
          <a:xfrm>
            <a:off x="2351584" y="4077072"/>
            <a:ext cx="6930102" cy="1754326"/>
          </a:xfrm>
          <a:prstGeom prst="rect">
            <a:avLst/>
          </a:prstGeom>
          <a:noFill/>
        </p:spPr>
        <p:txBody>
          <a:bodyPr wrap="none" rtlCol="0">
            <a:spAutoFit/>
          </a:bodyPr>
          <a:lstStyle/>
          <a:p>
            <a:r>
              <a:rPr lang="en-GB" sz="3600"/>
              <a:t>I have done the first one for you!!</a:t>
            </a:r>
          </a:p>
          <a:p>
            <a:endParaRPr lang="en-GB" sz="3600"/>
          </a:p>
          <a:p>
            <a:r>
              <a:rPr lang="en-GB" sz="3600"/>
              <a:t>Lets read!</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73D545-5AA0-4D75-8AED-8A665F53CA6E}"/>
              </a:ext>
            </a:extLst>
          </p:cNvPr>
          <p:cNvGraphicFramePr>
            <a:graphicFrameLocks noGrp="1"/>
          </p:cNvGraphicFramePr>
          <p:nvPr>
            <p:ph idx="1"/>
            <p:extLst>
              <p:ext uri="{D42A27DB-BD31-4B8C-83A1-F6EECF244321}">
                <p14:modId xmlns:p14="http://schemas.microsoft.com/office/powerpoint/2010/main" val="2121093371"/>
              </p:ext>
            </p:extLst>
          </p:nvPr>
        </p:nvGraphicFramePr>
        <p:xfrm>
          <a:off x="119336" y="78000"/>
          <a:ext cx="11593288" cy="6706886"/>
        </p:xfrm>
        <a:graphic>
          <a:graphicData uri="http://schemas.openxmlformats.org/drawingml/2006/table">
            <a:tbl>
              <a:tblPr firstRow="1" bandRow="1">
                <a:tableStyleId>{5940675A-B579-460E-94D1-54222C63F5DA}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1800200">
                  <a:extLst>
                    <a:ext uri="{9D8B030D-6E8A-4147-A177-3AD203B41FA5}">
                      <a16:colId xmlns:a16="http://schemas.microsoft.com/office/drawing/2014/main" val="20004"/>
                    </a:ext>
                  </a:extLst>
                </a:gridCol>
              </a:tblGrid>
              <a:tr h="339708">
                <a:tc rowSpan="2">
                  <a:txBody>
                    <a:bodyPr/>
                    <a:lstStyle/>
                    <a:p>
                      <a:pPr algn="ctr"/>
                      <a:endParaRPr lang="en-GB" sz="1800"/>
                    </a:p>
                    <a:p>
                      <a:pPr algn="ctr"/>
                      <a:r>
                        <a:rPr lang="en-GB" sz="1800" b="1"/>
                        <a:t>Name and structure </a:t>
                      </a:r>
                      <a:endParaRPr lang="en-GB" sz="1800"/>
                    </a:p>
                  </a:txBody>
                  <a:tcPr marT="45703" marB="45703"/>
                </a:tc>
                <a:tc rowSpan="2">
                  <a:txBody>
                    <a:bodyPr/>
                    <a:lstStyle/>
                    <a:p>
                      <a:pPr algn="ctr"/>
                      <a:endParaRPr lang="en-GB" sz="1800" b="1"/>
                    </a:p>
                    <a:p>
                      <a:pPr algn="ctr"/>
                      <a:r>
                        <a:rPr lang="en-GB" sz="1800" b="1"/>
                        <a:t>Function and EM image</a:t>
                      </a:r>
                    </a:p>
                  </a:txBody>
                  <a:tcPr marT="45703" marB="45703"/>
                </a:tc>
                <a:tc rowSpan="2">
                  <a:txBody>
                    <a:bodyPr/>
                    <a:lstStyle/>
                    <a:p>
                      <a:pPr algn="ctr"/>
                      <a:endParaRPr lang="en-GB" sz="1800" b="1"/>
                    </a:p>
                    <a:p>
                      <a:pPr algn="ctr"/>
                      <a:r>
                        <a:rPr lang="en-GB" sz="1800" b="1"/>
                        <a:t>Prokaryotic </a:t>
                      </a:r>
                    </a:p>
                  </a:txBody>
                  <a:tcPr marT="45703" marB="45703"/>
                </a:tc>
                <a:tc gridSpan="2">
                  <a:txBody>
                    <a:bodyPr/>
                    <a:lstStyle/>
                    <a:p>
                      <a:pPr algn="ctr"/>
                      <a:r>
                        <a:rPr lang="en-GB" sz="1800" b="1"/>
                        <a:t>Eukaryotic </a:t>
                      </a:r>
                    </a:p>
                  </a:txBody>
                  <a:tcPr marT="45703" marB="45703"/>
                </a:tc>
                <a:tc hMerge="1">
                  <a:txBody>
                    <a:bodyPr/>
                    <a:lstStyle/>
                    <a:p>
                      <a:endParaRPr lang="en-GB"/>
                    </a:p>
                  </a:txBody>
                  <a:tcPr/>
                </a:tc>
                <a:extLst>
                  <a:ext uri="{0D108BD9-81ED-4DB2-BD59-A6C34878D82A}">
                    <a16:rowId xmlns:a16="http://schemas.microsoft.com/office/drawing/2014/main" val="10000"/>
                  </a:ext>
                </a:extLst>
              </a:tr>
              <a:tr h="48903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r>
                        <a:rPr lang="en-GB" sz="1800" b="1"/>
                        <a:t>Plant </a:t>
                      </a:r>
                    </a:p>
                  </a:txBody>
                  <a:tcPr marT="45703" marB="45703"/>
                </a:tc>
                <a:tc>
                  <a:txBody>
                    <a:bodyPr/>
                    <a:lstStyle/>
                    <a:p>
                      <a:pPr algn="ctr"/>
                      <a:r>
                        <a:rPr lang="en-GB" sz="1800" b="1"/>
                        <a:t>Animal </a:t>
                      </a:r>
                    </a:p>
                  </a:txBody>
                  <a:tcPr marT="45703" marB="45703"/>
                </a:tc>
                <a:extLst>
                  <a:ext uri="{0D108BD9-81ED-4DB2-BD59-A6C34878D82A}">
                    <a16:rowId xmlns:a16="http://schemas.microsoft.com/office/drawing/2014/main" val="10001"/>
                  </a:ext>
                </a:extLst>
              </a:tr>
              <a:tr h="5690610">
                <a:tc>
                  <a:txBody>
                    <a:bodyPr/>
                    <a:lstStyle/>
                    <a:p>
                      <a:pPr algn="just"/>
                      <a:r>
                        <a:rPr lang="en-GB" sz="1800">
                          <a:solidFill>
                            <a:srgbClr val="00B050"/>
                          </a:solidFill>
                        </a:rPr>
                        <a:t>Nucleus</a:t>
                      </a:r>
                    </a:p>
                    <a:p>
                      <a:pPr marL="285750" indent="-285750" algn="just">
                        <a:buFontTx/>
                        <a:buChar char="-"/>
                      </a:pPr>
                      <a:r>
                        <a:rPr lang="en-GB" sz="1800">
                          <a:solidFill>
                            <a:srgbClr val="00B050"/>
                          </a:solidFill>
                        </a:rPr>
                        <a:t>Surrounded by double membrane called </a:t>
                      </a:r>
                      <a:r>
                        <a:rPr lang="en-GB" sz="1800" u="sng">
                          <a:solidFill>
                            <a:srgbClr val="00B050"/>
                          </a:solidFill>
                        </a:rPr>
                        <a:t>nuclear</a:t>
                      </a:r>
                      <a:r>
                        <a:rPr lang="en-GB" sz="1800">
                          <a:solidFill>
                            <a:srgbClr val="00B050"/>
                          </a:solidFill>
                        </a:rPr>
                        <a:t> </a:t>
                      </a:r>
                      <a:r>
                        <a:rPr lang="en-GB" sz="1800" u="sng">
                          <a:solidFill>
                            <a:srgbClr val="00B050"/>
                          </a:solidFill>
                        </a:rPr>
                        <a:t>envelope</a:t>
                      </a:r>
                      <a:r>
                        <a:rPr lang="en-GB" sz="1800">
                          <a:solidFill>
                            <a:srgbClr val="00B050"/>
                          </a:solidFill>
                        </a:rPr>
                        <a:t>. Contain nucleoplasm and chromatin </a:t>
                      </a:r>
                    </a:p>
                    <a:p>
                      <a:pPr marL="285750" indent="-285750" algn="just">
                        <a:buFontTx/>
                        <a:buChar char="-"/>
                      </a:pPr>
                      <a:endParaRPr lang="en-GB" sz="1800"/>
                    </a:p>
                    <a:p>
                      <a:pPr marL="285750" indent="-285750" algn="just">
                        <a:buFontTx/>
                        <a:buChar char="-"/>
                      </a:pPr>
                      <a:r>
                        <a:rPr lang="en-GB" sz="1800">
                          <a:solidFill>
                            <a:srgbClr val="0070C0"/>
                          </a:solidFill>
                        </a:rPr>
                        <a:t>Nuclear pores are small gaps in the nuclear envelope</a:t>
                      </a:r>
                    </a:p>
                    <a:p>
                      <a:pPr marL="285750" indent="-285750" algn="just">
                        <a:buFontTx/>
                        <a:buChar char="-"/>
                      </a:pPr>
                      <a:endParaRPr lang="en-GB" sz="1800"/>
                    </a:p>
                    <a:p>
                      <a:pPr marL="285750" indent="-285750" algn="just">
                        <a:buFontTx/>
                        <a:buChar char="-"/>
                      </a:pPr>
                      <a:endParaRPr lang="en-GB" sz="1800"/>
                    </a:p>
                    <a:p>
                      <a:pPr marL="285750" indent="-285750" algn="just">
                        <a:buFontTx/>
                        <a:buChar char="-"/>
                      </a:pPr>
                      <a:endParaRPr lang="en-GB" sz="1800"/>
                    </a:p>
                    <a:p>
                      <a:pPr marL="285750" indent="-285750" algn="just">
                        <a:buFontTx/>
                        <a:buChar char="-"/>
                      </a:pPr>
                      <a:endParaRPr lang="en-GB" sz="1800"/>
                    </a:p>
                    <a:p>
                      <a:pPr marL="285750" indent="-285750" algn="just">
                        <a:buFontTx/>
                        <a:buChar char="-"/>
                      </a:pPr>
                      <a:r>
                        <a:rPr lang="en-GB" sz="1800">
                          <a:solidFill>
                            <a:srgbClr val="FF0000"/>
                          </a:solidFill>
                        </a:rPr>
                        <a:t>Dark area is called the </a:t>
                      </a:r>
                      <a:r>
                        <a:rPr lang="en-GB" sz="1800" u="sng">
                          <a:solidFill>
                            <a:srgbClr val="FF0000"/>
                          </a:solidFill>
                        </a:rPr>
                        <a:t>nucleolus</a:t>
                      </a:r>
                      <a:r>
                        <a:rPr lang="en-GB" sz="1800">
                          <a:solidFill>
                            <a:srgbClr val="FF0000"/>
                          </a:solidFill>
                        </a:rPr>
                        <a:t>. This is made up of RNA and genes coding for RNA.</a:t>
                      </a:r>
                    </a:p>
                    <a:p>
                      <a:pPr marL="285750" indent="-285750" algn="just">
                        <a:buFontTx/>
                        <a:buChar char="-"/>
                      </a:pPr>
                      <a:endParaRPr lang="en-GB" sz="1800">
                        <a:solidFill>
                          <a:srgbClr val="FF0000"/>
                        </a:solidFill>
                      </a:endParaRPr>
                    </a:p>
                    <a:p>
                      <a:pPr marL="285750" indent="-285750" algn="just">
                        <a:buFontTx/>
                        <a:buChar char="-"/>
                      </a:pPr>
                      <a:r>
                        <a:rPr lang="en-GB" sz="1800">
                          <a:solidFill>
                            <a:srgbClr val="FF0000"/>
                          </a:solidFill>
                        </a:rPr>
                        <a:t>Contains Chromatin, which is DNA wrapped around histone proteins. This is the genetic material</a:t>
                      </a:r>
                    </a:p>
                  </a:txBody>
                  <a:tcPr marT="45703" marB="45703"/>
                </a:tc>
                <a:tc>
                  <a:txBody>
                    <a:bodyPr/>
                    <a:lstStyle/>
                    <a:p>
                      <a:pPr marL="285750" indent="-285750" algn="just">
                        <a:buFontTx/>
                        <a:buChar char="-"/>
                      </a:pPr>
                      <a:endParaRPr lang="en-GB" sz="1800">
                        <a:solidFill>
                          <a:srgbClr val="00B050"/>
                        </a:solidFill>
                      </a:endParaRPr>
                    </a:p>
                    <a:p>
                      <a:pPr marL="285750" indent="-285750" algn="just">
                        <a:buFontTx/>
                        <a:buChar char="-"/>
                      </a:pPr>
                      <a:r>
                        <a:rPr lang="en-GB" sz="1800">
                          <a:solidFill>
                            <a:srgbClr val="00B050"/>
                          </a:solidFill>
                        </a:rPr>
                        <a:t>Separates/protects contents of</a:t>
                      </a:r>
                      <a:r>
                        <a:rPr lang="en-GB" sz="1800" baseline="0">
                          <a:solidFill>
                            <a:srgbClr val="00B050"/>
                          </a:solidFill>
                        </a:rPr>
                        <a:t> nucleus from cytoplasm.</a:t>
                      </a:r>
                    </a:p>
                    <a:p>
                      <a:pPr marL="285750" indent="-285750" algn="just">
                        <a:buFontTx/>
                        <a:buChar char="-"/>
                      </a:pPr>
                      <a:endParaRPr lang="en-GB" sz="1800" baseline="0"/>
                    </a:p>
                    <a:p>
                      <a:pPr algn="just"/>
                      <a:endParaRPr lang="en-GB" sz="1800" baseline="0"/>
                    </a:p>
                    <a:p>
                      <a:pPr algn="just"/>
                      <a:endParaRPr lang="en-GB" sz="1800" baseline="0"/>
                    </a:p>
                    <a:p>
                      <a:pPr marL="285750" indent="-285750" algn="just">
                        <a:buFontTx/>
                        <a:buChar char="-"/>
                      </a:pPr>
                      <a:r>
                        <a:rPr lang="en-GB" sz="1800" baseline="0">
                          <a:solidFill>
                            <a:srgbClr val="0070C0"/>
                          </a:solidFill>
                        </a:rPr>
                        <a:t>Allow substances in to reach DNA/genes. </a:t>
                      </a:r>
                    </a:p>
                    <a:p>
                      <a:pPr marL="285750" indent="-285750" algn="just">
                        <a:buFontTx/>
                        <a:buChar char="-"/>
                      </a:pPr>
                      <a:r>
                        <a:rPr lang="en-GB" sz="1800" baseline="0">
                          <a:solidFill>
                            <a:srgbClr val="0070C0"/>
                          </a:solidFill>
                        </a:rPr>
                        <a:t>Allows substances made in nucleus out into the cytoplasm.</a:t>
                      </a:r>
                    </a:p>
                    <a:p>
                      <a:pPr marL="0" indent="0" algn="just">
                        <a:buFontTx/>
                        <a:buNone/>
                      </a:pPr>
                      <a:r>
                        <a:rPr lang="en-GB" sz="1800" b="1" baseline="0"/>
                        <a:t> </a:t>
                      </a:r>
                    </a:p>
                    <a:p>
                      <a:pPr marL="285750" indent="-285750" algn="just">
                        <a:buFontTx/>
                        <a:buChar char="-"/>
                      </a:pPr>
                      <a:r>
                        <a:rPr lang="en-GB" sz="1800" baseline="0">
                          <a:solidFill>
                            <a:srgbClr val="FF0000"/>
                          </a:solidFill>
                        </a:rPr>
                        <a:t>Is where ribosomes are made</a:t>
                      </a:r>
                    </a:p>
                    <a:p>
                      <a:pPr marL="0" indent="0" algn="just">
                        <a:buFontTx/>
                        <a:buNone/>
                      </a:pPr>
                      <a:endParaRPr lang="en-GB" sz="1800" baseline="0">
                        <a:solidFill>
                          <a:srgbClr val="FF0000"/>
                        </a:solidFill>
                      </a:endParaRPr>
                    </a:p>
                    <a:p>
                      <a:pPr marL="285750" indent="-285750" algn="just">
                        <a:buFontTx/>
                        <a:buChar char="-"/>
                      </a:pPr>
                      <a:r>
                        <a:rPr lang="en-GB" sz="1800" baseline="0">
                          <a:solidFill>
                            <a:srgbClr val="FF0000"/>
                          </a:solidFill>
                        </a:rPr>
                        <a:t>Genetic material stored here </a:t>
                      </a:r>
                    </a:p>
                    <a:p>
                      <a:pPr marL="285750" indent="-285750" algn="just">
                        <a:buFontTx/>
                        <a:buChar char="-"/>
                      </a:pPr>
                      <a:endParaRPr lang="en-GB" sz="1800" baseline="0"/>
                    </a:p>
                    <a:p>
                      <a:pPr marL="0" indent="0" algn="just">
                        <a:buFontTx/>
                        <a:buNone/>
                      </a:pPr>
                      <a:endParaRPr lang="en-GB" sz="1800" baseline="0"/>
                    </a:p>
                    <a:p>
                      <a:pPr marL="285750" indent="-285750" algn="just">
                        <a:buFontTx/>
                        <a:buChar char="-"/>
                      </a:pPr>
                      <a:endParaRPr lang="en-GB" sz="1800" baseline="0"/>
                    </a:p>
                    <a:p>
                      <a:pPr marL="285750" indent="-285750" algn="just">
                        <a:buFontTx/>
                        <a:buChar char="-"/>
                      </a:pPr>
                      <a:endParaRPr lang="en-GB" sz="1800" baseline="0"/>
                    </a:p>
                    <a:p>
                      <a:pPr marL="285750" indent="-285750" algn="just">
                        <a:buFontTx/>
                        <a:buChar char="-"/>
                      </a:pPr>
                      <a:endParaRPr lang="en-GB" sz="1800" baseline="0"/>
                    </a:p>
                    <a:p>
                      <a:pPr marL="285750" indent="-285750" algn="just">
                        <a:buFontTx/>
                        <a:buChar char="-"/>
                      </a:pPr>
                      <a:endParaRPr lang="en-GB" sz="1800" baseline="0"/>
                    </a:p>
                  </a:txBody>
                  <a:tcPr marT="45703" marB="45703"/>
                </a:tc>
                <a:tc>
                  <a:txBody>
                    <a:bodyPr/>
                    <a:lstStyle/>
                    <a:p>
                      <a:pPr algn="ctr"/>
                      <a:r>
                        <a:rPr lang="en-GB" sz="1800">
                          <a:sym typeface="Wingdings"/>
                        </a:rPr>
                        <a:t></a:t>
                      </a:r>
                      <a:endParaRPr lang="en-GB" sz="1800"/>
                    </a:p>
                  </a:txBody>
                  <a:tcPr marT="45703" marB="45703"/>
                </a:tc>
                <a:tc>
                  <a:txBody>
                    <a:bodyPr/>
                    <a:lstStyle/>
                    <a:p>
                      <a:pPr algn="ctr"/>
                      <a:r>
                        <a:rPr lang="en-GB" sz="1800">
                          <a:sym typeface="Wingdings"/>
                        </a:rPr>
                        <a:t></a:t>
                      </a:r>
                      <a:endParaRPr lang="en-GB" sz="1800"/>
                    </a:p>
                  </a:txBody>
                  <a:tcPr marT="45703" marB="45703"/>
                </a:tc>
                <a:tc>
                  <a:txBody>
                    <a:bodyPr/>
                    <a:lstStyle/>
                    <a:p>
                      <a:pPr algn="ctr"/>
                      <a:r>
                        <a:rPr lang="en-GB" sz="1800">
                          <a:sym typeface="Wingdings"/>
                        </a:rPr>
                        <a:t></a:t>
                      </a:r>
                      <a:endParaRPr lang="en-GB" sz="1800"/>
                    </a:p>
                  </a:txBody>
                  <a:tcPr marT="45703" marB="45703"/>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A70192D5-BB41-48A3-9132-2E3AECC95FA3}"/>
              </a:ext>
            </a:extLst>
          </p:cNvPr>
          <p:cNvPicPr>
            <a:picLocks noChangeAspect="1"/>
          </p:cNvPicPr>
          <p:nvPr/>
        </p:nvPicPr>
        <p:blipFill>
          <a:blip r:embed="rId2"/>
          <a:stretch>
            <a:fillRect/>
          </a:stretch>
        </p:blipFill>
        <p:spPr>
          <a:xfrm>
            <a:off x="3429000" y="5280634"/>
            <a:ext cx="1874912" cy="1316718"/>
          </a:xfrm>
          <a:prstGeom prst="rect">
            <a:avLst/>
          </a:prstGeom>
        </p:spPr>
      </p:pic>
    </p:spTree>
    <p:extLst>
      <p:ext uri="{BB962C8B-B14F-4D97-AF65-F5344CB8AC3E}">
        <p14:creationId xmlns:p14="http://schemas.microsoft.com/office/powerpoint/2010/main" val="10292362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B22810B4-E960-4B65-B67D-5E7FFE365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 y="3356991"/>
            <a:ext cx="12188164" cy="35253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99084D-0458-4723-B20F-786DDBA09EAC}"/>
              </a:ext>
            </a:extLst>
          </p:cNvPr>
          <p:cNvSpPr>
            <a:spLocks noGrp="1"/>
          </p:cNvSpPr>
          <p:nvPr>
            <p:ph idx="1"/>
          </p:nvPr>
        </p:nvSpPr>
        <p:spPr>
          <a:xfrm>
            <a:off x="0" y="404931"/>
            <a:ext cx="12188164" cy="4525963"/>
          </a:xfrm>
        </p:spPr>
        <p:txBody>
          <a:bodyPr/>
          <a:lstStyle/>
          <a:p>
            <a:pPr marL="0" indent="0" algn="ctr">
              <a:buNone/>
            </a:pPr>
            <a:r>
              <a:rPr lang="en-GB" sz="3600" dirty="0"/>
              <a:t>Continue gathering your information about each ultrastructure, Don’t forget the electron micrograph image. </a:t>
            </a:r>
          </a:p>
          <a:p>
            <a:pPr marL="0" indent="0" algn="ctr">
              <a:buNone/>
            </a:pPr>
            <a:endParaRPr lang="en-GB" sz="4000" b="1" dirty="0"/>
          </a:p>
          <a:p>
            <a:pPr marL="0" indent="0" algn="ctr">
              <a:buNone/>
            </a:pPr>
            <a:r>
              <a:rPr lang="en-GB" dirty="0"/>
              <a:t>(we will cover anything you miss – don’t worry!)</a:t>
            </a:r>
          </a:p>
          <a:p>
            <a:pPr marL="0" indent="0" algn="ctr">
              <a:buNone/>
            </a:pPr>
            <a:endParaRPr lang="en-GB" sz="4000" b="1" dirty="0"/>
          </a:p>
          <a:p>
            <a:pPr marL="0" indent="0" algn="ctr">
              <a:buNone/>
            </a:pPr>
            <a:endParaRPr lang="en-GB" sz="4000" dirty="0"/>
          </a:p>
          <a:p>
            <a:pPr marL="0" indent="0" algn="ctr">
              <a:buNone/>
            </a:pPr>
            <a:r>
              <a:rPr lang="en-GB" sz="4000" dirty="0">
                <a:highlight>
                  <a:srgbClr val="FFFF00"/>
                </a:highlight>
              </a:rPr>
              <a:t>You will be speeding dating using your information once complete!!</a:t>
            </a:r>
          </a:p>
        </p:txBody>
      </p:sp>
    </p:spTree>
    <p:extLst>
      <p:ext uri="{BB962C8B-B14F-4D97-AF65-F5344CB8AC3E}">
        <p14:creationId xmlns:p14="http://schemas.microsoft.com/office/powerpoint/2010/main" val="112766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4439816" y="2276873"/>
            <a:ext cx="4578896" cy="1523291"/>
          </a:xfrm>
        </p:spPr>
        <p:txBody>
          <a:bodyPr vert="horz" lIns="68580" tIns="34290" rIns="68580" bIns="34290" rtlCol="0" anchor="b">
            <a:normAutofit/>
          </a:bodyPr>
          <a:lstStyle/>
          <a:p>
            <a:pPr>
              <a:lnSpc>
                <a:spcPct val="90000"/>
              </a:lnSpc>
            </a:pPr>
            <a:r>
              <a:rPr lang="en-US" sz="4500">
                <a:solidFill>
                  <a:srgbClr val="FFFFFF"/>
                </a:solidFill>
              </a:rPr>
              <a:t>Palisade</a:t>
            </a:r>
          </a:p>
        </p:txBody>
      </p:sp>
    </p:spTree>
    <p:extLst>
      <p:ext uri="{BB962C8B-B14F-4D97-AF65-F5344CB8AC3E}">
        <p14:creationId xmlns:p14="http://schemas.microsoft.com/office/powerpoint/2010/main" val="25090402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0E2A41-0C3E-490A-B9B5-A3373FD6F592}"/>
              </a:ext>
            </a:extLst>
          </p:cNvPr>
          <p:cNvSpPr txBox="1"/>
          <p:nvPr/>
        </p:nvSpPr>
        <p:spPr>
          <a:xfrm>
            <a:off x="335360" y="44625"/>
            <a:ext cx="11593288" cy="6924973"/>
          </a:xfrm>
          <a:prstGeom prst="rect">
            <a:avLst/>
          </a:prstGeom>
          <a:noFill/>
        </p:spPr>
        <p:txBody>
          <a:bodyPr wrap="square" rtlCol="0">
            <a:spAutoFit/>
          </a:bodyPr>
          <a:lstStyle/>
          <a:p>
            <a:r>
              <a:rPr lang="en-GB" sz="3200" b="1" dirty="0"/>
              <a:t>Structures and ultrastructure's to include:</a:t>
            </a:r>
          </a:p>
          <a:p>
            <a:pPr marL="514350" indent="-514350">
              <a:buFont typeface="+mj-lt"/>
              <a:buAutoNum type="arabicPeriod"/>
            </a:pPr>
            <a:r>
              <a:rPr lang="en-GB" sz="3200" dirty="0"/>
              <a:t>The nucleus (Done for you) </a:t>
            </a:r>
          </a:p>
          <a:p>
            <a:pPr marL="514350" indent="-514350">
              <a:buFont typeface="+mj-lt"/>
              <a:buAutoNum type="arabicPeriod"/>
            </a:pPr>
            <a:r>
              <a:rPr lang="en-GB" sz="3200" dirty="0"/>
              <a:t>Ribosome.</a:t>
            </a:r>
          </a:p>
          <a:p>
            <a:pPr marL="514350" indent="-514350">
              <a:buFont typeface="+mj-lt"/>
              <a:buAutoNum type="arabicPeriod"/>
            </a:pPr>
            <a:r>
              <a:rPr lang="en-GB" sz="3200" dirty="0"/>
              <a:t>Mitochondrion (x2 handouts)</a:t>
            </a:r>
          </a:p>
          <a:p>
            <a:pPr marL="514350" indent="-514350">
              <a:buFont typeface="+mj-lt"/>
              <a:buAutoNum type="arabicPeriod"/>
            </a:pPr>
            <a:r>
              <a:rPr lang="en-GB" sz="3200" dirty="0"/>
              <a:t>Endoplasmic reticulum (rough and smooth x2 handouts).</a:t>
            </a:r>
          </a:p>
          <a:p>
            <a:pPr marL="514350" indent="-514350">
              <a:buFont typeface="+mj-lt"/>
              <a:buAutoNum type="arabicPeriod"/>
            </a:pPr>
            <a:r>
              <a:rPr lang="en-GB" sz="3200" dirty="0"/>
              <a:t>Golgi apparatus (x2 handouts).</a:t>
            </a:r>
          </a:p>
          <a:p>
            <a:pPr marL="514350" indent="-514350">
              <a:buFont typeface="+mj-lt"/>
              <a:buAutoNum type="arabicPeriod"/>
            </a:pPr>
            <a:r>
              <a:rPr lang="en-GB" sz="3200" dirty="0"/>
              <a:t>Lysosomes.</a:t>
            </a:r>
          </a:p>
          <a:p>
            <a:pPr marL="514350" indent="-514350">
              <a:buFont typeface="+mj-lt"/>
              <a:buAutoNum type="arabicPeriod"/>
            </a:pPr>
            <a:r>
              <a:rPr lang="en-GB" sz="3200" dirty="0"/>
              <a:t>Vacuoles.</a:t>
            </a:r>
          </a:p>
          <a:p>
            <a:pPr marL="514350" indent="-514350">
              <a:buFont typeface="+mj-lt"/>
              <a:buAutoNum type="arabicPeriod"/>
            </a:pPr>
            <a:r>
              <a:rPr lang="en-GB" sz="3200" dirty="0"/>
              <a:t>Cell wall.</a:t>
            </a:r>
          </a:p>
          <a:p>
            <a:pPr marL="514350" indent="-514350">
              <a:buFont typeface="+mj-lt"/>
              <a:buAutoNum type="arabicPeriod"/>
            </a:pPr>
            <a:r>
              <a:rPr lang="en-GB" sz="3200" dirty="0"/>
              <a:t>Chloroplast (x2 handouts). </a:t>
            </a:r>
          </a:p>
          <a:p>
            <a:pPr marL="514350" indent="-514350">
              <a:buFont typeface="+mj-lt"/>
              <a:buAutoNum type="arabicPeriod"/>
            </a:pPr>
            <a:r>
              <a:rPr lang="en-GB" sz="3200" dirty="0"/>
              <a:t>Cytoskeleton – we will go through this together next lesson</a:t>
            </a:r>
          </a:p>
          <a:p>
            <a:pPr marL="514350" indent="-514350">
              <a:buFont typeface="+mj-lt"/>
              <a:buAutoNum type="arabicPeriod"/>
            </a:pPr>
            <a:r>
              <a:rPr lang="en-GB" sz="3200" dirty="0"/>
              <a:t>Cilia – we will go through this together next lesson</a:t>
            </a:r>
          </a:p>
          <a:p>
            <a:r>
              <a:rPr lang="en-GB" sz="2800" b="1" dirty="0"/>
              <a:t>Small test/quiz on images, structures and functions next lesson </a:t>
            </a:r>
          </a:p>
          <a:p>
            <a:endParaRPr lang="en-GB" sz="3200" dirty="0"/>
          </a:p>
        </p:txBody>
      </p:sp>
    </p:spTree>
    <p:extLst>
      <p:ext uri="{BB962C8B-B14F-4D97-AF65-F5344CB8AC3E}">
        <p14:creationId xmlns:p14="http://schemas.microsoft.com/office/powerpoint/2010/main" val="33195750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240227333"/>
              </p:ext>
            </p:extLst>
          </p:nvPr>
        </p:nvGraphicFramePr>
        <p:xfrm>
          <a:off x="683573" y="3498202"/>
          <a:ext cx="9001000" cy="265684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ribosomes</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dirty="0"/>
                        <a:t>Doesn’t have a membrane</a:t>
                      </a:r>
                    </a:p>
                    <a:p>
                      <a:pPr marL="285750" indent="-285750" algn="just">
                        <a:buFontTx/>
                        <a:buChar char="-"/>
                      </a:pPr>
                      <a:endParaRPr lang="en-GB" sz="1600" dirty="0"/>
                    </a:p>
                    <a:p>
                      <a:pPr marL="285750" indent="-285750" algn="just">
                        <a:buFontTx/>
                        <a:buChar char="-"/>
                      </a:pPr>
                      <a:r>
                        <a:rPr lang="en-GB" sz="1600" dirty="0"/>
                        <a:t>Synthesised</a:t>
                      </a:r>
                      <a:r>
                        <a:rPr lang="en-GB" sz="1600" baseline="0" dirty="0"/>
                        <a:t> from ribosomal RNA in the nucleolus, into two sub units. Travels through nuclear pore and assembled in the cytoplasm.</a:t>
                      </a:r>
                    </a:p>
                    <a:p>
                      <a:pPr marL="285750" indent="-285750" algn="just">
                        <a:buFontTx/>
                        <a:buChar char="-"/>
                      </a:pPr>
                      <a:endParaRPr lang="en-GB" sz="1600" baseline="0" dirty="0"/>
                    </a:p>
                    <a:p>
                      <a:pPr marL="285750" indent="-285750" algn="just">
                        <a:buFontTx/>
                        <a:buChar char="-"/>
                      </a:pPr>
                      <a:r>
                        <a:rPr lang="en-GB" sz="1600" baseline="0" dirty="0"/>
                        <a:t>Some found free in cytoplasm, others bind to endoplasmic reticulum.</a:t>
                      </a:r>
                      <a:endParaRPr lang="en-GB" sz="1600" dirty="0"/>
                    </a:p>
                  </a:txBody>
                  <a:tcPr/>
                </a:tc>
                <a:tc>
                  <a:txBody>
                    <a:bodyPr/>
                    <a:lstStyle/>
                    <a:p>
                      <a:pPr marL="285750" indent="-285750" algn="just">
                        <a:buFontTx/>
                        <a:buChar char="-"/>
                      </a:pPr>
                      <a:r>
                        <a:rPr lang="en-GB" sz="1600" dirty="0"/>
                        <a:t>R.E.R</a:t>
                      </a:r>
                      <a:r>
                        <a:rPr lang="en-GB" sz="1600" baseline="0" dirty="0"/>
                        <a:t> bound ribosomes </a:t>
                      </a:r>
                      <a:r>
                        <a:rPr lang="en-GB" sz="1600" b="1" u="sng" baseline="0" dirty="0"/>
                        <a:t>synthesise proteins</a:t>
                      </a:r>
                      <a:r>
                        <a:rPr lang="en-GB" sz="1600" b="1" baseline="0" dirty="0"/>
                        <a:t> </a:t>
                      </a:r>
                      <a:r>
                        <a:rPr lang="en-GB" sz="1600" baseline="0" dirty="0"/>
                        <a:t>to be exported from the cell.</a:t>
                      </a:r>
                    </a:p>
                    <a:p>
                      <a:pPr marL="285750" indent="-285750" algn="just">
                        <a:buFontTx/>
                        <a:buChar char="-"/>
                      </a:pPr>
                      <a:endParaRPr lang="en-GB" sz="1600" baseline="0" dirty="0"/>
                    </a:p>
                    <a:p>
                      <a:pPr marL="285750" indent="-285750" algn="just">
                        <a:buFontTx/>
                        <a:buChar char="-"/>
                      </a:pPr>
                      <a:r>
                        <a:rPr lang="en-GB" sz="1600" dirty="0"/>
                        <a:t>Free</a:t>
                      </a:r>
                      <a:r>
                        <a:rPr lang="en-GB" sz="1600" baseline="0" dirty="0"/>
                        <a:t> ribosomes make proteins to be used internally (inside cell).</a:t>
                      </a:r>
                      <a:endParaRPr lang="en-GB" sz="1600" dirty="0"/>
                    </a:p>
                  </a:txBody>
                  <a:tcPr/>
                </a:tc>
                <a:extLst>
                  <a:ext uri="{0D108BD9-81ED-4DB2-BD59-A6C34878D82A}">
                    <a16:rowId xmlns:a16="http://schemas.microsoft.com/office/drawing/2014/main" val="10001"/>
                  </a:ext>
                </a:extLst>
              </a:tr>
            </a:tbl>
          </a:graphicData>
        </a:graphic>
      </p:graphicFrame>
      <p:pic>
        <p:nvPicPr>
          <p:cNvPr id="6146" name="Picture 2" descr="http://hyperphysics.phy-astr.gsu.edu/hbase/biology/imgbio/riboso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106" y="391910"/>
            <a:ext cx="4767108" cy="24709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c.kochi-u.ac.jp/~tatataa/genetics/Q2013/ribosome2.jpg"/>
          <p:cNvPicPr>
            <a:picLocks noChangeAspect="1" noChangeArrowheads="1"/>
          </p:cNvPicPr>
          <p:nvPr/>
        </p:nvPicPr>
        <p:blipFill rotWithShape="1">
          <a:blip r:embed="rId3">
            <a:extLst>
              <a:ext uri="{28A0092B-C50C-407E-A947-70E740481C1C}">
                <a14:useLocalDpi xmlns:a14="http://schemas.microsoft.com/office/drawing/2010/main" val="0"/>
              </a:ext>
            </a:extLst>
          </a:blip>
          <a:srcRect t="16185" r="26068" b="7195"/>
          <a:stretch/>
        </p:blipFill>
        <p:spPr bwMode="auto">
          <a:xfrm>
            <a:off x="849239" y="905915"/>
            <a:ext cx="3408313" cy="21602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2021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ourses.candelalearning.com/biononmajors2014fallmaster/wp-content/uploads/sites/70/2014/08/Figure_13_02_02.jpg"/>
          <p:cNvPicPr>
            <a:picLocks noChangeAspect="1" noChangeArrowheads="1"/>
          </p:cNvPicPr>
          <p:nvPr/>
        </p:nvPicPr>
        <p:blipFill rotWithShape="1">
          <a:blip r:embed="rId2">
            <a:extLst>
              <a:ext uri="{28A0092B-C50C-407E-A947-70E740481C1C}">
                <a14:useLocalDpi xmlns:a14="http://schemas.microsoft.com/office/drawing/2010/main" val="0"/>
              </a:ext>
            </a:extLst>
          </a:blip>
          <a:srcRect l="78527" t="12475" b="43763"/>
          <a:stretch/>
        </p:blipFill>
        <p:spPr bwMode="auto">
          <a:xfrm>
            <a:off x="958295" y="630480"/>
            <a:ext cx="1916526" cy="19442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2433263286"/>
              </p:ext>
            </p:extLst>
          </p:nvPr>
        </p:nvGraphicFramePr>
        <p:xfrm>
          <a:off x="697094" y="3078752"/>
          <a:ext cx="9001000" cy="363220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Rough endoplasmic reticulum (R.ER)</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a:t>System of membranes</a:t>
                      </a:r>
                      <a:r>
                        <a:rPr lang="en-GB" sz="1600" baseline="0"/>
                        <a:t> which is continuous with the nuclear membrane (envelope).</a:t>
                      </a:r>
                      <a:endParaRPr lang="en-GB" sz="1600"/>
                    </a:p>
                    <a:p>
                      <a:pPr marL="285750" indent="-285750" algn="just">
                        <a:buFontTx/>
                        <a:buChar char="-"/>
                      </a:pPr>
                      <a:endParaRPr lang="en-GB" sz="1600"/>
                    </a:p>
                    <a:p>
                      <a:pPr marL="285750" indent="-285750" algn="just">
                        <a:buFontTx/>
                        <a:buChar char="-"/>
                      </a:pPr>
                      <a:r>
                        <a:rPr lang="en-GB" sz="1600"/>
                        <a:t>Fluid filled cavities called cisternae.</a:t>
                      </a:r>
                    </a:p>
                    <a:p>
                      <a:pPr marL="285750" indent="-285750" algn="just">
                        <a:buFontTx/>
                        <a:buChar char="-"/>
                      </a:pPr>
                      <a:endParaRPr lang="en-GB" sz="1600"/>
                    </a:p>
                    <a:p>
                      <a:pPr marL="285750" indent="-285750" algn="just">
                        <a:buFontTx/>
                        <a:buChar char="-"/>
                      </a:pPr>
                      <a:r>
                        <a:rPr lang="en-GB" sz="1600"/>
                        <a:t>Coated with ribosomes.</a:t>
                      </a:r>
                    </a:p>
                  </a:txBody>
                  <a:tcPr/>
                </a:tc>
                <a:tc>
                  <a:txBody>
                    <a:bodyPr/>
                    <a:lstStyle/>
                    <a:p>
                      <a:pPr marL="285750" indent="-285750" algn="just">
                        <a:buFontTx/>
                        <a:buChar char="-"/>
                      </a:pPr>
                      <a:r>
                        <a:rPr lang="en-GB" sz="1600" dirty="0"/>
                        <a:t>Intracellular transport system,</a:t>
                      </a:r>
                      <a:r>
                        <a:rPr lang="en-GB" sz="1600" baseline="0" dirty="0"/>
                        <a:t> allowing transport of proteins out of the cell.</a:t>
                      </a:r>
                    </a:p>
                    <a:p>
                      <a:pPr marL="285750" indent="-285750" algn="just">
                        <a:buFontTx/>
                        <a:buChar char="-"/>
                      </a:pPr>
                      <a:endParaRPr lang="en-GB" sz="1600" baseline="0" dirty="0"/>
                    </a:p>
                    <a:p>
                      <a:pPr marL="285750" indent="-285750" algn="just">
                        <a:buFontTx/>
                        <a:buChar char="-"/>
                      </a:pPr>
                      <a:r>
                        <a:rPr lang="en-GB" sz="1600" b="1" u="sng" dirty="0"/>
                        <a:t>Folds and packages</a:t>
                      </a:r>
                      <a:r>
                        <a:rPr lang="en-GB" sz="1600" b="1" u="sng" baseline="0" dirty="0"/>
                        <a:t> proteins into vesicles</a:t>
                      </a:r>
                      <a:endParaRPr lang="en-GB" sz="1600" b="1" u="sng" dirty="0"/>
                    </a:p>
                    <a:p>
                      <a:pPr marL="285750" indent="-285750" algn="just">
                        <a:buFontTx/>
                        <a:buChar char="-"/>
                      </a:pPr>
                      <a:endParaRPr lang="en-GB" sz="1600" dirty="0"/>
                    </a:p>
                    <a:p>
                      <a:pPr marL="285750" indent="-285750" algn="just">
                        <a:buFontTx/>
                        <a:buChar char="-"/>
                      </a:pPr>
                      <a:r>
                        <a:rPr lang="en-GB" sz="1600" dirty="0"/>
                        <a:t>Protein synthesis happens inside</a:t>
                      </a:r>
                      <a:r>
                        <a:rPr lang="en-GB" sz="1600" baseline="0" dirty="0"/>
                        <a:t> the ribosomes.</a:t>
                      </a:r>
                    </a:p>
                    <a:p>
                      <a:pPr marL="285750" indent="-285750" algn="just">
                        <a:buFontTx/>
                        <a:buChar char="-"/>
                      </a:pPr>
                      <a:r>
                        <a:rPr lang="en-GB" sz="1600" baseline="0" dirty="0"/>
                        <a:t>The synthesised protein is actively transported (AT) into cisternae.</a:t>
                      </a:r>
                    </a:p>
                    <a:p>
                      <a:pPr marL="285750" indent="-285750" algn="just">
                        <a:buFontTx/>
                        <a:buChar char="-"/>
                      </a:pPr>
                      <a:r>
                        <a:rPr lang="en-GB" sz="1600" b="1" u="sng" baseline="0" dirty="0"/>
                        <a:t>Transported to </a:t>
                      </a:r>
                      <a:r>
                        <a:rPr lang="en-GB" sz="1600" b="0" u="sng" baseline="0" dirty="0" err="1"/>
                        <a:t>golgi</a:t>
                      </a:r>
                      <a:r>
                        <a:rPr lang="en-GB" sz="1600" b="0" u="sng" baseline="0" dirty="0"/>
                        <a:t> apparatus </a:t>
                      </a:r>
                      <a:r>
                        <a:rPr lang="en-GB" sz="1600" baseline="0" dirty="0"/>
                        <a:t>for modification and packaging.</a:t>
                      </a:r>
                    </a:p>
                    <a:p>
                      <a:pPr marL="285750" indent="-285750" algn="just">
                        <a:buFontTx/>
                        <a:buChar char="-"/>
                      </a:pPr>
                      <a:r>
                        <a:rPr lang="en-GB" sz="1600" baseline="0" dirty="0"/>
                        <a:t>Proteins transported outside of the cell via exocytosis.</a:t>
                      </a:r>
                      <a:endParaRPr lang="en-GB" sz="1600" dirty="0"/>
                    </a:p>
                  </a:txBody>
                  <a:tcPr/>
                </a:tc>
                <a:extLst>
                  <a:ext uri="{0D108BD9-81ED-4DB2-BD59-A6C34878D82A}">
                    <a16:rowId xmlns:a16="http://schemas.microsoft.com/office/drawing/2014/main" val="10001"/>
                  </a:ext>
                </a:extLst>
              </a:tr>
            </a:tbl>
          </a:graphicData>
        </a:graphic>
      </p:graphicFrame>
      <p:sp>
        <p:nvSpPr>
          <p:cNvPr id="9" name="TextBox 8"/>
          <p:cNvSpPr txBox="1"/>
          <p:nvPr/>
        </p:nvSpPr>
        <p:spPr>
          <a:xfrm>
            <a:off x="2923695" y="486465"/>
            <a:ext cx="2952328"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Trebuchet MS" panose="020B0603020202020204"/>
                <a:ea typeface="+mn-ea"/>
                <a:cs typeface="+mn-cs"/>
              </a:rPr>
              <a:t>Enabled the nuclear envelope to form.</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Trebuchet MS" panose="020B0603020202020204"/>
                <a:ea typeface="+mn-ea"/>
                <a:cs typeface="+mn-cs"/>
              </a:rPr>
              <a:t>Limiting effects of jumping genes</a:t>
            </a:r>
          </a:p>
        </p:txBody>
      </p:sp>
      <p:pic>
        <p:nvPicPr>
          <p:cNvPr id="11" name="Picture 4" descr="http://4.bp.blogspot.com/-PzkYCdbSE3g/UkxImlWgjoI/AAAAAAAAAAc/J6-WNdmmkmI/s1600/Ribosom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855" y="227528"/>
            <a:ext cx="3650668" cy="2419176"/>
          </a:xfrm>
          <a:prstGeom prst="rect">
            <a:avLst/>
          </a:prstGeom>
          <a:solidFill>
            <a:schemeClr val="tx1"/>
          </a:solidFill>
          <a:ln>
            <a:solidFill>
              <a:schemeClr val="tx1"/>
            </a:solidFill>
          </a:ln>
        </p:spPr>
      </p:pic>
    </p:spTree>
    <p:extLst>
      <p:ext uri="{BB962C8B-B14F-4D97-AF65-F5344CB8AC3E}">
        <p14:creationId xmlns:p14="http://schemas.microsoft.com/office/powerpoint/2010/main" val="143594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3222986"/>
              </p:ext>
            </p:extLst>
          </p:nvPr>
        </p:nvGraphicFramePr>
        <p:xfrm>
          <a:off x="762542" y="3649204"/>
          <a:ext cx="9001000" cy="216916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Golgi apparatus</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dirty="0"/>
                        <a:t>Stack of membrane bound flattened</a:t>
                      </a:r>
                      <a:r>
                        <a:rPr lang="en-GB" sz="1600" baseline="0" dirty="0"/>
                        <a:t> sacs</a:t>
                      </a:r>
                    </a:p>
                    <a:p>
                      <a:pPr marL="285750" indent="-285750" algn="just">
                        <a:buFontTx/>
                        <a:buChar char="-"/>
                      </a:pPr>
                      <a:endParaRPr lang="en-GB" sz="1600" baseline="0" dirty="0"/>
                    </a:p>
                    <a:p>
                      <a:pPr marL="285750" indent="-285750" algn="just">
                        <a:buFontTx/>
                        <a:buChar char="-"/>
                      </a:pPr>
                      <a:r>
                        <a:rPr lang="en-GB" sz="1600" baseline="0" dirty="0"/>
                        <a:t>Secretory vesicles bring substances to and from the </a:t>
                      </a:r>
                      <a:r>
                        <a:rPr lang="en-GB" sz="1600" baseline="0" dirty="0" err="1"/>
                        <a:t>golgi</a:t>
                      </a:r>
                      <a:r>
                        <a:rPr lang="en-GB" sz="1600" baseline="0" dirty="0"/>
                        <a:t> </a:t>
                      </a:r>
                      <a:r>
                        <a:rPr lang="en-GB" sz="1600" baseline="0" dirty="0" err="1"/>
                        <a:t>aparatus</a:t>
                      </a:r>
                      <a:endParaRPr lang="en-GB" sz="1600" dirty="0"/>
                    </a:p>
                  </a:txBody>
                  <a:tcPr/>
                </a:tc>
                <a:tc>
                  <a:txBody>
                    <a:bodyPr/>
                    <a:lstStyle/>
                    <a:p>
                      <a:pPr marL="285750" indent="-285750" algn="just">
                        <a:buFontTx/>
                        <a:buChar char="-"/>
                      </a:pPr>
                      <a:r>
                        <a:rPr lang="en-GB" sz="1600" b="1" u="sng" dirty="0"/>
                        <a:t>Proteins are modified</a:t>
                      </a:r>
                      <a:r>
                        <a:rPr lang="en-GB" sz="1600" b="1" u="sng" baseline="0" dirty="0"/>
                        <a:t> </a:t>
                      </a:r>
                      <a:r>
                        <a:rPr lang="en-GB" sz="1600" baseline="0" dirty="0"/>
                        <a:t>here.</a:t>
                      </a:r>
                    </a:p>
                    <a:p>
                      <a:pPr marL="285750" indent="-285750" algn="just">
                        <a:buFontTx/>
                        <a:buChar char="-"/>
                      </a:pPr>
                      <a:endParaRPr lang="en-GB" sz="1600" baseline="0" dirty="0"/>
                    </a:p>
                    <a:p>
                      <a:pPr marL="285750" indent="-285750" algn="just">
                        <a:buFontTx/>
                        <a:buChar char="-"/>
                      </a:pPr>
                      <a:endParaRPr lang="en-GB" sz="1600" dirty="0"/>
                    </a:p>
                    <a:p>
                      <a:pPr marL="285750" indent="-285750" algn="just">
                        <a:buFontTx/>
                        <a:buChar char="-"/>
                      </a:pPr>
                      <a:r>
                        <a:rPr lang="en-GB" sz="1600" b="1" u="sng" dirty="0"/>
                        <a:t>Proteins</a:t>
                      </a:r>
                      <a:r>
                        <a:rPr lang="en-GB" sz="1600" b="1" u="sng" baseline="0" dirty="0"/>
                        <a:t> are packaged into vesicles </a:t>
                      </a:r>
                      <a:r>
                        <a:rPr lang="en-GB" sz="1600" baseline="0" dirty="0"/>
                        <a:t>and then </a:t>
                      </a:r>
                      <a:r>
                        <a:rPr lang="en-GB" sz="1600" b="1" u="sng" baseline="0" dirty="0"/>
                        <a:t>transported into  the plasma membrane</a:t>
                      </a:r>
                      <a:r>
                        <a:rPr lang="en-GB" sz="1600" baseline="0" dirty="0"/>
                        <a:t> or outside of the cell (exocytosis).</a:t>
                      </a:r>
                      <a:endParaRPr lang="en-GB" sz="1600" dirty="0"/>
                    </a:p>
                  </a:txBody>
                  <a:tcPr/>
                </a:tc>
                <a:extLst>
                  <a:ext uri="{0D108BD9-81ED-4DB2-BD59-A6C34878D82A}">
                    <a16:rowId xmlns:a16="http://schemas.microsoft.com/office/drawing/2014/main" val="10001"/>
                  </a:ext>
                </a:extLst>
              </a:tr>
            </a:tbl>
          </a:graphicData>
        </a:graphic>
      </p:graphicFrame>
      <p:sp>
        <p:nvSpPr>
          <p:cNvPr id="9" name="TextBox 8"/>
          <p:cNvSpPr txBox="1"/>
          <p:nvPr/>
        </p:nvSpPr>
        <p:spPr>
          <a:xfrm>
            <a:off x="3841556" y="1378047"/>
            <a:ext cx="2609618"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Trebuchet MS" panose="020B0603020202020204"/>
                <a:ea typeface="+mn-ea"/>
                <a:cs typeface="+mn-cs"/>
              </a:rPr>
              <a:t>Part of the pathway linking protein production in R.ER to outside of the cell.</a:t>
            </a:r>
          </a:p>
        </p:txBody>
      </p:sp>
      <p:pic>
        <p:nvPicPr>
          <p:cNvPr id="8194" name="Picture 2" descr="http://cache3.asset-cache.net/gc/128619942-transmission-electron-micrograph-showing-gettyimages.jpg?v=1&amp;c=IWSAsset&amp;k=2&amp;d=SVdlwwSi2csjPfDvdOwWGJjNg2irgrp8TWtEj8X2wSbNKxqCJq7WUOA%2FjdxKrT3r1d8L4Ou2cud%2FjICrLpbIjg%3D%3D"/>
          <p:cNvPicPr>
            <a:picLocks noChangeAspect="1" noChangeArrowheads="1"/>
          </p:cNvPicPr>
          <p:nvPr/>
        </p:nvPicPr>
        <p:blipFill rotWithShape="1">
          <a:blip r:embed="rId2">
            <a:extLst>
              <a:ext uri="{28A0092B-C50C-407E-A947-70E740481C1C}">
                <a14:useLocalDpi xmlns:a14="http://schemas.microsoft.com/office/drawing/2010/main" val="0"/>
              </a:ext>
            </a:extLst>
          </a:blip>
          <a:srcRect t="8049" b="10134"/>
          <a:stretch/>
        </p:blipFill>
        <p:spPr bwMode="auto">
          <a:xfrm>
            <a:off x="6580070" y="680908"/>
            <a:ext cx="2751424" cy="28032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media-1.web.britannica.com/eb-media/52/116252-004-9615DB80.jpg"/>
          <p:cNvPicPr>
            <a:picLocks noChangeAspect="1" noChangeArrowheads="1"/>
          </p:cNvPicPr>
          <p:nvPr/>
        </p:nvPicPr>
        <p:blipFill rotWithShape="1">
          <a:blip r:embed="rId3">
            <a:extLst>
              <a:ext uri="{28A0092B-C50C-407E-A947-70E740481C1C}">
                <a14:useLocalDpi xmlns:a14="http://schemas.microsoft.com/office/drawing/2010/main" val="0"/>
              </a:ext>
            </a:extLst>
          </a:blip>
          <a:srcRect b="4970"/>
          <a:stretch/>
        </p:blipFill>
        <p:spPr bwMode="auto">
          <a:xfrm>
            <a:off x="889230" y="880235"/>
            <a:ext cx="2753633" cy="255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39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188076335"/>
              </p:ext>
            </p:extLst>
          </p:nvPr>
        </p:nvGraphicFramePr>
        <p:xfrm>
          <a:off x="344953" y="3590481"/>
          <a:ext cx="9272508" cy="2169160"/>
        </p:xfrm>
        <a:graphic>
          <a:graphicData uri="http://schemas.openxmlformats.org/drawingml/2006/table">
            <a:tbl>
              <a:tblPr firstRow="1" bandRow="1">
                <a:tableStyleId>{5C22544A-7EE6-4342-B048-85BDC9FD1C3A}</a:tableStyleId>
              </a:tblPr>
              <a:tblGrid>
                <a:gridCol w="4636255">
                  <a:extLst>
                    <a:ext uri="{9D8B030D-6E8A-4147-A177-3AD203B41FA5}">
                      <a16:colId xmlns:a16="http://schemas.microsoft.com/office/drawing/2014/main" val="20000"/>
                    </a:ext>
                  </a:extLst>
                </a:gridCol>
                <a:gridCol w="4636253">
                  <a:extLst>
                    <a:ext uri="{9D8B030D-6E8A-4147-A177-3AD203B41FA5}">
                      <a16:colId xmlns:a16="http://schemas.microsoft.com/office/drawing/2014/main" val="20001"/>
                    </a:ext>
                  </a:extLst>
                </a:gridCol>
              </a:tblGrid>
              <a:tr h="370840">
                <a:tc>
                  <a:txBody>
                    <a:bodyPr/>
                    <a:lstStyle/>
                    <a:p>
                      <a:pPr algn="just"/>
                      <a:r>
                        <a:rPr lang="en-GB" sz="1600"/>
                        <a:t>Lysosomes</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dirty="0"/>
                        <a:t>Small vesicles,</a:t>
                      </a:r>
                      <a:r>
                        <a:rPr lang="en-GB" sz="1600" baseline="0" dirty="0"/>
                        <a:t> formed from Golgi apparatus</a:t>
                      </a:r>
                    </a:p>
                    <a:p>
                      <a:pPr marL="285750" indent="-285750" algn="just">
                        <a:buFontTx/>
                        <a:buChar char="-"/>
                      </a:pPr>
                      <a:endParaRPr lang="en-GB" sz="1600" baseline="0" dirty="0"/>
                    </a:p>
                    <a:p>
                      <a:pPr marL="285750" indent="-285750" algn="just">
                        <a:buFontTx/>
                        <a:buChar char="-"/>
                      </a:pPr>
                      <a:r>
                        <a:rPr lang="en-GB" sz="1600" b="1" u="sng" baseline="0" dirty="0"/>
                        <a:t>Contain digestive/hydrolytic enzymes</a:t>
                      </a:r>
                    </a:p>
                    <a:p>
                      <a:pPr marL="285750" indent="-285750" algn="just">
                        <a:buFontTx/>
                        <a:buChar char="-"/>
                      </a:pPr>
                      <a:endParaRPr lang="en-GB" sz="1600" baseline="0" dirty="0"/>
                    </a:p>
                    <a:p>
                      <a:pPr marL="285750" indent="-285750" algn="just">
                        <a:buFontTx/>
                        <a:buChar char="-"/>
                      </a:pPr>
                      <a:r>
                        <a:rPr lang="en-GB" sz="1600" baseline="0" dirty="0"/>
                        <a:t>Lots are found in phagocytic cells (neutrophils and macrophages – type of WBC)</a:t>
                      </a:r>
                      <a:endParaRPr lang="en-GB" sz="1600" dirty="0"/>
                    </a:p>
                  </a:txBody>
                  <a:tcPr/>
                </a:tc>
                <a:tc>
                  <a:txBody>
                    <a:bodyPr/>
                    <a:lstStyle/>
                    <a:p>
                      <a:pPr marL="285750" indent="-285750" algn="just">
                        <a:buFontTx/>
                        <a:buChar char="-"/>
                      </a:pPr>
                      <a:r>
                        <a:rPr lang="en-GB" sz="1600" dirty="0"/>
                        <a:t>Powerful digestive</a:t>
                      </a:r>
                      <a:r>
                        <a:rPr lang="en-GB" sz="1600" baseline="0" dirty="0"/>
                        <a:t> enzymes are thus kept separate from rest of the cell.</a:t>
                      </a:r>
                    </a:p>
                    <a:p>
                      <a:pPr marL="285750" indent="-285750" algn="just">
                        <a:buFontTx/>
                        <a:buChar char="-"/>
                      </a:pPr>
                      <a:endParaRPr lang="en-GB" sz="1600" baseline="0" dirty="0"/>
                    </a:p>
                    <a:p>
                      <a:pPr marL="285750" indent="-285750" algn="just">
                        <a:buFontTx/>
                        <a:buChar char="-"/>
                      </a:pPr>
                      <a:endParaRPr lang="en-GB" sz="1600" dirty="0"/>
                    </a:p>
                    <a:p>
                      <a:pPr marL="285750" indent="-285750" algn="just">
                        <a:buFontTx/>
                        <a:buChar char="-"/>
                      </a:pPr>
                      <a:r>
                        <a:rPr lang="en-GB" sz="1600" dirty="0"/>
                        <a:t>Lysosomes</a:t>
                      </a:r>
                      <a:r>
                        <a:rPr lang="en-GB" sz="1600" baseline="0" dirty="0"/>
                        <a:t> fuse/engulf old cellular organelles, foreign matter. Digested material can then be reused.</a:t>
                      </a:r>
                      <a:endParaRPr lang="en-GB" sz="1600" dirty="0"/>
                    </a:p>
                  </a:txBody>
                  <a:tcPr/>
                </a:tc>
                <a:extLst>
                  <a:ext uri="{0D108BD9-81ED-4DB2-BD59-A6C34878D82A}">
                    <a16:rowId xmlns:a16="http://schemas.microsoft.com/office/drawing/2014/main" val="10001"/>
                  </a:ext>
                </a:extLst>
              </a:tr>
            </a:tbl>
          </a:graphicData>
        </a:graphic>
      </p:graphicFrame>
      <p:pic>
        <p:nvPicPr>
          <p:cNvPr id="6148" name="Picture 4" descr="http://faculty.une.edu/com/abell/histo/golgil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930" y="612947"/>
            <a:ext cx="3497157" cy="27200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http://www2.estrellamountain.edu/faculty/farabee/BIOBK/lysosom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61" y="390951"/>
            <a:ext cx="3344011" cy="22627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F2C2CD-2B67-45C9-B92B-C70C4CCF80D7}"/>
              </a:ext>
            </a:extLst>
          </p:cNvPr>
          <p:cNvSpPr txBox="1"/>
          <p:nvPr/>
        </p:nvSpPr>
        <p:spPr>
          <a:xfrm>
            <a:off x="666635" y="5759641"/>
            <a:ext cx="8170739" cy="646331"/>
          </a:xfrm>
          <a:prstGeom prst="rect">
            <a:avLst/>
          </a:prstGeom>
          <a:noFill/>
        </p:spPr>
        <p:txBody>
          <a:bodyPr wrap="square">
            <a:spAutoFit/>
          </a:bodyPr>
          <a:lstStyle/>
          <a:p>
            <a:r>
              <a:rPr lang="en-GB" b="0" i="1" dirty="0">
                <a:solidFill>
                  <a:srgbClr val="666666"/>
                </a:solidFill>
                <a:effectLst/>
                <a:latin typeface="Roboto" panose="02000000000000000000" pitchFamily="2" charset="0"/>
              </a:rPr>
              <a:t>*Hydrolase is a class of enzyme that commonly perform as biochemical catalysts that use water to break a chemical bond</a:t>
            </a:r>
            <a:endParaRPr lang="en-GB" i="1" dirty="0"/>
          </a:p>
        </p:txBody>
      </p:sp>
    </p:spTree>
    <p:extLst>
      <p:ext uri="{BB962C8B-B14F-4D97-AF65-F5344CB8AC3E}">
        <p14:creationId xmlns:p14="http://schemas.microsoft.com/office/powerpoint/2010/main" val="9492129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26088082"/>
              </p:ext>
            </p:extLst>
          </p:nvPr>
        </p:nvGraphicFramePr>
        <p:xfrm>
          <a:off x="552488" y="3643555"/>
          <a:ext cx="10425787" cy="3144520"/>
        </p:xfrm>
        <a:graphic>
          <a:graphicData uri="http://schemas.openxmlformats.org/drawingml/2006/table">
            <a:tbl>
              <a:tblPr firstRow="1" bandRow="1">
                <a:tableStyleId>{5C22544A-7EE6-4342-B048-85BDC9FD1C3A}</a:tableStyleId>
              </a:tblPr>
              <a:tblGrid>
                <a:gridCol w="5212895">
                  <a:extLst>
                    <a:ext uri="{9D8B030D-6E8A-4147-A177-3AD203B41FA5}">
                      <a16:colId xmlns:a16="http://schemas.microsoft.com/office/drawing/2014/main" val="20000"/>
                    </a:ext>
                  </a:extLst>
                </a:gridCol>
                <a:gridCol w="5212892">
                  <a:extLst>
                    <a:ext uri="{9D8B030D-6E8A-4147-A177-3AD203B41FA5}">
                      <a16:colId xmlns:a16="http://schemas.microsoft.com/office/drawing/2014/main" val="20001"/>
                    </a:ext>
                  </a:extLst>
                </a:gridCol>
              </a:tblGrid>
              <a:tr h="370840">
                <a:tc>
                  <a:txBody>
                    <a:bodyPr/>
                    <a:lstStyle/>
                    <a:p>
                      <a:pPr algn="just"/>
                      <a:r>
                        <a:rPr lang="en-GB" sz="1600"/>
                        <a:t>Smooth endoplasmic reticulum (S.ER)</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a:t>System of membranes</a:t>
                      </a:r>
                      <a:r>
                        <a:rPr lang="en-GB" sz="1600" baseline="0"/>
                        <a:t> which is continuous with the nuclear membrane (envelope).</a:t>
                      </a:r>
                      <a:endParaRPr lang="en-GB" sz="1600"/>
                    </a:p>
                    <a:p>
                      <a:pPr marL="285750" indent="-285750" algn="just">
                        <a:buFontTx/>
                        <a:buChar char="-"/>
                      </a:pPr>
                      <a:endParaRPr lang="en-GB" sz="1600"/>
                    </a:p>
                    <a:p>
                      <a:pPr marL="285750" indent="-285750" algn="just">
                        <a:buFontTx/>
                        <a:buChar char="-"/>
                      </a:pPr>
                      <a:r>
                        <a:rPr lang="en-GB" sz="1600"/>
                        <a:t>Fluid filled cavities called cisternae.</a:t>
                      </a:r>
                    </a:p>
                    <a:p>
                      <a:pPr marL="285750" indent="-285750" algn="just">
                        <a:buFontTx/>
                        <a:buChar char="-"/>
                      </a:pPr>
                      <a:endParaRPr lang="en-GB" sz="1600"/>
                    </a:p>
                    <a:p>
                      <a:pPr marL="285750" indent="-285750" algn="just">
                        <a:buFontTx/>
                        <a:buChar char="-"/>
                      </a:pPr>
                      <a:r>
                        <a:rPr lang="en-GB" sz="1600" u="sng"/>
                        <a:t>NO RIBOSOMES.</a:t>
                      </a:r>
                    </a:p>
                  </a:txBody>
                  <a:tcPr/>
                </a:tc>
                <a:tc>
                  <a:txBody>
                    <a:bodyPr/>
                    <a:lstStyle/>
                    <a:p>
                      <a:pPr marL="0" indent="0" algn="just">
                        <a:buFontTx/>
                        <a:buNone/>
                      </a:pPr>
                      <a:endParaRPr lang="en-GB" sz="1600" baseline="0" dirty="0"/>
                    </a:p>
                    <a:p>
                      <a:pPr marL="285750" indent="-285750" algn="just">
                        <a:buFontTx/>
                        <a:buChar char="-"/>
                      </a:pPr>
                      <a:r>
                        <a:rPr lang="en-GB" sz="1600" baseline="0" dirty="0"/>
                        <a:t>Responsible for the synthesis of essential </a:t>
                      </a:r>
                      <a:r>
                        <a:rPr lang="en-GB" sz="1600" b="1" u="sng" baseline="0" dirty="0"/>
                        <a:t>lipids</a:t>
                      </a:r>
                      <a:r>
                        <a:rPr lang="en-GB" sz="1600" baseline="0" dirty="0"/>
                        <a:t> such as phospholipids and cholesterol.</a:t>
                      </a:r>
                    </a:p>
                    <a:p>
                      <a:pPr marL="285750" indent="-285750" algn="just">
                        <a:buFontTx/>
                        <a:buChar char="-"/>
                      </a:pPr>
                      <a:r>
                        <a:rPr lang="en-GB" sz="1600" baseline="0" dirty="0"/>
                        <a:t>Responsible for the production and secretion of steroid hormones.</a:t>
                      </a:r>
                    </a:p>
                    <a:p>
                      <a:pPr marL="285750" indent="-285750" algn="just">
                        <a:buFontTx/>
                        <a:buChar char="-"/>
                      </a:pPr>
                      <a:r>
                        <a:rPr lang="en-GB" sz="1600" baseline="0" dirty="0"/>
                        <a:t>It is also responsible for the metabolism of carbohydrates.</a:t>
                      </a:r>
                    </a:p>
                    <a:p>
                      <a:pPr marL="285750" indent="-285750" algn="just">
                        <a:buFontTx/>
                        <a:buChar char="-"/>
                      </a:pPr>
                      <a:endParaRPr lang="en-GB" sz="1600" baseline="0" dirty="0"/>
                    </a:p>
                    <a:p>
                      <a:pPr marL="285750" indent="-285750" algn="just">
                        <a:buFontTx/>
                        <a:buChar char="-"/>
                      </a:pPr>
                      <a:r>
                        <a:rPr lang="en-GB" sz="1600" dirty="0"/>
                        <a:t>Involved</a:t>
                      </a:r>
                      <a:r>
                        <a:rPr lang="en-GB" sz="1600" baseline="0" dirty="0"/>
                        <a:t> in </a:t>
                      </a:r>
                      <a:r>
                        <a:rPr lang="en-GB" sz="1600" b="1" u="sng" baseline="0" dirty="0"/>
                        <a:t>absorption, synthesis and transport of substances </a:t>
                      </a:r>
                      <a:r>
                        <a:rPr lang="en-GB" sz="1600" baseline="0" dirty="0"/>
                        <a:t>from the gut.</a:t>
                      </a:r>
                    </a:p>
                    <a:p>
                      <a:pPr marL="285750" indent="-285750" algn="just">
                        <a:buFontTx/>
                        <a:buChar char="-"/>
                      </a:pPr>
                      <a:endParaRPr lang="en-GB" sz="1600" baseline="0" dirty="0"/>
                    </a:p>
                  </a:txBody>
                  <a:tcPr/>
                </a:tc>
                <a:extLst>
                  <a:ext uri="{0D108BD9-81ED-4DB2-BD59-A6C34878D82A}">
                    <a16:rowId xmlns:a16="http://schemas.microsoft.com/office/drawing/2014/main" val="10001"/>
                  </a:ext>
                </a:extLst>
              </a:tr>
            </a:tbl>
          </a:graphicData>
        </a:graphic>
      </p:graphicFrame>
      <p:pic>
        <p:nvPicPr>
          <p:cNvPr id="7170" name="Picture 2" descr="http://www.histology.leeds.ac.uk/cell/assets/er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026" y="971976"/>
            <a:ext cx="3842006" cy="25499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ttp://cronodon.com/files/Cell_ER_labe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39" y="713655"/>
            <a:ext cx="4043871" cy="280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035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910076" y="3429000"/>
          <a:ext cx="9001000" cy="290068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Mitochondria</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a:t>Spherical, rod shaped or branched</a:t>
                      </a:r>
                    </a:p>
                    <a:p>
                      <a:pPr marL="285750" indent="-285750" algn="just">
                        <a:buFontTx/>
                        <a:buChar char="-"/>
                      </a:pPr>
                      <a:endParaRPr lang="en-GB" sz="1600"/>
                    </a:p>
                    <a:p>
                      <a:pPr marL="285750" indent="-285750" algn="just">
                        <a:buFontTx/>
                        <a:buChar char="-"/>
                      </a:pPr>
                      <a:r>
                        <a:rPr lang="en-GB" sz="1600"/>
                        <a:t>Surrounded</a:t>
                      </a:r>
                      <a:r>
                        <a:rPr lang="en-GB" sz="1600" baseline="0"/>
                        <a:t> by two membrane. Inner membrane folded into cristae.</a:t>
                      </a:r>
                      <a:endParaRPr lang="en-GB" sz="1600"/>
                    </a:p>
                    <a:p>
                      <a:pPr marL="285750" indent="-285750" algn="just">
                        <a:buFontTx/>
                        <a:buChar char="-"/>
                      </a:pPr>
                      <a:endParaRPr lang="en-GB" sz="1600"/>
                    </a:p>
                    <a:p>
                      <a:pPr marL="285750" indent="-285750" algn="just">
                        <a:buFontTx/>
                        <a:buChar char="-"/>
                      </a:pPr>
                      <a:r>
                        <a:rPr lang="en-GB" sz="1600"/>
                        <a:t>Filled</a:t>
                      </a:r>
                      <a:r>
                        <a:rPr lang="en-GB" sz="1600" baseline="0"/>
                        <a:t> with matrix (like cytoplasm but inside the mitochondria)</a:t>
                      </a:r>
                      <a:r>
                        <a:rPr lang="en-GB" sz="1600"/>
                        <a:t>.</a:t>
                      </a:r>
                    </a:p>
                  </a:txBody>
                  <a:tcPr/>
                </a:tc>
                <a:tc>
                  <a:txBody>
                    <a:bodyPr/>
                    <a:lstStyle/>
                    <a:p>
                      <a:pPr marL="285750" indent="-285750" algn="just">
                        <a:buFontTx/>
                        <a:buChar char="-"/>
                      </a:pPr>
                      <a:r>
                        <a:rPr lang="en-GB" sz="1600" b="1" u="sng"/>
                        <a:t>Site of aerobic</a:t>
                      </a:r>
                      <a:r>
                        <a:rPr lang="en-GB" sz="1600" b="1" u="sng" baseline="0"/>
                        <a:t> respiration where ATP is produced</a:t>
                      </a:r>
                      <a:r>
                        <a:rPr lang="en-GB" sz="1600" baseline="0"/>
                        <a:t>.</a:t>
                      </a:r>
                    </a:p>
                    <a:p>
                      <a:pPr marL="285750" indent="-285750" algn="just">
                        <a:buFontTx/>
                        <a:buChar char="-"/>
                      </a:pPr>
                      <a:endParaRPr lang="en-GB" sz="1600" baseline="0"/>
                    </a:p>
                    <a:p>
                      <a:pPr marL="285750" indent="-285750" algn="just">
                        <a:buFontTx/>
                        <a:buChar char="-"/>
                      </a:pPr>
                      <a:r>
                        <a:rPr lang="en-GB" sz="1600"/>
                        <a:t>Are self replicating</a:t>
                      </a:r>
                    </a:p>
                    <a:p>
                      <a:pPr marL="285750" indent="-285750" algn="just">
                        <a:buFontTx/>
                        <a:buChar char="-"/>
                      </a:pPr>
                      <a:endParaRPr lang="en-GB" sz="1600" baseline="0"/>
                    </a:p>
                    <a:p>
                      <a:pPr marL="285750" indent="-285750" algn="just">
                        <a:buFontTx/>
                        <a:buChar char="-"/>
                      </a:pPr>
                      <a:r>
                        <a:rPr lang="en-GB" sz="1600" baseline="0"/>
                        <a:t>Have their own internal DNA, as well as genes found in the nuclear genome.</a:t>
                      </a:r>
                    </a:p>
                    <a:p>
                      <a:pPr marL="285750" indent="-285750" algn="just">
                        <a:buFontTx/>
                        <a:buChar char="-"/>
                      </a:pPr>
                      <a:endParaRPr lang="en-GB" sz="1600" baseline="0"/>
                    </a:p>
                    <a:p>
                      <a:pPr marL="285750" indent="-285750" algn="just">
                        <a:buFontTx/>
                        <a:buChar char="-"/>
                      </a:pPr>
                      <a:r>
                        <a:rPr lang="en-GB" sz="1600" baseline="0"/>
                        <a:t>More abundant in cells with high energy demands.</a:t>
                      </a:r>
                    </a:p>
                  </a:txBody>
                  <a:tcPr/>
                </a:tc>
                <a:extLst>
                  <a:ext uri="{0D108BD9-81ED-4DB2-BD59-A6C34878D82A}">
                    <a16:rowId xmlns:a16="http://schemas.microsoft.com/office/drawing/2014/main" val="10001"/>
                  </a:ext>
                </a:extLst>
              </a:tr>
            </a:tbl>
          </a:graphicData>
        </a:graphic>
      </p:graphicFrame>
      <p:sp>
        <p:nvSpPr>
          <p:cNvPr id="9" name="TextBox 8"/>
          <p:cNvSpPr txBox="1"/>
          <p:nvPr/>
        </p:nvSpPr>
        <p:spPr>
          <a:xfrm>
            <a:off x="3679117" y="923237"/>
            <a:ext cx="2581200" cy="206210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Trebuchet MS" panose="020B0603020202020204"/>
                <a:ea typeface="+mn-ea"/>
                <a:cs typeface="+mn-cs"/>
              </a:rPr>
              <a:t>Loosened the energy constraints to allow cells to increase in size and become more complex.</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Trebuchet MS" panose="020B0603020202020204"/>
                <a:ea typeface="+mn-ea"/>
                <a:cs typeface="+mn-cs"/>
              </a:rPr>
              <a:t>Drove evolution of prokaryotic cells through into eukaryotes.</a:t>
            </a:r>
          </a:p>
        </p:txBody>
      </p:sp>
      <p:pic>
        <p:nvPicPr>
          <p:cNvPr id="14" name="Picture 9" descr="http://www.a3243g.com/a3243g_images/mitochondria.gif"/>
          <p:cNvPicPr>
            <a:picLocks noChangeAspect="1" noChangeArrowheads="1"/>
          </p:cNvPicPr>
          <p:nvPr/>
        </p:nvPicPr>
        <p:blipFill rotWithShape="1">
          <a:blip r:embed="rId2" cstate="print"/>
          <a:srcRect b="28237"/>
          <a:stretch/>
        </p:blipFill>
        <p:spPr bwMode="auto">
          <a:xfrm>
            <a:off x="6404333" y="940978"/>
            <a:ext cx="3206039" cy="2055974"/>
          </a:xfrm>
          <a:prstGeom prst="rect">
            <a:avLst/>
          </a:prstGeom>
          <a:noFill/>
          <a:ln>
            <a:solidFill>
              <a:schemeClr val="tx1"/>
            </a:solidFill>
          </a:ln>
        </p:spPr>
      </p:pic>
      <p:pic>
        <p:nvPicPr>
          <p:cNvPr id="9218" name="Picture 2" descr="http://micro.magnet.fsu.edu/cells/mitochondria/images/mitochondriafigure1.jpg"/>
          <p:cNvPicPr>
            <a:picLocks noChangeAspect="1" noChangeArrowheads="1"/>
          </p:cNvPicPr>
          <p:nvPr/>
        </p:nvPicPr>
        <p:blipFill rotWithShape="1">
          <a:blip r:embed="rId3">
            <a:extLst>
              <a:ext uri="{28A0092B-C50C-407E-A947-70E740481C1C}">
                <a14:useLocalDpi xmlns:a14="http://schemas.microsoft.com/office/drawing/2010/main" val="0"/>
              </a:ext>
            </a:extLst>
          </a:blip>
          <a:srcRect t="8771"/>
          <a:stretch/>
        </p:blipFill>
        <p:spPr bwMode="auto">
          <a:xfrm>
            <a:off x="859717" y="548681"/>
            <a:ext cx="2819400" cy="271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91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236376169"/>
              </p:ext>
            </p:extLst>
          </p:nvPr>
        </p:nvGraphicFramePr>
        <p:xfrm>
          <a:off x="687041" y="3758260"/>
          <a:ext cx="9001000" cy="241300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Vacuole</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a:t>Surrounded by a membrane called</a:t>
                      </a:r>
                      <a:r>
                        <a:rPr lang="en-GB" sz="1600" baseline="0"/>
                        <a:t> a </a:t>
                      </a:r>
                      <a:r>
                        <a:rPr lang="en-GB" sz="1600" b="1" u="sng" baseline="0"/>
                        <a:t>tonoplast</a:t>
                      </a:r>
                      <a:r>
                        <a:rPr lang="en-GB" sz="1600" baseline="0"/>
                        <a:t>.</a:t>
                      </a:r>
                    </a:p>
                    <a:p>
                      <a:pPr marL="285750" indent="-285750" algn="just">
                        <a:buFontTx/>
                        <a:buChar char="-"/>
                      </a:pPr>
                      <a:endParaRPr lang="en-GB" sz="1600" baseline="0"/>
                    </a:p>
                    <a:p>
                      <a:pPr marL="285750" indent="-285750" algn="just">
                        <a:buFontTx/>
                        <a:buChar char="-"/>
                      </a:pPr>
                      <a:r>
                        <a:rPr lang="en-GB" sz="1600" baseline="0"/>
                        <a:t>Contains fluid.</a:t>
                      </a:r>
                      <a:endParaRPr lang="en-GB" sz="1600"/>
                    </a:p>
                  </a:txBody>
                  <a:tcPr/>
                </a:tc>
                <a:tc>
                  <a:txBody>
                    <a:bodyPr/>
                    <a:lstStyle/>
                    <a:p>
                      <a:pPr marL="285750" indent="-285750" algn="just">
                        <a:buFontTx/>
                        <a:buChar char="-"/>
                      </a:pPr>
                      <a:r>
                        <a:rPr lang="en-GB" sz="1600" dirty="0"/>
                        <a:t>Only plant cells have </a:t>
                      </a:r>
                      <a:r>
                        <a:rPr lang="en-GB" sz="1600" b="1" u="sng" dirty="0"/>
                        <a:t>large permanent vacuole.</a:t>
                      </a:r>
                    </a:p>
                    <a:p>
                      <a:pPr marL="285750" indent="-285750" algn="just">
                        <a:buFontTx/>
                        <a:buChar char="-"/>
                      </a:pPr>
                      <a:endParaRPr lang="en-GB" sz="1600" baseline="0" dirty="0"/>
                    </a:p>
                    <a:p>
                      <a:pPr marL="285750" indent="-285750" algn="just">
                        <a:buFontTx/>
                        <a:buChar char="-"/>
                      </a:pPr>
                      <a:r>
                        <a:rPr lang="en-GB" sz="1600" baseline="0" dirty="0"/>
                        <a:t>Filled with water and solutes</a:t>
                      </a:r>
                    </a:p>
                    <a:p>
                      <a:pPr marL="285750" indent="-285750" algn="just">
                        <a:buFontTx/>
                        <a:buChar char="-"/>
                      </a:pPr>
                      <a:endParaRPr lang="en-GB" sz="1600" baseline="0" dirty="0"/>
                    </a:p>
                    <a:p>
                      <a:pPr marL="285750" indent="-285750" algn="just">
                        <a:buFontTx/>
                        <a:buChar char="-"/>
                      </a:pPr>
                      <a:r>
                        <a:rPr lang="en-GB" sz="1600" b="1" u="sng" baseline="0" dirty="0"/>
                        <a:t>Maintains cell stability</a:t>
                      </a:r>
                    </a:p>
                    <a:p>
                      <a:pPr marL="285750" indent="-285750" algn="just">
                        <a:buFontTx/>
                        <a:buChar char="-"/>
                      </a:pPr>
                      <a:endParaRPr lang="en-GB" sz="1600" b="1" u="sng" baseline="0" dirty="0"/>
                    </a:p>
                    <a:p>
                      <a:pPr marL="285750" indent="-285750" algn="just">
                        <a:buFontTx/>
                        <a:buChar char="-"/>
                      </a:pPr>
                      <a:r>
                        <a:rPr lang="en-GB" sz="1600" b="1" u="sng" baseline="0" dirty="0"/>
                        <a:t>Keeps plant cell turgid</a:t>
                      </a:r>
                      <a:endParaRPr lang="en-GB" sz="1600" b="1" u="sng" dirty="0"/>
                    </a:p>
                  </a:txBody>
                  <a:tcPr/>
                </a:tc>
                <a:extLst>
                  <a:ext uri="{0D108BD9-81ED-4DB2-BD59-A6C34878D82A}">
                    <a16:rowId xmlns:a16="http://schemas.microsoft.com/office/drawing/2014/main" val="10001"/>
                  </a:ext>
                </a:extLst>
              </a:tr>
            </a:tbl>
          </a:graphicData>
        </a:graphic>
      </p:graphicFrame>
      <p:pic>
        <p:nvPicPr>
          <p:cNvPr id="12" name="Picture 4" descr="http://qcpages.qc.cuny.edu/~esornberger100/PlantCell.jpg"/>
          <p:cNvPicPr>
            <a:picLocks noChangeAspect="1" noChangeArrowheads="1"/>
          </p:cNvPicPr>
          <p:nvPr/>
        </p:nvPicPr>
        <p:blipFill rotWithShape="1">
          <a:blip r:embed="rId2">
            <a:extLst>
              <a:ext uri="{28A0092B-C50C-407E-A947-70E740481C1C}">
                <a14:useLocalDpi xmlns:a14="http://schemas.microsoft.com/office/drawing/2010/main" val="0"/>
              </a:ext>
            </a:extLst>
          </a:blip>
          <a:srcRect l="5561" t="9020" b="14311"/>
          <a:stretch/>
        </p:blipFill>
        <p:spPr bwMode="auto">
          <a:xfrm>
            <a:off x="7056081" y="733924"/>
            <a:ext cx="2595947" cy="279241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tatic.memrise.com/uploads/mems/output/5243254-1405032150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082" y="1126036"/>
            <a:ext cx="4714875"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793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159557035"/>
              </p:ext>
            </p:extLst>
          </p:nvPr>
        </p:nvGraphicFramePr>
        <p:xfrm>
          <a:off x="713872" y="3720995"/>
          <a:ext cx="9001000" cy="290068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C</a:t>
                      </a:r>
                      <a:r>
                        <a:rPr lang="en-GB" sz="1600" baseline="0"/>
                        <a:t>ell wall</a:t>
                      </a:r>
                      <a:endParaRPr lang="en-GB" sz="1600"/>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dirty="0"/>
                        <a:t>In plants</a:t>
                      </a:r>
                      <a:r>
                        <a:rPr lang="en-GB" sz="1600" baseline="0" dirty="0"/>
                        <a:t> is made of cellulose.</a:t>
                      </a:r>
                    </a:p>
                    <a:p>
                      <a:pPr marL="285750" indent="-285750" algn="just">
                        <a:buFontTx/>
                        <a:buChar char="-"/>
                      </a:pPr>
                      <a:endParaRPr lang="en-GB" sz="1600" baseline="0" dirty="0"/>
                    </a:p>
                    <a:p>
                      <a:pPr marL="285750" indent="-285750" algn="just">
                        <a:buFontTx/>
                        <a:buChar char="-"/>
                      </a:pPr>
                      <a:r>
                        <a:rPr lang="en-GB" sz="1600" baseline="0" dirty="0"/>
                        <a:t>In fungi is made of chitin</a:t>
                      </a:r>
                    </a:p>
                    <a:p>
                      <a:pPr marL="285750" indent="-285750" algn="just">
                        <a:buFontTx/>
                        <a:buChar char="-"/>
                      </a:pPr>
                      <a:endParaRPr lang="en-GB" sz="1600" baseline="0" dirty="0"/>
                    </a:p>
                    <a:p>
                      <a:pPr marL="285750" indent="-285750" algn="just">
                        <a:buFontTx/>
                        <a:buChar char="-"/>
                      </a:pPr>
                      <a:r>
                        <a:rPr lang="en-GB" sz="1600" baseline="0" dirty="0"/>
                        <a:t>In prokaryotes is made of peptidoglycan</a:t>
                      </a:r>
                      <a:endParaRPr lang="en-GB" sz="1600" dirty="0"/>
                    </a:p>
                  </a:txBody>
                  <a:tcPr/>
                </a:tc>
                <a:tc>
                  <a:txBody>
                    <a:bodyPr/>
                    <a:lstStyle/>
                    <a:p>
                      <a:pPr marL="285750" indent="-285750" algn="just">
                        <a:buFontTx/>
                        <a:buChar char="-"/>
                      </a:pPr>
                      <a:r>
                        <a:rPr lang="en-GB" sz="1600" dirty="0"/>
                        <a:t>Not found in animal cells.</a:t>
                      </a:r>
                      <a:endParaRPr lang="en-GB" sz="1600" baseline="0" dirty="0"/>
                    </a:p>
                    <a:p>
                      <a:pPr marL="285750" indent="-285750" algn="just">
                        <a:buFontTx/>
                        <a:buChar char="-"/>
                      </a:pPr>
                      <a:endParaRPr lang="en-GB" sz="1600" baseline="0" dirty="0"/>
                    </a:p>
                    <a:p>
                      <a:pPr marL="285750" indent="-285750" algn="just">
                        <a:buFontTx/>
                        <a:buChar char="-"/>
                      </a:pPr>
                      <a:r>
                        <a:rPr lang="en-GB" sz="1600" dirty="0"/>
                        <a:t>Is strong and </a:t>
                      </a:r>
                      <a:r>
                        <a:rPr lang="en-GB" sz="1600" b="1" u="sng" dirty="0"/>
                        <a:t>prevents plant</a:t>
                      </a:r>
                      <a:r>
                        <a:rPr lang="en-GB" sz="1600" b="1" u="sng" baseline="0" dirty="0"/>
                        <a:t> cell from bursting.</a:t>
                      </a:r>
                    </a:p>
                    <a:p>
                      <a:pPr marL="285750" indent="-285750" algn="just">
                        <a:buFontTx/>
                        <a:buChar char="-"/>
                      </a:pPr>
                      <a:endParaRPr lang="en-GB" sz="1600" b="1" u="sng" baseline="0" dirty="0"/>
                    </a:p>
                    <a:p>
                      <a:pPr marL="285750" indent="-285750" algn="just">
                        <a:buFontTx/>
                        <a:buChar char="-"/>
                      </a:pPr>
                      <a:r>
                        <a:rPr lang="en-GB" sz="1600" b="1" u="sng" baseline="0" dirty="0"/>
                        <a:t>Provides strength and support</a:t>
                      </a:r>
                    </a:p>
                    <a:p>
                      <a:pPr marL="285750" indent="-285750" algn="just">
                        <a:buFontTx/>
                        <a:buChar char="-"/>
                      </a:pPr>
                      <a:r>
                        <a:rPr lang="en-GB" sz="1600" baseline="0" dirty="0"/>
                        <a:t>Maintains cell shape</a:t>
                      </a:r>
                    </a:p>
                    <a:p>
                      <a:pPr marL="285750" indent="-285750" algn="just">
                        <a:buFontTx/>
                        <a:buChar char="-"/>
                      </a:pPr>
                      <a:r>
                        <a:rPr lang="en-GB" sz="1600" baseline="0" dirty="0"/>
                        <a:t>Is </a:t>
                      </a:r>
                      <a:r>
                        <a:rPr lang="en-GB" sz="1600" b="1" u="sng" baseline="0" dirty="0"/>
                        <a:t>freely permeable</a:t>
                      </a:r>
                    </a:p>
                    <a:p>
                      <a:pPr marL="285750" indent="-285750" algn="just">
                        <a:buFontTx/>
                        <a:buChar char="-"/>
                      </a:pPr>
                      <a:endParaRPr lang="en-GB" sz="1600" b="1" u="sng" baseline="0" dirty="0"/>
                    </a:p>
                    <a:p>
                      <a:pPr marL="285750" indent="-285750" algn="just">
                        <a:buFontTx/>
                        <a:buChar char="-"/>
                      </a:pPr>
                      <a:endParaRPr lang="en-GB" sz="1600" baseline="0" dirty="0"/>
                    </a:p>
                  </a:txBody>
                  <a:tcPr/>
                </a:tc>
                <a:extLst>
                  <a:ext uri="{0D108BD9-81ED-4DB2-BD59-A6C34878D82A}">
                    <a16:rowId xmlns:a16="http://schemas.microsoft.com/office/drawing/2014/main" val="10001"/>
                  </a:ext>
                </a:extLst>
              </a:tr>
            </a:tbl>
          </a:graphicData>
        </a:graphic>
      </p:graphicFrame>
      <p:pic>
        <p:nvPicPr>
          <p:cNvPr id="9218" name="Picture 2" descr="https://www.ru.ac.za/media/rhodesuniversity/content/emu/images/LS%20bacterium%20copy-599x2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537" y="545187"/>
            <a:ext cx="4442860" cy="1728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0" name="Picture 4" descr="http://www.yellowtang.org/images/plant_central_3_c_ph_7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65" y="113139"/>
            <a:ext cx="409575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666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030990" y="4346923"/>
          <a:ext cx="9001000" cy="241300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Centrioles</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dirty="0"/>
                        <a:t>Consist of bundles of microtubules (small</a:t>
                      </a:r>
                      <a:r>
                        <a:rPr lang="en-GB" sz="1600" baseline="0" dirty="0"/>
                        <a:t> tubes) which are stuck together to give a fibre/rope like substance.</a:t>
                      </a:r>
                      <a:endParaRPr lang="en-GB" sz="1600" dirty="0"/>
                    </a:p>
                  </a:txBody>
                  <a:tcPr/>
                </a:tc>
                <a:tc>
                  <a:txBody>
                    <a:bodyPr/>
                    <a:lstStyle/>
                    <a:p>
                      <a:pPr marL="285750" indent="-285750" algn="just">
                        <a:buFontTx/>
                        <a:buChar char="-"/>
                      </a:pPr>
                      <a:r>
                        <a:rPr lang="en-GB" sz="1600" dirty="0"/>
                        <a:t>Before cell division, spindles come up of the ends which attach to chromosomes and pull</a:t>
                      </a:r>
                      <a:r>
                        <a:rPr lang="en-GB" sz="1600" baseline="0" dirty="0"/>
                        <a:t> them to opposite poles (ends) of the cell.</a:t>
                      </a:r>
                    </a:p>
                    <a:p>
                      <a:pPr marL="285750" indent="-285750" algn="just">
                        <a:buFontTx/>
                        <a:buChar char="-"/>
                      </a:pPr>
                      <a:endParaRPr lang="en-GB" sz="1600" baseline="0" dirty="0"/>
                    </a:p>
                    <a:p>
                      <a:pPr marL="285750" indent="-285750" algn="just">
                        <a:buFontTx/>
                        <a:buChar char="-"/>
                      </a:pPr>
                      <a:r>
                        <a:rPr lang="en-GB" sz="1600" dirty="0"/>
                        <a:t>Microtubules</a:t>
                      </a:r>
                      <a:r>
                        <a:rPr lang="en-GB" sz="1600" baseline="0" dirty="0"/>
                        <a:t> from centrioles sprout out from cell surface membrane to form cilia and undulipodia.</a:t>
                      </a:r>
                      <a:endParaRPr lang="en-GB" sz="1600" dirty="0"/>
                    </a:p>
                  </a:txBody>
                  <a:tcPr/>
                </a:tc>
                <a:extLst>
                  <a:ext uri="{0D108BD9-81ED-4DB2-BD59-A6C34878D82A}">
                    <a16:rowId xmlns:a16="http://schemas.microsoft.com/office/drawing/2014/main" val="10001"/>
                  </a:ext>
                </a:extLst>
              </a:tr>
            </a:tbl>
          </a:graphicData>
        </a:graphic>
      </p:graphicFrame>
      <p:pic>
        <p:nvPicPr>
          <p:cNvPr id="7170" name="Picture 2" descr="http://thecellorganelles.weebly.com/uploads/8/9/2/6/8926272/10405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57" y="1819127"/>
            <a:ext cx="3191662" cy="252779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biosci.ohio-state.edu/~hafisk/Images/Figure_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724" y="314475"/>
            <a:ext cx="4762500" cy="2552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http://creationrev.wpengine.netdna-cdn.com/wp-content/uploads/2010/12/centriole-mito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292" y="242467"/>
            <a:ext cx="2299064" cy="1724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FB9337-065E-415B-8271-50F4B649966F}"/>
              </a:ext>
            </a:extLst>
          </p:cNvPr>
          <p:cNvSpPr txBox="1"/>
          <p:nvPr/>
        </p:nvSpPr>
        <p:spPr>
          <a:xfrm>
            <a:off x="5097643" y="3159334"/>
            <a:ext cx="4703595" cy="461665"/>
          </a:xfrm>
          <a:prstGeom prst="rect">
            <a:avLst/>
          </a:prstGeom>
          <a:noFill/>
        </p:spPr>
        <p:txBody>
          <a:bodyPr wrap="none" rtlCol="0">
            <a:spAutoFit/>
          </a:bodyPr>
          <a:lstStyle/>
          <a:p>
            <a:r>
              <a:rPr lang="en-GB" sz="2400" dirty="0">
                <a:highlight>
                  <a:srgbClr val="FFFF00"/>
                </a:highlight>
              </a:rPr>
              <a:t>NOT FOUND IN PLANT CELLS!!</a:t>
            </a:r>
          </a:p>
        </p:txBody>
      </p:sp>
    </p:spTree>
    <p:extLst>
      <p:ext uri="{BB962C8B-B14F-4D97-AF65-F5344CB8AC3E}">
        <p14:creationId xmlns:p14="http://schemas.microsoft.com/office/powerpoint/2010/main" val="3314359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4655840" y="2276873"/>
            <a:ext cx="4578896" cy="1523291"/>
          </a:xfrm>
        </p:spPr>
        <p:txBody>
          <a:bodyPr vert="horz" lIns="68580" tIns="34290" rIns="68580" bIns="34290" rtlCol="0" anchor="b">
            <a:normAutofit/>
          </a:bodyPr>
          <a:lstStyle/>
          <a:p>
            <a:pPr>
              <a:lnSpc>
                <a:spcPct val="90000"/>
              </a:lnSpc>
            </a:pPr>
            <a:r>
              <a:rPr lang="en-US" sz="4500">
                <a:solidFill>
                  <a:srgbClr val="FFFFFF"/>
                </a:solidFill>
              </a:rPr>
              <a:t>Urea   </a:t>
            </a:r>
          </a:p>
        </p:txBody>
      </p:sp>
    </p:spTree>
    <p:extLst>
      <p:ext uri="{BB962C8B-B14F-4D97-AF65-F5344CB8AC3E}">
        <p14:creationId xmlns:p14="http://schemas.microsoft.com/office/powerpoint/2010/main" val="19834202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82322030"/>
              </p:ext>
            </p:extLst>
          </p:nvPr>
        </p:nvGraphicFramePr>
        <p:xfrm>
          <a:off x="913544" y="3354186"/>
          <a:ext cx="9001000" cy="290068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a:t>Chloroplasts</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baseline="0"/>
                        <a:t>Found in plant cells and some </a:t>
                      </a:r>
                      <a:r>
                        <a:rPr lang="en-GB" sz="1600" baseline="0" err="1"/>
                        <a:t>protoctists</a:t>
                      </a:r>
                      <a:r>
                        <a:rPr lang="en-GB" sz="1600" baseline="0"/>
                        <a:t>.</a:t>
                      </a:r>
                    </a:p>
                    <a:p>
                      <a:pPr marL="285750" indent="-285750" algn="just">
                        <a:buFontTx/>
                        <a:buChar char="-"/>
                      </a:pPr>
                      <a:endParaRPr lang="en-GB" sz="1600" baseline="0"/>
                    </a:p>
                    <a:p>
                      <a:pPr marL="285750" indent="-285750" algn="just">
                        <a:buFontTx/>
                        <a:buChar char="-"/>
                      </a:pPr>
                      <a:r>
                        <a:rPr lang="en-GB" sz="1600" baseline="0"/>
                        <a:t>Surrounded by double membrane</a:t>
                      </a:r>
                    </a:p>
                    <a:p>
                      <a:pPr marL="285750" indent="-285750" algn="just">
                        <a:buFontTx/>
                        <a:buChar char="-"/>
                      </a:pPr>
                      <a:endParaRPr lang="en-GB" sz="1600" baseline="0"/>
                    </a:p>
                    <a:p>
                      <a:pPr marL="285750" indent="-285750" algn="just">
                        <a:buFontTx/>
                        <a:buChar char="-"/>
                      </a:pPr>
                      <a:r>
                        <a:rPr lang="en-GB" sz="1600" baseline="0"/>
                        <a:t>Contain stacks of flattened stacks called thylakoids which contain chlorophyll.</a:t>
                      </a:r>
                    </a:p>
                    <a:p>
                      <a:pPr marL="285750" indent="-285750" algn="just">
                        <a:buFontTx/>
                        <a:buChar char="-"/>
                      </a:pPr>
                      <a:endParaRPr lang="en-GB" sz="1600" baseline="0"/>
                    </a:p>
                    <a:p>
                      <a:pPr marL="285750" indent="-285750" algn="just">
                        <a:buFontTx/>
                        <a:buChar char="-"/>
                      </a:pPr>
                      <a:r>
                        <a:rPr lang="en-GB" sz="1600" baseline="0"/>
                        <a:t>Fluid filled matrix is called stroma.</a:t>
                      </a:r>
                    </a:p>
                    <a:p>
                      <a:pPr marL="285750" indent="-285750" algn="just">
                        <a:buFontTx/>
                        <a:buChar char="-"/>
                      </a:pPr>
                      <a:endParaRPr lang="en-GB" sz="1600" baseline="0"/>
                    </a:p>
                    <a:p>
                      <a:pPr marL="285750" indent="-285750" algn="just">
                        <a:buFontTx/>
                        <a:buChar char="-"/>
                      </a:pPr>
                      <a:r>
                        <a:rPr lang="en-GB" sz="1600" baseline="0"/>
                        <a:t>Contain their own DNA and starch grains.</a:t>
                      </a:r>
                      <a:endParaRPr lang="en-GB" sz="1600"/>
                    </a:p>
                  </a:txBody>
                  <a:tcPr/>
                </a:tc>
                <a:tc>
                  <a:txBody>
                    <a:bodyPr/>
                    <a:lstStyle/>
                    <a:p>
                      <a:pPr marL="285750" indent="-285750" algn="just">
                        <a:buFontTx/>
                        <a:buChar char="-"/>
                      </a:pPr>
                      <a:r>
                        <a:rPr lang="en-GB" sz="1600" b="1" u="sng" dirty="0"/>
                        <a:t>Site of photosynthesis</a:t>
                      </a:r>
                      <a:r>
                        <a:rPr lang="en-GB" sz="1600" dirty="0"/>
                        <a:t>.</a:t>
                      </a:r>
                    </a:p>
                    <a:p>
                      <a:pPr marL="285750" indent="-285750" algn="just">
                        <a:buFontTx/>
                        <a:buChar char="-"/>
                      </a:pPr>
                      <a:endParaRPr lang="en-GB" sz="1600" baseline="0" dirty="0"/>
                    </a:p>
                    <a:p>
                      <a:pPr marL="285750" indent="-285750" algn="just">
                        <a:buFontTx/>
                        <a:buChar char="-"/>
                      </a:pPr>
                      <a:r>
                        <a:rPr lang="en-GB" sz="1600" baseline="0" dirty="0"/>
                        <a:t>1st stage of photosynthesis (light dependent stage) happens in thylakoid stack membranes, 2</a:t>
                      </a:r>
                      <a:r>
                        <a:rPr lang="en-GB" sz="1600" baseline="30000" dirty="0"/>
                        <a:t>nd</a:t>
                      </a:r>
                      <a:r>
                        <a:rPr lang="en-GB" sz="1600" baseline="0" dirty="0"/>
                        <a:t> stage of photosynthesis (light independent stage – fixation of carbon) happens in stroma.</a:t>
                      </a:r>
                    </a:p>
                    <a:p>
                      <a:pPr marL="285750" indent="-285750" algn="just">
                        <a:buFontTx/>
                        <a:buChar char="-"/>
                      </a:pPr>
                      <a:endParaRPr lang="en-GB" sz="1600" baseline="0" dirty="0"/>
                    </a:p>
                    <a:p>
                      <a:pPr marL="285750" indent="-285750" algn="just">
                        <a:buFontTx/>
                        <a:buChar char="-"/>
                      </a:pPr>
                      <a:endParaRPr lang="en-GB" sz="1600" dirty="0"/>
                    </a:p>
                  </a:txBody>
                  <a:tcPr/>
                </a:tc>
                <a:extLst>
                  <a:ext uri="{0D108BD9-81ED-4DB2-BD59-A6C34878D82A}">
                    <a16:rowId xmlns:a16="http://schemas.microsoft.com/office/drawing/2014/main" val="10001"/>
                  </a:ext>
                </a:extLst>
              </a:tr>
            </a:tbl>
          </a:graphicData>
        </a:graphic>
      </p:graphicFrame>
      <p:sp>
        <p:nvSpPr>
          <p:cNvPr id="9" name="TextBox 8"/>
          <p:cNvSpPr txBox="1"/>
          <p:nvPr/>
        </p:nvSpPr>
        <p:spPr>
          <a:xfrm>
            <a:off x="5810088" y="757830"/>
            <a:ext cx="1428456"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Trebuchet MS" panose="020B0603020202020204"/>
                <a:ea typeface="+mn-ea"/>
                <a:cs typeface="+mn-cs"/>
              </a:rPr>
              <a:t>Led to the development of plant cells unique ability to synthesise own food (autotrophic)</a:t>
            </a:r>
          </a:p>
        </p:txBody>
      </p:sp>
      <p:pic>
        <p:nvPicPr>
          <p:cNvPr id="10242" name="Picture 2" descr="http://www.ftexploring.com/photopics/chlrplat3-50.gif"/>
          <p:cNvPicPr>
            <a:picLocks noChangeAspect="1" noChangeArrowheads="1"/>
          </p:cNvPicPr>
          <p:nvPr/>
        </p:nvPicPr>
        <p:blipFill rotWithShape="1">
          <a:blip r:embed="rId2">
            <a:extLst>
              <a:ext uri="{28A0092B-C50C-407E-A947-70E740481C1C}">
                <a14:useLocalDpi xmlns:a14="http://schemas.microsoft.com/office/drawing/2010/main" val="0"/>
              </a:ext>
            </a:extLst>
          </a:blip>
          <a:srcRect t="10835"/>
          <a:stretch/>
        </p:blipFill>
        <p:spPr bwMode="auto">
          <a:xfrm>
            <a:off x="1057560" y="617882"/>
            <a:ext cx="4620208" cy="22163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qcpages.qc.cuny.edu/~esornberger100/PlantCell.jpg"/>
          <p:cNvPicPr>
            <a:picLocks noChangeAspect="1" noChangeArrowheads="1"/>
          </p:cNvPicPr>
          <p:nvPr/>
        </p:nvPicPr>
        <p:blipFill rotWithShape="1">
          <a:blip r:embed="rId3">
            <a:extLst>
              <a:ext uri="{28A0092B-C50C-407E-A947-70E740481C1C}">
                <a14:useLocalDpi xmlns:a14="http://schemas.microsoft.com/office/drawing/2010/main" val="0"/>
              </a:ext>
            </a:extLst>
          </a:blip>
          <a:srcRect l="5561" t="9020" b="14311"/>
          <a:stretch/>
        </p:blipFill>
        <p:spPr bwMode="auto">
          <a:xfrm>
            <a:off x="7282584" y="473866"/>
            <a:ext cx="2595947" cy="279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83773677"/>
              </p:ext>
            </p:extLst>
          </p:nvPr>
        </p:nvGraphicFramePr>
        <p:xfrm>
          <a:off x="800994" y="2896284"/>
          <a:ext cx="9001000" cy="3144520"/>
        </p:xfrm>
        <a:graphic>
          <a:graphicData uri="http://schemas.openxmlformats.org/drawingml/2006/table">
            <a:tbl>
              <a:tblPr firstRow="1" bandRow="1">
                <a:tableStyleId>{5C22544A-7EE6-4342-B048-85BDC9FD1C3A}</a:tableStyleId>
              </a:tblPr>
              <a:tblGrid>
                <a:gridCol w="4500501">
                  <a:extLst>
                    <a:ext uri="{9D8B030D-6E8A-4147-A177-3AD203B41FA5}">
                      <a16:colId xmlns:a16="http://schemas.microsoft.com/office/drawing/2014/main" val="20000"/>
                    </a:ext>
                  </a:extLst>
                </a:gridCol>
                <a:gridCol w="4500499">
                  <a:extLst>
                    <a:ext uri="{9D8B030D-6E8A-4147-A177-3AD203B41FA5}">
                      <a16:colId xmlns:a16="http://schemas.microsoft.com/office/drawing/2014/main" val="20001"/>
                    </a:ext>
                  </a:extLst>
                </a:gridCol>
              </a:tblGrid>
              <a:tr h="370840">
                <a:tc>
                  <a:txBody>
                    <a:bodyPr/>
                    <a:lstStyle/>
                    <a:p>
                      <a:pPr algn="just"/>
                      <a:r>
                        <a:rPr lang="en-GB" sz="1600" dirty="0"/>
                        <a:t>Cytoskeleton</a:t>
                      </a:r>
                    </a:p>
                  </a:txBody>
                  <a:tcPr/>
                </a:tc>
                <a:tc>
                  <a:txBody>
                    <a:bodyPr/>
                    <a:lstStyle/>
                    <a:p>
                      <a:pPr algn="just"/>
                      <a:endParaRPr lang="en-GB" sz="1600"/>
                    </a:p>
                  </a:txBody>
                  <a:tcPr/>
                </a:tc>
                <a:extLst>
                  <a:ext uri="{0D108BD9-81ED-4DB2-BD59-A6C34878D82A}">
                    <a16:rowId xmlns:a16="http://schemas.microsoft.com/office/drawing/2014/main" val="10000"/>
                  </a:ext>
                </a:extLst>
              </a:tr>
              <a:tr h="370840">
                <a:tc>
                  <a:txBody>
                    <a:bodyPr/>
                    <a:lstStyle/>
                    <a:p>
                      <a:pPr marL="285750" indent="-285750" algn="just">
                        <a:buFontTx/>
                        <a:buChar char="-"/>
                      </a:pPr>
                      <a:r>
                        <a:rPr lang="en-GB" sz="1600" dirty="0"/>
                        <a:t>Network of proteins criss-crossing</a:t>
                      </a:r>
                      <a:r>
                        <a:rPr lang="en-GB" sz="1600" baseline="0" dirty="0"/>
                        <a:t> through the cytoplasm.</a:t>
                      </a:r>
                    </a:p>
                    <a:p>
                      <a:pPr marL="285750" indent="-285750" algn="just">
                        <a:buFontTx/>
                        <a:buChar char="-"/>
                      </a:pPr>
                      <a:endParaRPr lang="en-GB" sz="1600" baseline="0" dirty="0"/>
                    </a:p>
                    <a:p>
                      <a:pPr marL="0" indent="0" algn="just">
                        <a:buFontTx/>
                        <a:buNone/>
                      </a:pPr>
                      <a:r>
                        <a:rPr lang="en-GB" sz="1600" baseline="0" dirty="0"/>
                        <a:t>Made from three parts</a:t>
                      </a:r>
                    </a:p>
                    <a:p>
                      <a:pPr marL="285750" indent="-285750" algn="just">
                        <a:buFont typeface="Arial" panose="020B0604020202020204" pitchFamily="34" charset="0"/>
                        <a:buChar char="•"/>
                      </a:pPr>
                      <a:r>
                        <a:rPr lang="en-GB" sz="1600" i="0" baseline="0" dirty="0"/>
                        <a:t>Microfilaments</a:t>
                      </a:r>
                    </a:p>
                    <a:p>
                      <a:pPr marL="285750" indent="-285750" algn="just">
                        <a:buFont typeface="Arial" panose="020B0604020202020204" pitchFamily="34" charset="0"/>
                        <a:buChar char="•"/>
                      </a:pPr>
                      <a:r>
                        <a:rPr lang="en-GB" sz="1600" i="0" baseline="0" dirty="0"/>
                        <a:t>Microtubules</a:t>
                      </a:r>
                    </a:p>
                    <a:p>
                      <a:pPr marL="285750" indent="-285750" algn="just">
                        <a:buFont typeface="Arial" panose="020B0604020202020204" pitchFamily="34" charset="0"/>
                        <a:buChar char="•"/>
                      </a:pPr>
                      <a:r>
                        <a:rPr lang="en-GB" sz="1600" i="0" baseline="0" dirty="0"/>
                        <a:t>intermediate fibres</a:t>
                      </a:r>
                    </a:p>
                  </a:txBody>
                  <a:tcPr/>
                </a:tc>
                <a:tc>
                  <a:txBody>
                    <a:bodyPr/>
                    <a:lstStyle/>
                    <a:p>
                      <a:pPr marL="285750" indent="-285750" algn="just">
                        <a:buFontTx/>
                        <a:buChar char="-"/>
                      </a:pPr>
                      <a:r>
                        <a:rPr lang="en-GB" sz="1600" dirty="0"/>
                        <a:t>Give </a:t>
                      </a:r>
                      <a:r>
                        <a:rPr lang="en-GB" sz="1600" b="1" u="sng" dirty="0"/>
                        <a:t>support and mechanical strength</a:t>
                      </a:r>
                      <a:r>
                        <a:rPr lang="en-GB" sz="1600" dirty="0"/>
                        <a:t>, keeps cell shape stable.</a:t>
                      </a:r>
                    </a:p>
                    <a:p>
                      <a:pPr marL="285750" indent="-285750" algn="just">
                        <a:buFontTx/>
                        <a:buChar char="-"/>
                      </a:pPr>
                      <a:endParaRPr lang="en-GB" sz="1600" baseline="0" dirty="0"/>
                    </a:p>
                    <a:p>
                      <a:pPr marL="285750" indent="-285750" algn="just">
                        <a:buFontTx/>
                        <a:buChar char="-"/>
                      </a:pPr>
                      <a:r>
                        <a:rPr lang="en-GB" sz="1600" dirty="0"/>
                        <a:t>Allows </a:t>
                      </a:r>
                      <a:r>
                        <a:rPr lang="en-GB" sz="1600" b="1" u="sng" dirty="0"/>
                        <a:t>cells to move</a:t>
                      </a:r>
                      <a:r>
                        <a:rPr lang="en-GB" sz="1600" dirty="0"/>
                        <a:t>.</a:t>
                      </a:r>
                    </a:p>
                    <a:p>
                      <a:pPr marL="285750" indent="-285750" algn="just">
                        <a:buFontTx/>
                        <a:buChar char="-"/>
                      </a:pPr>
                      <a:endParaRPr lang="en-GB" sz="1600" dirty="0"/>
                    </a:p>
                    <a:p>
                      <a:pPr marL="285750" indent="-285750" algn="l">
                        <a:buFontTx/>
                        <a:buChar char="-"/>
                      </a:pPr>
                      <a:r>
                        <a:rPr lang="en-GB" sz="1600" dirty="0"/>
                        <a:t>Act as tracks for organelles</a:t>
                      </a:r>
                      <a:r>
                        <a:rPr lang="en-GB" sz="1600" b="1" dirty="0"/>
                        <a:t>. </a:t>
                      </a:r>
                      <a:r>
                        <a:rPr lang="en-GB" sz="1600" b="1" u="sng" dirty="0"/>
                        <a:t>Organelles</a:t>
                      </a:r>
                      <a:r>
                        <a:rPr lang="en-GB" sz="1600" b="1" u="sng" baseline="0" dirty="0"/>
                        <a:t> attach and get moved to different parts of the cell </a:t>
                      </a:r>
                      <a:r>
                        <a:rPr lang="en-GB" sz="1600" baseline="0" dirty="0"/>
                        <a:t>(like a train line).</a:t>
                      </a:r>
                    </a:p>
                    <a:p>
                      <a:pPr marL="285750" indent="-285750" algn="just">
                        <a:buFontTx/>
                        <a:buChar char="-"/>
                      </a:pPr>
                      <a:endParaRPr lang="en-GB" sz="1600" baseline="0" dirty="0"/>
                    </a:p>
                    <a:p>
                      <a:pPr marL="285750" indent="-285750" algn="just">
                        <a:buFontTx/>
                        <a:buChar char="-"/>
                      </a:pPr>
                      <a:r>
                        <a:rPr lang="en-GB" sz="1600" baseline="0" dirty="0"/>
                        <a:t>Anchors the nucleus in the cytoplasm.</a:t>
                      </a:r>
                    </a:p>
                    <a:p>
                      <a:pPr marL="285750" indent="-285750" algn="just">
                        <a:buFontTx/>
                        <a:buChar char="-"/>
                      </a:pPr>
                      <a:endParaRPr lang="en-GB" sz="1600" dirty="0"/>
                    </a:p>
                  </a:txBody>
                  <a:tcPr/>
                </a:tc>
                <a:extLst>
                  <a:ext uri="{0D108BD9-81ED-4DB2-BD59-A6C34878D82A}">
                    <a16:rowId xmlns:a16="http://schemas.microsoft.com/office/drawing/2014/main" val="10001"/>
                  </a:ext>
                </a:extLst>
              </a:tr>
            </a:tbl>
          </a:graphicData>
        </a:graphic>
      </p:graphicFrame>
      <p:pic>
        <p:nvPicPr>
          <p:cNvPr id="8194" name="Picture 2" descr="http://alevelnotes.com/content_images/i26_i23_ch1_cyto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6" y="189170"/>
            <a:ext cx="3936578" cy="2485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http://c3fd247798cf88ead658-efb7b8a40ae984d5ce8cbafce656509e.r26.cf2.rackcdn.com/FFDB783F-D3E6-48E4-AE89-F9636E198BD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7578" y="190563"/>
            <a:ext cx="3312368" cy="2484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2580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69330884"/>
              </p:ext>
            </p:extLst>
          </p:nvPr>
        </p:nvGraphicFramePr>
        <p:xfrm>
          <a:off x="608073" y="3775038"/>
          <a:ext cx="9581738" cy="2647663"/>
        </p:xfrm>
        <a:graphic>
          <a:graphicData uri="http://schemas.openxmlformats.org/drawingml/2006/table">
            <a:tbl>
              <a:tblPr firstRow="1" bandRow="1">
                <a:tableStyleId>{5C22544A-7EE6-4342-B048-85BDC9FD1C3A}</a:tableStyleId>
              </a:tblPr>
              <a:tblGrid>
                <a:gridCol w="4790870">
                  <a:extLst>
                    <a:ext uri="{9D8B030D-6E8A-4147-A177-3AD203B41FA5}">
                      <a16:colId xmlns:a16="http://schemas.microsoft.com/office/drawing/2014/main" val="20000"/>
                    </a:ext>
                  </a:extLst>
                </a:gridCol>
                <a:gridCol w="4790868">
                  <a:extLst>
                    <a:ext uri="{9D8B030D-6E8A-4147-A177-3AD203B41FA5}">
                      <a16:colId xmlns:a16="http://schemas.microsoft.com/office/drawing/2014/main" val="20001"/>
                    </a:ext>
                  </a:extLst>
                </a:gridCol>
              </a:tblGrid>
              <a:tr h="406904">
                <a:tc>
                  <a:txBody>
                    <a:bodyPr/>
                    <a:lstStyle/>
                    <a:p>
                      <a:pPr algn="just"/>
                      <a:r>
                        <a:rPr lang="en-GB" sz="1600"/>
                        <a:t>Cilia (undulipodia)</a:t>
                      </a:r>
                    </a:p>
                  </a:txBody>
                  <a:tcPr/>
                </a:tc>
                <a:tc>
                  <a:txBody>
                    <a:bodyPr/>
                    <a:lstStyle/>
                    <a:p>
                      <a:pPr algn="just"/>
                      <a:endParaRPr lang="en-GB" sz="1600"/>
                    </a:p>
                  </a:txBody>
                  <a:tcPr/>
                </a:tc>
                <a:extLst>
                  <a:ext uri="{0D108BD9-81ED-4DB2-BD59-A6C34878D82A}">
                    <a16:rowId xmlns:a16="http://schemas.microsoft.com/office/drawing/2014/main" val="10000"/>
                  </a:ext>
                </a:extLst>
              </a:tr>
              <a:tr h="2240759">
                <a:tc>
                  <a:txBody>
                    <a:bodyPr/>
                    <a:lstStyle/>
                    <a:p>
                      <a:pPr marL="285750" indent="-285750" algn="just">
                        <a:buFontTx/>
                        <a:buChar char="-"/>
                      </a:pPr>
                      <a:r>
                        <a:rPr lang="en-GB" sz="1600" baseline="0"/>
                        <a:t>Protrusions from all cells, surrounded by cell surface membrane.</a:t>
                      </a:r>
                    </a:p>
                    <a:p>
                      <a:pPr marL="285750" indent="-285750" algn="just">
                        <a:buFontTx/>
                        <a:buChar char="-"/>
                      </a:pPr>
                      <a:endParaRPr lang="en-GB" sz="1600" baseline="0"/>
                    </a:p>
                    <a:p>
                      <a:pPr marL="285750" indent="-285750" algn="just">
                        <a:buFontTx/>
                        <a:buChar char="-"/>
                      </a:pPr>
                      <a:r>
                        <a:rPr lang="en-GB" sz="1600" baseline="0"/>
                        <a:t>Formed from centrioles</a:t>
                      </a:r>
                    </a:p>
                    <a:p>
                      <a:pPr marL="285750" indent="-285750" algn="just">
                        <a:buFontTx/>
                        <a:buChar char="-"/>
                      </a:pPr>
                      <a:endParaRPr lang="en-GB" sz="1600" baseline="0"/>
                    </a:p>
                    <a:p>
                      <a:pPr marL="285750" indent="-285750" algn="just">
                        <a:buFontTx/>
                        <a:buChar char="-"/>
                      </a:pPr>
                      <a:r>
                        <a:rPr lang="en-GB" sz="1600" baseline="0"/>
                        <a:t>Contain microtubules</a:t>
                      </a:r>
                      <a:endParaRPr lang="en-GB" sz="1600"/>
                    </a:p>
                  </a:txBody>
                  <a:tcPr/>
                </a:tc>
                <a:tc>
                  <a:txBody>
                    <a:bodyPr/>
                    <a:lstStyle/>
                    <a:p>
                      <a:pPr marL="285750" indent="-285750" algn="just">
                        <a:buFontTx/>
                        <a:buChar char="-"/>
                      </a:pPr>
                      <a:r>
                        <a:rPr lang="en-GB" sz="1600" dirty="0"/>
                        <a:t>E.g.</a:t>
                      </a:r>
                      <a:r>
                        <a:rPr lang="en-GB" sz="1600" baseline="0" dirty="0"/>
                        <a:t> cilia on epithelial cells</a:t>
                      </a:r>
                    </a:p>
                    <a:p>
                      <a:pPr marL="285750" indent="-285750" algn="just">
                        <a:buFontTx/>
                        <a:buChar char="-"/>
                      </a:pPr>
                      <a:endParaRPr lang="en-GB" sz="1600" baseline="0" dirty="0"/>
                    </a:p>
                    <a:p>
                      <a:pPr marL="285750" indent="-285750" algn="just">
                        <a:buFontTx/>
                        <a:buChar char="-"/>
                      </a:pPr>
                      <a:r>
                        <a:rPr lang="en-GB" sz="1600" baseline="0" dirty="0"/>
                        <a:t>Single cilia act as an antenna, detecting immediate surrounding environment.</a:t>
                      </a:r>
                    </a:p>
                    <a:p>
                      <a:pPr marL="285750" indent="-285750" algn="just">
                        <a:buFontTx/>
                        <a:buChar char="-"/>
                      </a:pPr>
                      <a:endParaRPr lang="en-GB" sz="1600" baseline="0" dirty="0"/>
                    </a:p>
                    <a:p>
                      <a:pPr marL="285750" indent="-285750" algn="just">
                        <a:buFontTx/>
                        <a:buChar char="-"/>
                      </a:pPr>
                      <a:r>
                        <a:rPr lang="en-GB" sz="1600" dirty="0"/>
                        <a:t>Sperm</a:t>
                      </a:r>
                      <a:r>
                        <a:rPr lang="en-GB" sz="1600" baseline="0" dirty="0"/>
                        <a:t>atozoon (sperm cells) have an undulipodia (long cilium), enabling movement.</a:t>
                      </a:r>
                      <a:endParaRPr lang="en-GB" sz="1600" dirty="0"/>
                    </a:p>
                  </a:txBody>
                  <a:tcPr/>
                </a:tc>
                <a:extLst>
                  <a:ext uri="{0D108BD9-81ED-4DB2-BD59-A6C34878D82A}">
                    <a16:rowId xmlns:a16="http://schemas.microsoft.com/office/drawing/2014/main" val="10001"/>
                  </a:ext>
                </a:extLst>
              </a:tr>
            </a:tbl>
          </a:graphicData>
        </a:graphic>
      </p:graphicFrame>
      <p:pic>
        <p:nvPicPr>
          <p:cNvPr id="7170" name="Picture 2" descr="https://upload.wikimedia.org/wikipedia/commons/thumb/a/a7/Flagellum-beating.svg/2000px-Flagellum-beating.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566"/>
          <a:stretch/>
        </p:blipFill>
        <p:spPr bwMode="auto">
          <a:xfrm>
            <a:off x="868829" y="-120864"/>
            <a:ext cx="5444364" cy="35701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3.bp.blogspot.com/-tz1yFGJqOrI/VNLpk5g-gfI/AAAAAAAADdc/3PdcQF6UbhM/s1600/5-cilium%2Balfalfa.jpg"/>
          <p:cNvPicPr>
            <a:picLocks noChangeAspect="1" noChangeArrowheads="1"/>
          </p:cNvPicPr>
          <p:nvPr/>
        </p:nvPicPr>
        <p:blipFill rotWithShape="1">
          <a:blip r:embed="rId3">
            <a:extLst>
              <a:ext uri="{28A0092B-C50C-407E-A947-70E740481C1C}">
                <a14:useLocalDpi xmlns:a14="http://schemas.microsoft.com/office/drawing/2010/main" val="0"/>
              </a:ext>
            </a:extLst>
          </a:blip>
          <a:srcRect l="8014" r="51916"/>
          <a:stretch/>
        </p:blipFill>
        <p:spPr bwMode="auto">
          <a:xfrm>
            <a:off x="7380218" y="876271"/>
            <a:ext cx="1584176" cy="2514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994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F0E6-B7F8-BC6E-2847-73759DC0E6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1202DAB-6F6F-E27D-49F1-D0F831A88EBE}"/>
              </a:ext>
            </a:extLst>
          </p:cNvPr>
          <p:cNvSpPr>
            <a:spLocks noGrp="1"/>
          </p:cNvSpPr>
          <p:nvPr>
            <p:ph idx="1"/>
          </p:nvPr>
        </p:nvSpPr>
        <p:spPr/>
        <p:txBody>
          <a:bodyPr/>
          <a:lstStyle/>
          <a:p>
            <a:r>
              <a:rPr lang="en-GB" dirty="0"/>
              <a:t>Make a pack of the names of each organelle – the person takes a card and must talk to partner for 30 seconds about it</a:t>
            </a:r>
          </a:p>
          <a:p>
            <a:endParaRPr lang="en-GB" dirty="0"/>
          </a:p>
          <a:p>
            <a:r>
              <a:rPr lang="en-GB" dirty="0"/>
              <a:t>Partner then does the same </a:t>
            </a:r>
          </a:p>
        </p:txBody>
      </p:sp>
    </p:spTree>
    <p:extLst>
      <p:ext uri="{BB962C8B-B14F-4D97-AF65-F5344CB8AC3E}">
        <p14:creationId xmlns:p14="http://schemas.microsoft.com/office/powerpoint/2010/main" val="7086514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the source image">
            <a:extLst>
              <a:ext uri="{FF2B5EF4-FFF2-40B4-BE49-F238E27FC236}">
                <a16:creationId xmlns:a16="http://schemas.microsoft.com/office/drawing/2014/main" id="{68953B25-CB22-4E3E-97EA-85FF6249A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 y="1"/>
            <a:ext cx="12188164" cy="6882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54D56C-1C00-432D-B49A-17163B6DA19F}"/>
              </a:ext>
            </a:extLst>
          </p:cNvPr>
          <p:cNvSpPr txBox="1"/>
          <p:nvPr/>
        </p:nvSpPr>
        <p:spPr>
          <a:xfrm>
            <a:off x="2293034" y="1962443"/>
            <a:ext cx="7148145" cy="1938992"/>
          </a:xfrm>
          <a:prstGeom prst="rect">
            <a:avLst/>
          </a:prstGeom>
          <a:noFill/>
        </p:spPr>
        <p:txBody>
          <a:bodyPr wrap="square">
            <a:spAutoFit/>
          </a:bodyPr>
          <a:lstStyle/>
          <a:p>
            <a:pPr marL="0" indent="0" algn="ctr">
              <a:buNone/>
            </a:pPr>
            <a:r>
              <a:rPr lang="en-GB" sz="4000" dirty="0">
                <a:highlight>
                  <a:srgbClr val="FFFF00"/>
                </a:highlight>
              </a:rPr>
              <a:t>You will be speeding dating using your information once complete!!</a:t>
            </a:r>
          </a:p>
        </p:txBody>
      </p:sp>
    </p:spTree>
    <p:extLst>
      <p:ext uri="{BB962C8B-B14F-4D97-AF65-F5344CB8AC3E}">
        <p14:creationId xmlns:p14="http://schemas.microsoft.com/office/powerpoint/2010/main" val="40305292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modern cell work?</a:t>
            </a:r>
          </a:p>
        </p:txBody>
      </p:sp>
      <p:sp>
        <p:nvSpPr>
          <p:cNvPr id="3" name="Content Placeholder 2"/>
          <p:cNvSpPr>
            <a:spLocks noGrp="1"/>
          </p:cNvSpPr>
          <p:nvPr>
            <p:ph idx="1"/>
          </p:nvPr>
        </p:nvSpPr>
        <p:spPr>
          <a:xfrm>
            <a:off x="1981200" y="1282695"/>
            <a:ext cx="7620000" cy="4800600"/>
          </a:xfrm>
        </p:spPr>
        <p:txBody>
          <a:bodyPr/>
          <a:lstStyle/>
          <a:p>
            <a:pPr marL="114300" indent="0">
              <a:buNone/>
            </a:pPr>
            <a:r>
              <a:rPr lang="en-US"/>
              <a:t>https://www.youtube.com/watch?v=JufLDxmCwB0</a:t>
            </a:r>
          </a:p>
        </p:txBody>
      </p:sp>
      <p:pic>
        <p:nvPicPr>
          <p:cNvPr id="4" name="Picture 34" descr="Pat - 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772841"/>
            <a:ext cx="8050212" cy="4927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057983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3BDB-C5F3-44C2-BE2C-697E99C4BCF6}"/>
              </a:ext>
            </a:extLst>
          </p:cNvPr>
          <p:cNvSpPr>
            <a:spLocks noGrp="1"/>
          </p:cNvSpPr>
          <p:nvPr>
            <p:ph type="title"/>
          </p:nvPr>
        </p:nvSpPr>
        <p:spPr/>
        <p:txBody>
          <a:bodyPr/>
          <a:lstStyle/>
          <a:p>
            <a:r>
              <a:rPr lang="en-GB"/>
              <a:t>Next lesson we will see how each ultrastructure interreacts with each other</a:t>
            </a:r>
          </a:p>
        </p:txBody>
      </p:sp>
      <p:sp>
        <p:nvSpPr>
          <p:cNvPr id="3" name="Content Placeholder 2">
            <a:extLst>
              <a:ext uri="{FF2B5EF4-FFF2-40B4-BE49-F238E27FC236}">
                <a16:creationId xmlns:a16="http://schemas.microsoft.com/office/drawing/2014/main" id="{F76BD7E5-D37B-4147-BBE4-E0E7E5416D6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5096123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Teach each other… organelles</a:t>
            </a:r>
            <a:endParaRPr lang="en-GB"/>
          </a:p>
        </p:txBody>
      </p:sp>
      <p:sp>
        <p:nvSpPr>
          <p:cNvPr id="32771" name="Rectangle 3"/>
          <p:cNvSpPr>
            <a:spLocks noGrp="1" noChangeArrowheads="1"/>
          </p:cNvSpPr>
          <p:nvPr>
            <p:ph type="body" sz="half" idx="1"/>
          </p:nvPr>
        </p:nvSpPr>
        <p:spPr>
          <a:xfrm>
            <a:off x="677334" y="1331861"/>
            <a:ext cx="5885184" cy="3845024"/>
          </a:xfrm>
        </p:spPr>
        <p:txBody>
          <a:bodyPr>
            <a:noAutofit/>
          </a:bodyPr>
          <a:lstStyle/>
          <a:p>
            <a:r>
              <a:rPr lang="en-US" sz="2400">
                <a:latin typeface="+mj-lt"/>
              </a:rPr>
              <a:t>Nucleus</a:t>
            </a:r>
          </a:p>
          <a:p>
            <a:r>
              <a:rPr lang="en-US" sz="2400">
                <a:latin typeface="+mj-lt"/>
              </a:rPr>
              <a:t>Endoplasmic reticulum (rough and smooth)</a:t>
            </a:r>
          </a:p>
          <a:p>
            <a:r>
              <a:rPr lang="en-US" sz="2400">
                <a:latin typeface="+mj-lt"/>
              </a:rPr>
              <a:t>Golgi Body</a:t>
            </a:r>
          </a:p>
          <a:p>
            <a:r>
              <a:rPr lang="en-US" sz="2400">
                <a:latin typeface="+mj-lt"/>
              </a:rPr>
              <a:t>Ribosome</a:t>
            </a:r>
          </a:p>
          <a:p>
            <a:r>
              <a:rPr lang="en-US" sz="2400">
                <a:latin typeface="+mj-lt"/>
              </a:rPr>
              <a:t>Lysosome</a:t>
            </a:r>
          </a:p>
          <a:p>
            <a:r>
              <a:rPr lang="en-US" sz="2400">
                <a:latin typeface="+mj-lt"/>
              </a:rPr>
              <a:t>Chloroplast and mitochondria</a:t>
            </a:r>
          </a:p>
          <a:p>
            <a:r>
              <a:rPr lang="en-US" sz="2400">
                <a:latin typeface="+mj-lt"/>
              </a:rPr>
              <a:t>Vacuole</a:t>
            </a:r>
          </a:p>
          <a:p>
            <a:r>
              <a:rPr lang="en-US" sz="2400">
                <a:latin typeface="+mj-lt"/>
              </a:rPr>
              <a:t>Cilia and </a:t>
            </a:r>
            <a:r>
              <a:rPr lang="en-US" sz="2400" err="1">
                <a:latin typeface="+mj-lt"/>
              </a:rPr>
              <a:t>undulipodia</a:t>
            </a:r>
            <a:endParaRPr lang="en-US" sz="2400">
              <a:latin typeface="+mj-lt"/>
            </a:endParaRPr>
          </a:p>
          <a:p>
            <a:r>
              <a:rPr lang="en-US" sz="2400">
                <a:latin typeface="+mj-lt"/>
              </a:rPr>
              <a:t>Cytoskeleton and centrioles</a:t>
            </a:r>
          </a:p>
          <a:p>
            <a:r>
              <a:rPr lang="en-US" sz="2400">
                <a:latin typeface="+mj-lt"/>
              </a:rPr>
              <a:t>Cell wall (made from cellulose)</a:t>
            </a:r>
          </a:p>
          <a:p>
            <a:pPr marL="0" indent="0">
              <a:buNone/>
            </a:pPr>
            <a:endParaRPr lang="en-GB" sz="2400">
              <a:latin typeface="+mj-lt"/>
            </a:endParaRPr>
          </a:p>
        </p:txBody>
      </p:sp>
      <p:sp>
        <p:nvSpPr>
          <p:cNvPr id="32773" name="Rectangle 5"/>
          <p:cNvSpPr>
            <a:spLocks noChangeArrowheads="1"/>
          </p:cNvSpPr>
          <p:nvPr/>
        </p:nvSpPr>
        <p:spPr bwMode="auto">
          <a:xfrm>
            <a:off x="7516688" y="1643608"/>
            <a:ext cx="29718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sz="3600" b="1">
                <a:latin typeface="+mj-lt"/>
              </a:rPr>
              <a:t>Diagram</a:t>
            </a:r>
            <a:endParaRPr lang="en-GB" sz="3600" b="1">
              <a:latin typeface="+mj-lt"/>
            </a:endParaRPr>
          </a:p>
        </p:txBody>
      </p:sp>
      <p:sp>
        <p:nvSpPr>
          <p:cNvPr id="32774" name="Rectangle 6"/>
          <p:cNvSpPr>
            <a:spLocks noChangeArrowheads="1"/>
          </p:cNvSpPr>
          <p:nvPr/>
        </p:nvSpPr>
        <p:spPr bwMode="auto">
          <a:xfrm>
            <a:off x="7516688" y="2558008"/>
            <a:ext cx="2971800" cy="762000"/>
          </a:xfrm>
          <a:prstGeom prst="rect">
            <a:avLst/>
          </a:prstGeom>
          <a:solidFill>
            <a:srgbClr val="FFFF00"/>
          </a:solidFill>
          <a:ln w="9525">
            <a:solidFill>
              <a:schemeClr val="tx1"/>
            </a:solidFill>
            <a:miter lim="800000"/>
            <a:headEnd/>
            <a:tailEnd/>
          </a:ln>
          <a:effectLst/>
        </p:spPr>
        <p:txBody>
          <a:bodyPr wrap="none" anchor="ctr"/>
          <a:lstStyle/>
          <a:p>
            <a:pPr algn="ctr"/>
            <a:r>
              <a:rPr lang="en-US" sz="3600" b="1">
                <a:latin typeface="+mj-lt"/>
              </a:rPr>
              <a:t>Structure</a:t>
            </a:r>
            <a:endParaRPr lang="en-GB" sz="3600" b="1">
              <a:latin typeface="+mj-lt"/>
            </a:endParaRPr>
          </a:p>
        </p:txBody>
      </p:sp>
      <p:sp>
        <p:nvSpPr>
          <p:cNvPr id="32775" name="Rectangle 7"/>
          <p:cNvSpPr>
            <a:spLocks noChangeArrowheads="1"/>
          </p:cNvSpPr>
          <p:nvPr/>
        </p:nvSpPr>
        <p:spPr bwMode="auto">
          <a:xfrm>
            <a:off x="7516688" y="3472408"/>
            <a:ext cx="2971800" cy="762000"/>
          </a:xfrm>
          <a:prstGeom prst="rect">
            <a:avLst/>
          </a:prstGeom>
          <a:solidFill>
            <a:srgbClr val="00FF00"/>
          </a:solidFill>
          <a:ln w="9525">
            <a:solidFill>
              <a:schemeClr val="tx1"/>
            </a:solidFill>
            <a:miter lim="800000"/>
            <a:headEnd/>
            <a:tailEnd/>
          </a:ln>
          <a:effectLst/>
        </p:spPr>
        <p:txBody>
          <a:bodyPr wrap="none" anchor="ctr"/>
          <a:lstStyle/>
          <a:p>
            <a:pPr algn="ctr"/>
            <a:r>
              <a:rPr lang="en-US" sz="3600" b="1">
                <a:latin typeface="+mj-lt"/>
              </a:rPr>
              <a:t>Size</a:t>
            </a:r>
            <a:endParaRPr lang="en-GB" sz="3600" b="1">
              <a:latin typeface="+mj-lt"/>
            </a:endParaRPr>
          </a:p>
        </p:txBody>
      </p:sp>
      <p:sp>
        <p:nvSpPr>
          <p:cNvPr id="32776" name="Rectangle 8"/>
          <p:cNvSpPr>
            <a:spLocks noChangeArrowheads="1"/>
          </p:cNvSpPr>
          <p:nvPr/>
        </p:nvSpPr>
        <p:spPr bwMode="auto">
          <a:xfrm>
            <a:off x="7516688" y="4386808"/>
            <a:ext cx="2971800" cy="762000"/>
          </a:xfrm>
          <a:prstGeom prst="rect">
            <a:avLst/>
          </a:prstGeom>
          <a:solidFill>
            <a:srgbClr val="FF6699"/>
          </a:solidFill>
          <a:ln w="9525">
            <a:solidFill>
              <a:schemeClr val="tx1"/>
            </a:solidFill>
            <a:miter lim="800000"/>
            <a:headEnd/>
            <a:tailEnd/>
          </a:ln>
          <a:effectLst/>
        </p:spPr>
        <p:txBody>
          <a:bodyPr wrap="none" anchor="ctr"/>
          <a:lstStyle/>
          <a:p>
            <a:pPr algn="ctr"/>
            <a:r>
              <a:rPr lang="en-US" sz="3600" b="1" u="sng">
                <a:latin typeface="+mj-lt"/>
              </a:rPr>
              <a:t>Job - detail</a:t>
            </a:r>
            <a:endParaRPr lang="en-GB" sz="3600" b="1" u="sng">
              <a:latin typeface="+mj-lt"/>
            </a:endParaRPr>
          </a:p>
        </p:txBody>
      </p:sp>
      <p:sp>
        <p:nvSpPr>
          <p:cNvPr id="32777" name="Rectangle 9"/>
          <p:cNvSpPr>
            <a:spLocks noChangeArrowheads="1"/>
          </p:cNvSpPr>
          <p:nvPr/>
        </p:nvSpPr>
        <p:spPr bwMode="auto">
          <a:xfrm>
            <a:off x="7516688" y="5301208"/>
            <a:ext cx="2971800" cy="762000"/>
          </a:xfrm>
          <a:prstGeom prst="rect">
            <a:avLst/>
          </a:prstGeom>
          <a:solidFill>
            <a:schemeClr val="hlink"/>
          </a:solidFill>
          <a:ln w="9525">
            <a:solidFill>
              <a:schemeClr val="tx1"/>
            </a:solidFill>
            <a:miter lim="800000"/>
            <a:headEnd/>
            <a:tailEnd/>
          </a:ln>
          <a:effectLst/>
        </p:spPr>
        <p:txBody>
          <a:bodyPr wrap="none" anchor="ctr"/>
          <a:lstStyle/>
          <a:p>
            <a:pPr algn="ctr"/>
            <a:r>
              <a:rPr lang="en-US" sz="3600" b="1">
                <a:latin typeface="+mj-lt"/>
              </a:rPr>
              <a:t>Links</a:t>
            </a:r>
            <a:endParaRPr lang="en-GB" sz="3600" b="1">
              <a:latin typeface="+mj-lt"/>
            </a:endParaRPr>
          </a:p>
        </p:txBody>
      </p:sp>
    </p:spTree>
    <p:extLst>
      <p:ext uri="{BB962C8B-B14F-4D97-AF65-F5344CB8AC3E}">
        <p14:creationId xmlns:p14="http://schemas.microsoft.com/office/powerpoint/2010/main" val="2023301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4583832" y="1916833"/>
            <a:ext cx="4578896" cy="1523291"/>
          </a:xfrm>
        </p:spPr>
        <p:txBody>
          <a:bodyPr vert="horz" lIns="68580" tIns="34290" rIns="68580" bIns="34290" rtlCol="0" anchor="b">
            <a:normAutofit/>
          </a:bodyPr>
          <a:lstStyle/>
          <a:p>
            <a:pPr>
              <a:lnSpc>
                <a:spcPct val="90000"/>
              </a:lnSpc>
            </a:pPr>
            <a:r>
              <a:rPr lang="en-US" sz="4500">
                <a:solidFill>
                  <a:srgbClr val="FFFFFF"/>
                </a:solidFill>
              </a:rPr>
              <a:t>C</a:t>
            </a:r>
            <a:r>
              <a:rPr lang="en-US" sz="4500" baseline="-25000">
                <a:solidFill>
                  <a:srgbClr val="FFFFFF"/>
                </a:solidFill>
              </a:rPr>
              <a:t>6</a:t>
            </a:r>
            <a:r>
              <a:rPr lang="en-US" sz="4500">
                <a:solidFill>
                  <a:srgbClr val="FFFFFF"/>
                </a:solidFill>
              </a:rPr>
              <a:t>H</a:t>
            </a:r>
            <a:r>
              <a:rPr lang="en-US" sz="4500" baseline="-25000">
                <a:solidFill>
                  <a:srgbClr val="FFFFFF"/>
                </a:solidFill>
              </a:rPr>
              <a:t>12</a:t>
            </a:r>
            <a:r>
              <a:rPr lang="en-US" sz="4500">
                <a:solidFill>
                  <a:srgbClr val="FFFFFF"/>
                </a:solidFill>
              </a:rPr>
              <a:t>O</a:t>
            </a:r>
            <a:r>
              <a:rPr lang="en-US" sz="4500" baseline="-25000">
                <a:solidFill>
                  <a:srgbClr val="FFFFFF"/>
                </a:solidFill>
              </a:rPr>
              <a:t>6</a:t>
            </a:r>
          </a:p>
        </p:txBody>
      </p:sp>
    </p:spTree>
    <p:extLst>
      <p:ext uri="{BB962C8B-B14F-4D97-AF65-F5344CB8AC3E}">
        <p14:creationId xmlns:p14="http://schemas.microsoft.com/office/powerpoint/2010/main" val="116258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Respiration    </a:t>
            </a:r>
          </a:p>
        </p:txBody>
      </p:sp>
    </p:spTree>
    <p:extLst>
      <p:ext uri="{BB962C8B-B14F-4D97-AF65-F5344CB8AC3E}">
        <p14:creationId xmlns:p14="http://schemas.microsoft.com/office/powerpoint/2010/main" val="3272631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Transpiration </a:t>
            </a:r>
          </a:p>
        </p:txBody>
      </p:sp>
    </p:spTree>
    <p:extLst>
      <p:ext uri="{BB962C8B-B14F-4D97-AF65-F5344CB8AC3E}">
        <p14:creationId xmlns:p14="http://schemas.microsoft.com/office/powerpoint/2010/main" val="3072533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Osmosis</a:t>
            </a:r>
          </a:p>
        </p:txBody>
      </p:sp>
    </p:spTree>
    <p:extLst>
      <p:ext uri="{BB962C8B-B14F-4D97-AF65-F5344CB8AC3E}">
        <p14:creationId xmlns:p14="http://schemas.microsoft.com/office/powerpoint/2010/main" val="83072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Phloem</a:t>
            </a:r>
          </a:p>
        </p:txBody>
      </p:sp>
    </p:spTree>
    <p:extLst>
      <p:ext uri="{BB962C8B-B14F-4D97-AF65-F5344CB8AC3E}">
        <p14:creationId xmlns:p14="http://schemas.microsoft.com/office/powerpoint/2010/main" val="1109410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Waxy cuticle </a:t>
            </a:r>
          </a:p>
        </p:txBody>
      </p:sp>
    </p:spTree>
    <p:extLst>
      <p:ext uri="{BB962C8B-B14F-4D97-AF65-F5344CB8AC3E}">
        <p14:creationId xmlns:p14="http://schemas.microsoft.com/office/powerpoint/2010/main" val="3863041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Spongy mesophyll </a:t>
            </a:r>
          </a:p>
        </p:txBody>
      </p:sp>
    </p:spTree>
    <p:extLst>
      <p:ext uri="{BB962C8B-B14F-4D97-AF65-F5344CB8AC3E}">
        <p14:creationId xmlns:p14="http://schemas.microsoft.com/office/powerpoint/2010/main" val="385945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6858000"/>
          </a:xfrm>
          <a:prstGeom prst="rect">
            <a:avLst/>
          </a:prstGeom>
          <a:solidFill>
            <a:srgbClr val="2D4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152400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79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6" name="Picture 2" descr="See the source image">
            <a:extLst>
              <a:ext uri="{FF2B5EF4-FFF2-40B4-BE49-F238E27FC236}">
                <a16:creationId xmlns:a16="http://schemas.microsoft.com/office/drawing/2014/main" id="{7820D30E-DAE6-4FFF-8B4D-9D2082BA1F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9074" y="1172029"/>
            <a:ext cx="3329032" cy="451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035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Quadrat</a:t>
            </a:r>
          </a:p>
        </p:txBody>
      </p:sp>
    </p:spTree>
    <p:extLst>
      <p:ext uri="{BB962C8B-B14F-4D97-AF65-F5344CB8AC3E}">
        <p14:creationId xmlns:p14="http://schemas.microsoft.com/office/powerpoint/2010/main" val="173797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Epidermis</a:t>
            </a:r>
          </a:p>
        </p:txBody>
      </p:sp>
    </p:spTree>
    <p:extLst>
      <p:ext uri="{BB962C8B-B14F-4D97-AF65-F5344CB8AC3E}">
        <p14:creationId xmlns:p14="http://schemas.microsoft.com/office/powerpoint/2010/main" val="2990757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biotic</a:t>
            </a:r>
          </a:p>
        </p:txBody>
      </p:sp>
    </p:spTree>
    <p:extLst>
      <p:ext uri="{BB962C8B-B14F-4D97-AF65-F5344CB8AC3E}">
        <p14:creationId xmlns:p14="http://schemas.microsoft.com/office/powerpoint/2010/main" val="356302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Community   </a:t>
            </a:r>
          </a:p>
        </p:txBody>
      </p:sp>
    </p:spTree>
    <p:extLst>
      <p:ext uri="{BB962C8B-B14F-4D97-AF65-F5344CB8AC3E}">
        <p14:creationId xmlns:p14="http://schemas.microsoft.com/office/powerpoint/2010/main" val="2633428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Amylase</a:t>
            </a:r>
          </a:p>
        </p:txBody>
      </p:sp>
    </p:spTree>
    <p:extLst>
      <p:ext uri="{BB962C8B-B14F-4D97-AF65-F5344CB8AC3E}">
        <p14:creationId xmlns:p14="http://schemas.microsoft.com/office/powerpoint/2010/main" val="166301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Mutualism </a:t>
            </a:r>
          </a:p>
        </p:txBody>
      </p:sp>
    </p:spTree>
    <p:extLst>
      <p:ext uri="{BB962C8B-B14F-4D97-AF65-F5344CB8AC3E}">
        <p14:creationId xmlns:p14="http://schemas.microsoft.com/office/powerpoint/2010/main" val="1454546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abiotic  </a:t>
            </a:r>
          </a:p>
        </p:txBody>
      </p:sp>
    </p:spTree>
    <p:extLst>
      <p:ext uri="{BB962C8B-B14F-4D97-AF65-F5344CB8AC3E}">
        <p14:creationId xmlns:p14="http://schemas.microsoft.com/office/powerpoint/2010/main" val="3291270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Apex </a:t>
            </a:r>
          </a:p>
        </p:txBody>
      </p:sp>
    </p:spTree>
    <p:extLst>
      <p:ext uri="{BB962C8B-B14F-4D97-AF65-F5344CB8AC3E}">
        <p14:creationId xmlns:p14="http://schemas.microsoft.com/office/powerpoint/2010/main" val="280762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Omnivore  </a:t>
            </a:r>
          </a:p>
        </p:txBody>
      </p:sp>
    </p:spTree>
    <p:extLst>
      <p:ext uri="{BB962C8B-B14F-4D97-AF65-F5344CB8AC3E}">
        <p14:creationId xmlns:p14="http://schemas.microsoft.com/office/powerpoint/2010/main" val="314612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Trophic level    </a:t>
            </a:r>
          </a:p>
        </p:txBody>
      </p:sp>
    </p:spTree>
    <p:extLst>
      <p:ext uri="{BB962C8B-B14F-4D97-AF65-F5344CB8AC3E}">
        <p14:creationId xmlns:p14="http://schemas.microsoft.com/office/powerpoint/2010/main" val="843268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D537-BAC0-433D-CB8D-ADEC8650FFD3}"/>
              </a:ext>
            </a:extLst>
          </p:cNvPr>
          <p:cNvSpPr>
            <a:spLocks noGrp="1"/>
          </p:cNvSpPr>
          <p:nvPr>
            <p:ph type="title"/>
          </p:nvPr>
        </p:nvSpPr>
        <p:spPr>
          <a:xfrm>
            <a:off x="1303361" y="2105713"/>
            <a:ext cx="9096233" cy="1143000"/>
          </a:xfrm>
        </p:spPr>
        <p:txBody>
          <a:bodyPr/>
          <a:lstStyle/>
          <a:p>
            <a:r>
              <a:rPr lang="en-GB" dirty="0">
                <a:cs typeface="Calibri"/>
              </a:rPr>
              <a:t>Attending lessons and being attentive will get you a </a:t>
            </a:r>
            <a:r>
              <a:rPr lang="en-GB" dirty="0">
                <a:highlight>
                  <a:srgbClr val="FFFF00"/>
                </a:highlight>
                <a:cs typeface="Calibri"/>
              </a:rPr>
              <a:t>D</a:t>
            </a:r>
            <a:r>
              <a:rPr lang="en-GB" dirty="0">
                <a:cs typeface="Calibri"/>
              </a:rPr>
              <a:t> at A-Level</a:t>
            </a:r>
            <a:br>
              <a:rPr lang="en-GB" dirty="0">
                <a:cs typeface="Calibri"/>
              </a:rPr>
            </a:br>
            <a:br>
              <a:rPr lang="en-GB" dirty="0">
                <a:cs typeface="Calibri"/>
              </a:rPr>
            </a:br>
            <a:br>
              <a:rPr lang="en-GB" dirty="0">
                <a:cs typeface="Calibri"/>
              </a:rPr>
            </a:br>
            <a:r>
              <a:rPr lang="en-GB" dirty="0">
                <a:cs typeface="Calibri"/>
              </a:rPr>
              <a:t>Majority of the work is done outside this room </a:t>
            </a:r>
          </a:p>
        </p:txBody>
      </p:sp>
    </p:spTree>
    <p:extLst>
      <p:ext uri="{BB962C8B-B14F-4D97-AF65-F5344CB8AC3E}">
        <p14:creationId xmlns:p14="http://schemas.microsoft.com/office/powerpoint/2010/main" val="1503833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dirty="0">
                <a:solidFill>
                  <a:srgbClr val="FFFFFF"/>
                </a:solidFill>
              </a:rPr>
              <a:t>Final slide</a:t>
            </a:r>
          </a:p>
        </p:txBody>
      </p:sp>
    </p:spTree>
    <p:extLst>
      <p:ext uri="{BB962C8B-B14F-4D97-AF65-F5344CB8AC3E}">
        <p14:creationId xmlns:p14="http://schemas.microsoft.com/office/powerpoint/2010/main" val="750381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4367808" y="2132857"/>
            <a:ext cx="4578896" cy="1523291"/>
          </a:xfrm>
        </p:spPr>
        <p:txBody>
          <a:bodyPr vert="horz" lIns="68580" tIns="34290" rIns="68580" bIns="34290" rtlCol="0" anchor="b">
            <a:normAutofit/>
          </a:bodyPr>
          <a:lstStyle/>
          <a:p>
            <a:pPr>
              <a:lnSpc>
                <a:spcPct val="90000"/>
              </a:lnSpc>
            </a:pPr>
            <a:r>
              <a:rPr lang="en-US" sz="4500">
                <a:solidFill>
                  <a:srgbClr val="FFFFFF"/>
                </a:solidFill>
              </a:rPr>
              <a:t>Biomass </a:t>
            </a:r>
          </a:p>
        </p:txBody>
      </p:sp>
    </p:spTree>
    <p:extLst>
      <p:ext uri="{BB962C8B-B14F-4D97-AF65-F5344CB8AC3E}">
        <p14:creationId xmlns:p14="http://schemas.microsoft.com/office/powerpoint/2010/main" val="3670871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83AB9778-5E22-44A0-B1E2-A668AD828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08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8747-002E-4943-96E3-DDEBEFD4D532}"/>
              </a:ext>
            </a:extLst>
          </p:cNvPr>
          <p:cNvSpPr>
            <a:spLocks noGrp="1"/>
          </p:cNvSpPr>
          <p:nvPr>
            <p:ph type="title"/>
          </p:nvPr>
        </p:nvSpPr>
        <p:spPr>
          <a:xfrm>
            <a:off x="774404" y="2209764"/>
            <a:ext cx="10972800" cy="1143000"/>
          </a:xfrm>
        </p:spPr>
        <p:txBody>
          <a:bodyPr/>
          <a:lstStyle/>
          <a:p>
            <a:r>
              <a:rPr lang="en-GB" sz="5400" dirty="0"/>
              <a:t>So when did the first cells arrive and what were they?</a:t>
            </a:r>
          </a:p>
        </p:txBody>
      </p:sp>
    </p:spTree>
    <p:extLst>
      <p:ext uri="{BB962C8B-B14F-4D97-AF65-F5344CB8AC3E}">
        <p14:creationId xmlns:p14="http://schemas.microsoft.com/office/powerpoint/2010/main" val="1919366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A15C513E-1642-430A-A493-E1566FEE1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964AEE-74E9-4846-832B-5E4AA793F0C8}"/>
              </a:ext>
            </a:extLst>
          </p:cNvPr>
          <p:cNvSpPr txBox="1"/>
          <p:nvPr/>
        </p:nvSpPr>
        <p:spPr>
          <a:xfrm>
            <a:off x="1631505" y="0"/>
            <a:ext cx="8424937" cy="923330"/>
          </a:xfrm>
          <a:prstGeom prst="rect">
            <a:avLst/>
          </a:prstGeom>
          <a:noFill/>
        </p:spPr>
        <p:txBody>
          <a:bodyPr wrap="square" rtlCol="0">
            <a:spAutoFit/>
          </a:bodyPr>
          <a:lstStyle/>
          <a:p>
            <a:r>
              <a:rPr lang="en-GB" b="1">
                <a:solidFill>
                  <a:schemeClr val="bg1"/>
                </a:solidFill>
              </a:rPr>
              <a:t>Black smokers – 4 billion years ago</a:t>
            </a:r>
          </a:p>
          <a:p>
            <a:endParaRPr lang="en-GB" b="1">
              <a:solidFill>
                <a:schemeClr val="bg1"/>
              </a:solidFill>
            </a:endParaRPr>
          </a:p>
          <a:p>
            <a:endParaRPr lang="en-GB" b="1">
              <a:solidFill>
                <a:schemeClr val="bg1"/>
              </a:solidFill>
            </a:endParaRPr>
          </a:p>
        </p:txBody>
      </p:sp>
      <p:sp>
        <p:nvSpPr>
          <p:cNvPr id="6" name="TextBox 5">
            <a:extLst>
              <a:ext uri="{FF2B5EF4-FFF2-40B4-BE49-F238E27FC236}">
                <a16:creationId xmlns:a16="http://schemas.microsoft.com/office/drawing/2014/main" id="{25A50857-4BA9-4211-8955-8F3F5951F634}"/>
              </a:ext>
            </a:extLst>
          </p:cNvPr>
          <p:cNvSpPr txBox="1"/>
          <p:nvPr/>
        </p:nvSpPr>
        <p:spPr>
          <a:xfrm>
            <a:off x="6816080" y="2060848"/>
            <a:ext cx="3726160" cy="1477328"/>
          </a:xfrm>
          <a:prstGeom prst="rect">
            <a:avLst/>
          </a:prstGeom>
          <a:noFill/>
        </p:spPr>
        <p:txBody>
          <a:bodyPr wrap="square">
            <a:spAutoFit/>
          </a:bodyPr>
          <a:lstStyle/>
          <a:p>
            <a:r>
              <a:rPr lang="en-GB" b="1">
                <a:solidFill>
                  <a:schemeClr val="bg1"/>
                </a:solidFill>
              </a:rPr>
              <a:t>Fatty molecules coated in iron spontaneously formed around these vents to create the first protocells (cells without organelles) </a:t>
            </a:r>
          </a:p>
        </p:txBody>
      </p:sp>
      <p:sp>
        <p:nvSpPr>
          <p:cNvPr id="8" name="TextBox 7">
            <a:extLst>
              <a:ext uri="{FF2B5EF4-FFF2-40B4-BE49-F238E27FC236}">
                <a16:creationId xmlns:a16="http://schemas.microsoft.com/office/drawing/2014/main" id="{51015F89-E9F1-4D9F-877A-48859DB56A4E}"/>
              </a:ext>
            </a:extLst>
          </p:cNvPr>
          <p:cNvSpPr txBox="1"/>
          <p:nvPr/>
        </p:nvSpPr>
        <p:spPr>
          <a:xfrm>
            <a:off x="1775521" y="2060848"/>
            <a:ext cx="3158581" cy="1754326"/>
          </a:xfrm>
          <a:prstGeom prst="rect">
            <a:avLst/>
          </a:prstGeom>
          <a:noFill/>
        </p:spPr>
        <p:txBody>
          <a:bodyPr wrap="square">
            <a:spAutoFit/>
          </a:bodyPr>
          <a:lstStyle/>
          <a:p>
            <a:r>
              <a:rPr lang="en-GB" b="1">
                <a:solidFill>
                  <a:schemeClr val="bg1"/>
                </a:solidFill>
              </a:rPr>
              <a:t>The vents provided the chemicals and energy required to create some of the first amino acids to form – these would create the first RNA molecules</a:t>
            </a:r>
          </a:p>
        </p:txBody>
      </p:sp>
      <p:sp>
        <p:nvSpPr>
          <p:cNvPr id="7" name="TextBox 6">
            <a:extLst>
              <a:ext uri="{FF2B5EF4-FFF2-40B4-BE49-F238E27FC236}">
                <a16:creationId xmlns:a16="http://schemas.microsoft.com/office/drawing/2014/main" id="{79B497B3-E759-4368-9DE7-C2ADEB7ECE89}"/>
              </a:ext>
            </a:extLst>
          </p:cNvPr>
          <p:cNvSpPr txBox="1"/>
          <p:nvPr/>
        </p:nvSpPr>
        <p:spPr>
          <a:xfrm>
            <a:off x="781493" y="5086614"/>
            <a:ext cx="11086204" cy="1200329"/>
          </a:xfrm>
          <a:prstGeom prst="rect">
            <a:avLst/>
          </a:prstGeom>
          <a:noFill/>
        </p:spPr>
        <p:txBody>
          <a:bodyPr wrap="square" rtlCol="0">
            <a:spAutoFit/>
          </a:bodyPr>
          <a:lstStyle/>
          <a:p>
            <a:pPr algn="ctr"/>
            <a:r>
              <a:rPr lang="en-GB" sz="2400" dirty="0">
                <a:solidFill>
                  <a:schemeClr val="bg1"/>
                </a:solidFill>
              </a:rPr>
              <a:t>We believe the first bacteria and archaea formed around these vents.</a:t>
            </a:r>
          </a:p>
          <a:p>
            <a:pPr algn="ctr"/>
            <a:r>
              <a:rPr lang="en-GB" sz="2400" dirty="0">
                <a:solidFill>
                  <a:schemeClr val="bg1"/>
                </a:solidFill>
              </a:rPr>
              <a:t>Some bacteria could create their own energy (ATP) and no longer relied on the vents!</a:t>
            </a:r>
          </a:p>
        </p:txBody>
      </p:sp>
    </p:spTree>
    <p:extLst>
      <p:ext uri="{BB962C8B-B14F-4D97-AF65-F5344CB8AC3E}">
        <p14:creationId xmlns:p14="http://schemas.microsoft.com/office/powerpoint/2010/main" val="412688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959C-090C-47A4-90CE-1CC80B286B6A}"/>
              </a:ext>
            </a:extLst>
          </p:cNvPr>
          <p:cNvSpPr>
            <a:spLocks noGrp="1"/>
          </p:cNvSpPr>
          <p:nvPr>
            <p:ph type="title"/>
          </p:nvPr>
        </p:nvSpPr>
        <p:spPr/>
        <p:txBody>
          <a:bodyPr/>
          <a:lstStyle/>
          <a:p>
            <a:r>
              <a:rPr lang="en-GB"/>
              <a:t>So how did eukaryotes arrive? </a:t>
            </a:r>
          </a:p>
        </p:txBody>
      </p:sp>
      <p:sp>
        <p:nvSpPr>
          <p:cNvPr id="4" name="TextBox 3">
            <a:extLst>
              <a:ext uri="{FF2B5EF4-FFF2-40B4-BE49-F238E27FC236}">
                <a16:creationId xmlns:a16="http://schemas.microsoft.com/office/drawing/2014/main" id="{F48FC255-EBFD-4135-83F8-724ADA5A5151}"/>
              </a:ext>
            </a:extLst>
          </p:cNvPr>
          <p:cNvSpPr txBox="1"/>
          <p:nvPr/>
        </p:nvSpPr>
        <p:spPr>
          <a:xfrm>
            <a:off x="1055440" y="1349058"/>
            <a:ext cx="6480720" cy="738664"/>
          </a:xfrm>
          <a:prstGeom prst="rect">
            <a:avLst/>
          </a:prstGeom>
          <a:noFill/>
        </p:spPr>
        <p:txBody>
          <a:bodyPr wrap="square">
            <a:spAutoFit/>
          </a:bodyPr>
          <a:lstStyle/>
          <a:p>
            <a:r>
              <a:rPr lang="en-GB" sz="2400" b="1" dirty="0">
                <a:solidFill>
                  <a:srgbClr val="444444"/>
                </a:solidFill>
                <a:latin typeface="Roboto" panose="02000000000000000000" pitchFamily="2" charset="0"/>
              </a:rPr>
              <a:t>Around 2 billion years ago – Endosymbiosis </a:t>
            </a:r>
            <a:endParaRPr lang="en-GB" sz="2400" b="1" dirty="0">
              <a:solidFill>
                <a:srgbClr val="111111"/>
              </a:solidFill>
              <a:latin typeface="Roboto" panose="02000000000000000000" pitchFamily="2" charset="0"/>
            </a:endParaRPr>
          </a:p>
          <a:p>
            <a:endParaRPr lang="en-GB" dirty="0">
              <a:solidFill>
                <a:srgbClr val="111111"/>
              </a:solidFill>
              <a:latin typeface="Roboto" panose="02000000000000000000" pitchFamily="2" charset="0"/>
            </a:endParaRPr>
          </a:p>
        </p:txBody>
      </p:sp>
      <p:pic>
        <p:nvPicPr>
          <p:cNvPr id="5122" name="Picture 2" descr="See the source image">
            <a:extLst>
              <a:ext uri="{FF2B5EF4-FFF2-40B4-BE49-F238E27FC236}">
                <a16:creationId xmlns:a16="http://schemas.microsoft.com/office/drawing/2014/main" id="{409535F9-3389-4291-8DC9-85072D708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2060848"/>
            <a:ext cx="12144672"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877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8D9A29F0-7D25-4E0B-B022-DEF3F9065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0"/>
            <a:ext cx="120253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85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9641-AC39-47AD-BD47-149EA0D877F6}"/>
              </a:ext>
            </a:extLst>
          </p:cNvPr>
          <p:cNvSpPr>
            <a:spLocks noGrp="1"/>
          </p:cNvSpPr>
          <p:nvPr>
            <p:ph type="title"/>
          </p:nvPr>
        </p:nvSpPr>
        <p:spPr/>
        <p:txBody>
          <a:bodyPr/>
          <a:lstStyle/>
          <a:p>
            <a:r>
              <a:rPr lang="en-GB"/>
              <a:t>Complex cells then go on to change to Earth…</a:t>
            </a:r>
          </a:p>
        </p:txBody>
      </p:sp>
    </p:spTree>
    <p:extLst>
      <p:ext uri="{BB962C8B-B14F-4D97-AF65-F5344CB8AC3E}">
        <p14:creationId xmlns:p14="http://schemas.microsoft.com/office/powerpoint/2010/main" val="107082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CEB7F311-D421-4109-BC20-A1F234C2E6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352"/>
          <a:stretch/>
        </p:blipFill>
        <p:spPr bwMode="auto">
          <a:xfrm>
            <a:off x="1152582" y="188640"/>
            <a:ext cx="1034401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897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e the source image">
            <a:extLst>
              <a:ext uri="{FF2B5EF4-FFF2-40B4-BE49-F238E27FC236}">
                <a16:creationId xmlns:a16="http://schemas.microsoft.com/office/drawing/2014/main" id="{3BBA1765-C1B5-4080-838B-59CEEE86F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10" r="2153"/>
          <a:stretch/>
        </p:blipFill>
        <p:spPr bwMode="auto">
          <a:xfrm>
            <a:off x="1546516" y="-1"/>
            <a:ext cx="6565709" cy="6887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9BCAD2-1006-4C93-A906-1D36B793D588}"/>
              </a:ext>
            </a:extLst>
          </p:cNvPr>
          <p:cNvSpPr txBox="1"/>
          <p:nvPr/>
        </p:nvSpPr>
        <p:spPr>
          <a:xfrm>
            <a:off x="8184233" y="1196753"/>
            <a:ext cx="2376264" cy="2585323"/>
          </a:xfrm>
          <a:prstGeom prst="rect">
            <a:avLst/>
          </a:prstGeom>
          <a:noFill/>
        </p:spPr>
        <p:txBody>
          <a:bodyPr wrap="square" rtlCol="0">
            <a:spAutoFit/>
          </a:bodyPr>
          <a:lstStyle/>
          <a:p>
            <a:r>
              <a:rPr lang="en-GB"/>
              <a:t>The rise in plants, lowered the levels of oxygen slightly.</a:t>
            </a:r>
          </a:p>
          <a:p>
            <a:endParaRPr lang="en-GB"/>
          </a:p>
          <a:p>
            <a:r>
              <a:rPr lang="en-GB"/>
              <a:t>Over the next 500 millions years the Earth support ever increasing complex life!</a:t>
            </a:r>
          </a:p>
        </p:txBody>
      </p:sp>
    </p:spTree>
    <p:extLst>
      <p:ext uri="{BB962C8B-B14F-4D97-AF65-F5344CB8AC3E}">
        <p14:creationId xmlns:p14="http://schemas.microsoft.com/office/powerpoint/2010/main" val="320772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B1C6-1F93-4593-BE97-BF1E2C1ACE5A}"/>
              </a:ext>
            </a:extLst>
          </p:cNvPr>
          <p:cNvSpPr>
            <a:spLocks noGrp="1"/>
          </p:cNvSpPr>
          <p:nvPr>
            <p:ph type="title"/>
          </p:nvPr>
        </p:nvSpPr>
        <p:spPr>
          <a:xfrm>
            <a:off x="330352" y="77521"/>
            <a:ext cx="10972800" cy="1143000"/>
          </a:xfrm>
        </p:spPr>
        <p:txBody>
          <a:bodyPr/>
          <a:lstStyle/>
          <a:p>
            <a:pPr algn="l"/>
            <a:r>
              <a:rPr lang="en-GB" b="1" dirty="0"/>
              <a:t>Lesson format</a:t>
            </a:r>
          </a:p>
        </p:txBody>
      </p:sp>
      <p:sp>
        <p:nvSpPr>
          <p:cNvPr id="3" name="TextBox 2">
            <a:extLst>
              <a:ext uri="{FF2B5EF4-FFF2-40B4-BE49-F238E27FC236}">
                <a16:creationId xmlns:a16="http://schemas.microsoft.com/office/drawing/2014/main" id="{84D1BC2D-767B-46A8-A009-C3135B416D8A}"/>
              </a:ext>
            </a:extLst>
          </p:cNvPr>
          <p:cNvSpPr txBox="1"/>
          <p:nvPr/>
        </p:nvSpPr>
        <p:spPr>
          <a:xfrm>
            <a:off x="514001" y="1259779"/>
            <a:ext cx="10473252" cy="4955203"/>
          </a:xfrm>
          <a:prstGeom prst="rect">
            <a:avLst/>
          </a:prstGeom>
          <a:noFill/>
        </p:spPr>
        <p:txBody>
          <a:bodyPr wrap="none" rtlCol="0">
            <a:spAutoFit/>
          </a:bodyPr>
          <a:lstStyle/>
          <a:p>
            <a:pPr marL="285750" indent="-285750">
              <a:buFont typeface="Arial" panose="020B0604020202020204" pitchFamily="34" charset="0"/>
              <a:buChar char="•"/>
            </a:pPr>
            <a:r>
              <a:rPr lang="en-GB" sz="2800" dirty="0"/>
              <a:t>You will be working in class notebook.</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Each unit has a cover sheet and the pages required</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All PAG’s will be complete electronically in your class notebook</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Each lesson starts with a “Knowledge retrieval” task</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Pro tip: Do not fall behind!! It’s all in the detail.</a:t>
            </a:r>
          </a:p>
          <a:p>
            <a:pPr marL="285750" indent="-285750">
              <a:buFont typeface="Arial" panose="020B0604020202020204" pitchFamily="34" charset="0"/>
              <a:buChar char="•"/>
            </a:pPr>
            <a:endParaRPr lang="en-GB" sz="2800" dirty="0"/>
          </a:p>
          <a:p>
            <a:endParaRPr lang="en-GB" dirty="0"/>
          </a:p>
          <a:p>
            <a:endParaRPr lang="en-GB" dirty="0"/>
          </a:p>
        </p:txBody>
      </p:sp>
    </p:spTree>
    <p:extLst>
      <p:ext uri="{BB962C8B-B14F-4D97-AF65-F5344CB8AC3E}">
        <p14:creationId xmlns:p14="http://schemas.microsoft.com/office/powerpoint/2010/main" val="3423097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a:extLst>
              <a:ext uri="{FF2B5EF4-FFF2-40B4-BE49-F238E27FC236}">
                <a16:creationId xmlns:a16="http://schemas.microsoft.com/office/drawing/2014/main" id="{D5DED51D-E3E7-4D6F-B7B8-00A83F81D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890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e the source image">
            <a:extLst>
              <a:ext uri="{FF2B5EF4-FFF2-40B4-BE49-F238E27FC236}">
                <a16:creationId xmlns:a16="http://schemas.microsoft.com/office/drawing/2014/main" id="{7D7E5B11-2EE2-4010-BE91-633D439D2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ee the source image">
            <a:extLst>
              <a:ext uri="{FF2B5EF4-FFF2-40B4-BE49-F238E27FC236}">
                <a16:creationId xmlns:a16="http://schemas.microsoft.com/office/drawing/2014/main" id="{FA2DCFA2-C1C0-4A27-A8D5-669ADE91D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88"/>
            <a:ext cx="9169500" cy="660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613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ee the source image">
            <a:extLst>
              <a:ext uri="{FF2B5EF4-FFF2-40B4-BE49-F238E27FC236}">
                <a16:creationId xmlns:a16="http://schemas.microsoft.com/office/drawing/2014/main" id="{C0296F7D-43AF-46FB-9274-93AA024AE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4025"/>
            <a:ext cx="9144000" cy="5949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27C13BB-1313-4F6B-9E08-A42971FC1122}"/>
              </a:ext>
            </a:extLst>
          </p:cNvPr>
          <p:cNvSpPr/>
          <p:nvPr/>
        </p:nvSpPr>
        <p:spPr>
          <a:xfrm>
            <a:off x="9408368" y="692696"/>
            <a:ext cx="1259632" cy="338437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197247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ee the source image">
            <a:extLst>
              <a:ext uri="{FF2B5EF4-FFF2-40B4-BE49-F238E27FC236}">
                <a16:creationId xmlns:a16="http://schemas.microsoft.com/office/drawing/2014/main" id="{B391234C-0CAC-409F-9D17-CB84200C3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401" y="1268760"/>
            <a:ext cx="8333199"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3F4EC8-E020-42E7-8AE6-F739EC2F3B53}"/>
              </a:ext>
            </a:extLst>
          </p:cNvPr>
          <p:cNvSpPr txBox="1"/>
          <p:nvPr/>
        </p:nvSpPr>
        <p:spPr>
          <a:xfrm>
            <a:off x="2279577" y="332657"/>
            <a:ext cx="5205271" cy="769441"/>
          </a:xfrm>
          <a:prstGeom prst="rect">
            <a:avLst/>
          </a:prstGeom>
          <a:noFill/>
        </p:spPr>
        <p:txBody>
          <a:bodyPr wrap="none" rtlCol="0">
            <a:spAutoFit/>
          </a:bodyPr>
          <a:lstStyle/>
          <a:p>
            <a:r>
              <a:rPr lang="en-GB" sz="4400"/>
              <a:t>So why did survive?</a:t>
            </a:r>
          </a:p>
        </p:txBody>
      </p:sp>
    </p:spTree>
    <p:extLst>
      <p:ext uri="{BB962C8B-B14F-4D97-AF65-F5344CB8AC3E}">
        <p14:creationId xmlns:p14="http://schemas.microsoft.com/office/powerpoint/2010/main" val="2029484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e the source image">
            <a:extLst>
              <a:ext uri="{FF2B5EF4-FFF2-40B4-BE49-F238E27FC236}">
                <a16:creationId xmlns:a16="http://schemas.microsoft.com/office/drawing/2014/main" id="{79FA5974-C67D-4DB2-AC24-9012AB96B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80975"/>
            <a:ext cx="11161240" cy="649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075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FCBE06FE-DDCA-F36A-B85A-1499BA843702}"/>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0"/>
            <a:ext cx="12192000" cy="68505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AAD94B-BC73-44B3-BE67-AD652B4232F2}"/>
              </a:ext>
            </a:extLst>
          </p:cNvPr>
          <p:cNvSpPr>
            <a:spLocks noGrp="1"/>
          </p:cNvSpPr>
          <p:nvPr>
            <p:ph type="title"/>
          </p:nvPr>
        </p:nvSpPr>
        <p:spPr>
          <a:xfrm>
            <a:off x="1631504" y="3212976"/>
            <a:ext cx="8928992" cy="1143000"/>
          </a:xfrm>
        </p:spPr>
        <p:txBody>
          <a:bodyPr/>
          <a:lstStyle/>
          <a:p>
            <a:r>
              <a:rPr lang="en-GB" sz="3600" dirty="0"/>
              <a:t>Homo sapiens are now the most influential species to ever walk the earth.</a:t>
            </a:r>
            <a:br>
              <a:rPr lang="en-GB" sz="3600" dirty="0"/>
            </a:br>
            <a:br>
              <a:rPr lang="en-GB" sz="3600" dirty="0"/>
            </a:br>
            <a:r>
              <a:rPr lang="en-GB" sz="3600" dirty="0"/>
              <a:t>We have influenced it in ways that no other species has before us.</a:t>
            </a:r>
            <a:br>
              <a:rPr lang="en-GB" sz="3600" dirty="0"/>
            </a:br>
            <a:br>
              <a:rPr lang="en-GB" sz="3600" dirty="0"/>
            </a:br>
            <a:r>
              <a:rPr lang="en-GB" sz="3600" dirty="0"/>
              <a:t>We were the first species to leave our planet and understand our place in the universe </a:t>
            </a:r>
            <a:br>
              <a:rPr lang="en-GB" sz="3600" dirty="0"/>
            </a:br>
            <a:br>
              <a:rPr lang="en-GB" sz="3600" dirty="0"/>
            </a:br>
            <a:r>
              <a:rPr lang="en-GB" sz="3600" dirty="0"/>
              <a:t>Yet like every species before us, will eventually become extinct. How? We don’t know!</a:t>
            </a:r>
            <a:br>
              <a:rPr lang="en-GB" sz="3600" dirty="0"/>
            </a:br>
            <a:br>
              <a:rPr lang="en-GB" sz="3600" dirty="0"/>
            </a:br>
            <a:endParaRPr lang="en-GB" sz="3600" dirty="0"/>
          </a:p>
        </p:txBody>
      </p:sp>
    </p:spTree>
    <p:extLst>
      <p:ext uri="{BB962C8B-B14F-4D97-AF65-F5344CB8AC3E}">
        <p14:creationId xmlns:p14="http://schemas.microsoft.com/office/powerpoint/2010/main" val="214469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5E093-161B-1960-8BDD-7DFD1379BB4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7947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B61CCA7B-D60F-48D2-AFDB-2DCC0E1DC12F}"/>
              </a:ext>
            </a:extLst>
          </p:cNvPr>
          <p:cNvSpPr>
            <a:spLocks noGrp="1"/>
          </p:cNvSpPr>
          <p:nvPr>
            <p:ph type="ctrTitle"/>
          </p:nvPr>
        </p:nvSpPr>
        <p:spPr>
          <a:xfrm>
            <a:off x="2232025" y="-6350"/>
            <a:ext cx="7772400" cy="962025"/>
          </a:xfrm>
        </p:spPr>
        <p:txBody>
          <a:bodyPr/>
          <a:lstStyle/>
          <a:p>
            <a:pPr eaLnBrk="1" hangingPunct="1"/>
            <a:r>
              <a:rPr lang="en-GB" altLang="en-US" u="sng"/>
              <a:t>Cells</a:t>
            </a:r>
          </a:p>
        </p:txBody>
      </p:sp>
      <p:sp>
        <p:nvSpPr>
          <p:cNvPr id="3075" name="Subtitle 2">
            <a:extLst>
              <a:ext uri="{FF2B5EF4-FFF2-40B4-BE49-F238E27FC236}">
                <a16:creationId xmlns:a16="http://schemas.microsoft.com/office/drawing/2014/main" id="{DA0ABEFE-7903-44B1-BB1A-DDCA58550F8D}"/>
              </a:ext>
            </a:extLst>
          </p:cNvPr>
          <p:cNvSpPr>
            <a:spLocks noGrp="1"/>
          </p:cNvSpPr>
          <p:nvPr>
            <p:ph type="subTitle" idx="1"/>
          </p:nvPr>
        </p:nvSpPr>
        <p:spPr>
          <a:xfrm>
            <a:off x="1684507" y="1484785"/>
            <a:ext cx="8883650" cy="3265413"/>
          </a:xfrm>
        </p:spPr>
        <p:txBody>
          <a:bodyPr/>
          <a:lstStyle/>
          <a:p>
            <a:pPr marL="342900" indent="-342900" algn="l" eaLnBrk="1" hangingPunct="1">
              <a:lnSpc>
                <a:spcPct val="70000"/>
              </a:lnSpc>
              <a:buFont typeface="Arial" panose="020B0604020202020204" pitchFamily="34" charset="0"/>
              <a:buChar char="•"/>
            </a:pPr>
            <a:r>
              <a:rPr lang="en-GB" altLang="en-US" sz="2400" dirty="0">
                <a:solidFill>
                  <a:schemeClr val="tx1"/>
                </a:solidFill>
              </a:rPr>
              <a:t>The similarities and differences in the structure of prokaryotes and eukaryotes</a:t>
            </a:r>
          </a:p>
          <a:p>
            <a:pPr algn="l" eaLnBrk="1" hangingPunct="1">
              <a:lnSpc>
                <a:spcPct val="70000"/>
              </a:lnSpc>
            </a:pPr>
            <a:r>
              <a:rPr lang="en-GB" altLang="en-US" sz="2400" dirty="0">
                <a:solidFill>
                  <a:schemeClr val="tx1"/>
                </a:solidFill>
              </a:rPr>
              <a:t> </a:t>
            </a:r>
          </a:p>
          <a:p>
            <a:pPr marL="342900" indent="-342900" algn="l" eaLnBrk="1" hangingPunct="1">
              <a:lnSpc>
                <a:spcPct val="70000"/>
              </a:lnSpc>
              <a:buFont typeface="Arial" panose="020B0604020202020204" pitchFamily="34" charset="0"/>
              <a:buChar char="•"/>
            </a:pPr>
            <a:r>
              <a:rPr lang="en-GB" altLang="en-US" sz="2400" dirty="0">
                <a:solidFill>
                  <a:schemeClr val="tx1"/>
                </a:solidFill>
              </a:rPr>
              <a:t>Know the </a:t>
            </a:r>
            <a:r>
              <a:rPr lang="en-GB" altLang="en-US" sz="2400" b="1" dirty="0">
                <a:solidFill>
                  <a:schemeClr val="tx1"/>
                </a:solidFill>
              </a:rPr>
              <a:t>ultrastructure </a:t>
            </a:r>
            <a:r>
              <a:rPr lang="en-GB" altLang="en-US" sz="2400" dirty="0">
                <a:solidFill>
                  <a:schemeClr val="tx1"/>
                </a:solidFill>
              </a:rPr>
              <a:t>of eukaryotic cells</a:t>
            </a:r>
          </a:p>
          <a:p>
            <a:pPr marL="342900" indent="-342900" algn="l" eaLnBrk="1" hangingPunct="1">
              <a:lnSpc>
                <a:spcPct val="70000"/>
              </a:lnSpc>
              <a:buFont typeface="Arial" panose="020B0604020202020204" pitchFamily="34" charset="0"/>
              <a:buChar char="•"/>
            </a:pPr>
            <a:endParaRPr lang="en-GB" altLang="en-US" sz="2400" i="1" dirty="0">
              <a:solidFill>
                <a:schemeClr val="tx1"/>
              </a:solidFill>
            </a:endParaRPr>
          </a:p>
          <a:p>
            <a:pPr marL="342900" indent="-342900" algn="l" eaLnBrk="1" hangingPunct="1">
              <a:lnSpc>
                <a:spcPct val="70000"/>
              </a:lnSpc>
              <a:buFont typeface="Arial" panose="020B0604020202020204" pitchFamily="34" charset="0"/>
              <a:buChar char="•"/>
            </a:pPr>
            <a:r>
              <a:rPr lang="en-GB" altLang="en-US" sz="2400" dirty="0">
                <a:solidFill>
                  <a:schemeClr val="tx1"/>
                </a:solidFill>
              </a:rPr>
              <a:t>Recognise these organelles from </a:t>
            </a:r>
            <a:r>
              <a:rPr lang="en-GB" altLang="en-US" sz="2400" b="1" dirty="0">
                <a:solidFill>
                  <a:schemeClr val="tx1"/>
                </a:solidFill>
              </a:rPr>
              <a:t>electron micrograph </a:t>
            </a:r>
            <a:r>
              <a:rPr lang="en-GB" altLang="en-US" sz="2400" dirty="0">
                <a:solidFill>
                  <a:schemeClr val="tx1"/>
                </a:solidFill>
              </a:rPr>
              <a:t>(EM) images</a:t>
            </a:r>
            <a:r>
              <a:rPr lang="en-GB" altLang="en-US" sz="2600" dirty="0">
                <a:solidFill>
                  <a:schemeClr val="tx1"/>
                </a:solidFill>
              </a:rPr>
              <a:t>.</a:t>
            </a:r>
          </a:p>
          <a:p>
            <a:pPr algn="l" eaLnBrk="1" hangingPunct="1">
              <a:lnSpc>
                <a:spcPct val="70000"/>
              </a:lnSpc>
            </a:pPr>
            <a:r>
              <a:rPr lang="en-GB" altLang="en-US" sz="2500" i="1" dirty="0">
                <a:solidFill>
                  <a:srgbClr val="898989"/>
                </a:solidFill>
              </a:rPr>
              <a:t>	</a:t>
            </a:r>
          </a:p>
          <a:p>
            <a:pPr eaLnBrk="1" hangingPunct="1">
              <a:lnSpc>
                <a:spcPct val="70000"/>
              </a:lnSpc>
            </a:pPr>
            <a:endParaRPr lang="en-GB" altLang="en-US" sz="2500" dirty="0">
              <a:solidFill>
                <a:srgbClr val="898989"/>
              </a:solidFill>
            </a:endParaRPr>
          </a:p>
        </p:txBody>
      </p:sp>
      <p:sp>
        <p:nvSpPr>
          <p:cNvPr id="2" name="Rectangle 1">
            <a:extLst>
              <a:ext uri="{FF2B5EF4-FFF2-40B4-BE49-F238E27FC236}">
                <a16:creationId xmlns:a16="http://schemas.microsoft.com/office/drawing/2014/main" id="{6F4E0744-F6CB-49C2-868F-D8730F8E6DD1}"/>
              </a:ext>
            </a:extLst>
          </p:cNvPr>
          <p:cNvSpPr/>
          <p:nvPr/>
        </p:nvSpPr>
        <p:spPr>
          <a:xfrm>
            <a:off x="1559496" y="1196754"/>
            <a:ext cx="9073008" cy="26309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A40E-EEA9-4C82-AEE8-8B58DE76A4DA}"/>
              </a:ext>
            </a:extLst>
          </p:cNvPr>
          <p:cNvSpPr>
            <a:spLocks noGrp="1"/>
          </p:cNvSpPr>
          <p:nvPr>
            <p:ph type="title"/>
          </p:nvPr>
        </p:nvSpPr>
        <p:spPr>
          <a:xfrm>
            <a:off x="262532" y="557809"/>
            <a:ext cx="10972800" cy="1143000"/>
          </a:xfrm>
        </p:spPr>
        <p:txBody>
          <a:bodyPr/>
          <a:lstStyle/>
          <a:p>
            <a:pPr algn="l"/>
            <a:r>
              <a:rPr lang="en-GB" u="sng" dirty="0"/>
              <a:t>KEY VOCABULARY LIST</a:t>
            </a:r>
          </a:p>
        </p:txBody>
      </p:sp>
      <p:sp>
        <p:nvSpPr>
          <p:cNvPr id="3" name="Rectangle 2">
            <a:extLst>
              <a:ext uri="{FF2B5EF4-FFF2-40B4-BE49-F238E27FC236}">
                <a16:creationId xmlns:a16="http://schemas.microsoft.com/office/drawing/2014/main" id="{7AEC70D2-AAF3-4159-AD10-653A965B7397}"/>
              </a:ext>
            </a:extLst>
          </p:cNvPr>
          <p:cNvSpPr/>
          <p:nvPr/>
        </p:nvSpPr>
        <p:spPr>
          <a:xfrm>
            <a:off x="369592" y="1815794"/>
            <a:ext cx="10444420" cy="1815882"/>
          </a:xfrm>
          <a:prstGeom prst="rect">
            <a:avLst/>
          </a:prstGeom>
        </p:spPr>
        <p:txBody>
          <a:bodyPr wrap="square">
            <a:spAutoFit/>
          </a:bodyPr>
          <a:lstStyle/>
          <a:p>
            <a:r>
              <a:rPr lang="en-GB" altLang="en-US" sz="2800" b="1" dirty="0">
                <a:solidFill>
                  <a:srgbClr val="FF0000"/>
                </a:solidFill>
                <a:latin typeface="+mj-lt"/>
              </a:rPr>
              <a:t>Electron micrograph </a:t>
            </a:r>
            <a:r>
              <a:rPr lang="en-GB" altLang="en-US" sz="2800" dirty="0">
                <a:solidFill>
                  <a:srgbClr val="FF0000"/>
                </a:solidFill>
                <a:latin typeface="+mj-lt"/>
              </a:rPr>
              <a:t>- a picture from an electron microscope</a:t>
            </a:r>
          </a:p>
          <a:p>
            <a:endParaRPr lang="en-GB" sz="2800" dirty="0">
              <a:solidFill>
                <a:srgbClr val="FF0000"/>
              </a:solidFill>
              <a:latin typeface="+mj-lt"/>
            </a:endParaRPr>
          </a:p>
          <a:p>
            <a:r>
              <a:rPr lang="en-GB" sz="2800" b="1" dirty="0">
                <a:solidFill>
                  <a:srgbClr val="FF0000"/>
                </a:solidFill>
                <a:latin typeface="+mj-lt"/>
              </a:rPr>
              <a:t>Ultra structure </a:t>
            </a:r>
            <a:r>
              <a:rPr lang="en-GB" sz="2800" dirty="0">
                <a:solidFill>
                  <a:srgbClr val="FF0000"/>
                </a:solidFill>
                <a:latin typeface="+mj-lt"/>
              </a:rPr>
              <a:t>- </a:t>
            </a:r>
            <a:r>
              <a:rPr lang="en-GB" altLang="en-US" sz="2800" dirty="0">
                <a:solidFill>
                  <a:srgbClr val="FF0000"/>
                </a:solidFill>
                <a:latin typeface="+mj-lt"/>
              </a:rPr>
              <a:t>something too small to be seen under a light microscope</a:t>
            </a:r>
            <a:endParaRPr lang="en-GB" sz="2800" dirty="0">
              <a:solidFill>
                <a:srgbClr val="FF0000"/>
              </a:solidFill>
              <a:latin typeface="+mj-lt"/>
            </a:endParaRPr>
          </a:p>
        </p:txBody>
      </p:sp>
      <p:sp>
        <p:nvSpPr>
          <p:cNvPr id="4" name="TextBox 3">
            <a:extLst>
              <a:ext uri="{FF2B5EF4-FFF2-40B4-BE49-F238E27FC236}">
                <a16:creationId xmlns:a16="http://schemas.microsoft.com/office/drawing/2014/main" id="{423CC572-2DBC-47FC-8F17-A0B7D707548A}"/>
              </a:ext>
            </a:extLst>
          </p:cNvPr>
          <p:cNvSpPr txBox="1"/>
          <p:nvPr/>
        </p:nvSpPr>
        <p:spPr>
          <a:xfrm>
            <a:off x="198519" y="0"/>
            <a:ext cx="12034064" cy="369332"/>
          </a:xfrm>
          <a:prstGeom prst="rect">
            <a:avLst/>
          </a:prstGeom>
          <a:noFill/>
        </p:spPr>
        <p:txBody>
          <a:bodyPr wrap="none" rtlCol="0">
            <a:spAutoFit/>
          </a:bodyPr>
          <a:lstStyle/>
          <a:p>
            <a:r>
              <a:rPr lang="en-GB" dirty="0"/>
              <a:t>Please record key vocabulary as you go – you may want to have an additional page for key vocabulary you add too</a:t>
            </a:r>
          </a:p>
        </p:txBody>
      </p:sp>
    </p:spTree>
    <p:extLst>
      <p:ext uri="{BB962C8B-B14F-4D97-AF65-F5344CB8AC3E}">
        <p14:creationId xmlns:p14="http://schemas.microsoft.com/office/powerpoint/2010/main" val="194917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CF83-0F5B-4240-8012-122AE14A03BE}"/>
              </a:ext>
            </a:extLst>
          </p:cNvPr>
          <p:cNvSpPr>
            <a:spLocks noGrp="1"/>
          </p:cNvSpPr>
          <p:nvPr>
            <p:ph type="title"/>
          </p:nvPr>
        </p:nvSpPr>
        <p:spPr>
          <a:xfrm>
            <a:off x="4788341" y="2087069"/>
            <a:ext cx="4578896" cy="1523291"/>
          </a:xfrm>
        </p:spPr>
        <p:txBody>
          <a:bodyPr vert="horz" lIns="68580" tIns="34290" rIns="68580" bIns="34290" rtlCol="0" anchor="b">
            <a:normAutofit/>
          </a:bodyPr>
          <a:lstStyle/>
          <a:p>
            <a:pPr>
              <a:lnSpc>
                <a:spcPct val="90000"/>
              </a:lnSpc>
            </a:pPr>
            <a:r>
              <a:rPr lang="en-US" sz="4500">
                <a:solidFill>
                  <a:srgbClr val="FFFFFF"/>
                </a:solidFill>
              </a:rPr>
              <a:t>Taboo.</a:t>
            </a:r>
          </a:p>
        </p:txBody>
      </p:sp>
    </p:spTree>
    <p:extLst>
      <p:ext uri="{BB962C8B-B14F-4D97-AF65-F5344CB8AC3E}">
        <p14:creationId xmlns:p14="http://schemas.microsoft.com/office/powerpoint/2010/main" val="927233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3B326DE7-00F8-4B6C-8C94-96DF8B6B73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31" t="2928" r="4066" b="3365"/>
          <a:stretch/>
        </p:blipFill>
        <p:spPr bwMode="auto">
          <a:xfrm>
            <a:off x="484143" y="1124536"/>
            <a:ext cx="11483763" cy="56450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C96FF8-5E31-45AB-A55F-7EFFB228A460}"/>
              </a:ext>
            </a:extLst>
          </p:cNvPr>
          <p:cNvSpPr txBox="1"/>
          <p:nvPr/>
        </p:nvSpPr>
        <p:spPr>
          <a:xfrm>
            <a:off x="2788649" y="469811"/>
            <a:ext cx="6192721" cy="523220"/>
          </a:xfrm>
          <a:prstGeom prst="rect">
            <a:avLst/>
          </a:prstGeom>
          <a:noFill/>
        </p:spPr>
        <p:txBody>
          <a:bodyPr wrap="none" rtlCol="0">
            <a:spAutoFit/>
          </a:bodyPr>
          <a:lstStyle/>
          <a:p>
            <a:r>
              <a:rPr lang="en-GB" sz="2800"/>
              <a:t>Eukaryote           both        Prokaryote </a:t>
            </a:r>
          </a:p>
        </p:txBody>
      </p:sp>
      <p:sp>
        <p:nvSpPr>
          <p:cNvPr id="5" name="TextBox 4">
            <a:extLst>
              <a:ext uri="{FF2B5EF4-FFF2-40B4-BE49-F238E27FC236}">
                <a16:creationId xmlns:a16="http://schemas.microsoft.com/office/drawing/2014/main" id="{7994152D-C65F-432B-A648-E1B2B1ACD16D}"/>
              </a:ext>
            </a:extLst>
          </p:cNvPr>
          <p:cNvSpPr txBox="1"/>
          <p:nvPr/>
        </p:nvSpPr>
        <p:spPr>
          <a:xfrm>
            <a:off x="1524000" y="0"/>
            <a:ext cx="9108504" cy="369332"/>
          </a:xfrm>
          <a:prstGeom prst="rect">
            <a:avLst/>
          </a:prstGeom>
          <a:noFill/>
        </p:spPr>
        <p:txBody>
          <a:bodyPr wrap="square" rtlCol="0">
            <a:spAutoFit/>
          </a:bodyPr>
          <a:lstStyle/>
          <a:p>
            <a:pPr algn="ctr"/>
            <a:r>
              <a:rPr lang="en-GB" b="1">
                <a:solidFill>
                  <a:srgbClr val="FF0000"/>
                </a:solidFill>
              </a:rPr>
              <a:t>Complete a Venn diagram to compare the two types of cell below</a:t>
            </a:r>
          </a:p>
        </p:txBody>
      </p:sp>
    </p:spTree>
    <p:extLst>
      <p:ext uri="{BB962C8B-B14F-4D97-AF65-F5344CB8AC3E}">
        <p14:creationId xmlns:p14="http://schemas.microsoft.com/office/powerpoint/2010/main" val="2054113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F3470865-5630-4F06-AAC6-A475B50B7480}"/>
              </a:ext>
            </a:extLst>
          </p:cNvPr>
          <p:cNvSpPr>
            <a:spLocks noGrp="1"/>
          </p:cNvSpPr>
          <p:nvPr>
            <p:ph type="title"/>
          </p:nvPr>
        </p:nvSpPr>
        <p:spPr/>
        <p:txBody>
          <a:bodyPr/>
          <a:lstStyle/>
          <a:p>
            <a:pPr eaLnBrk="1" hangingPunct="1"/>
            <a:r>
              <a:rPr lang="en-GB" altLang="en-US"/>
              <a:t>Spot the differences between these two cells</a:t>
            </a:r>
          </a:p>
        </p:txBody>
      </p:sp>
      <p:pic>
        <p:nvPicPr>
          <p:cNvPr id="2051" name="Picture 1027" descr="http://i.ytimg.com/vi/8SoDTfEiluk/maxresdefault.jpg">
            <a:extLst>
              <a:ext uri="{FF2B5EF4-FFF2-40B4-BE49-F238E27FC236}">
                <a16:creationId xmlns:a16="http://schemas.microsoft.com/office/drawing/2014/main" id="{EA409613-E16E-4943-B84E-029382495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58" t="6261" r="17375" b="9050"/>
          <a:stretch>
            <a:fillRect/>
          </a:stretch>
        </p:blipFill>
        <p:spPr bwMode="auto">
          <a:xfrm>
            <a:off x="1524000" y="1600201"/>
            <a:ext cx="9036496"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20E907-D800-498D-A1C2-A91D6A0983C9}"/>
              </a:ext>
            </a:extLst>
          </p:cNvPr>
          <p:cNvSpPr txBox="1"/>
          <p:nvPr/>
        </p:nvSpPr>
        <p:spPr>
          <a:xfrm>
            <a:off x="1638095" y="-16644"/>
            <a:ext cx="8784976" cy="4339650"/>
          </a:xfrm>
          <a:prstGeom prst="rect">
            <a:avLst/>
          </a:prstGeom>
          <a:noFill/>
        </p:spPr>
        <p:txBody>
          <a:bodyPr wrap="square" rtlCol="0">
            <a:spAutoFit/>
          </a:bodyPr>
          <a:lstStyle/>
          <a:p>
            <a:r>
              <a:rPr lang="en-GB" sz="2400" u="sng" dirty="0"/>
              <a:t>Prokaryotes – key points</a:t>
            </a:r>
          </a:p>
          <a:p>
            <a:endParaRPr lang="en-GB" sz="2400" u="sng" dirty="0"/>
          </a:p>
          <a:p>
            <a:r>
              <a:rPr lang="en-GB" sz="2000" b="1" u="sng" dirty="0">
                <a:solidFill>
                  <a:srgbClr val="00B0F0"/>
                </a:solidFill>
              </a:rPr>
              <a:t>…………-celled</a:t>
            </a:r>
            <a:r>
              <a:rPr lang="en-GB" sz="2000" dirty="0">
                <a:solidFill>
                  <a:srgbClr val="00B0F0"/>
                </a:solidFill>
              </a:rPr>
              <a:t> organisms, with </a:t>
            </a:r>
            <a:r>
              <a:rPr lang="en-GB" sz="2000" b="1" u="sng" dirty="0">
                <a:solidFill>
                  <a:srgbClr val="00B0F0"/>
                </a:solidFill>
              </a:rPr>
              <a:t>no …………….. -bound organelles </a:t>
            </a:r>
          </a:p>
          <a:p>
            <a:endParaRPr lang="en-GB" sz="2000" dirty="0">
              <a:solidFill>
                <a:srgbClr val="00B0F0"/>
              </a:solidFill>
            </a:endParaRPr>
          </a:p>
          <a:p>
            <a:r>
              <a:rPr lang="en-GB" sz="2000" dirty="0">
                <a:solidFill>
                  <a:srgbClr val="00B0F0"/>
                </a:solidFill>
              </a:rPr>
              <a:t>Simple structures containing a single undivided internal area called the </a:t>
            </a:r>
            <a:r>
              <a:rPr lang="en-GB" sz="2000" b="1" u="sng" dirty="0">
                <a:solidFill>
                  <a:srgbClr val="00B0F0"/>
                </a:solidFill>
              </a:rPr>
              <a:t>……………..</a:t>
            </a:r>
            <a:r>
              <a:rPr lang="en-GB" sz="2000" dirty="0">
                <a:solidFill>
                  <a:srgbClr val="00B0F0"/>
                </a:solidFill>
              </a:rPr>
              <a:t>. </a:t>
            </a:r>
          </a:p>
          <a:p>
            <a:endParaRPr lang="en-GB" sz="2000" dirty="0">
              <a:solidFill>
                <a:srgbClr val="00B0F0"/>
              </a:solidFill>
            </a:endParaRPr>
          </a:p>
          <a:p>
            <a:r>
              <a:rPr lang="en-GB" sz="2000" dirty="0">
                <a:solidFill>
                  <a:srgbClr val="00B0F0"/>
                </a:solidFill>
              </a:rPr>
              <a:t>The cytoplasm contains </a:t>
            </a:r>
            <a:r>
              <a:rPr lang="en-GB" sz="2000" b="1" u="sng" dirty="0">
                <a:solidFill>
                  <a:srgbClr val="00B0F0"/>
                </a:solidFill>
              </a:rPr>
              <a:t>cytosol</a:t>
            </a:r>
            <a:r>
              <a:rPr lang="en-GB" sz="2000" dirty="0">
                <a:solidFill>
                  <a:srgbClr val="00B0F0"/>
                </a:solidFill>
              </a:rPr>
              <a:t>, which contains </a:t>
            </a:r>
            <a:r>
              <a:rPr lang="en-GB" sz="2000" b="1" u="sng" dirty="0">
                <a:solidFill>
                  <a:srgbClr val="00B0F0"/>
                </a:solidFill>
              </a:rPr>
              <a:t>…………. and …………. </a:t>
            </a:r>
          </a:p>
          <a:p>
            <a:endParaRPr lang="en-GB" sz="2000" b="1" u="sng" dirty="0">
              <a:solidFill>
                <a:srgbClr val="00B0F0"/>
              </a:solidFill>
            </a:endParaRPr>
          </a:p>
          <a:p>
            <a:r>
              <a:rPr lang="en-GB" sz="2000" b="1" dirty="0">
                <a:solidFill>
                  <a:srgbClr val="00B0F0"/>
                </a:solidFill>
              </a:rPr>
              <a:t>Most prokaryotic cells are extremely small with diameters between </a:t>
            </a:r>
            <a:r>
              <a:rPr lang="en-GB" sz="2000" b="1" u="sng" dirty="0">
                <a:solidFill>
                  <a:srgbClr val="00B0F0"/>
                </a:solidFill>
              </a:rPr>
              <a:t>0.5 and 5 …..</a:t>
            </a:r>
          </a:p>
          <a:p>
            <a:endParaRPr lang="en-GB" sz="2400" b="1" u="sng" dirty="0">
              <a:solidFill>
                <a:srgbClr val="00B0F0"/>
              </a:solidFill>
            </a:endParaRPr>
          </a:p>
          <a:p>
            <a:endParaRPr lang="en-GB" sz="2400" b="1" u="sng" dirty="0">
              <a:solidFill>
                <a:srgbClr val="00B0F0"/>
              </a:solidFill>
            </a:endParaRPr>
          </a:p>
        </p:txBody>
      </p:sp>
      <p:sp>
        <p:nvSpPr>
          <p:cNvPr id="3" name="Rectangle 2">
            <a:extLst>
              <a:ext uri="{FF2B5EF4-FFF2-40B4-BE49-F238E27FC236}">
                <a16:creationId xmlns:a16="http://schemas.microsoft.com/office/drawing/2014/main" id="{2136312D-F4F0-4F43-AEDE-6D7D69798674}"/>
              </a:ext>
            </a:extLst>
          </p:cNvPr>
          <p:cNvSpPr/>
          <p:nvPr/>
        </p:nvSpPr>
        <p:spPr>
          <a:xfrm>
            <a:off x="1602091" y="631428"/>
            <a:ext cx="8856984" cy="30135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See the source image">
            <a:extLst>
              <a:ext uri="{FF2B5EF4-FFF2-40B4-BE49-F238E27FC236}">
                <a16:creationId xmlns:a16="http://schemas.microsoft.com/office/drawing/2014/main" id="{FB5B5557-944D-4FD4-B21E-4F10542FF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3861048"/>
            <a:ext cx="6552728" cy="27599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87EBA5-746B-49A4-84DB-70101027630B}"/>
              </a:ext>
            </a:extLst>
          </p:cNvPr>
          <p:cNvSpPr txBox="1"/>
          <p:nvPr/>
        </p:nvSpPr>
        <p:spPr>
          <a:xfrm>
            <a:off x="5735960" y="0"/>
            <a:ext cx="5436096" cy="369332"/>
          </a:xfrm>
          <a:prstGeom prst="rect">
            <a:avLst/>
          </a:prstGeom>
          <a:noFill/>
        </p:spPr>
        <p:txBody>
          <a:bodyPr wrap="square">
            <a:spAutoFit/>
          </a:bodyPr>
          <a:lstStyle/>
          <a:p>
            <a:r>
              <a:rPr lang="en-GB" b="1">
                <a:solidFill>
                  <a:srgbClr val="00B0F0"/>
                </a:solidFill>
              </a:rPr>
              <a:t>μm  = </a:t>
            </a:r>
            <a:r>
              <a:rPr lang="en-GB" b="1" err="1">
                <a:solidFill>
                  <a:srgbClr val="00B0F0"/>
                </a:solidFill>
              </a:rPr>
              <a:t>micrometer</a:t>
            </a:r>
            <a:r>
              <a:rPr lang="en-GB" b="1">
                <a:solidFill>
                  <a:srgbClr val="00B0F0"/>
                </a:solidFill>
              </a:rPr>
              <a:t> / micron (1/1000 of a mm)</a:t>
            </a:r>
            <a:endParaRPr lang="en-GB"/>
          </a:p>
        </p:txBody>
      </p:sp>
    </p:spTree>
    <p:extLst>
      <p:ext uri="{BB962C8B-B14F-4D97-AF65-F5344CB8AC3E}">
        <p14:creationId xmlns:p14="http://schemas.microsoft.com/office/powerpoint/2010/main" val="8792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20E907-D800-498D-A1C2-A91D6A0983C9}"/>
              </a:ext>
            </a:extLst>
          </p:cNvPr>
          <p:cNvSpPr txBox="1"/>
          <p:nvPr/>
        </p:nvSpPr>
        <p:spPr>
          <a:xfrm>
            <a:off x="1638095" y="-16644"/>
            <a:ext cx="8784976" cy="4339650"/>
          </a:xfrm>
          <a:prstGeom prst="rect">
            <a:avLst/>
          </a:prstGeom>
          <a:noFill/>
        </p:spPr>
        <p:txBody>
          <a:bodyPr wrap="square" rtlCol="0">
            <a:spAutoFit/>
          </a:bodyPr>
          <a:lstStyle/>
          <a:p>
            <a:r>
              <a:rPr lang="en-GB" sz="2400" u="sng" dirty="0"/>
              <a:t>Prokaryotes – key points</a:t>
            </a:r>
          </a:p>
          <a:p>
            <a:endParaRPr lang="en-GB" sz="2400" u="sng" dirty="0"/>
          </a:p>
          <a:p>
            <a:r>
              <a:rPr lang="en-GB" sz="2000" b="1" u="sng" dirty="0">
                <a:solidFill>
                  <a:srgbClr val="00B0F0"/>
                </a:solidFill>
                <a:highlight>
                  <a:srgbClr val="FFFF00"/>
                </a:highlight>
              </a:rPr>
              <a:t>Single</a:t>
            </a:r>
            <a:r>
              <a:rPr lang="en-GB" sz="2000" b="1" u="sng" dirty="0">
                <a:solidFill>
                  <a:srgbClr val="00B0F0"/>
                </a:solidFill>
              </a:rPr>
              <a:t>-celled</a:t>
            </a:r>
            <a:r>
              <a:rPr lang="en-GB" sz="2000" dirty="0">
                <a:solidFill>
                  <a:srgbClr val="00B0F0"/>
                </a:solidFill>
              </a:rPr>
              <a:t> organisms, with </a:t>
            </a:r>
            <a:r>
              <a:rPr lang="en-GB" sz="2000" b="1" u="sng" dirty="0">
                <a:solidFill>
                  <a:srgbClr val="00B0F0"/>
                </a:solidFill>
              </a:rPr>
              <a:t>no </a:t>
            </a:r>
            <a:r>
              <a:rPr lang="en-GB" sz="2000" b="1" u="sng" dirty="0">
                <a:solidFill>
                  <a:srgbClr val="00B0F0"/>
                </a:solidFill>
                <a:highlight>
                  <a:srgbClr val="FFFF00"/>
                </a:highlight>
              </a:rPr>
              <a:t>membrane</a:t>
            </a:r>
            <a:r>
              <a:rPr lang="en-GB" sz="2000" b="1" u="sng" dirty="0">
                <a:solidFill>
                  <a:srgbClr val="00B0F0"/>
                </a:solidFill>
              </a:rPr>
              <a:t>-bound organelles </a:t>
            </a:r>
          </a:p>
          <a:p>
            <a:endParaRPr lang="en-GB" sz="2000" dirty="0">
              <a:solidFill>
                <a:srgbClr val="00B0F0"/>
              </a:solidFill>
            </a:endParaRPr>
          </a:p>
          <a:p>
            <a:r>
              <a:rPr lang="en-GB" sz="2000" dirty="0">
                <a:solidFill>
                  <a:srgbClr val="00B0F0"/>
                </a:solidFill>
              </a:rPr>
              <a:t>Simple structures containing a single undivided internal area called the </a:t>
            </a:r>
            <a:r>
              <a:rPr lang="en-GB" sz="2000" b="1" u="sng" dirty="0">
                <a:solidFill>
                  <a:srgbClr val="00B0F0"/>
                </a:solidFill>
                <a:highlight>
                  <a:srgbClr val="FFFF00"/>
                </a:highlight>
              </a:rPr>
              <a:t>cytoplasm</a:t>
            </a:r>
            <a:r>
              <a:rPr lang="en-GB" sz="2000" dirty="0">
                <a:solidFill>
                  <a:srgbClr val="00B0F0"/>
                </a:solidFill>
              </a:rPr>
              <a:t>. </a:t>
            </a:r>
          </a:p>
          <a:p>
            <a:endParaRPr lang="en-GB" sz="2000" dirty="0">
              <a:solidFill>
                <a:srgbClr val="00B0F0"/>
              </a:solidFill>
            </a:endParaRPr>
          </a:p>
          <a:p>
            <a:r>
              <a:rPr lang="en-GB" sz="2000" dirty="0">
                <a:solidFill>
                  <a:srgbClr val="00B0F0"/>
                </a:solidFill>
              </a:rPr>
              <a:t>The cytoplasm contains </a:t>
            </a:r>
            <a:r>
              <a:rPr lang="en-GB" sz="2000" b="1" u="sng" dirty="0">
                <a:solidFill>
                  <a:srgbClr val="00B0F0"/>
                </a:solidFill>
              </a:rPr>
              <a:t>cytosol</a:t>
            </a:r>
            <a:r>
              <a:rPr lang="en-GB" sz="2000" dirty="0">
                <a:solidFill>
                  <a:srgbClr val="00B0F0"/>
                </a:solidFill>
              </a:rPr>
              <a:t>, which contains </a:t>
            </a:r>
            <a:r>
              <a:rPr lang="en-GB" sz="2000" b="1" u="sng" dirty="0">
                <a:solidFill>
                  <a:srgbClr val="00B0F0"/>
                </a:solidFill>
                <a:highlight>
                  <a:srgbClr val="FFFF00"/>
                </a:highlight>
              </a:rPr>
              <a:t>water</a:t>
            </a:r>
            <a:r>
              <a:rPr lang="en-GB" sz="2000" b="1" u="sng" dirty="0">
                <a:solidFill>
                  <a:srgbClr val="00B0F0"/>
                </a:solidFill>
              </a:rPr>
              <a:t> and </a:t>
            </a:r>
            <a:r>
              <a:rPr lang="en-GB" sz="2000" b="1" u="sng" dirty="0">
                <a:solidFill>
                  <a:srgbClr val="00B0F0"/>
                </a:solidFill>
                <a:highlight>
                  <a:srgbClr val="FFFF00"/>
                </a:highlight>
              </a:rPr>
              <a:t>salts</a:t>
            </a:r>
            <a:r>
              <a:rPr lang="en-GB" sz="2000" b="1" u="sng" dirty="0">
                <a:solidFill>
                  <a:srgbClr val="00B0F0"/>
                </a:solidFill>
              </a:rPr>
              <a:t>. </a:t>
            </a:r>
          </a:p>
          <a:p>
            <a:endParaRPr lang="en-GB" sz="2000" b="1" u="sng" dirty="0">
              <a:solidFill>
                <a:srgbClr val="00B0F0"/>
              </a:solidFill>
            </a:endParaRPr>
          </a:p>
          <a:p>
            <a:r>
              <a:rPr lang="en-GB" sz="2000" b="1" dirty="0">
                <a:solidFill>
                  <a:srgbClr val="00B0F0"/>
                </a:solidFill>
              </a:rPr>
              <a:t>Most prokaryotic cells are extremely small with diameters between </a:t>
            </a:r>
            <a:r>
              <a:rPr lang="en-GB" sz="2000" b="1" u="sng" dirty="0">
                <a:solidFill>
                  <a:srgbClr val="00B0F0"/>
                </a:solidFill>
              </a:rPr>
              <a:t>0.5 and 5 </a:t>
            </a:r>
            <a:r>
              <a:rPr lang="en-GB" sz="2000" b="1" u="sng" dirty="0" err="1">
                <a:solidFill>
                  <a:srgbClr val="00B0F0"/>
                </a:solidFill>
                <a:highlight>
                  <a:srgbClr val="FFFF00"/>
                </a:highlight>
              </a:rPr>
              <a:t>μm</a:t>
            </a:r>
            <a:r>
              <a:rPr lang="en-GB" sz="2000" b="1" u="sng" dirty="0">
                <a:solidFill>
                  <a:srgbClr val="00B0F0"/>
                </a:solidFill>
              </a:rPr>
              <a:t>.</a:t>
            </a:r>
          </a:p>
          <a:p>
            <a:endParaRPr lang="en-GB" sz="2400" b="1" u="sng" dirty="0">
              <a:solidFill>
                <a:srgbClr val="00B0F0"/>
              </a:solidFill>
            </a:endParaRPr>
          </a:p>
          <a:p>
            <a:endParaRPr lang="en-GB" sz="2400" b="1" u="sng" dirty="0">
              <a:solidFill>
                <a:srgbClr val="00B0F0"/>
              </a:solidFill>
            </a:endParaRPr>
          </a:p>
        </p:txBody>
      </p:sp>
      <p:sp>
        <p:nvSpPr>
          <p:cNvPr id="3" name="Rectangle 2">
            <a:extLst>
              <a:ext uri="{FF2B5EF4-FFF2-40B4-BE49-F238E27FC236}">
                <a16:creationId xmlns:a16="http://schemas.microsoft.com/office/drawing/2014/main" id="{2136312D-F4F0-4F43-AEDE-6D7D69798674}"/>
              </a:ext>
            </a:extLst>
          </p:cNvPr>
          <p:cNvSpPr/>
          <p:nvPr/>
        </p:nvSpPr>
        <p:spPr>
          <a:xfrm>
            <a:off x="1602091" y="631428"/>
            <a:ext cx="8856984" cy="30135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See the source image">
            <a:extLst>
              <a:ext uri="{FF2B5EF4-FFF2-40B4-BE49-F238E27FC236}">
                <a16:creationId xmlns:a16="http://schemas.microsoft.com/office/drawing/2014/main" id="{FB5B5557-944D-4FD4-B21E-4F10542FF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3861048"/>
            <a:ext cx="6552728" cy="27599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87EBA5-746B-49A4-84DB-70101027630B}"/>
              </a:ext>
            </a:extLst>
          </p:cNvPr>
          <p:cNvSpPr txBox="1"/>
          <p:nvPr/>
        </p:nvSpPr>
        <p:spPr>
          <a:xfrm>
            <a:off x="5735960" y="0"/>
            <a:ext cx="5436096" cy="369332"/>
          </a:xfrm>
          <a:prstGeom prst="rect">
            <a:avLst/>
          </a:prstGeom>
          <a:noFill/>
        </p:spPr>
        <p:txBody>
          <a:bodyPr wrap="square">
            <a:spAutoFit/>
          </a:bodyPr>
          <a:lstStyle/>
          <a:p>
            <a:r>
              <a:rPr lang="en-GB" b="1">
                <a:solidFill>
                  <a:srgbClr val="00B0F0"/>
                </a:solidFill>
              </a:rPr>
              <a:t>μm  = </a:t>
            </a:r>
            <a:r>
              <a:rPr lang="en-GB" b="1" err="1">
                <a:solidFill>
                  <a:srgbClr val="00B0F0"/>
                </a:solidFill>
              </a:rPr>
              <a:t>micrometer</a:t>
            </a:r>
            <a:r>
              <a:rPr lang="en-GB" b="1">
                <a:solidFill>
                  <a:srgbClr val="00B0F0"/>
                </a:solidFill>
              </a:rPr>
              <a:t> / micron (1/1000 of a mm)</a:t>
            </a:r>
            <a:endParaRPr lang="en-GB"/>
          </a:p>
        </p:txBody>
      </p:sp>
    </p:spTree>
    <p:extLst>
      <p:ext uri="{BB962C8B-B14F-4D97-AF65-F5344CB8AC3E}">
        <p14:creationId xmlns:p14="http://schemas.microsoft.com/office/powerpoint/2010/main" val="3177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C9F480C3-7DDF-4167-9C19-97B4CCF3C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6264"/>
            <a:ext cx="9144000" cy="5705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9BDF6B-8450-4C89-A7C7-6752BE406C33}"/>
              </a:ext>
            </a:extLst>
          </p:cNvPr>
          <p:cNvSpPr txBox="1"/>
          <p:nvPr/>
        </p:nvSpPr>
        <p:spPr>
          <a:xfrm>
            <a:off x="1775520" y="44625"/>
            <a:ext cx="2598788" cy="584775"/>
          </a:xfrm>
          <a:prstGeom prst="rect">
            <a:avLst/>
          </a:prstGeom>
          <a:noFill/>
        </p:spPr>
        <p:txBody>
          <a:bodyPr wrap="none" rtlCol="0">
            <a:spAutoFit/>
          </a:bodyPr>
          <a:lstStyle/>
          <a:p>
            <a:r>
              <a:rPr lang="en-GB" sz="3200" b="1" u="sng"/>
              <a:t>Perspective </a:t>
            </a:r>
          </a:p>
        </p:txBody>
      </p:sp>
    </p:spTree>
    <p:extLst>
      <p:ext uri="{BB962C8B-B14F-4D97-AF65-F5344CB8AC3E}">
        <p14:creationId xmlns:p14="http://schemas.microsoft.com/office/powerpoint/2010/main" val="1285885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http://thegreatestgarden.com/wp-content/uploads/bacterial-cell-diagram-and-functions-11.jpg">
            <a:extLst>
              <a:ext uri="{FF2B5EF4-FFF2-40B4-BE49-F238E27FC236}">
                <a16:creationId xmlns:a16="http://schemas.microsoft.com/office/drawing/2014/main" id="{2B237902-0586-40C9-A0D0-D4F6FF317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a:stretch/>
        </p:blipFill>
        <p:spPr bwMode="auto">
          <a:xfrm>
            <a:off x="1631504" y="488886"/>
            <a:ext cx="6501818" cy="51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28">
            <a:extLst>
              <a:ext uri="{FF2B5EF4-FFF2-40B4-BE49-F238E27FC236}">
                <a16:creationId xmlns:a16="http://schemas.microsoft.com/office/drawing/2014/main" id="{44CD5A69-A2B9-492E-AEC8-D2E2EFD47E91}"/>
              </a:ext>
            </a:extLst>
          </p:cNvPr>
          <p:cNvSpPr txBox="1">
            <a:spLocks noChangeArrowheads="1"/>
          </p:cNvSpPr>
          <p:nvPr/>
        </p:nvSpPr>
        <p:spPr bwMode="auto">
          <a:xfrm>
            <a:off x="9017559" y="400483"/>
            <a:ext cx="2733990"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dirty="0">
                <a:solidFill>
                  <a:srgbClr val="FF0000"/>
                </a:solidFill>
                <a:latin typeface="Arial" panose="020B0604020202020204" pitchFamily="34" charset="0"/>
              </a:rPr>
              <a:t>Try to label the following onto you diagram:</a:t>
            </a:r>
          </a:p>
          <a:p>
            <a:pPr eaLnBrk="1" hangingPunct="1">
              <a:spcBef>
                <a:spcPct val="50000"/>
              </a:spcBef>
              <a:buFontTx/>
              <a:buNone/>
            </a:pPr>
            <a:endParaRPr lang="en-GB" altLang="en-US" sz="1800" dirty="0">
              <a:solidFill>
                <a:srgbClr val="FF0000"/>
              </a:solidFill>
              <a:latin typeface="Arial" panose="020B0604020202020204" pitchFamily="34" charset="0"/>
            </a:endParaRPr>
          </a:p>
          <a:p>
            <a:pPr marL="285750" indent="-285750" eaLnBrk="1" hangingPunct="1">
              <a:spcBef>
                <a:spcPct val="50000"/>
              </a:spcBef>
            </a:pPr>
            <a:r>
              <a:rPr lang="en-GB" altLang="en-US" sz="1800" dirty="0">
                <a:solidFill>
                  <a:srgbClr val="FF0000"/>
                </a:solidFill>
                <a:latin typeface="Arial" panose="020B0604020202020204" pitchFamily="34" charset="0"/>
              </a:rPr>
              <a:t>Flagellum (flagella pl)</a:t>
            </a:r>
          </a:p>
          <a:p>
            <a:pPr marL="285750" indent="-285750" eaLnBrk="1" hangingPunct="1">
              <a:spcBef>
                <a:spcPct val="50000"/>
              </a:spcBef>
            </a:pPr>
            <a:r>
              <a:rPr lang="en-GB" altLang="en-US" sz="1800" dirty="0">
                <a:solidFill>
                  <a:srgbClr val="FF0000"/>
                </a:solidFill>
                <a:latin typeface="Arial" panose="020B0604020202020204" pitchFamily="34" charset="0"/>
              </a:rPr>
              <a:t>Pili</a:t>
            </a:r>
          </a:p>
          <a:p>
            <a:pPr marL="285750" indent="-285750" eaLnBrk="1" hangingPunct="1">
              <a:spcBef>
                <a:spcPct val="50000"/>
              </a:spcBef>
            </a:pPr>
            <a:r>
              <a:rPr lang="en-GB" altLang="en-US" sz="1800" dirty="0">
                <a:solidFill>
                  <a:srgbClr val="FF0000"/>
                </a:solidFill>
                <a:latin typeface="Arial" panose="020B0604020202020204" pitchFamily="34" charset="0"/>
              </a:rPr>
              <a:t>Circular DNA</a:t>
            </a:r>
          </a:p>
          <a:p>
            <a:pPr marL="285750" indent="-285750" eaLnBrk="1" hangingPunct="1">
              <a:spcBef>
                <a:spcPct val="50000"/>
              </a:spcBef>
            </a:pPr>
            <a:r>
              <a:rPr lang="en-GB" altLang="en-US" sz="1800" dirty="0">
                <a:solidFill>
                  <a:srgbClr val="FF0000"/>
                </a:solidFill>
                <a:latin typeface="Arial" panose="020B0604020202020204" pitchFamily="34" charset="0"/>
              </a:rPr>
              <a:t>Plasmid</a:t>
            </a:r>
          </a:p>
          <a:p>
            <a:pPr marL="285750" indent="-285750" eaLnBrk="1" hangingPunct="1">
              <a:spcBef>
                <a:spcPct val="50000"/>
              </a:spcBef>
            </a:pPr>
            <a:r>
              <a:rPr lang="en-GB" altLang="en-US" sz="1800" dirty="0">
                <a:solidFill>
                  <a:srgbClr val="FF0000"/>
                </a:solidFill>
                <a:latin typeface="Arial" panose="020B0604020202020204" pitchFamily="34" charset="0"/>
              </a:rPr>
              <a:t>Cell wall</a:t>
            </a:r>
          </a:p>
          <a:p>
            <a:pPr marL="285750" indent="-285750" eaLnBrk="1" hangingPunct="1">
              <a:spcBef>
                <a:spcPct val="50000"/>
              </a:spcBef>
            </a:pPr>
            <a:r>
              <a:rPr lang="en-GB" altLang="en-US" sz="1800" dirty="0">
                <a:solidFill>
                  <a:srgbClr val="FF0000"/>
                </a:solidFill>
                <a:latin typeface="Arial" panose="020B0604020202020204" pitchFamily="34" charset="0"/>
              </a:rPr>
              <a:t>Inner membrane</a:t>
            </a:r>
          </a:p>
          <a:p>
            <a:pPr marL="285750" indent="-285750" eaLnBrk="1" hangingPunct="1">
              <a:spcBef>
                <a:spcPct val="50000"/>
              </a:spcBef>
            </a:pPr>
            <a:r>
              <a:rPr lang="en-GB" altLang="en-US" sz="1800" dirty="0">
                <a:solidFill>
                  <a:srgbClr val="FF0000"/>
                </a:solidFill>
                <a:latin typeface="Arial" panose="020B0604020202020204" pitchFamily="34" charset="0"/>
              </a:rPr>
              <a:t>Capsule</a:t>
            </a:r>
          </a:p>
          <a:p>
            <a:pPr marL="285750" indent="-285750" eaLnBrk="1" hangingPunct="1">
              <a:spcBef>
                <a:spcPct val="50000"/>
              </a:spcBef>
            </a:pPr>
            <a:r>
              <a:rPr lang="en-GB" altLang="en-US" sz="1800" dirty="0">
                <a:solidFill>
                  <a:srgbClr val="FF0000"/>
                </a:solidFill>
                <a:latin typeface="Arial"/>
                <a:cs typeface="Arial"/>
              </a:rPr>
              <a:t>Cytoplasm (contains ribosomes 70S – small dots)</a:t>
            </a:r>
          </a:p>
          <a:p>
            <a:pPr marL="285750" indent="-285750" eaLnBrk="1" hangingPunct="1">
              <a:spcBef>
                <a:spcPct val="50000"/>
              </a:spcBef>
            </a:pPr>
            <a:r>
              <a:rPr lang="en-GB" altLang="en-US" sz="1800" dirty="0">
                <a:solidFill>
                  <a:srgbClr val="FF0000"/>
                </a:solidFill>
                <a:latin typeface="Arial" panose="020B0604020202020204" pitchFamily="34" charset="0"/>
              </a:rPr>
              <a:t>Plasma membrane</a:t>
            </a:r>
          </a:p>
          <a:p>
            <a:pPr marL="285750" indent="-285750" eaLnBrk="1" hangingPunct="1">
              <a:spcBef>
                <a:spcPct val="50000"/>
              </a:spcBef>
            </a:pPr>
            <a:r>
              <a:rPr lang="en-GB" altLang="en-US" sz="1800" dirty="0">
                <a:solidFill>
                  <a:srgbClr val="FF0000"/>
                </a:solidFill>
                <a:latin typeface="Arial" panose="020B0604020202020204" pitchFamily="34" charset="0"/>
              </a:rPr>
              <a:t>Genetic material</a:t>
            </a:r>
          </a:p>
        </p:txBody>
      </p:sp>
      <p:sp>
        <p:nvSpPr>
          <p:cNvPr id="5124" name="Text Box 1029">
            <a:extLst>
              <a:ext uri="{FF2B5EF4-FFF2-40B4-BE49-F238E27FC236}">
                <a16:creationId xmlns:a16="http://schemas.microsoft.com/office/drawing/2014/main" id="{176D310B-0B85-4E8B-A278-4ACBCA058A68}"/>
              </a:ext>
            </a:extLst>
          </p:cNvPr>
          <p:cNvSpPr txBox="1">
            <a:spLocks noChangeArrowheads="1"/>
          </p:cNvSpPr>
          <p:nvPr/>
        </p:nvSpPr>
        <p:spPr bwMode="auto">
          <a:xfrm>
            <a:off x="1524000" y="0"/>
            <a:ext cx="1331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Prokaryote</a:t>
            </a:r>
          </a:p>
        </p:txBody>
      </p:sp>
      <p:cxnSp>
        <p:nvCxnSpPr>
          <p:cNvPr id="3" name="Straight Arrow Connector 2">
            <a:extLst>
              <a:ext uri="{FF2B5EF4-FFF2-40B4-BE49-F238E27FC236}">
                <a16:creationId xmlns:a16="http://schemas.microsoft.com/office/drawing/2014/main" id="{94C1A01C-2DDF-461E-994F-C292D213412E}"/>
              </a:ext>
            </a:extLst>
          </p:cNvPr>
          <p:cNvCxnSpPr>
            <a:cxnSpLocks/>
          </p:cNvCxnSpPr>
          <p:nvPr/>
        </p:nvCxnSpPr>
        <p:spPr>
          <a:xfrm flipV="1">
            <a:off x="2476412" y="4369352"/>
            <a:ext cx="288032" cy="6480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C5DB8E9-E3E7-409F-A5DD-318D5669596F}"/>
              </a:ext>
            </a:extLst>
          </p:cNvPr>
          <p:cNvCxnSpPr>
            <a:cxnSpLocks/>
          </p:cNvCxnSpPr>
          <p:nvPr/>
        </p:nvCxnSpPr>
        <p:spPr>
          <a:xfrm flipV="1">
            <a:off x="3253728" y="3520669"/>
            <a:ext cx="1944317" cy="21116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63202E9-6AC0-4B9C-9917-8D3F7C92083F}"/>
              </a:ext>
            </a:extLst>
          </p:cNvPr>
          <p:cNvCxnSpPr>
            <a:cxnSpLocks/>
          </p:cNvCxnSpPr>
          <p:nvPr/>
        </p:nvCxnSpPr>
        <p:spPr>
          <a:xfrm flipV="1">
            <a:off x="4573388" y="3933057"/>
            <a:ext cx="694418" cy="18443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E3F0CE-23DC-4518-BCA3-02DE844F3359}"/>
              </a:ext>
            </a:extLst>
          </p:cNvPr>
          <p:cNvCxnSpPr>
            <a:cxnSpLocks/>
          </p:cNvCxnSpPr>
          <p:nvPr/>
        </p:nvCxnSpPr>
        <p:spPr>
          <a:xfrm flipH="1" flipV="1">
            <a:off x="5590860" y="4149080"/>
            <a:ext cx="166061" cy="19225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06F2296-54F2-425A-BEE3-BCA11415B981}"/>
              </a:ext>
            </a:extLst>
          </p:cNvPr>
          <p:cNvCxnSpPr>
            <a:cxnSpLocks/>
          </p:cNvCxnSpPr>
          <p:nvPr/>
        </p:nvCxnSpPr>
        <p:spPr>
          <a:xfrm flipH="1" flipV="1">
            <a:off x="5802590" y="4069423"/>
            <a:ext cx="1224138" cy="7920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66DE78-FA38-4812-8870-49A5FCC7536B}"/>
              </a:ext>
            </a:extLst>
          </p:cNvPr>
          <p:cNvCxnSpPr>
            <a:cxnSpLocks/>
          </p:cNvCxnSpPr>
          <p:nvPr/>
        </p:nvCxnSpPr>
        <p:spPr>
          <a:xfrm>
            <a:off x="3395700" y="836713"/>
            <a:ext cx="612068" cy="5794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4EC0E54-DA1D-4E79-B6C8-1EE3807FCD58}"/>
              </a:ext>
            </a:extLst>
          </p:cNvPr>
          <p:cNvCxnSpPr>
            <a:cxnSpLocks/>
          </p:cNvCxnSpPr>
          <p:nvPr/>
        </p:nvCxnSpPr>
        <p:spPr>
          <a:xfrm>
            <a:off x="2351584" y="1535726"/>
            <a:ext cx="1044116" cy="11748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3DA2334-074B-44AB-B01E-BBD6FDF39DFE}"/>
              </a:ext>
            </a:extLst>
          </p:cNvPr>
          <p:cNvCxnSpPr>
            <a:cxnSpLocks/>
          </p:cNvCxnSpPr>
          <p:nvPr/>
        </p:nvCxnSpPr>
        <p:spPr>
          <a:xfrm flipH="1">
            <a:off x="5267806" y="1920735"/>
            <a:ext cx="478908" cy="1152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654C55-3DFE-45D5-A936-2388B9BF49BF}"/>
              </a:ext>
            </a:extLst>
          </p:cNvPr>
          <p:cNvCxnSpPr>
            <a:cxnSpLocks/>
          </p:cNvCxnSpPr>
          <p:nvPr/>
        </p:nvCxnSpPr>
        <p:spPr>
          <a:xfrm flipH="1">
            <a:off x="5300820" y="2497052"/>
            <a:ext cx="813182" cy="7639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9EFF92F-DDB7-4353-8885-BD2431F2261B}"/>
              </a:ext>
            </a:extLst>
          </p:cNvPr>
          <p:cNvSpPr txBox="1"/>
          <p:nvPr/>
        </p:nvSpPr>
        <p:spPr>
          <a:xfrm>
            <a:off x="2906211" y="431967"/>
            <a:ext cx="596638" cy="461665"/>
          </a:xfrm>
          <a:prstGeom prst="rect">
            <a:avLst/>
          </a:prstGeom>
          <a:noFill/>
        </p:spPr>
        <p:txBody>
          <a:bodyPr wrap="none" rtlCol="0">
            <a:spAutoFit/>
          </a:bodyPr>
          <a:lstStyle/>
          <a:p>
            <a:r>
              <a:rPr lang="en-GB" sz="2400">
                <a:solidFill>
                  <a:srgbClr val="00B0F0"/>
                </a:solidFill>
              </a:rPr>
              <a:t>Pili</a:t>
            </a:r>
            <a:endParaRPr lang="en-GB">
              <a:solidFill>
                <a:srgbClr val="00B0F0"/>
              </a:solidFill>
            </a:endParaRPr>
          </a:p>
        </p:txBody>
      </p:sp>
      <p:sp>
        <p:nvSpPr>
          <p:cNvPr id="42" name="TextBox 41">
            <a:extLst>
              <a:ext uri="{FF2B5EF4-FFF2-40B4-BE49-F238E27FC236}">
                <a16:creationId xmlns:a16="http://schemas.microsoft.com/office/drawing/2014/main" id="{7E902C06-E352-47D1-B4CF-E50C0EF4008F}"/>
              </a:ext>
            </a:extLst>
          </p:cNvPr>
          <p:cNvSpPr txBox="1"/>
          <p:nvPr/>
        </p:nvSpPr>
        <p:spPr>
          <a:xfrm>
            <a:off x="1560575" y="781713"/>
            <a:ext cx="1304740" cy="830997"/>
          </a:xfrm>
          <a:prstGeom prst="rect">
            <a:avLst/>
          </a:prstGeom>
          <a:noFill/>
        </p:spPr>
        <p:txBody>
          <a:bodyPr wrap="square" rtlCol="0">
            <a:spAutoFit/>
          </a:bodyPr>
          <a:lstStyle/>
          <a:p>
            <a:r>
              <a:rPr lang="en-GB" sz="2400">
                <a:solidFill>
                  <a:srgbClr val="00B0F0"/>
                </a:solidFill>
              </a:rPr>
              <a:t>(slime) Capsule</a:t>
            </a:r>
            <a:endParaRPr lang="en-GB">
              <a:solidFill>
                <a:srgbClr val="00B0F0"/>
              </a:solidFill>
            </a:endParaRPr>
          </a:p>
        </p:txBody>
      </p:sp>
      <p:sp>
        <p:nvSpPr>
          <p:cNvPr id="43" name="TextBox 42">
            <a:extLst>
              <a:ext uri="{FF2B5EF4-FFF2-40B4-BE49-F238E27FC236}">
                <a16:creationId xmlns:a16="http://schemas.microsoft.com/office/drawing/2014/main" id="{CBA52B21-C47B-4CE9-BF2E-ED93E3E883DD}"/>
              </a:ext>
            </a:extLst>
          </p:cNvPr>
          <p:cNvSpPr txBox="1"/>
          <p:nvPr/>
        </p:nvSpPr>
        <p:spPr>
          <a:xfrm>
            <a:off x="1703779" y="4906143"/>
            <a:ext cx="1521570" cy="461665"/>
          </a:xfrm>
          <a:prstGeom prst="rect">
            <a:avLst/>
          </a:prstGeom>
          <a:noFill/>
        </p:spPr>
        <p:txBody>
          <a:bodyPr wrap="none" rtlCol="0">
            <a:spAutoFit/>
          </a:bodyPr>
          <a:lstStyle/>
          <a:p>
            <a:r>
              <a:rPr lang="en-GB" sz="2400">
                <a:solidFill>
                  <a:srgbClr val="00B0F0"/>
                </a:solidFill>
              </a:rPr>
              <a:t>Flagellum</a:t>
            </a:r>
            <a:endParaRPr lang="en-GB">
              <a:solidFill>
                <a:srgbClr val="00B0F0"/>
              </a:solidFill>
            </a:endParaRPr>
          </a:p>
        </p:txBody>
      </p:sp>
      <p:sp>
        <p:nvSpPr>
          <p:cNvPr id="44" name="TextBox 43">
            <a:extLst>
              <a:ext uri="{FF2B5EF4-FFF2-40B4-BE49-F238E27FC236}">
                <a16:creationId xmlns:a16="http://schemas.microsoft.com/office/drawing/2014/main" id="{196B0CBF-E191-45D5-838E-6F8C243B3FC7}"/>
              </a:ext>
            </a:extLst>
          </p:cNvPr>
          <p:cNvSpPr txBox="1"/>
          <p:nvPr/>
        </p:nvSpPr>
        <p:spPr>
          <a:xfrm>
            <a:off x="2476412" y="5693658"/>
            <a:ext cx="1330814" cy="830997"/>
          </a:xfrm>
          <a:prstGeom prst="rect">
            <a:avLst/>
          </a:prstGeom>
          <a:noFill/>
        </p:spPr>
        <p:txBody>
          <a:bodyPr wrap="none" rtlCol="0">
            <a:spAutoFit/>
          </a:bodyPr>
          <a:lstStyle/>
          <a:p>
            <a:r>
              <a:rPr lang="en-GB" sz="2400">
                <a:solidFill>
                  <a:srgbClr val="00B0F0"/>
                </a:solidFill>
              </a:rPr>
              <a:t>Genetic </a:t>
            </a:r>
          </a:p>
          <a:p>
            <a:r>
              <a:rPr lang="en-GB" sz="2400">
                <a:solidFill>
                  <a:srgbClr val="00B0F0"/>
                </a:solidFill>
              </a:rPr>
              <a:t>material</a:t>
            </a:r>
            <a:endParaRPr lang="en-GB">
              <a:solidFill>
                <a:srgbClr val="00B0F0"/>
              </a:solidFill>
            </a:endParaRPr>
          </a:p>
        </p:txBody>
      </p:sp>
      <p:sp>
        <p:nvSpPr>
          <p:cNvPr id="45" name="TextBox 44">
            <a:extLst>
              <a:ext uri="{FF2B5EF4-FFF2-40B4-BE49-F238E27FC236}">
                <a16:creationId xmlns:a16="http://schemas.microsoft.com/office/drawing/2014/main" id="{CC687223-C2F9-460B-BE8D-6CF36AFC56C6}"/>
              </a:ext>
            </a:extLst>
          </p:cNvPr>
          <p:cNvSpPr txBox="1"/>
          <p:nvPr/>
        </p:nvSpPr>
        <p:spPr>
          <a:xfrm>
            <a:off x="3625452" y="5779224"/>
            <a:ext cx="322524" cy="584775"/>
          </a:xfrm>
          <a:prstGeom prst="rect">
            <a:avLst/>
          </a:prstGeom>
          <a:noFill/>
        </p:spPr>
        <p:txBody>
          <a:bodyPr wrap="none" rtlCol="0">
            <a:spAutoFit/>
          </a:bodyPr>
          <a:lstStyle/>
          <a:p>
            <a:r>
              <a:rPr lang="en-GB" sz="3200">
                <a:solidFill>
                  <a:srgbClr val="00B0F0"/>
                </a:solidFill>
              </a:rPr>
              <a:t>}</a:t>
            </a:r>
          </a:p>
        </p:txBody>
      </p:sp>
      <p:sp>
        <p:nvSpPr>
          <p:cNvPr id="46" name="TextBox 45">
            <a:extLst>
              <a:ext uri="{FF2B5EF4-FFF2-40B4-BE49-F238E27FC236}">
                <a16:creationId xmlns:a16="http://schemas.microsoft.com/office/drawing/2014/main" id="{89B8083F-138A-483C-8F19-D7436FE3C6E8}"/>
              </a:ext>
            </a:extLst>
          </p:cNvPr>
          <p:cNvSpPr txBox="1"/>
          <p:nvPr/>
        </p:nvSpPr>
        <p:spPr>
          <a:xfrm>
            <a:off x="3872296" y="5764530"/>
            <a:ext cx="2416046" cy="646331"/>
          </a:xfrm>
          <a:prstGeom prst="rect">
            <a:avLst/>
          </a:prstGeom>
          <a:noFill/>
        </p:spPr>
        <p:txBody>
          <a:bodyPr wrap="none" rtlCol="0">
            <a:spAutoFit/>
          </a:bodyPr>
          <a:lstStyle/>
          <a:p>
            <a:r>
              <a:rPr lang="en-GB">
                <a:solidFill>
                  <a:srgbClr val="00B0F0"/>
                </a:solidFill>
              </a:rPr>
              <a:t>Circular DNA</a:t>
            </a:r>
          </a:p>
          <a:p>
            <a:r>
              <a:rPr lang="en-GB">
                <a:solidFill>
                  <a:srgbClr val="00B0F0"/>
                </a:solidFill>
              </a:rPr>
              <a:t>                      Plasmid</a:t>
            </a:r>
          </a:p>
        </p:txBody>
      </p:sp>
      <p:sp>
        <p:nvSpPr>
          <p:cNvPr id="53" name="TextBox 52">
            <a:extLst>
              <a:ext uri="{FF2B5EF4-FFF2-40B4-BE49-F238E27FC236}">
                <a16:creationId xmlns:a16="http://schemas.microsoft.com/office/drawing/2014/main" id="{215DD683-D20C-4C23-B388-E7140008A7C2}"/>
              </a:ext>
            </a:extLst>
          </p:cNvPr>
          <p:cNvSpPr txBox="1"/>
          <p:nvPr/>
        </p:nvSpPr>
        <p:spPr>
          <a:xfrm>
            <a:off x="6517705" y="4854732"/>
            <a:ext cx="2318529" cy="1200329"/>
          </a:xfrm>
          <a:prstGeom prst="rect">
            <a:avLst/>
          </a:prstGeom>
          <a:noFill/>
        </p:spPr>
        <p:txBody>
          <a:bodyPr wrap="square" lIns="91440" tIns="45720" rIns="91440" bIns="45720" rtlCol="0" anchor="t">
            <a:spAutoFit/>
          </a:bodyPr>
          <a:lstStyle/>
          <a:p>
            <a:r>
              <a:rPr lang="en-GB" sz="2400" dirty="0">
                <a:solidFill>
                  <a:srgbClr val="00B0F0"/>
                </a:solidFill>
                <a:latin typeface="Arial"/>
                <a:cs typeface="Arial"/>
              </a:rPr>
              <a:t>Cytoplasm</a:t>
            </a:r>
          </a:p>
          <a:p>
            <a:r>
              <a:rPr lang="en-GB" sz="2400" dirty="0">
                <a:solidFill>
                  <a:srgbClr val="00B0F0"/>
                </a:solidFill>
                <a:latin typeface="Arial"/>
                <a:cs typeface="Arial"/>
              </a:rPr>
              <a:t>(the dots are ribosome 70S)</a:t>
            </a:r>
            <a:endParaRPr lang="en-GB" dirty="0">
              <a:solidFill>
                <a:srgbClr val="00B0F0"/>
              </a:solidFill>
              <a:latin typeface="Arial"/>
              <a:cs typeface="Arial"/>
            </a:endParaRPr>
          </a:p>
        </p:txBody>
      </p:sp>
      <p:sp>
        <p:nvSpPr>
          <p:cNvPr id="54" name="TextBox 53">
            <a:extLst>
              <a:ext uri="{FF2B5EF4-FFF2-40B4-BE49-F238E27FC236}">
                <a16:creationId xmlns:a16="http://schemas.microsoft.com/office/drawing/2014/main" id="{2AA6827B-614F-404A-B67E-38B4AABCF490}"/>
              </a:ext>
            </a:extLst>
          </p:cNvPr>
          <p:cNvSpPr txBox="1"/>
          <p:nvPr/>
        </p:nvSpPr>
        <p:spPr>
          <a:xfrm>
            <a:off x="5673889" y="1591353"/>
            <a:ext cx="1334020" cy="461665"/>
          </a:xfrm>
          <a:prstGeom prst="rect">
            <a:avLst/>
          </a:prstGeom>
          <a:noFill/>
        </p:spPr>
        <p:txBody>
          <a:bodyPr wrap="none" rtlCol="0">
            <a:spAutoFit/>
          </a:bodyPr>
          <a:lstStyle/>
          <a:p>
            <a:r>
              <a:rPr lang="en-GB" sz="2400" dirty="0">
                <a:solidFill>
                  <a:srgbClr val="00B0F0"/>
                </a:solidFill>
              </a:rPr>
              <a:t>Cell wall</a:t>
            </a:r>
            <a:endParaRPr lang="en-GB" dirty="0">
              <a:solidFill>
                <a:srgbClr val="00B0F0"/>
              </a:solidFill>
            </a:endParaRPr>
          </a:p>
        </p:txBody>
      </p:sp>
      <p:sp>
        <p:nvSpPr>
          <p:cNvPr id="55" name="TextBox 54">
            <a:extLst>
              <a:ext uri="{FF2B5EF4-FFF2-40B4-BE49-F238E27FC236}">
                <a16:creationId xmlns:a16="http://schemas.microsoft.com/office/drawing/2014/main" id="{ACA815B1-52D1-4961-A88F-874BECFC1A10}"/>
              </a:ext>
            </a:extLst>
          </p:cNvPr>
          <p:cNvSpPr txBox="1"/>
          <p:nvPr/>
        </p:nvSpPr>
        <p:spPr>
          <a:xfrm>
            <a:off x="6141079" y="2053018"/>
            <a:ext cx="1758236" cy="830997"/>
          </a:xfrm>
          <a:prstGeom prst="rect">
            <a:avLst/>
          </a:prstGeom>
          <a:noFill/>
        </p:spPr>
        <p:txBody>
          <a:bodyPr wrap="square" rtlCol="0">
            <a:spAutoFit/>
          </a:bodyPr>
          <a:lstStyle/>
          <a:p>
            <a:r>
              <a:rPr lang="en-GB" sz="2400">
                <a:solidFill>
                  <a:srgbClr val="00B0F0"/>
                </a:solidFill>
              </a:rPr>
              <a:t>Inner membrane</a:t>
            </a:r>
            <a:endParaRPr lang="en-GB">
              <a:solidFill>
                <a:srgbClr val="00B0F0"/>
              </a:solidFill>
            </a:endParaRPr>
          </a:p>
        </p:txBody>
      </p:sp>
      <p:cxnSp>
        <p:nvCxnSpPr>
          <p:cNvPr id="2" name="Straight Arrow Connector 1">
            <a:extLst>
              <a:ext uri="{FF2B5EF4-FFF2-40B4-BE49-F238E27FC236}">
                <a16:creationId xmlns:a16="http://schemas.microsoft.com/office/drawing/2014/main" id="{5F2160C6-B2CB-80FF-DA28-ED4DDFDC9F7E}"/>
              </a:ext>
            </a:extLst>
          </p:cNvPr>
          <p:cNvCxnSpPr>
            <a:cxnSpLocks/>
          </p:cNvCxnSpPr>
          <p:nvPr/>
        </p:nvCxnSpPr>
        <p:spPr>
          <a:xfrm>
            <a:off x="4736706" y="836713"/>
            <a:ext cx="87964" cy="20473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E273CF-9FDC-5A48-DCF3-C0B1D43A59A8}"/>
              </a:ext>
            </a:extLst>
          </p:cNvPr>
          <p:cNvSpPr txBox="1"/>
          <p:nvPr/>
        </p:nvSpPr>
        <p:spPr>
          <a:xfrm>
            <a:off x="4007768" y="321708"/>
            <a:ext cx="2770310" cy="461665"/>
          </a:xfrm>
          <a:prstGeom prst="rect">
            <a:avLst/>
          </a:prstGeom>
          <a:noFill/>
        </p:spPr>
        <p:txBody>
          <a:bodyPr wrap="none" rtlCol="0">
            <a:spAutoFit/>
          </a:bodyPr>
          <a:lstStyle/>
          <a:p>
            <a:r>
              <a:rPr lang="en-GB" sz="2400" dirty="0">
                <a:solidFill>
                  <a:srgbClr val="00B0F0"/>
                </a:solidFill>
              </a:rPr>
              <a:t>Plasma membrane</a:t>
            </a:r>
            <a:endParaRPr lang="en-GB"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 calcmode="lin" valueType="num">
                                      <p:cBhvr additive="base">
                                        <p:cTn id="1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xEl>
                                              <p:pRg st="0" end="0"/>
                                            </p:txEl>
                                          </p:spTgt>
                                        </p:tgtEl>
                                        <p:attrNameLst>
                                          <p:attrName>style.visibility</p:attrName>
                                        </p:attrNameLst>
                                      </p:cBhvr>
                                      <p:to>
                                        <p:strVal val="visible"/>
                                      </p:to>
                                    </p:set>
                                    <p:anim calcmode="lin" valueType="num">
                                      <p:cBhvr additive="base">
                                        <p:cTn id="3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6">
                                            <p:txEl>
                                              <p:pRg st="1" end="1"/>
                                            </p:txEl>
                                          </p:spTgt>
                                        </p:tgtEl>
                                        <p:attrNameLst>
                                          <p:attrName>style.visibility</p:attrName>
                                        </p:attrNameLst>
                                      </p:cBhvr>
                                      <p:to>
                                        <p:strVal val="visible"/>
                                      </p:to>
                                    </p:set>
                                    <p:anim calcmode="lin" valueType="num">
                                      <p:cBhvr additive="base">
                                        <p:cTn id="43" dur="500" fill="hold"/>
                                        <p:tgtEl>
                                          <p:spTgt spid="4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3">
                                            <p:txEl>
                                              <p:pRg st="0" end="0"/>
                                            </p:txEl>
                                          </p:spTgt>
                                        </p:tgtEl>
                                        <p:attrNameLst>
                                          <p:attrName>style.visibility</p:attrName>
                                        </p:attrNameLst>
                                      </p:cBhvr>
                                      <p:to>
                                        <p:strVal val="visible"/>
                                      </p:to>
                                    </p:set>
                                    <p:anim calcmode="lin" valueType="num">
                                      <p:cBhvr additive="base">
                                        <p:cTn id="49"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3">
                                            <p:txEl>
                                              <p:pRg st="1" end="1"/>
                                            </p:txEl>
                                          </p:spTgt>
                                        </p:tgtEl>
                                        <p:attrNameLst>
                                          <p:attrName>style.visibility</p:attrName>
                                        </p:attrNameLst>
                                      </p:cBhvr>
                                      <p:to>
                                        <p:strVal val="visible"/>
                                      </p:to>
                                    </p:set>
                                    <p:anim calcmode="lin" valueType="num">
                                      <p:cBhvr additive="base">
                                        <p:cTn id="55" dur="500" fill="hold"/>
                                        <p:tgtEl>
                                          <p:spTgt spid="53">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additive="base">
                                        <p:cTn id="67"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 calcmode="lin" valueType="num">
                                      <p:cBhvr additive="base">
                                        <p:cTn id="7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4" grpId="0"/>
      <p:bldP spid="45" grpId="0"/>
      <p:bldP spid="5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fference between 70S and 80S Ribosomes (Prokaryotic vs Eukaryotic  ribosomes) Subtitled">
            <a:extLst>
              <a:ext uri="{FF2B5EF4-FFF2-40B4-BE49-F238E27FC236}">
                <a16:creationId xmlns:a16="http://schemas.microsoft.com/office/drawing/2014/main" id="{3B16784D-DC0A-5537-A3AA-E4D608555B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71" t="4186" r="6337" b="27675"/>
          <a:stretch/>
        </p:blipFill>
        <p:spPr bwMode="auto">
          <a:xfrm>
            <a:off x="793011" y="995739"/>
            <a:ext cx="10605977" cy="467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64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C42712C3-561C-448F-8D25-88D835313A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28"/>
          <a:stretch/>
        </p:blipFill>
        <p:spPr bwMode="auto">
          <a:xfrm>
            <a:off x="5231905" y="116633"/>
            <a:ext cx="5184575" cy="6556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DB39D-715C-40EC-8F9D-638FA178E4A9}"/>
              </a:ext>
            </a:extLst>
          </p:cNvPr>
          <p:cNvSpPr/>
          <p:nvPr/>
        </p:nvSpPr>
        <p:spPr>
          <a:xfrm>
            <a:off x="1991544" y="3212976"/>
            <a:ext cx="3168352"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3E23E65-58AC-4EA8-9F9F-8F9523D5EA67}"/>
              </a:ext>
            </a:extLst>
          </p:cNvPr>
          <p:cNvSpPr txBox="1"/>
          <p:nvPr/>
        </p:nvSpPr>
        <p:spPr>
          <a:xfrm>
            <a:off x="7536160" y="543861"/>
            <a:ext cx="1944763" cy="523220"/>
          </a:xfrm>
          <a:prstGeom prst="rect">
            <a:avLst/>
          </a:prstGeom>
          <a:noFill/>
        </p:spPr>
        <p:txBody>
          <a:bodyPr wrap="none" rtlCol="0">
            <a:spAutoFit/>
          </a:bodyPr>
          <a:lstStyle/>
          <a:p>
            <a:r>
              <a:rPr lang="en-GB" sz="2800"/>
              <a:t>Mesosome</a:t>
            </a:r>
          </a:p>
        </p:txBody>
      </p:sp>
      <p:cxnSp>
        <p:nvCxnSpPr>
          <p:cNvPr id="9" name="Straight Arrow Connector 8">
            <a:extLst>
              <a:ext uri="{FF2B5EF4-FFF2-40B4-BE49-F238E27FC236}">
                <a16:creationId xmlns:a16="http://schemas.microsoft.com/office/drawing/2014/main" id="{3E526FC0-EC9B-4E3D-9498-DAFC354AB647}"/>
              </a:ext>
            </a:extLst>
          </p:cNvPr>
          <p:cNvCxnSpPr>
            <a:cxnSpLocks/>
          </p:cNvCxnSpPr>
          <p:nvPr/>
        </p:nvCxnSpPr>
        <p:spPr>
          <a:xfrm flipH="1">
            <a:off x="7680176" y="913194"/>
            <a:ext cx="548578" cy="23717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C6B3BA3-FDB0-4273-A488-C7702FC0F9E1}"/>
              </a:ext>
            </a:extLst>
          </p:cNvPr>
          <p:cNvSpPr txBox="1"/>
          <p:nvPr/>
        </p:nvSpPr>
        <p:spPr>
          <a:xfrm>
            <a:off x="1127448" y="913192"/>
            <a:ext cx="3725563" cy="4154984"/>
          </a:xfrm>
          <a:prstGeom prst="rect">
            <a:avLst/>
          </a:prstGeom>
          <a:noFill/>
        </p:spPr>
        <p:txBody>
          <a:bodyPr wrap="square" rtlCol="0">
            <a:spAutoFit/>
          </a:bodyPr>
          <a:lstStyle/>
          <a:p>
            <a:r>
              <a:rPr lang="en-GB" sz="2400" b="1" u="sng"/>
              <a:t>Mesosome</a:t>
            </a:r>
          </a:p>
          <a:p>
            <a:endParaRPr lang="en-GB" sz="2400"/>
          </a:p>
          <a:p>
            <a:r>
              <a:rPr lang="en-GB" sz="2400">
                <a:solidFill>
                  <a:srgbClr val="00B0F0"/>
                </a:solidFill>
              </a:rPr>
              <a:t>Prokaryotic cells divide via binary fission</a:t>
            </a:r>
          </a:p>
          <a:p>
            <a:endParaRPr lang="en-GB" sz="2400">
              <a:solidFill>
                <a:srgbClr val="00B0F0"/>
              </a:solidFill>
            </a:endParaRPr>
          </a:p>
          <a:p>
            <a:r>
              <a:rPr lang="en-GB" sz="2400">
                <a:solidFill>
                  <a:srgbClr val="00B0F0"/>
                </a:solidFill>
              </a:rPr>
              <a:t>The mesosome is an inward fold on the membrane to evenly divide the chromosomes during division (binary fission)</a:t>
            </a:r>
          </a:p>
        </p:txBody>
      </p:sp>
      <p:sp>
        <p:nvSpPr>
          <p:cNvPr id="3" name="TextBox 2">
            <a:extLst>
              <a:ext uri="{FF2B5EF4-FFF2-40B4-BE49-F238E27FC236}">
                <a16:creationId xmlns:a16="http://schemas.microsoft.com/office/drawing/2014/main" id="{2950300C-5293-4F29-B6FD-0F6B57E0E25E}"/>
              </a:ext>
            </a:extLst>
          </p:cNvPr>
          <p:cNvSpPr txBox="1"/>
          <p:nvPr/>
        </p:nvSpPr>
        <p:spPr>
          <a:xfrm>
            <a:off x="1775520" y="116633"/>
            <a:ext cx="4586512" cy="461665"/>
          </a:xfrm>
          <a:prstGeom prst="rect">
            <a:avLst/>
          </a:prstGeom>
          <a:noFill/>
        </p:spPr>
        <p:txBody>
          <a:bodyPr wrap="none" rtlCol="0">
            <a:spAutoFit/>
          </a:bodyPr>
          <a:lstStyle/>
          <a:p>
            <a:r>
              <a:rPr lang="en-GB" sz="2400">
                <a:solidFill>
                  <a:srgbClr val="FF0000"/>
                </a:solidFill>
              </a:rPr>
              <a:t>How do prokaryotic cells divide?</a:t>
            </a:r>
          </a:p>
        </p:txBody>
      </p:sp>
      <p:sp>
        <p:nvSpPr>
          <p:cNvPr id="8" name="Rectangle 7">
            <a:extLst>
              <a:ext uri="{FF2B5EF4-FFF2-40B4-BE49-F238E27FC236}">
                <a16:creationId xmlns:a16="http://schemas.microsoft.com/office/drawing/2014/main" id="{DBE4304C-5985-4D82-86CE-F3A8DC595BCB}"/>
              </a:ext>
            </a:extLst>
          </p:cNvPr>
          <p:cNvSpPr/>
          <p:nvPr/>
        </p:nvSpPr>
        <p:spPr>
          <a:xfrm>
            <a:off x="839416" y="836712"/>
            <a:ext cx="4248473" cy="42484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975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 calcmode="lin" valueType="num">
                                      <p:cBhvr additive="base">
                                        <p:cTn id="1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20E907-D800-498D-A1C2-A91D6A0983C9}"/>
              </a:ext>
            </a:extLst>
          </p:cNvPr>
          <p:cNvSpPr txBox="1"/>
          <p:nvPr/>
        </p:nvSpPr>
        <p:spPr>
          <a:xfrm>
            <a:off x="191345" y="-16644"/>
            <a:ext cx="6624736" cy="6370975"/>
          </a:xfrm>
          <a:prstGeom prst="rect">
            <a:avLst/>
          </a:prstGeom>
          <a:noFill/>
        </p:spPr>
        <p:txBody>
          <a:bodyPr wrap="square" rtlCol="0">
            <a:spAutoFit/>
          </a:bodyPr>
          <a:lstStyle/>
          <a:p>
            <a:r>
              <a:rPr lang="en-GB" sz="2400" u="sng" dirty="0"/>
              <a:t>Eukaryotes – key points</a:t>
            </a:r>
          </a:p>
          <a:p>
            <a:endParaRPr lang="en-GB" sz="2400" u="sng" dirty="0"/>
          </a:p>
          <a:p>
            <a:r>
              <a:rPr lang="en-GB" sz="2400" dirty="0">
                <a:solidFill>
                  <a:srgbClr val="00B0F0"/>
                </a:solidFill>
              </a:rPr>
              <a:t>Contains </a:t>
            </a:r>
            <a:r>
              <a:rPr lang="en-GB" sz="2400" b="1" u="sng" dirty="0">
                <a:solidFill>
                  <a:srgbClr val="00B0F0"/>
                </a:solidFill>
              </a:rPr>
              <a:t>membrane-bound</a:t>
            </a:r>
            <a:r>
              <a:rPr lang="en-GB" sz="2400" b="1" dirty="0">
                <a:solidFill>
                  <a:srgbClr val="00B0F0"/>
                </a:solidFill>
              </a:rPr>
              <a:t> </a:t>
            </a:r>
            <a:r>
              <a:rPr lang="en-GB" sz="2400" dirty="0">
                <a:solidFill>
                  <a:srgbClr val="00B0F0"/>
                </a:solidFill>
              </a:rPr>
              <a:t>…………….. and a nucleus. </a:t>
            </a:r>
          </a:p>
          <a:p>
            <a:endParaRPr lang="en-GB" sz="2400" dirty="0">
              <a:solidFill>
                <a:srgbClr val="00B0F0"/>
              </a:solidFill>
            </a:endParaRPr>
          </a:p>
          <a:p>
            <a:r>
              <a:rPr lang="en-GB" sz="2400" dirty="0">
                <a:solidFill>
                  <a:srgbClr val="00B0F0"/>
                </a:solidFill>
              </a:rPr>
              <a:t>The DNA associates with proteins called </a:t>
            </a:r>
            <a:r>
              <a:rPr lang="en-GB" sz="2400" b="1" u="sng" dirty="0">
                <a:solidFill>
                  <a:srgbClr val="00B0F0"/>
                </a:solidFill>
              </a:rPr>
              <a:t>………….</a:t>
            </a:r>
            <a:r>
              <a:rPr lang="en-GB" sz="2400" dirty="0">
                <a:solidFill>
                  <a:srgbClr val="00B0F0"/>
                </a:solidFill>
              </a:rPr>
              <a:t> to form a complex called </a:t>
            </a:r>
            <a:r>
              <a:rPr lang="en-GB" sz="2400" b="1" u="sng" dirty="0">
                <a:solidFill>
                  <a:srgbClr val="00B0F0"/>
                </a:solidFill>
              </a:rPr>
              <a:t>chromatin</a:t>
            </a:r>
            <a:r>
              <a:rPr lang="en-GB" sz="2400" dirty="0">
                <a:solidFill>
                  <a:srgbClr val="00B0F0"/>
                </a:solidFill>
              </a:rPr>
              <a:t>. </a:t>
            </a:r>
          </a:p>
          <a:p>
            <a:endParaRPr lang="en-GB" sz="2400" dirty="0">
              <a:solidFill>
                <a:srgbClr val="00B0F0"/>
              </a:solidFill>
            </a:endParaRPr>
          </a:p>
          <a:p>
            <a:r>
              <a:rPr lang="en-GB" sz="2400" dirty="0">
                <a:solidFill>
                  <a:srgbClr val="00B0F0"/>
                </a:solidFill>
              </a:rPr>
              <a:t>The </a:t>
            </a:r>
            <a:r>
              <a:rPr lang="en-GB" sz="2400" b="1" u="sng" dirty="0">
                <a:solidFill>
                  <a:srgbClr val="00B0F0"/>
                </a:solidFill>
              </a:rPr>
              <a:t>chromatin …..... </a:t>
            </a:r>
            <a:r>
              <a:rPr lang="en-GB" sz="2400" dirty="0">
                <a:solidFill>
                  <a:srgbClr val="00B0F0"/>
                </a:solidFill>
              </a:rPr>
              <a:t>and form structures called </a:t>
            </a:r>
            <a:r>
              <a:rPr lang="en-GB" sz="2400" b="1" u="sng" dirty="0">
                <a:solidFill>
                  <a:srgbClr val="00B0F0"/>
                </a:solidFill>
              </a:rPr>
              <a:t>chromosomes.</a:t>
            </a:r>
            <a:r>
              <a:rPr lang="en-GB" sz="2400" u="sng" dirty="0">
                <a:solidFill>
                  <a:srgbClr val="00B0F0"/>
                </a:solidFill>
              </a:rPr>
              <a:t> </a:t>
            </a:r>
          </a:p>
          <a:p>
            <a:endParaRPr lang="en-GB" sz="2400" dirty="0">
              <a:solidFill>
                <a:srgbClr val="00B0F0"/>
              </a:solidFill>
            </a:endParaRPr>
          </a:p>
          <a:p>
            <a:r>
              <a:rPr lang="en-GB" sz="2400" dirty="0">
                <a:solidFill>
                  <a:srgbClr val="00B0F0"/>
                </a:solidFill>
              </a:rPr>
              <a:t>Eukaryotes contain many </a:t>
            </a:r>
            <a:r>
              <a:rPr lang="en-GB" sz="2400" b="1" u="sng" dirty="0">
                <a:solidFill>
                  <a:srgbClr val="00B0F0"/>
                </a:solidFill>
              </a:rPr>
              <a:t>ultrastructure's</a:t>
            </a:r>
            <a:r>
              <a:rPr lang="en-GB" sz="2400" dirty="0">
                <a:solidFill>
                  <a:srgbClr val="00B0F0"/>
                </a:solidFill>
              </a:rPr>
              <a:t>, which can only be seen using </a:t>
            </a:r>
            <a:r>
              <a:rPr lang="en-GB" sz="2400" b="1" u="sng" dirty="0">
                <a:solidFill>
                  <a:srgbClr val="00B0F0"/>
                </a:solidFill>
              </a:rPr>
              <a:t>…………… microscopy. </a:t>
            </a:r>
          </a:p>
          <a:p>
            <a:endParaRPr lang="en-GB" sz="2400" b="1" u="sng" dirty="0">
              <a:solidFill>
                <a:srgbClr val="00B0F0"/>
              </a:solidFill>
            </a:endParaRPr>
          </a:p>
          <a:p>
            <a:r>
              <a:rPr lang="en-GB" sz="2400" b="1" dirty="0">
                <a:solidFill>
                  <a:srgbClr val="00B0F0"/>
                </a:solidFill>
              </a:rPr>
              <a:t>Eukaryotic cells are larger with </a:t>
            </a:r>
            <a:r>
              <a:rPr lang="en-GB" sz="2400" b="1" u="sng" dirty="0">
                <a:solidFill>
                  <a:srgbClr val="00B0F0"/>
                </a:solidFill>
              </a:rPr>
              <a:t>………… of 20 </a:t>
            </a:r>
            <a:r>
              <a:rPr lang="en-GB" sz="2400" b="1" u="sng" dirty="0" err="1">
                <a:solidFill>
                  <a:srgbClr val="00B0F0"/>
                </a:solidFill>
              </a:rPr>
              <a:t>μm</a:t>
            </a:r>
            <a:r>
              <a:rPr lang="en-GB" sz="2400" b="1" u="sng" dirty="0">
                <a:solidFill>
                  <a:srgbClr val="00B0F0"/>
                </a:solidFill>
              </a:rPr>
              <a:t> </a:t>
            </a:r>
            <a:r>
              <a:rPr lang="en-GB" sz="2400" b="1" dirty="0">
                <a:solidFill>
                  <a:srgbClr val="00B0F0"/>
                </a:solidFill>
              </a:rPr>
              <a:t>or more</a:t>
            </a:r>
          </a:p>
        </p:txBody>
      </p:sp>
      <p:sp>
        <p:nvSpPr>
          <p:cNvPr id="3" name="Rectangle 2">
            <a:extLst>
              <a:ext uri="{FF2B5EF4-FFF2-40B4-BE49-F238E27FC236}">
                <a16:creationId xmlns:a16="http://schemas.microsoft.com/office/drawing/2014/main" id="{2136312D-F4F0-4F43-AEDE-6D7D69798674}"/>
              </a:ext>
            </a:extLst>
          </p:cNvPr>
          <p:cNvSpPr/>
          <p:nvPr/>
        </p:nvSpPr>
        <p:spPr>
          <a:xfrm>
            <a:off x="119336" y="631428"/>
            <a:ext cx="6696745" cy="57499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See the source image">
            <a:extLst>
              <a:ext uri="{FF2B5EF4-FFF2-40B4-BE49-F238E27FC236}">
                <a16:creationId xmlns:a16="http://schemas.microsoft.com/office/drawing/2014/main" id="{E1CB79E7-A673-4C27-836D-918EAF0BCA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85" t="47231" r="10694"/>
          <a:stretch/>
        </p:blipFill>
        <p:spPr bwMode="auto">
          <a:xfrm>
            <a:off x="6986166" y="836712"/>
            <a:ext cx="5112568" cy="429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3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20E907-D800-498D-A1C2-A91D6A0983C9}"/>
              </a:ext>
            </a:extLst>
          </p:cNvPr>
          <p:cNvSpPr txBox="1"/>
          <p:nvPr/>
        </p:nvSpPr>
        <p:spPr>
          <a:xfrm>
            <a:off x="191345" y="-16644"/>
            <a:ext cx="6624736" cy="6370975"/>
          </a:xfrm>
          <a:prstGeom prst="rect">
            <a:avLst/>
          </a:prstGeom>
          <a:noFill/>
        </p:spPr>
        <p:txBody>
          <a:bodyPr wrap="square" rtlCol="0">
            <a:spAutoFit/>
          </a:bodyPr>
          <a:lstStyle/>
          <a:p>
            <a:r>
              <a:rPr lang="en-GB" sz="2400" u="sng" dirty="0"/>
              <a:t>Eukaryotes – key points</a:t>
            </a:r>
          </a:p>
          <a:p>
            <a:endParaRPr lang="en-GB" sz="2400" u="sng" dirty="0"/>
          </a:p>
          <a:p>
            <a:r>
              <a:rPr lang="en-GB" sz="2400" dirty="0">
                <a:solidFill>
                  <a:srgbClr val="00B0F0"/>
                </a:solidFill>
              </a:rPr>
              <a:t>Contains a </a:t>
            </a:r>
            <a:r>
              <a:rPr lang="en-GB" sz="2400" b="1" u="sng" dirty="0">
                <a:solidFill>
                  <a:srgbClr val="00B0F0"/>
                </a:solidFill>
              </a:rPr>
              <a:t>membrane-bound</a:t>
            </a:r>
            <a:r>
              <a:rPr lang="en-GB" sz="2400" b="1" dirty="0">
                <a:solidFill>
                  <a:srgbClr val="00B0F0"/>
                </a:solidFill>
              </a:rPr>
              <a:t> </a:t>
            </a:r>
            <a:r>
              <a:rPr lang="en-GB" sz="2400" dirty="0">
                <a:solidFill>
                  <a:srgbClr val="00B0F0"/>
                </a:solidFill>
                <a:highlight>
                  <a:srgbClr val="FFFF00"/>
                </a:highlight>
              </a:rPr>
              <a:t>organelles</a:t>
            </a:r>
            <a:r>
              <a:rPr lang="en-GB" sz="2400" dirty="0">
                <a:solidFill>
                  <a:srgbClr val="00B0F0"/>
                </a:solidFill>
              </a:rPr>
              <a:t> and nucleus. </a:t>
            </a:r>
          </a:p>
          <a:p>
            <a:endParaRPr lang="en-GB" sz="2400" dirty="0">
              <a:solidFill>
                <a:srgbClr val="00B0F0"/>
              </a:solidFill>
            </a:endParaRPr>
          </a:p>
          <a:p>
            <a:r>
              <a:rPr lang="en-GB" sz="2400" dirty="0">
                <a:solidFill>
                  <a:srgbClr val="00B0F0"/>
                </a:solidFill>
              </a:rPr>
              <a:t>The DNA associates with proteins called </a:t>
            </a:r>
            <a:r>
              <a:rPr lang="en-GB" sz="2400" b="1" u="sng" dirty="0">
                <a:solidFill>
                  <a:srgbClr val="00B0F0"/>
                </a:solidFill>
                <a:highlight>
                  <a:srgbClr val="FFFF00"/>
                </a:highlight>
              </a:rPr>
              <a:t>histones</a:t>
            </a:r>
            <a:r>
              <a:rPr lang="en-GB" sz="2400" dirty="0">
                <a:solidFill>
                  <a:srgbClr val="00B0F0"/>
                </a:solidFill>
              </a:rPr>
              <a:t> to form a complex called </a:t>
            </a:r>
            <a:r>
              <a:rPr lang="en-GB" sz="2400" b="1" u="sng" dirty="0">
                <a:solidFill>
                  <a:srgbClr val="00B0F0"/>
                </a:solidFill>
              </a:rPr>
              <a:t>chromatin</a:t>
            </a:r>
            <a:r>
              <a:rPr lang="en-GB" sz="2400" dirty="0">
                <a:solidFill>
                  <a:srgbClr val="00B0F0"/>
                </a:solidFill>
              </a:rPr>
              <a:t>. </a:t>
            </a:r>
          </a:p>
          <a:p>
            <a:endParaRPr lang="en-GB" sz="2400" dirty="0">
              <a:solidFill>
                <a:srgbClr val="00B0F0"/>
              </a:solidFill>
            </a:endParaRPr>
          </a:p>
          <a:p>
            <a:r>
              <a:rPr lang="en-GB" sz="2400" dirty="0">
                <a:solidFill>
                  <a:srgbClr val="00B0F0"/>
                </a:solidFill>
              </a:rPr>
              <a:t>The </a:t>
            </a:r>
            <a:r>
              <a:rPr lang="en-GB" sz="2400" b="1" u="sng" dirty="0">
                <a:solidFill>
                  <a:srgbClr val="00B0F0"/>
                </a:solidFill>
              </a:rPr>
              <a:t>chromatin </a:t>
            </a:r>
            <a:r>
              <a:rPr lang="en-GB" sz="2400" b="1" u="sng" dirty="0">
                <a:solidFill>
                  <a:srgbClr val="00B0F0"/>
                </a:solidFill>
                <a:highlight>
                  <a:srgbClr val="FFFF00"/>
                </a:highlight>
              </a:rPr>
              <a:t>coil</a:t>
            </a:r>
            <a:r>
              <a:rPr lang="en-GB" sz="2400" b="1" u="sng" dirty="0">
                <a:solidFill>
                  <a:srgbClr val="00B0F0"/>
                </a:solidFill>
              </a:rPr>
              <a:t> </a:t>
            </a:r>
            <a:r>
              <a:rPr lang="en-GB" sz="2400" dirty="0">
                <a:solidFill>
                  <a:srgbClr val="00B0F0"/>
                </a:solidFill>
              </a:rPr>
              <a:t>and form structures called </a:t>
            </a:r>
            <a:r>
              <a:rPr lang="en-GB" sz="2400" b="1" u="sng" dirty="0">
                <a:solidFill>
                  <a:srgbClr val="00B0F0"/>
                </a:solidFill>
              </a:rPr>
              <a:t>chromosomes.</a:t>
            </a:r>
            <a:r>
              <a:rPr lang="en-GB" sz="2400" u="sng" dirty="0">
                <a:solidFill>
                  <a:srgbClr val="00B0F0"/>
                </a:solidFill>
              </a:rPr>
              <a:t> </a:t>
            </a:r>
          </a:p>
          <a:p>
            <a:endParaRPr lang="en-GB" sz="2400" dirty="0">
              <a:solidFill>
                <a:srgbClr val="00B0F0"/>
              </a:solidFill>
            </a:endParaRPr>
          </a:p>
          <a:p>
            <a:r>
              <a:rPr lang="en-GB" sz="2400" dirty="0">
                <a:solidFill>
                  <a:srgbClr val="00B0F0"/>
                </a:solidFill>
              </a:rPr>
              <a:t>Eukaryotes contain many </a:t>
            </a:r>
            <a:r>
              <a:rPr lang="en-GB" sz="2400" b="1" u="sng" dirty="0">
                <a:solidFill>
                  <a:srgbClr val="00B0F0"/>
                </a:solidFill>
              </a:rPr>
              <a:t>ultrastructure's</a:t>
            </a:r>
            <a:r>
              <a:rPr lang="en-GB" sz="2400" dirty="0">
                <a:solidFill>
                  <a:srgbClr val="00B0F0"/>
                </a:solidFill>
              </a:rPr>
              <a:t>, which can only be seen using </a:t>
            </a:r>
            <a:r>
              <a:rPr lang="en-GB" sz="2400" b="1" u="sng" dirty="0">
                <a:solidFill>
                  <a:srgbClr val="00B0F0"/>
                </a:solidFill>
                <a:highlight>
                  <a:srgbClr val="FFFF00"/>
                </a:highlight>
              </a:rPr>
              <a:t>electron</a:t>
            </a:r>
            <a:r>
              <a:rPr lang="en-GB" sz="2400" b="1" u="sng" dirty="0">
                <a:solidFill>
                  <a:srgbClr val="00B0F0"/>
                </a:solidFill>
              </a:rPr>
              <a:t> microscopy. </a:t>
            </a:r>
          </a:p>
          <a:p>
            <a:endParaRPr lang="en-GB" sz="2400" b="1" u="sng" dirty="0">
              <a:solidFill>
                <a:srgbClr val="00B0F0"/>
              </a:solidFill>
            </a:endParaRPr>
          </a:p>
          <a:p>
            <a:r>
              <a:rPr lang="en-GB" sz="2400" b="1" dirty="0">
                <a:solidFill>
                  <a:srgbClr val="00B0F0"/>
                </a:solidFill>
              </a:rPr>
              <a:t>Eukaryotic cells are larger with </a:t>
            </a:r>
            <a:r>
              <a:rPr lang="en-GB" sz="2400" b="1" u="sng" dirty="0">
                <a:solidFill>
                  <a:srgbClr val="00B0F0"/>
                </a:solidFill>
                <a:highlight>
                  <a:srgbClr val="FFFF00"/>
                </a:highlight>
              </a:rPr>
              <a:t>diameters</a:t>
            </a:r>
            <a:r>
              <a:rPr lang="en-GB" sz="2400" b="1" u="sng" dirty="0">
                <a:solidFill>
                  <a:srgbClr val="00B0F0"/>
                </a:solidFill>
              </a:rPr>
              <a:t> of 20 </a:t>
            </a:r>
            <a:r>
              <a:rPr lang="en-GB" sz="2400" b="1" u="sng" dirty="0" err="1">
                <a:solidFill>
                  <a:srgbClr val="00B0F0"/>
                </a:solidFill>
              </a:rPr>
              <a:t>μm</a:t>
            </a:r>
            <a:r>
              <a:rPr lang="en-GB" sz="2400" b="1" u="sng" dirty="0">
                <a:solidFill>
                  <a:srgbClr val="00B0F0"/>
                </a:solidFill>
              </a:rPr>
              <a:t> </a:t>
            </a:r>
            <a:r>
              <a:rPr lang="en-GB" sz="2400" b="1" dirty="0">
                <a:solidFill>
                  <a:srgbClr val="00B0F0"/>
                </a:solidFill>
              </a:rPr>
              <a:t>or more</a:t>
            </a:r>
          </a:p>
        </p:txBody>
      </p:sp>
      <p:sp>
        <p:nvSpPr>
          <p:cNvPr id="3" name="Rectangle 2">
            <a:extLst>
              <a:ext uri="{FF2B5EF4-FFF2-40B4-BE49-F238E27FC236}">
                <a16:creationId xmlns:a16="http://schemas.microsoft.com/office/drawing/2014/main" id="{2136312D-F4F0-4F43-AEDE-6D7D69798674}"/>
              </a:ext>
            </a:extLst>
          </p:cNvPr>
          <p:cNvSpPr/>
          <p:nvPr/>
        </p:nvSpPr>
        <p:spPr>
          <a:xfrm>
            <a:off x="119336" y="631428"/>
            <a:ext cx="6696745" cy="57499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See the source image">
            <a:extLst>
              <a:ext uri="{FF2B5EF4-FFF2-40B4-BE49-F238E27FC236}">
                <a16:creationId xmlns:a16="http://schemas.microsoft.com/office/drawing/2014/main" id="{E1CB79E7-A673-4C27-836D-918EAF0BCA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85" t="47231" r="10694"/>
          <a:stretch/>
        </p:blipFill>
        <p:spPr bwMode="auto">
          <a:xfrm>
            <a:off x="6986166" y="836712"/>
            <a:ext cx="5112568" cy="429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CF83-0F5B-4240-8012-122AE14A03BE}"/>
              </a:ext>
            </a:extLst>
          </p:cNvPr>
          <p:cNvSpPr>
            <a:spLocks noGrp="1"/>
          </p:cNvSpPr>
          <p:nvPr>
            <p:ph type="title"/>
          </p:nvPr>
        </p:nvSpPr>
        <p:spPr>
          <a:xfrm>
            <a:off x="4788341" y="2087069"/>
            <a:ext cx="4578896" cy="1523291"/>
          </a:xfrm>
        </p:spPr>
        <p:txBody>
          <a:bodyPr vert="horz" lIns="68580" tIns="34290" rIns="68580" bIns="34290" rtlCol="0" anchor="b">
            <a:normAutofit/>
          </a:bodyPr>
          <a:lstStyle/>
          <a:p>
            <a:pPr>
              <a:lnSpc>
                <a:spcPct val="90000"/>
              </a:lnSpc>
            </a:pPr>
            <a:r>
              <a:rPr lang="en-US" sz="4500" dirty="0">
                <a:solidFill>
                  <a:srgbClr val="FFFFFF"/>
                </a:solidFill>
              </a:rPr>
              <a:t>Ready….</a:t>
            </a:r>
          </a:p>
        </p:txBody>
      </p:sp>
    </p:spTree>
    <p:extLst>
      <p:ext uri="{BB962C8B-B14F-4D97-AF65-F5344CB8AC3E}">
        <p14:creationId xmlns:p14="http://schemas.microsoft.com/office/powerpoint/2010/main" val="3943644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157924-ED1A-4240-88C0-E17FC9FBCE93}"/>
              </a:ext>
            </a:extLst>
          </p:cNvPr>
          <p:cNvSpPr txBox="1"/>
          <p:nvPr/>
        </p:nvSpPr>
        <p:spPr>
          <a:xfrm>
            <a:off x="191344" y="188640"/>
            <a:ext cx="6005170" cy="461665"/>
          </a:xfrm>
          <a:prstGeom prst="rect">
            <a:avLst/>
          </a:prstGeom>
          <a:noFill/>
        </p:spPr>
        <p:txBody>
          <a:bodyPr wrap="none" rtlCol="0">
            <a:spAutoFit/>
          </a:bodyPr>
          <a:lstStyle/>
          <a:p>
            <a:r>
              <a:rPr lang="en-GB" sz="2400" dirty="0"/>
              <a:t>Did you really think this was everything?!?!</a:t>
            </a:r>
          </a:p>
        </p:txBody>
      </p:sp>
      <p:pic>
        <p:nvPicPr>
          <p:cNvPr id="16" name="Picture 15">
            <a:extLst>
              <a:ext uri="{FF2B5EF4-FFF2-40B4-BE49-F238E27FC236}">
                <a16:creationId xmlns:a16="http://schemas.microsoft.com/office/drawing/2014/main" id="{98A02794-A1C1-9395-D274-78D12A0B99D5}"/>
              </a:ext>
            </a:extLst>
          </p:cNvPr>
          <p:cNvPicPr>
            <a:picLocks noChangeAspect="1"/>
          </p:cNvPicPr>
          <p:nvPr/>
        </p:nvPicPr>
        <p:blipFill>
          <a:blip r:embed="rId2"/>
          <a:stretch>
            <a:fillRect/>
          </a:stretch>
        </p:blipFill>
        <p:spPr>
          <a:xfrm>
            <a:off x="2246042" y="1243394"/>
            <a:ext cx="7699915" cy="4371211"/>
          </a:xfrm>
          <a:prstGeom prst="rect">
            <a:avLst/>
          </a:prstGeom>
        </p:spPr>
      </p:pic>
      <p:pic>
        <p:nvPicPr>
          <p:cNvPr id="17" name="Picture 16">
            <a:extLst>
              <a:ext uri="{FF2B5EF4-FFF2-40B4-BE49-F238E27FC236}">
                <a16:creationId xmlns:a16="http://schemas.microsoft.com/office/drawing/2014/main" id="{5ACAEF03-45BA-49C6-BA47-F8565CB644B8}"/>
              </a:ext>
            </a:extLst>
          </p:cNvPr>
          <p:cNvPicPr>
            <a:picLocks noChangeAspect="1"/>
          </p:cNvPicPr>
          <p:nvPr/>
        </p:nvPicPr>
        <p:blipFill>
          <a:blip r:embed="rId3"/>
          <a:stretch>
            <a:fillRect/>
          </a:stretch>
        </p:blipFill>
        <p:spPr>
          <a:xfrm>
            <a:off x="2057402" y="1065443"/>
            <a:ext cx="7814996" cy="5792557"/>
          </a:xfrm>
          <a:prstGeom prst="rect">
            <a:avLst/>
          </a:prstGeom>
        </p:spPr>
      </p:pic>
    </p:spTree>
    <p:extLst>
      <p:ext uri="{BB962C8B-B14F-4D97-AF65-F5344CB8AC3E}">
        <p14:creationId xmlns:p14="http://schemas.microsoft.com/office/powerpoint/2010/main" val="8128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750" fill="hold"/>
                                        <p:tgtEl>
                                          <p:spTgt spid="17"/>
                                        </p:tgtEl>
                                        <p:attrNameLst>
                                          <p:attrName>ppt_w</p:attrName>
                                        </p:attrNameLst>
                                      </p:cBhvr>
                                      <p:tavLst>
                                        <p:tav tm="0">
                                          <p:val>
                                            <p:fltVal val="0"/>
                                          </p:val>
                                        </p:tav>
                                        <p:tav tm="100000">
                                          <p:val>
                                            <p:strVal val="#ppt_w"/>
                                          </p:val>
                                        </p:tav>
                                      </p:tavLst>
                                    </p:anim>
                                    <p:anim calcmode="lin" valueType="num">
                                      <p:cBhvr>
                                        <p:cTn id="8" dur="2750" fill="hold"/>
                                        <p:tgtEl>
                                          <p:spTgt spid="17"/>
                                        </p:tgtEl>
                                        <p:attrNameLst>
                                          <p:attrName>ppt_h</p:attrName>
                                        </p:attrNameLst>
                                      </p:cBhvr>
                                      <p:tavLst>
                                        <p:tav tm="0">
                                          <p:val>
                                            <p:fltVal val="0"/>
                                          </p:val>
                                        </p:tav>
                                        <p:tav tm="100000">
                                          <p:val>
                                            <p:strVal val="#ppt_h"/>
                                          </p:val>
                                        </p:tav>
                                      </p:tavLst>
                                    </p:anim>
                                    <p:anim calcmode="lin" valueType="num">
                                      <p:cBhvr>
                                        <p:cTn id="9" dur="2750" fill="hold"/>
                                        <p:tgtEl>
                                          <p:spTgt spid="17"/>
                                        </p:tgtEl>
                                        <p:attrNameLst>
                                          <p:attrName>style.rotation</p:attrName>
                                        </p:attrNameLst>
                                      </p:cBhvr>
                                      <p:tavLst>
                                        <p:tav tm="0">
                                          <p:val>
                                            <p:fltVal val="90"/>
                                          </p:val>
                                        </p:tav>
                                        <p:tav tm="100000">
                                          <p:val>
                                            <p:fltVal val="0"/>
                                          </p:val>
                                        </p:tav>
                                      </p:tavLst>
                                    </p:anim>
                                    <p:animEffect transition="in" filter="fade">
                                      <p:cBhvr>
                                        <p:cTn id="10" dur="2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9C755-79E8-358D-AC2B-BEFDBB4ED6C7}"/>
              </a:ext>
            </a:extLst>
          </p:cNvPr>
          <p:cNvPicPr>
            <a:picLocks noChangeAspect="1"/>
          </p:cNvPicPr>
          <p:nvPr/>
        </p:nvPicPr>
        <p:blipFill>
          <a:blip r:embed="rId2"/>
          <a:stretch>
            <a:fillRect/>
          </a:stretch>
        </p:blipFill>
        <p:spPr>
          <a:xfrm>
            <a:off x="6352798" y="762415"/>
            <a:ext cx="4067175" cy="5191125"/>
          </a:xfrm>
          <a:prstGeom prst="rect">
            <a:avLst/>
          </a:prstGeom>
        </p:spPr>
      </p:pic>
      <p:sp>
        <p:nvSpPr>
          <p:cNvPr id="4" name="TextBox 3">
            <a:extLst>
              <a:ext uri="{FF2B5EF4-FFF2-40B4-BE49-F238E27FC236}">
                <a16:creationId xmlns:a16="http://schemas.microsoft.com/office/drawing/2014/main" id="{B0FDD525-60DC-51F1-31AA-A8D00A6252A2}"/>
              </a:ext>
            </a:extLst>
          </p:cNvPr>
          <p:cNvSpPr txBox="1"/>
          <p:nvPr/>
        </p:nvSpPr>
        <p:spPr>
          <a:xfrm>
            <a:off x="182372" y="2917213"/>
            <a:ext cx="5759763" cy="1446550"/>
          </a:xfrm>
          <a:prstGeom prst="rect">
            <a:avLst/>
          </a:prstGeom>
          <a:noFill/>
        </p:spPr>
        <p:txBody>
          <a:bodyPr wrap="square" rtlCol="0">
            <a:spAutoFit/>
          </a:bodyPr>
          <a:lstStyle/>
          <a:p>
            <a:pPr algn="ctr"/>
            <a:r>
              <a:rPr lang="en-GB" sz="4400" dirty="0"/>
              <a:t>How much can you label first?</a:t>
            </a:r>
          </a:p>
        </p:txBody>
      </p:sp>
    </p:spTree>
    <p:extLst>
      <p:ext uri="{BB962C8B-B14F-4D97-AF65-F5344CB8AC3E}">
        <p14:creationId xmlns:p14="http://schemas.microsoft.com/office/powerpoint/2010/main" val="3128953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869043" y="188640"/>
            <a:ext cx="3089997" cy="715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700" b="1" dirty="0">
                <a:solidFill>
                  <a:srgbClr val="FF0000"/>
                </a:solidFill>
                <a:latin typeface="Arial"/>
                <a:cs typeface="Arial"/>
              </a:rPr>
              <a:t>Microtubules</a:t>
            </a:r>
          </a:p>
          <a:p>
            <a:pPr algn="ctr" eaLnBrk="1" hangingPunct="1">
              <a:spcBef>
                <a:spcPct val="50000"/>
              </a:spcBef>
              <a:buFontTx/>
              <a:buNone/>
            </a:pPr>
            <a:r>
              <a:rPr lang="en-GB" altLang="en-US" sz="1700" b="1" dirty="0">
                <a:solidFill>
                  <a:srgbClr val="FF0000"/>
                </a:solidFill>
                <a:latin typeface="Arial"/>
                <a:cs typeface="Arial"/>
              </a:rPr>
              <a:t>Vacuole</a:t>
            </a:r>
          </a:p>
          <a:p>
            <a:pPr algn="ctr" eaLnBrk="1" hangingPunct="1">
              <a:spcBef>
                <a:spcPct val="50000"/>
              </a:spcBef>
              <a:buNone/>
            </a:pPr>
            <a:r>
              <a:rPr lang="en-GB" altLang="en-US" sz="1700" b="1" dirty="0">
                <a:solidFill>
                  <a:srgbClr val="FF0000"/>
                </a:solidFill>
                <a:latin typeface="Arial"/>
                <a:cs typeface="Arial"/>
              </a:rPr>
              <a:t>Vesicle </a:t>
            </a:r>
          </a:p>
          <a:p>
            <a:pPr algn="ctr" eaLnBrk="1" hangingPunct="1">
              <a:spcBef>
                <a:spcPct val="50000"/>
              </a:spcBef>
              <a:buFontTx/>
              <a:buNone/>
            </a:pPr>
            <a:r>
              <a:rPr lang="en-GB" altLang="en-US" sz="1700" b="1" dirty="0">
                <a:solidFill>
                  <a:srgbClr val="FF0000"/>
                </a:solidFill>
                <a:latin typeface="Arial"/>
                <a:cs typeface="Arial"/>
              </a:rPr>
              <a:t>Lysosome </a:t>
            </a:r>
            <a:endParaRPr lang="en-GB" altLang="en-US" sz="1700" b="1" dirty="0">
              <a:solidFill>
                <a:srgbClr val="FF0000"/>
              </a:solidFill>
              <a:latin typeface="Arial" panose="020B0604020202020204" pitchFamily="34" charset="0"/>
              <a:cs typeface="Arial"/>
            </a:endParaRPr>
          </a:p>
          <a:p>
            <a:pPr algn="ctr" eaLnBrk="1" hangingPunct="1">
              <a:spcBef>
                <a:spcPct val="50000"/>
              </a:spcBef>
              <a:buFontTx/>
              <a:buNone/>
            </a:pPr>
            <a:r>
              <a:rPr lang="en-GB" altLang="en-US" sz="1700" b="1" dirty="0">
                <a:solidFill>
                  <a:srgbClr val="FF0000"/>
                </a:solidFill>
                <a:latin typeface="Arial"/>
                <a:cs typeface="Arial"/>
              </a:rPr>
              <a:t>Nucleolus</a:t>
            </a:r>
          </a:p>
          <a:p>
            <a:pPr algn="ctr" eaLnBrk="1" hangingPunct="1">
              <a:spcBef>
                <a:spcPct val="50000"/>
              </a:spcBef>
              <a:buFontTx/>
              <a:buNone/>
            </a:pPr>
            <a:r>
              <a:rPr lang="en-GB" altLang="en-US" sz="1700" b="1" dirty="0">
                <a:solidFill>
                  <a:srgbClr val="FF0000"/>
                </a:solidFill>
                <a:latin typeface="Arial"/>
                <a:cs typeface="Arial"/>
              </a:rPr>
              <a:t>Nucleus</a:t>
            </a:r>
          </a:p>
          <a:p>
            <a:pPr algn="ctr" eaLnBrk="1" hangingPunct="1">
              <a:spcBef>
                <a:spcPct val="50000"/>
              </a:spcBef>
              <a:buFontTx/>
              <a:buNone/>
            </a:pPr>
            <a:r>
              <a:rPr lang="en-GB" altLang="en-US" sz="1700" b="1" dirty="0">
                <a:solidFill>
                  <a:srgbClr val="FF0000"/>
                </a:solidFill>
                <a:latin typeface="Arial"/>
                <a:cs typeface="Arial"/>
              </a:rPr>
              <a:t>Golgi apparatus</a:t>
            </a:r>
          </a:p>
          <a:p>
            <a:pPr algn="ctr" eaLnBrk="1" hangingPunct="1">
              <a:spcBef>
                <a:spcPct val="50000"/>
              </a:spcBef>
              <a:buNone/>
            </a:pPr>
            <a:r>
              <a:rPr lang="en-GB" altLang="en-US" sz="1700" b="1" dirty="0">
                <a:solidFill>
                  <a:srgbClr val="FF0000"/>
                </a:solidFill>
                <a:latin typeface="Arial"/>
                <a:cs typeface="Arial"/>
              </a:rPr>
              <a:t>Cell-surface membrane </a:t>
            </a:r>
            <a:endParaRPr lang="en-GB" altLang="en-US" sz="1700" b="1" dirty="0">
              <a:solidFill>
                <a:srgbClr val="FF0000"/>
              </a:solidFill>
              <a:latin typeface="Arial" panose="020B0604020202020204" pitchFamily="34" charset="0"/>
              <a:cs typeface="Arial"/>
            </a:endParaRPr>
          </a:p>
          <a:p>
            <a:pPr algn="ctr" eaLnBrk="1" hangingPunct="1">
              <a:spcBef>
                <a:spcPct val="50000"/>
              </a:spcBef>
              <a:buFontTx/>
              <a:buNone/>
            </a:pPr>
            <a:r>
              <a:rPr lang="en-GB" altLang="en-US" sz="1700" b="1" dirty="0" err="1">
                <a:solidFill>
                  <a:srgbClr val="FF0000"/>
                </a:solidFill>
                <a:latin typeface="Arial"/>
                <a:cs typeface="Arial"/>
              </a:rPr>
              <a:t>Cytopplasm</a:t>
            </a:r>
            <a:r>
              <a:rPr lang="en-GB" altLang="en-US" sz="1700" b="1" dirty="0">
                <a:solidFill>
                  <a:srgbClr val="FF0000"/>
                </a:solidFill>
                <a:latin typeface="Arial"/>
                <a:cs typeface="Arial"/>
              </a:rPr>
              <a:t> / Cytosol</a:t>
            </a:r>
          </a:p>
          <a:p>
            <a:pPr algn="ctr" eaLnBrk="1" hangingPunct="1">
              <a:spcBef>
                <a:spcPct val="50000"/>
              </a:spcBef>
              <a:buNone/>
            </a:pPr>
            <a:r>
              <a:rPr lang="en-GB" altLang="en-US" sz="1700" b="1" dirty="0">
                <a:solidFill>
                  <a:srgbClr val="FF0000"/>
                </a:solidFill>
                <a:latin typeface="Arial"/>
                <a:cs typeface="Arial"/>
              </a:rPr>
              <a:t>Centriole </a:t>
            </a:r>
            <a:endParaRPr lang="en-GB" altLang="en-US" sz="1700" b="1" dirty="0">
              <a:solidFill>
                <a:srgbClr val="FF0000"/>
              </a:solidFill>
              <a:latin typeface="Arial" panose="020B0604020202020204" pitchFamily="34" charset="0"/>
              <a:cs typeface="Arial"/>
            </a:endParaRPr>
          </a:p>
          <a:p>
            <a:pPr algn="ctr" eaLnBrk="1" hangingPunct="1">
              <a:spcBef>
                <a:spcPct val="50000"/>
              </a:spcBef>
              <a:buNone/>
            </a:pPr>
            <a:r>
              <a:rPr lang="en-GB" altLang="en-US" sz="1700" b="1" dirty="0">
                <a:solidFill>
                  <a:srgbClr val="FF0000"/>
                </a:solidFill>
                <a:latin typeface="Arial"/>
                <a:cs typeface="Arial"/>
              </a:rPr>
              <a:t>Ribosome 80S</a:t>
            </a:r>
            <a:endParaRPr lang="en-GB" altLang="en-US" sz="1700" b="1" dirty="0">
              <a:solidFill>
                <a:srgbClr val="FF0000"/>
              </a:solidFill>
              <a:latin typeface="Arial" panose="020B0604020202020204" pitchFamily="34" charset="0"/>
              <a:cs typeface="Arial"/>
            </a:endParaRPr>
          </a:p>
          <a:p>
            <a:pPr algn="ctr" eaLnBrk="1" hangingPunct="1">
              <a:spcBef>
                <a:spcPct val="50000"/>
              </a:spcBef>
              <a:buFontTx/>
              <a:buNone/>
            </a:pPr>
            <a:r>
              <a:rPr lang="en-GB" altLang="en-US" sz="1700" b="1" dirty="0">
                <a:solidFill>
                  <a:srgbClr val="FF0000"/>
                </a:solidFill>
                <a:latin typeface="Arial"/>
                <a:cs typeface="Arial"/>
              </a:rPr>
              <a:t>Rough endoplasmic reticulum</a:t>
            </a:r>
          </a:p>
          <a:p>
            <a:pPr algn="ctr" eaLnBrk="1" hangingPunct="1">
              <a:spcBef>
                <a:spcPct val="50000"/>
              </a:spcBef>
              <a:buFontTx/>
              <a:buNone/>
            </a:pPr>
            <a:r>
              <a:rPr lang="en-GB" altLang="en-US" sz="1700" b="1" dirty="0">
                <a:solidFill>
                  <a:srgbClr val="FF0000"/>
                </a:solidFill>
                <a:latin typeface="Arial"/>
                <a:cs typeface="Arial"/>
              </a:rPr>
              <a:t>Smooth endoplasmic reticulum</a:t>
            </a:r>
          </a:p>
          <a:p>
            <a:pPr algn="ctr" eaLnBrk="1" hangingPunct="1">
              <a:spcBef>
                <a:spcPct val="50000"/>
              </a:spcBef>
              <a:buNone/>
            </a:pPr>
            <a:r>
              <a:rPr lang="en-GB" altLang="en-US" sz="1700" b="1" dirty="0">
                <a:solidFill>
                  <a:srgbClr val="FF0000"/>
                </a:solidFill>
                <a:latin typeface="Arial"/>
                <a:cs typeface="Arial"/>
              </a:rPr>
              <a:t>Cytoskeleton </a:t>
            </a:r>
            <a:endParaRPr lang="en-GB" altLang="en-US" sz="1700" b="1" dirty="0">
              <a:solidFill>
                <a:srgbClr val="FF0000"/>
              </a:solidFill>
              <a:latin typeface="Arial" panose="020B0604020202020204" pitchFamily="34" charset="0"/>
              <a:cs typeface="Arial"/>
            </a:endParaRPr>
          </a:p>
          <a:p>
            <a:pPr algn="ctr" eaLnBrk="1" hangingPunct="1">
              <a:spcBef>
                <a:spcPct val="50000"/>
              </a:spcBef>
              <a:buFontTx/>
              <a:buNone/>
            </a:pPr>
            <a:r>
              <a:rPr lang="en-GB" altLang="en-US" sz="1700" b="1" dirty="0">
                <a:solidFill>
                  <a:srgbClr val="FF0000"/>
                </a:solidFill>
                <a:latin typeface="Arial"/>
                <a:cs typeface="Arial"/>
              </a:rPr>
              <a:t>Mitochondria</a:t>
            </a:r>
          </a:p>
          <a:p>
            <a:pPr algn="ctr" eaLnBrk="1" hangingPunct="1">
              <a:spcBef>
                <a:spcPct val="50000"/>
              </a:spcBef>
              <a:buFontTx/>
              <a:buNone/>
            </a:pPr>
            <a:endParaRPr lang="en-GB" altLang="en-US" sz="1600" dirty="0">
              <a:latin typeface="Arial" panose="020B0604020202020204" pitchFamily="34" charset="0"/>
            </a:endParaRPr>
          </a:p>
          <a:p>
            <a:pPr eaLnBrk="1" hangingPunct="1">
              <a:spcBef>
                <a:spcPct val="50000"/>
              </a:spcBef>
              <a:buFontTx/>
              <a:buNone/>
            </a:pPr>
            <a:endParaRPr lang="en-GB" altLang="en-US" sz="1800" dirty="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2"/>
                                        </p:tgtEl>
                                        <p:attrNameLst>
                                          <p:attrName>ppt_x</p:attrName>
                                        </p:attrNameLst>
                                      </p:cBhvr>
                                      <p:tavLst>
                                        <p:tav tm="0">
                                          <p:val>
                                            <p:strVal val="ppt_x"/>
                                          </p:val>
                                        </p:tav>
                                        <p:tav tm="100000">
                                          <p:val>
                                            <p:strVal val="ppt_x"/>
                                          </p:val>
                                        </p:tav>
                                      </p:tavLst>
                                    </p:anim>
                                    <p:anim calcmode="lin" valueType="num">
                                      <p:cBhvr additive="base">
                                        <p:cTn id="13" dur="500"/>
                                        <p:tgtEl>
                                          <p:spTgt spid="22"/>
                                        </p:tgtEl>
                                        <p:attrNameLst>
                                          <p:attrName>ppt_y</p:attrName>
                                        </p:attrNameLst>
                                      </p:cBhvr>
                                      <p:tavLst>
                                        <p:tav tm="0">
                                          <p:val>
                                            <p:strVal val="ppt_y"/>
                                          </p:val>
                                        </p:tav>
                                        <p:tav tm="100000">
                                          <p:val>
                                            <p:strVal val="1+ppt_h/2"/>
                                          </p:val>
                                        </p:tav>
                                      </p:tavLst>
                                    </p:anim>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3"/>
                                        </p:tgtEl>
                                        <p:attrNameLst>
                                          <p:attrName>ppt_x</p:attrName>
                                        </p:attrNameLst>
                                      </p:cBhvr>
                                      <p:tavLst>
                                        <p:tav tm="0">
                                          <p:val>
                                            <p:strVal val="ppt_x"/>
                                          </p:val>
                                        </p:tav>
                                        <p:tav tm="100000">
                                          <p:val>
                                            <p:strVal val="ppt_x"/>
                                          </p:val>
                                        </p:tav>
                                      </p:tavLst>
                                    </p:anim>
                                    <p:anim calcmode="lin" valueType="num">
                                      <p:cBhvr additive="base">
                                        <p:cTn id="19" dur="500"/>
                                        <p:tgtEl>
                                          <p:spTgt spid="23"/>
                                        </p:tgtEl>
                                        <p:attrNameLst>
                                          <p:attrName>ppt_y</p:attrName>
                                        </p:attrNameLst>
                                      </p:cBhvr>
                                      <p:tavLst>
                                        <p:tav tm="0">
                                          <p:val>
                                            <p:strVal val="ppt_y"/>
                                          </p:val>
                                        </p:tav>
                                        <p:tav tm="100000">
                                          <p:val>
                                            <p:strVal val="1+ppt_h/2"/>
                                          </p:val>
                                        </p:tav>
                                      </p:tavLst>
                                    </p:anim>
                                    <p:set>
                                      <p:cBhvr>
                                        <p:cTn id="20" dur="1" fill="hold">
                                          <p:stCondLst>
                                            <p:cond delay="499"/>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4"/>
                                        </p:tgtEl>
                                        <p:attrNameLst>
                                          <p:attrName>ppt_x</p:attrName>
                                        </p:attrNameLst>
                                      </p:cBhvr>
                                      <p:tavLst>
                                        <p:tav tm="0">
                                          <p:val>
                                            <p:strVal val="ppt_x"/>
                                          </p:val>
                                        </p:tav>
                                        <p:tav tm="100000">
                                          <p:val>
                                            <p:strVal val="ppt_x"/>
                                          </p:val>
                                        </p:tav>
                                      </p:tavLst>
                                    </p:anim>
                                    <p:anim calcmode="lin" valueType="num">
                                      <p:cBhvr additive="base">
                                        <p:cTn id="25" dur="500"/>
                                        <p:tgtEl>
                                          <p:spTgt spid="24"/>
                                        </p:tgtEl>
                                        <p:attrNameLst>
                                          <p:attrName>ppt_y</p:attrName>
                                        </p:attrNameLst>
                                      </p:cBhvr>
                                      <p:tavLst>
                                        <p:tav tm="0">
                                          <p:val>
                                            <p:strVal val="ppt_y"/>
                                          </p:val>
                                        </p:tav>
                                        <p:tav tm="100000">
                                          <p:val>
                                            <p:strVal val="1+ppt_h/2"/>
                                          </p:val>
                                        </p:tav>
                                      </p:tavLst>
                                    </p:anim>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5"/>
                                        </p:tgtEl>
                                        <p:attrNameLst>
                                          <p:attrName>ppt_x</p:attrName>
                                        </p:attrNameLst>
                                      </p:cBhvr>
                                      <p:tavLst>
                                        <p:tav tm="0">
                                          <p:val>
                                            <p:strVal val="ppt_x"/>
                                          </p:val>
                                        </p:tav>
                                        <p:tav tm="100000">
                                          <p:val>
                                            <p:strVal val="ppt_x"/>
                                          </p:val>
                                        </p:tav>
                                      </p:tavLst>
                                    </p:anim>
                                    <p:anim calcmode="lin" valueType="num">
                                      <p:cBhvr additive="base">
                                        <p:cTn id="31" dur="500"/>
                                        <p:tgtEl>
                                          <p:spTgt spid="25"/>
                                        </p:tgtEl>
                                        <p:attrNameLst>
                                          <p:attrName>ppt_y</p:attrName>
                                        </p:attrNameLst>
                                      </p:cBhvr>
                                      <p:tavLst>
                                        <p:tav tm="0">
                                          <p:val>
                                            <p:strVal val="ppt_y"/>
                                          </p:val>
                                        </p:tav>
                                        <p:tav tm="100000">
                                          <p:val>
                                            <p:strVal val="1+ppt_h/2"/>
                                          </p:val>
                                        </p:tav>
                                      </p:tavLst>
                                    </p:anim>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6"/>
                                        </p:tgtEl>
                                        <p:attrNameLst>
                                          <p:attrName>ppt_x</p:attrName>
                                        </p:attrNameLst>
                                      </p:cBhvr>
                                      <p:tavLst>
                                        <p:tav tm="0">
                                          <p:val>
                                            <p:strVal val="ppt_x"/>
                                          </p:val>
                                        </p:tav>
                                        <p:tav tm="100000">
                                          <p:val>
                                            <p:strVal val="ppt_x"/>
                                          </p:val>
                                        </p:tav>
                                      </p:tavLst>
                                    </p:anim>
                                    <p:anim calcmode="lin" valueType="num">
                                      <p:cBhvr additive="base">
                                        <p:cTn id="37" dur="500"/>
                                        <p:tgtEl>
                                          <p:spTgt spid="26"/>
                                        </p:tgtEl>
                                        <p:attrNameLst>
                                          <p:attrName>ppt_y</p:attrName>
                                        </p:attrNameLst>
                                      </p:cBhvr>
                                      <p:tavLst>
                                        <p:tav tm="0">
                                          <p:val>
                                            <p:strVal val="ppt_y"/>
                                          </p:val>
                                        </p:tav>
                                        <p:tav tm="100000">
                                          <p:val>
                                            <p:strVal val="1+ppt_h/2"/>
                                          </p:val>
                                        </p:tav>
                                      </p:tavLst>
                                    </p:anim>
                                    <p:set>
                                      <p:cBhvr>
                                        <p:cTn id="38" dur="1" fill="hold">
                                          <p:stCondLst>
                                            <p:cond delay="4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7"/>
                                        </p:tgtEl>
                                        <p:attrNameLst>
                                          <p:attrName>ppt_x</p:attrName>
                                        </p:attrNameLst>
                                      </p:cBhvr>
                                      <p:tavLst>
                                        <p:tav tm="0">
                                          <p:val>
                                            <p:strVal val="ppt_x"/>
                                          </p:val>
                                        </p:tav>
                                        <p:tav tm="100000">
                                          <p:val>
                                            <p:strVal val="ppt_x"/>
                                          </p:val>
                                        </p:tav>
                                      </p:tavLst>
                                    </p:anim>
                                    <p:anim calcmode="lin" valueType="num">
                                      <p:cBhvr additive="base">
                                        <p:cTn id="43" dur="500"/>
                                        <p:tgtEl>
                                          <p:spTgt spid="27"/>
                                        </p:tgtEl>
                                        <p:attrNameLst>
                                          <p:attrName>ppt_y</p:attrName>
                                        </p:attrNameLst>
                                      </p:cBhvr>
                                      <p:tavLst>
                                        <p:tav tm="0">
                                          <p:val>
                                            <p:strVal val="ppt_y"/>
                                          </p:val>
                                        </p:tav>
                                        <p:tav tm="100000">
                                          <p:val>
                                            <p:strVal val="1+ppt_h/2"/>
                                          </p:val>
                                        </p:tav>
                                      </p:tavLst>
                                    </p:anim>
                                    <p:set>
                                      <p:cBhvr>
                                        <p:cTn id="44" dur="1" fill="hold">
                                          <p:stCondLst>
                                            <p:cond delay="499"/>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28"/>
                                        </p:tgtEl>
                                        <p:attrNameLst>
                                          <p:attrName>ppt_x</p:attrName>
                                        </p:attrNameLst>
                                      </p:cBhvr>
                                      <p:tavLst>
                                        <p:tav tm="0">
                                          <p:val>
                                            <p:strVal val="ppt_x"/>
                                          </p:val>
                                        </p:tav>
                                        <p:tav tm="100000">
                                          <p:val>
                                            <p:strVal val="ppt_x"/>
                                          </p:val>
                                        </p:tav>
                                      </p:tavLst>
                                    </p:anim>
                                    <p:anim calcmode="lin" valueType="num">
                                      <p:cBhvr additive="base">
                                        <p:cTn id="49" dur="500"/>
                                        <p:tgtEl>
                                          <p:spTgt spid="28"/>
                                        </p:tgtEl>
                                        <p:attrNameLst>
                                          <p:attrName>ppt_y</p:attrName>
                                        </p:attrNameLst>
                                      </p:cBhvr>
                                      <p:tavLst>
                                        <p:tav tm="0">
                                          <p:val>
                                            <p:strVal val="ppt_y"/>
                                          </p:val>
                                        </p:tav>
                                        <p:tav tm="100000">
                                          <p:val>
                                            <p:strVal val="1+ppt_h/2"/>
                                          </p:val>
                                        </p:tav>
                                      </p:tavLst>
                                    </p:anim>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9"/>
                                        </p:tgtEl>
                                        <p:attrNameLst>
                                          <p:attrName>ppt_x</p:attrName>
                                        </p:attrNameLst>
                                      </p:cBhvr>
                                      <p:tavLst>
                                        <p:tav tm="0">
                                          <p:val>
                                            <p:strVal val="ppt_x"/>
                                          </p:val>
                                        </p:tav>
                                        <p:tav tm="100000">
                                          <p:val>
                                            <p:strVal val="ppt_x"/>
                                          </p:val>
                                        </p:tav>
                                      </p:tavLst>
                                    </p:anim>
                                    <p:anim calcmode="lin" valueType="num">
                                      <p:cBhvr additive="base">
                                        <p:cTn id="55" dur="500"/>
                                        <p:tgtEl>
                                          <p:spTgt spid="29"/>
                                        </p:tgtEl>
                                        <p:attrNameLst>
                                          <p:attrName>ppt_y</p:attrName>
                                        </p:attrNameLst>
                                      </p:cBhvr>
                                      <p:tavLst>
                                        <p:tav tm="0">
                                          <p:val>
                                            <p:strVal val="ppt_y"/>
                                          </p:val>
                                        </p:tav>
                                        <p:tav tm="100000">
                                          <p:val>
                                            <p:strVal val="1+ppt_h/2"/>
                                          </p:val>
                                        </p:tav>
                                      </p:tavLst>
                                    </p:anim>
                                    <p:set>
                                      <p:cBhvr>
                                        <p:cTn id="56" dur="1" fill="hold">
                                          <p:stCondLst>
                                            <p:cond delay="499"/>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30"/>
                                        </p:tgtEl>
                                        <p:attrNameLst>
                                          <p:attrName>ppt_x</p:attrName>
                                        </p:attrNameLst>
                                      </p:cBhvr>
                                      <p:tavLst>
                                        <p:tav tm="0">
                                          <p:val>
                                            <p:strVal val="ppt_x"/>
                                          </p:val>
                                        </p:tav>
                                        <p:tav tm="100000">
                                          <p:val>
                                            <p:strVal val="ppt_x"/>
                                          </p:val>
                                        </p:tav>
                                      </p:tavLst>
                                    </p:anim>
                                    <p:anim calcmode="lin" valueType="num">
                                      <p:cBhvr additive="base">
                                        <p:cTn id="61" dur="500"/>
                                        <p:tgtEl>
                                          <p:spTgt spid="30"/>
                                        </p:tgtEl>
                                        <p:attrNameLst>
                                          <p:attrName>ppt_y</p:attrName>
                                        </p:attrNameLst>
                                      </p:cBhvr>
                                      <p:tavLst>
                                        <p:tav tm="0">
                                          <p:val>
                                            <p:strVal val="ppt_y"/>
                                          </p:val>
                                        </p:tav>
                                        <p:tav tm="100000">
                                          <p:val>
                                            <p:strVal val="1+ppt_h/2"/>
                                          </p:val>
                                        </p:tav>
                                      </p:tavLst>
                                    </p:anim>
                                    <p:set>
                                      <p:cBhvr>
                                        <p:cTn id="62" dur="1" fill="hold">
                                          <p:stCondLst>
                                            <p:cond delay="499"/>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31"/>
                                        </p:tgtEl>
                                        <p:attrNameLst>
                                          <p:attrName>ppt_x</p:attrName>
                                        </p:attrNameLst>
                                      </p:cBhvr>
                                      <p:tavLst>
                                        <p:tav tm="0">
                                          <p:val>
                                            <p:strVal val="ppt_x"/>
                                          </p:val>
                                        </p:tav>
                                        <p:tav tm="100000">
                                          <p:val>
                                            <p:strVal val="ppt_x"/>
                                          </p:val>
                                        </p:tav>
                                      </p:tavLst>
                                    </p:anim>
                                    <p:anim calcmode="lin" valueType="num">
                                      <p:cBhvr additive="base">
                                        <p:cTn id="67" dur="500"/>
                                        <p:tgtEl>
                                          <p:spTgt spid="31"/>
                                        </p:tgtEl>
                                        <p:attrNameLst>
                                          <p:attrName>ppt_y</p:attrName>
                                        </p:attrNameLst>
                                      </p:cBhvr>
                                      <p:tavLst>
                                        <p:tav tm="0">
                                          <p:val>
                                            <p:strVal val="ppt_y"/>
                                          </p:val>
                                        </p:tav>
                                        <p:tav tm="100000">
                                          <p:val>
                                            <p:strVal val="1+ppt_h/2"/>
                                          </p:val>
                                        </p:tav>
                                      </p:tavLst>
                                    </p:anim>
                                    <p:set>
                                      <p:cBhvr>
                                        <p:cTn id="68" dur="1" fill="hold">
                                          <p:stCondLst>
                                            <p:cond delay="499"/>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32"/>
                                        </p:tgtEl>
                                        <p:attrNameLst>
                                          <p:attrName>ppt_x</p:attrName>
                                        </p:attrNameLst>
                                      </p:cBhvr>
                                      <p:tavLst>
                                        <p:tav tm="0">
                                          <p:val>
                                            <p:strVal val="ppt_x"/>
                                          </p:val>
                                        </p:tav>
                                        <p:tav tm="100000">
                                          <p:val>
                                            <p:strVal val="ppt_x"/>
                                          </p:val>
                                        </p:tav>
                                      </p:tavLst>
                                    </p:anim>
                                    <p:anim calcmode="lin" valueType="num">
                                      <p:cBhvr additive="base">
                                        <p:cTn id="73" dur="500"/>
                                        <p:tgtEl>
                                          <p:spTgt spid="32"/>
                                        </p:tgtEl>
                                        <p:attrNameLst>
                                          <p:attrName>ppt_y</p:attrName>
                                        </p:attrNameLst>
                                      </p:cBhvr>
                                      <p:tavLst>
                                        <p:tav tm="0">
                                          <p:val>
                                            <p:strVal val="ppt_y"/>
                                          </p:val>
                                        </p:tav>
                                        <p:tav tm="100000">
                                          <p:val>
                                            <p:strVal val="1+ppt_h/2"/>
                                          </p:val>
                                        </p:tav>
                                      </p:tavLst>
                                    </p:anim>
                                    <p:set>
                                      <p:cBhvr>
                                        <p:cTn id="74" dur="1" fill="hold">
                                          <p:stCondLst>
                                            <p:cond delay="499"/>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33"/>
                                        </p:tgtEl>
                                        <p:attrNameLst>
                                          <p:attrName>ppt_x</p:attrName>
                                        </p:attrNameLst>
                                      </p:cBhvr>
                                      <p:tavLst>
                                        <p:tav tm="0">
                                          <p:val>
                                            <p:strVal val="ppt_x"/>
                                          </p:val>
                                        </p:tav>
                                        <p:tav tm="100000">
                                          <p:val>
                                            <p:strVal val="ppt_x"/>
                                          </p:val>
                                        </p:tav>
                                      </p:tavLst>
                                    </p:anim>
                                    <p:anim calcmode="lin" valueType="num">
                                      <p:cBhvr additive="base">
                                        <p:cTn id="79" dur="500"/>
                                        <p:tgtEl>
                                          <p:spTgt spid="33"/>
                                        </p:tgtEl>
                                        <p:attrNameLst>
                                          <p:attrName>ppt_y</p:attrName>
                                        </p:attrNameLst>
                                      </p:cBhvr>
                                      <p:tavLst>
                                        <p:tav tm="0">
                                          <p:val>
                                            <p:strVal val="ppt_y"/>
                                          </p:val>
                                        </p:tav>
                                        <p:tav tm="100000">
                                          <p:val>
                                            <p:strVal val="1+ppt_h/2"/>
                                          </p:val>
                                        </p:tav>
                                      </p:tavLst>
                                    </p:anim>
                                    <p:set>
                                      <p:cBhvr>
                                        <p:cTn id="80" dur="1" fill="hold">
                                          <p:stCondLst>
                                            <p:cond delay="499"/>
                                          </p:stCondLst>
                                        </p:cTn>
                                        <p:tgtEl>
                                          <p:spTgt spid="3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34"/>
                                        </p:tgtEl>
                                        <p:attrNameLst>
                                          <p:attrName>ppt_x</p:attrName>
                                        </p:attrNameLst>
                                      </p:cBhvr>
                                      <p:tavLst>
                                        <p:tav tm="0">
                                          <p:val>
                                            <p:strVal val="ppt_x"/>
                                          </p:val>
                                        </p:tav>
                                        <p:tav tm="100000">
                                          <p:val>
                                            <p:strVal val="ppt_x"/>
                                          </p:val>
                                        </p:tav>
                                      </p:tavLst>
                                    </p:anim>
                                    <p:anim calcmode="lin" valueType="num">
                                      <p:cBhvr additive="base">
                                        <p:cTn id="85" dur="500"/>
                                        <p:tgtEl>
                                          <p:spTgt spid="34"/>
                                        </p:tgtEl>
                                        <p:attrNameLst>
                                          <p:attrName>ppt_y</p:attrName>
                                        </p:attrNameLst>
                                      </p:cBhvr>
                                      <p:tavLst>
                                        <p:tav tm="0">
                                          <p:val>
                                            <p:strVal val="ppt_y"/>
                                          </p:val>
                                        </p:tav>
                                        <p:tav tm="100000">
                                          <p:val>
                                            <p:strVal val="1+ppt_h/2"/>
                                          </p:val>
                                        </p:tav>
                                      </p:tavLst>
                                    </p:anim>
                                    <p:set>
                                      <p:cBhvr>
                                        <p:cTn id="86" dur="1" fill="hold">
                                          <p:stCondLst>
                                            <p:cond delay="499"/>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35"/>
                                        </p:tgtEl>
                                        <p:attrNameLst>
                                          <p:attrName>ppt_x</p:attrName>
                                        </p:attrNameLst>
                                      </p:cBhvr>
                                      <p:tavLst>
                                        <p:tav tm="0">
                                          <p:val>
                                            <p:strVal val="ppt_x"/>
                                          </p:val>
                                        </p:tav>
                                        <p:tav tm="100000">
                                          <p:val>
                                            <p:strVal val="ppt_x"/>
                                          </p:val>
                                        </p:tav>
                                      </p:tavLst>
                                    </p:anim>
                                    <p:anim calcmode="lin" valueType="num">
                                      <p:cBhvr additive="base">
                                        <p:cTn id="91" dur="500"/>
                                        <p:tgtEl>
                                          <p:spTgt spid="35"/>
                                        </p:tgtEl>
                                        <p:attrNameLst>
                                          <p:attrName>ppt_y</p:attrName>
                                        </p:attrNameLst>
                                      </p:cBhvr>
                                      <p:tavLst>
                                        <p:tav tm="0">
                                          <p:val>
                                            <p:strVal val="ppt_y"/>
                                          </p:val>
                                        </p:tav>
                                        <p:tav tm="100000">
                                          <p:val>
                                            <p:strVal val="1+ppt_h/2"/>
                                          </p:val>
                                        </p:tav>
                                      </p:tavLst>
                                    </p:anim>
                                    <p:set>
                                      <p:cBhvr>
                                        <p:cTn id="92"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5"/>
            <a:ext cx="2356021" cy="752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Microtubules</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Vacuole</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Vesicle </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Lysosome </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Nucleolus</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Nucleus</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Golgi apparatus</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Cell-surface membrane </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Cytosol</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Centriole </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Ribosome</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Rough endoplasmic reticulum</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Smooth endoplasmic reticulum</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Cytoskeleton </a:t>
            </a:r>
          </a:p>
          <a:p>
            <a:pPr marL="342900" indent="-342900" algn="ctr" eaLnBrk="1" hangingPunct="1">
              <a:spcBef>
                <a:spcPct val="50000"/>
              </a:spcBef>
              <a:buFont typeface="+mj-lt"/>
              <a:buAutoNum type="arabicPeriod"/>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3" name="TextBox 2">
            <a:extLst>
              <a:ext uri="{FF2B5EF4-FFF2-40B4-BE49-F238E27FC236}">
                <a16:creationId xmlns:a16="http://schemas.microsoft.com/office/drawing/2014/main" id="{C3B57B80-BBBA-4B98-8335-065C61A53017}"/>
              </a:ext>
            </a:extLst>
          </p:cNvPr>
          <p:cNvSpPr txBox="1"/>
          <p:nvPr/>
        </p:nvSpPr>
        <p:spPr>
          <a:xfrm>
            <a:off x="78296" y="764704"/>
            <a:ext cx="1584176" cy="830997"/>
          </a:xfrm>
          <a:prstGeom prst="rect">
            <a:avLst/>
          </a:prstGeom>
          <a:noFill/>
        </p:spPr>
        <p:txBody>
          <a:bodyPr wrap="square" rtlCol="0">
            <a:spAutoFit/>
          </a:bodyPr>
          <a:lstStyle/>
          <a:p>
            <a:r>
              <a:rPr lang="en-GB" sz="1600" b="1" i="1">
                <a:solidFill>
                  <a:srgbClr val="FF0000"/>
                </a:solidFill>
              </a:rPr>
              <a:t>Lysosome are specialised vesicles </a:t>
            </a:r>
          </a:p>
        </p:txBody>
      </p:sp>
    </p:spTree>
    <p:extLst>
      <p:ext uri="{BB962C8B-B14F-4D97-AF65-F5344CB8AC3E}">
        <p14:creationId xmlns:p14="http://schemas.microsoft.com/office/powerpoint/2010/main" val="1334274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372C-6AB3-45CD-9443-2464C333F6E8}"/>
              </a:ext>
            </a:extLst>
          </p:cNvPr>
          <p:cNvSpPr>
            <a:spLocks noGrp="1"/>
          </p:cNvSpPr>
          <p:nvPr>
            <p:ph type="title"/>
          </p:nvPr>
        </p:nvSpPr>
        <p:spPr/>
        <p:txBody>
          <a:bodyPr/>
          <a:lstStyle/>
          <a:p>
            <a:r>
              <a:rPr lang="en-GB" dirty="0"/>
              <a:t>Please open notebook “2. Cells 2”</a:t>
            </a:r>
          </a:p>
        </p:txBody>
      </p:sp>
    </p:spTree>
    <p:extLst>
      <p:ext uri="{BB962C8B-B14F-4D97-AF65-F5344CB8AC3E}">
        <p14:creationId xmlns:p14="http://schemas.microsoft.com/office/powerpoint/2010/main" val="146754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6B0371-9D96-6C4A-A1E2-B0BECDB44BB6}"/>
              </a:ext>
            </a:extLst>
          </p:cNvPr>
          <p:cNvSpPr>
            <a:spLocks noGrp="1"/>
          </p:cNvSpPr>
          <p:nvPr>
            <p:ph idx="1"/>
          </p:nvPr>
        </p:nvSpPr>
        <p:spPr>
          <a:xfrm>
            <a:off x="26125" y="727695"/>
            <a:ext cx="12088289" cy="5339103"/>
          </a:xfrm>
        </p:spPr>
        <p:txBody>
          <a:bodyPr>
            <a:normAutofit/>
          </a:bodyPr>
          <a:lstStyle/>
          <a:p>
            <a:pPr marL="0" indent="0">
              <a:buNone/>
            </a:pPr>
            <a:r>
              <a:rPr lang="en-GB" sz="3100" dirty="0">
                <a:solidFill>
                  <a:srgbClr val="00B050"/>
                </a:solidFill>
              </a:rPr>
              <a:t>Q1. What size do prokaryotic cells usually fall between? (1 marks) </a:t>
            </a:r>
          </a:p>
          <a:p>
            <a:pPr marL="0" indent="0">
              <a:buNone/>
            </a:pPr>
            <a:endParaRPr lang="en-US" sz="3100" dirty="0">
              <a:solidFill>
                <a:srgbClr val="92D050"/>
              </a:solidFill>
            </a:endParaRPr>
          </a:p>
          <a:p>
            <a:pPr marL="0" indent="0">
              <a:buNone/>
            </a:pPr>
            <a:r>
              <a:rPr lang="en-GB" sz="3100" dirty="0">
                <a:solidFill>
                  <a:srgbClr val="FFC000"/>
                </a:solidFill>
              </a:rPr>
              <a:t>Q2. What does cytosol contain? (1 marks)</a:t>
            </a:r>
            <a:endParaRPr lang="en-GB" sz="3100" dirty="0">
              <a:solidFill>
                <a:srgbClr val="FFC000"/>
              </a:solidFill>
              <a:cs typeface="Calibri"/>
            </a:endParaRPr>
          </a:p>
          <a:p>
            <a:pPr marL="0" indent="0">
              <a:buNone/>
            </a:pPr>
            <a:endParaRPr lang="en-US" sz="3100" baseline="30000" dirty="0">
              <a:solidFill>
                <a:srgbClr val="FFC000"/>
              </a:solidFill>
            </a:endParaRPr>
          </a:p>
          <a:p>
            <a:pPr marL="0" indent="0">
              <a:buNone/>
            </a:pPr>
            <a:endParaRPr lang="en-US" sz="3100" baseline="30000" dirty="0"/>
          </a:p>
          <a:p>
            <a:pPr marL="0" indent="0">
              <a:buNone/>
            </a:pPr>
            <a:r>
              <a:rPr lang="en-US" sz="3100" dirty="0">
                <a:solidFill>
                  <a:srgbClr val="FF0000"/>
                </a:solidFill>
              </a:rPr>
              <a:t>Q3. What type of microscopy is required to see </a:t>
            </a:r>
            <a:r>
              <a:rPr lang="en-US" sz="3100" dirty="0" err="1">
                <a:solidFill>
                  <a:srgbClr val="FF0000"/>
                </a:solidFill>
              </a:rPr>
              <a:t>ultrastructures</a:t>
            </a:r>
            <a:r>
              <a:rPr lang="en-US" sz="3100" dirty="0">
                <a:solidFill>
                  <a:srgbClr val="FF0000"/>
                </a:solidFill>
              </a:rPr>
              <a:t>? (1 marks)</a:t>
            </a:r>
            <a:endParaRPr lang="en-US" sz="3100" dirty="0">
              <a:solidFill>
                <a:srgbClr val="FF0000"/>
              </a:solidFill>
              <a:cs typeface="Calibri"/>
            </a:endParaRPr>
          </a:p>
          <a:p>
            <a:pPr marL="0" indent="0">
              <a:buNone/>
            </a:pPr>
            <a:endParaRPr lang="en-US" sz="3100" dirty="0">
              <a:solidFill>
                <a:srgbClr val="FF0000"/>
              </a:solidFill>
            </a:endParaRPr>
          </a:p>
          <a:p>
            <a:pPr marL="0" indent="0">
              <a:buNone/>
            </a:pPr>
            <a:r>
              <a:rPr lang="en-US" sz="3100" dirty="0">
                <a:solidFill>
                  <a:srgbClr val="002060"/>
                </a:solidFill>
              </a:rPr>
              <a:t>Q4. Give one reasons why bacteria do not contain mitochondria (1 mark)</a:t>
            </a:r>
            <a:endParaRPr lang="en-US" sz="3100" dirty="0">
              <a:solidFill>
                <a:srgbClr val="002060"/>
              </a:solidFill>
              <a:cs typeface="Calibri"/>
            </a:endParaRPr>
          </a:p>
          <a:p>
            <a:pPr marL="0" indent="0">
              <a:buNone/>
            </a:pPr>
            <a:endParaRPr lang="en-GB" dirty="0">
              <a:solidFill>
                <a:srgbClr val="FF0000"/>
              </a:solidFill>
            </a:endParaRPr>
          </a:p>
          <a:p>
            <a:pPr marL="0" indent="0">
              <a:buNone/>
            </a:pPr>
            <a:endParaRPr lang="en-GB" baseline="30000" dirty="0">
              <a:solidFill>
                <a:srgbClr val="FF0000"/>
              </a:solidFill>
            </a:endParaRPr>
          </a:p>
          <a:p>
            <a:pPr marL="0" indent="0">
              <a:buNone/>
            </a:pPr>
            <a:endParaRPr lang="en-GB" baseline="30000" dirty="0">
              <a:solidFill>
                <a:srgbClr val="FF0000"/>
              </a:solidFill>
            </a:endParaRPr>
          </a:p>
          <a:p>
            <a:pPr marL="0" indent="0">
              <a:buNone/>
            </a:pPr>
            <a:endParaRPr lang="en-US" sz="2600" dirty="0">
              <a:solidFill>
                <a:srgbClr val="002060"/>
              </a:solidFill>
            </a:endParaRPr>
          </a:p>
          <a:p>
            <a:pPr marL="0" indent="0">
              <a:buNone/>
            </a:pPr>
            <a:endParaRPr lang="en-US" sz="2600" dirty="0">
              <a:solidFill>
                <a:srgbClr val="002060"/>
              </a:solidFill>
            </a:endParaRPr>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1933363C-85CE-7B41-8A44-49CD9A2E4253}"/>
              </a:ext>
            </a:extLst>
          </p:cNvPr>
          <p:cNvSpPr>
            <a:spLocks noGrp="1"/>
          </p:cNvSpPr>
          <p:nvPr>
            <p:ph type="title"/>
          </p:nvPr>
        </p:nvSpPr>
        <p:spPr>
          <a:xfrm>
            <a:off x="77586" y="-165003"/>
            <a:ext cx="10515600" cy="966000"/>
          </a:xfrm>
        </p:spPr>
        <p:txBody>
          <a:bodyPr>
            <a:normAutofit/>
          </a:bodyPr>
          <a:lstStyle/>
          <a:p>
            <a:pPr algn="l"/>
            <a:r>
              <a:rPr lang="en-US" sz="4000" b="1" u="sng"/>
              <a:t>Knowledge retrieval questions</a:t>
            </a:r>
          </a:p>
        </p:txBody>
      </p:sp>
      <p:sp>
        <p:nvSpPr>
          <p:cNvPr id="12" name="Rectangle 11">
            <a:extLst>
              <a:ext uri="{FF2B5EF4-FFF2-40B4-BE49-F238E27FC236}">
                <a16:creationId xmlns:a16="http://schemas.microsoft.com/office/drawing/2014/main" id="{17DBC3E6-96DA-FE47-B52F-27EE8918E3AF}"/>
              </a:ext>
            </a:extLst>
          </p:cNvPr>
          <p:cNvSpPr/>
          <p:nvPr/>
        </p:nvSpPr>
        <p:spPr>
          <a:xfrm>
            <a:off x="504428" y="1211257"/>
            <a:ext cx="4042403" cy="646331"/>
          </a:xfrm>
          <a:prstGeom prst="rect">
            <a:avLst/>
          </a:prstGeom>
        </p:spPr>
        <p:txBody>
          <a:bodyPr wrap="square">
            <a:spAutoFit/>
          </a:bodyPr>
          <a:lstStyle/>
          <a:p>
            <a:r>
              <a:rPr lang="en-GB" sz="3600">
                <a:solidFill>
                  <a:srgbClr val="00B0F0"/>
                </a:solidFill>
              </a:rPr>
              <a:t>0.5 and 5 </a:t>
            </a:r>
            <a:r>
              <a:rPr lang="el-GR" sz="3600">
                <a:solidFill>
                  <a:srgbClr val="00B0F0"/>
                </a:solidFill>
              </a:rPr>
              <a:t>μ</a:t>
            </a:r>
            <a:r>
              <a:rPr lang="en-GB" sz="3600">
                <a:solidFill>
                  <a:srgbClr val="00B0F0"/>
                </a:solidFill>
              </a:rPr>
              <a:t>m</a:t>
            </a:r>
          </a:p>
        </p:txBody>
      </p:sp>
      <p:sp>
        <p:nvSpPr>
          <p:cNvPr id="13" name="Rectangle 12">
            <a:extLst>
              <a:ext uri="{FF2B5EF4-FFF2-40B4-BE49-F238E27FC236}">
                <a16:creationId xmlns:a16="http://schemas.microsoft.com/office/drawing/2014/main" id="{17DBC3E6-96DA-FE47-B52F-27EE8918E3AF}"/>
              </a:ext>
            </a:extLst>
          </p:cNvPr>
          <p:cNvSpPr/>
          <p:nvPr/>
        </p:nvSpPr>
        <p:spPr>
          <a:xfrm>
            <a:off x="358580" y="2488336"/>
            <a:ext cx="4703740" cy="646331"/>
          </a:xfrm>
          <a:prstGeom prst="rect">
            <a:avLst/>
          </a:prstGeom>
        </p:spPr>
        <p:txBody>
          <a:bodyPr wrap="square">
            <a:spAutoFit/>
          </a:bodyPr>
          <a:lstStyle/>
          <a:p>
            <a:r>
              <a:rPr lang="en-GB" sz="3600" dirty="0">
                <a:solidFill>
                  <a:srgbClr val="00B0F0"/>
                </a:solidFill>
                <a:sym typeface="Wingdings" panose="05000000000000000000" pitchFamily="2" charset="2"/>
              </a:rPr>
              <a:t> Water and salts </a:t>
            </a:r>
            <a:endParaRPr lang="en-GB" sz="3600" dirty="0">
              <a:solidFill>
                <a:srgbClr val="00B0F0"/>
              </a:solidFill>
            </a:endParaRPr>
          </a:p>
        </p:txBody>
      </p:sp>
      <p:sp>
        <p:nvSpPr>
          <p:cNvPr id="15" name="Rectangle 14">
            <a:extLst>
              <a:ext uri="{FF2B5EF4-FFF2-40B4-BE49-F238E27FC236}">
                <a16:creationId xmlns:a16="http://schemas.microsoft.com/office/drawing/2014/main" id="{93FF1027-3E56-4D1F-BA27-360268904552}"/>
              </a:ext>
            </a:extLst>
          </p:cNvPr>
          <p:cNvSpPr/>
          <p:nvPr/>
        </p:nvSpPr>
        <p:spPr>
          <a:xfrm>
            <a:off x="561530" y="3765415"/>
            <a:ext cx="6075724" cy="646331"/>
          </a:xfrm>
          <a:prstGeom prst="rect">
            <a:avLst/>
          </a:prstGeom>
        </p:spPr>
        <p:txBody>
          <a:bodyPr wrap="square">
            <a:spAutoFit/>
          </a:bodyPr>
          <a:lstStyle/>
          <a:p>
            <a:r>
              <a:rPr lang="en-GB" sz="3600" dirty="0">
                <a:solidFill>
                  <a:srgbClr val="00B0F0"/>
                </a:solidFill>
              </a:rPr>
              <a:t>Electron microscopy</a:t>
            </a:r>
          </a:p>
        </p:txBody>
      </p:sp>
      <p:sp>
        <p:nvSpPr>
          <p:cNvPr id="18" name="Rectangle 17">
            <a:extLst>
              <a:ext uri="{FF2B5EF4-FFF2-40B4-BE49-F238E27FC236}">
                <a16:creationId xmlns:a16="http://schemas.microsoft.com/office/drawing/2014/main" id="{C1B94C21-DFAA-4E96-986A-CEA20EB6522A}"/>
              </a:ext>
            </a:extLst>
          </p:cNvPr>
          <p:cNvSpPr/>
          <p:nvPr/>
        </p:nvSpPr>
        <p:spPr>
          <a:xfrm>
            <a:off x="305883" y="5093830"/>
            <a:ext cx="11665296" cy="1200329"/>
          </a:xfrm>
          <a:prstGeom prst="rect">
            <a:avLst/>
          </a:prstGeom>
        </p:spPr>
        <p:txBody>
          <a:bodyPr wrap="square">
            <a:spAutoFit/>
          </a:bodyPr>
          <a:lstStyle/>
          <a:p>
            <a:r>
              <a:rPr lang="en-GB" sz="3600" dirty="0">
                <a:solidFill>
                  <a:srgbClr val="00B0F0"/>
                </a:solidFill>
              </a:rPr>
              <a:t>Too large for cell / no membrane-bound organelles in prokaryotic cells  </a:t>
            </a:r>
          </a:p>
        </p:txBody>
      </p:sp>
    </p:spTree>
    <p:extLst>
      <p:ext uri="{BB962C8B-B14F-4D97-AF65-F5344CB8AC3E}">
        <p14:creationId xmlns:p14="http://schemas.microsoft.com/office/powerpoint/2010/main" val="168915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B0155-ABA4-4D04-9EC8-E90E67771BF1}"/>
              </a:ext>
            </a:extLst>
          </p:cNvPr>
          <p:cNvSpPr txBox="1"/>
          <p:nvPr/>
        </p:nvSpPr>
        <p:spPr>
          <a:xfrm>
            <a:off x="2063553" y="1700808"/>
            <a:ext cx="1112805" cy="400110"/>
          </a:xfrm>
          <a:prstGeom prst="rect">
            <a:avLst/>
          </a:prstGeom>
          <a:noFill/>
        </p:spPr>
        <p:txBody>
          <a:bodyPr wrap="none" rtlCol="0">
            <a:spAutoFit/>
          </a:bodyPr>
          <a:lstStyle/>
          <a:p>
            <a:r>
              <a:rPr lang="en-GB" sz="2000"/>
              <a:t>Nucleus</a:t>
            </a:r>
            <a:endParaRPr lang="en-GB"/>
          </a:p>
        </p:txBody>
      </p:sp>
      <p:sp>
        <p:nvSpPr>
          <p:cNvPr id="2" name="Title 1">
            <a:extLst>
              <a:ext uri="{FF2B5EF4-FFF2-40B4-BE49-F238E27FC236}">
                <a16:creationId xmlns:a16="http://schemas.microsoft.com/office/drawing/2014/main" id="{00B37FCC-A41F-4B2D-B47A-77ACC90E80ED}"/>
              </a:ext>
            </a:extLst>
          </p:cNvPr>
          <p:cNvSpPr>
            <a:spLocks noGrp="1"/>
          </p:cNvSpPr>
          <p:nvPr>
            <p:ph type="title"/>
          </p:nvPr>
        </p:nvSpPr>
        <p:spPr/>
        <p:txBody>
          <a:bodyPr/>
          <a:lstStyle/>
          <a:p>
            <a:pPr algn="l"/>
            <a:r>
              <a:rPr lang="en-GB" u="sng"/>
              <a:t>The Nucleus</a:t>
            </a:r>
          </a:p>
        </p:txBody>
      </p:sp>
      <p:pic>
        <p:nvPicPr>
          <p:cNvPr id="1026" name="Picture 2" descr="See the source image">
            <a:extLst>
              <a:ext uri="{FF2B5EF4-FFF2-40B4-BE49-F238E27FC236}">
                <a16:creationId xmlns:a16="http://schemas.microsoft.com/office/drawing/2014/main" id="{C94634AA-3A7F-4FC7-B1E6-74A7A72115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51"/>
          <a:stretch/>
        </p:blipFill>
        <p:spPr bwMode="auto">
          <a:xfrm>
            <a:off x="1727880" y="1628800"/>
            <a:ext cx="8488228" cy="42463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3A98976-D343-402B-B66F-B41625A44CD1}"/>
              </a:ext>
            </a:extLst>
          </p:cNvPr>
          <p:cNvSpPr/>
          <p:nvPr/>
        </p:nvSpPr>
        <p:spPr>
          <a:xfrm>
            <a:off x="1997866" y="1533013"/>
            <a:ext cx="1937894" cy="815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CAC8477-CB35-4A51-966F-37595C3E7E16}"/>
              </a:ext>
            </a:extLst>
          </p:cNvPr>
          <p:cNvSpPr/>
          <p:nvPr/>
        </p:nvSpPr>
        <p:spPr>
          <a:xfrm>
            <a:off x="2063552" y="3425316"/>
            <a:ext cx="1937894" cy="815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4D84894-D359-4862-B65F-B229E63E6D3C}"/>
              </a:ext>
            </a:extLst>
          </p:cNvPr>
          <p:cNvSpPr/>
          <p:nvPr/>
        </p:nvSpPr>
        <p:spPr>
          <a:xfrm>
            <a:off x="7824192" y="1649090"/>
            <a:ext cx="2016224" cy="448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6BBB2FA-1C1B-46DB-B8C2-E8558D0F2E23}"/>
              </a:ext>
            </a:extLst>
          </p:cNvPr>
          <p:cNvSpPr/>
          <p:nvPr/>
        </p:nvSpPr>
        <p:spPr>
          <a:xfrm>
            <a:off x="7824192" y="2154037"/>
            <a:ext cx="1937894" cy="448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F32A901-45AE-44E2-B3DE-4A09E9D0296D}"/>
              </a:ext>
            </a:extLst>
          </p:cNvPr>
          <p:cNvSpPr/>
          <p:nvPr/>
        </p:nvSpPr>
        <p:spPr>
          <a:xfrm>
            <a:off x="7871363" y="2641150"/>
            <a:ext cx="1937894" cy="815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9077CF2-E95E-4B5E-B206-CEE94E6BC2FD}"/>
              </a:ext>
            </a:extLst>
          </p:cNvPr>
          <p:cNvSpPr/>
          <p:nvPr/>
        </p:nvSpPr>
        <p:spPr>
          <a:xfrm>
            <a:off x="7863357" y="3504911"/>
            <a:ext cx="1937894" cy="815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011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B0155-ABA4-4D04-9EC8-E90E67771BF1}"/>
              </a:ext>
            </a:extLst>
          </p:cNvPr>
          <p:cNvSpPr txBox="1"/>
          <p:nvPr/>
        </p:nvSpPr>
        <p:spPr>
          <a:xfrm>
            <a:off x="2063553" y="1700808"/>
            <a:ext cx="1112805" cy="400110"/>
          </a:xfrm>
          <a:prstGeom prst="rect">
            <a:avLst/>
          </a:prstGeom>
          <a:noFill/>
        </p:spPr>
        <p:txBody>
          <a:bodyPr wrap="none" rtlCol="0">
            <a:spAutoFit/>
          </a:bodyPr>
          <a:lstStyle/>
          <a:p>
            <a:r>
              <a:rPr lang="en-GB" sz="2000"/>
              <a:t>Nucleus</a:t>
            </a:r>
            <a:endParaRPr lang="en-GB"/>
          </a:p>
        </p:txBody>
      </p:sp>
      <p:sp>
        <p:nvSpPr>
          <p:cNvPr id="2" name="Title 1">
            <a:extLst>
              <a:ext uri="{FF2B5EF4-FFF2-40B4-BE49-F238E27FC236}">
                <a16:creationId xmlns:a16="http://schemas.microsoft.com/office/drawing/2014/main" id="{00B37FCC-A41F-4B2D-B47A-77ACC90E80ED}"/>
              </a:ext>
            </a:extLst>
          </p:cNvPr>
          <p:cNvSpPr>
            <a:spLocks noGrp="1"/>
          </p:cNvSpPr>
          <p:nvPr>
            <p:ph type="title"/>
          </p:nvPr>
        </p:nvSpPr>
        <p:spPr/>
        <p:txBody>
          <a:bodyPr/>
          <a:lstStyle/>
          <a:p>
            <a:pPr algn="l"/>
            <a:r>
              <a:rPr lang="en-GB" u="sng"/>
              <a:t>The Nucleus</a:t>
            </a:r>
          </a:p>
        </p:txBody>
      </p:sp>
      <p:pic>
        <p:nvPicPr>
          <p:cNvPr id="1026" name="Picture 2" descr="See the source image">
            <a:extLst>
              <a:ext uri="{FF2B5EF4-FFF2-40B4-BE49-F238E27FC236}">
                <a16:creationId xmlns:a16="http://schemas.microsoft.com/office/drawing/2014/main" id="{C94634AA-3A7F-4FC7-B1E6-74A7A72115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51"/>
          <a:stretch/>
        </p:blipFill>
        <p:spPr bwMode="auto">
          <a:xfrm>
            <a:off x="1727880" y="1628800"/>
            <a:ext cx="8488228" cy="424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482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344294" y="522069"/>
            <a:ext cx="5716709" cy="4900037"/>
          </a:xfrm>
          <a:prstGeom prst="rect">
            <a:avLst/>
          </a:prstGeom>
        </p:spPr>
      </p:pic>
      <p:pic>
        <p:nvPicPr>
          <p:cNvPr id="5" name="Picture 4">
            <a:extLst>
              <a:ext uri="{FF2B5EF4-FFF2-40B4-BE49-F238E27FC236}">
                <a16:creationId xmlns:a16="http://schemas.microsoft.com/office/drawing/2014/main" id="{23BD9F5E-C64F-0B47-3535-B1FEA32B72E2}"/>
              </a:ext>
            </a:extLst>
          </p:cNvPr>
          <p:cNvPicPr>
            <a:picLocks noChangeAspect="1"/>
          </p:cNvPicPr>
          <p:nvPr/>
        </p:nvPicPr>
        <p:blipFill rotWithShape="1">
          <a:blip r:embed="rId3"/>
          <a:srcRect l="25810" t="24792" r="25232" b="15313"/>
          <a:stretch/>
        </p:blipFill>
        <p:spPr>
          <a:xfrm>
            <a:off x="6277648" y="1005839"/>
            <a:ext cx="5570058" cy="4542956"/>
          </a:xfrm>
          <a:prstGeom prst="rect">
            <a:avLst/>
          </a:prstGeom>
        </p:spPr>
      </p:pic>
    </p:spTree>
    <p:extLst>
      <p:ext uri="{BB962C8B-B14F-4D97-AF65-F5344CB8AC3E}">
        <p14:creationId xmlns:p14="http://schemas.microsoft.com/office/powerpoint/2010/main" val="2115896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08F4E341-5A09-4A2E-AE38-955AAF4702CB}"/>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341C61A-08C7-41F0-BDF1-1A0CF345D141}"/>
              </a:ext>
            </a:extLst>
          </p:cNvPr>
          <p:cNvSpPr txBox="1"/>
          <p:nvPr/>
        </p:nvSpPr>
        <p:spPr>
          <a:xfrm>
            <a:off x="119336" y="908720"/>
            <a:ext cx="4392488" cy="4032448"/>
          </a:xfr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eaLnBrk="1" hangingPunct="1">
              <a:lnSpc>
                <a:spcPct val="90000"/>
              </a:lnSpc>
              <a:spcAft>
                <a:spcPts val="600"/>
              </a:spcAft>
              <a:buFont typeface="Arial" panose="020B0604020202020204" pitchFamily="34" charset="0"/>
              <a:buChar char="•"/>
            </a:pPr>
            <a:r>
              <a:rPr lang="en-US" sz="2800" dirty="0">
                <a:latin typeface="+mn-lt"/>
              </a:rPr>
              <a:t>You have 3/4 minutes to revise with the person next to you the locations and names of each structure/ultrastructure in eukaryote/prokaryote cells</a:t>
            </a:r>
          </a:p>
          <a:p>
            <a:pPr indent="-228600" eaLnBrk="1" hangingPunct="1">
              <a:lnSpc>
                <a:spcPct val="90000"/>
              </a:lnSpc>
              <a:spcAft>
                <a:spcPts val="600"/>
              </a:spcAft>
              <a:buFont typeface="Arial" panose="020B0604020202020204" pitchFamily="34" charset="0"/>
              <a:buChar char="•"/>
            </a:pPr>
            <a:endParaRPr lang="en-US" sz="2800" dirty="0">
              <a:latin typeface="+mn-lt"/>
            </a:endParaRPr>
          </a:p>
          <a:p>
            <a:pPr indent="-228600" eaLnBrk="1" hangingPunct="1">
              <a:lnSpc>
                <a:spcPct val="90000"/>
              </a:lnSpc>
              <a:spcAft>
                <a:spcPts val="600"/>
              </a:spcAft>
              <a:buFont typeface="Arial" panose="020B0604020202020204" pitchFamily="34" charset="0"/>
              <a:buChar char="•"/>
            </a:pPr>
            <a:r>
              <a:rPr lang="en-US" sz="2800" dirty="0">
                <a:latin typeface="+mn-lt"/>
              </a:rPr>
              <a:t>I will then put you to the test!!</a:t>
            </a:r>
          </a:p>
        </p:txBody>
      </p:sp>
    </p:spTree>
    <p:extLst>
      <p:ext uri="{BB962C8B-B14F-4D97-AF65-F5344CB8AC3E}">
        <p14:creationId xmlns:p14="http://schemas.microsoft.com/office/powerpoint/2010/main" val="241688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4511824" y="2204865"/>
            <a:ext cx="4578896" cy="1523291"/>
          </a:xfrm>
        </p:spPr>
        <p:txBody>
          <a:bodyPr vert="horz" lIns="68580" tIns="34290" rIns="68580" bIns="34290" rtlCol="0" anchor="b">
            <a:normAutofit/>
          </a:bodyPr>
          <a:lstStyle/>
          <a:p>
            <a:pPr>
              <a:lnSpc>
                <a:spcPct val="90000"/>
              </a:lnSpc>
            </a:pPr>
            <a:r>
              <a:rPr lang="en-US" sz="4500">
                <a:solidFill>
                  <a:srgbClr val="FFFFFF"/>
                </a:solidFill>
              </a:rPr>
              <a:t>Xylem  </a:t>
            </a:r>
          </a:p>
        </p:txBody>
      </p:sp>
    </p:spTree>
    <p:extLst>
      <p:ext uri="{BB962C8B-B14F-4D97-AF65-F5344CB8AC3E}">
        <p14:creationId xmlns:p14="http://schemas.microsoft.com/office/powerpoint/2010/main" val="4039701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864B176F-391C-4A1C-AC95-2449D6573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289A5E-BF38-4EEC-BBBF-4A45128D077A}"/>
              </a:ext>
            </a:extLst>
          </p:cNvPr>
          <p:cNvSpPr>
            <a:spLocks noGrp="1"/>
          </p:cNvSpPr>
          <p:nvPr>
            <p:ph type="title"/>
          </p:nvPr>
        </p:nvSpPr>
        <p:spPr>
          <a:xfrm>
            <a:off x="2063552" y="116632"/>
            <a:ext cx="8229600" cy="1143000"/>
          </a:xfrm>
        </p:spPr>
        <p:txBody>
          <a:bodyPr/>
          <a:lstStyle/>
          <a:p>
            <a:r>
              <a:rPr lang="en-GB" sz="6600" b="1">
                <a:solidFill>
                  <a:srgbClr val="FFFF00"/>
                </a:solidFill>
              </a:rPr>
              <a:t>Family fortunes</a:t>
            </a:r>
          </a:p>
        </p:txBody>
      </p:sp>
    </p:spTree>
    <p:extLst>
      <p:ext uri="{BB962C8B-B14F-4D97-AF65-F5344CB8AC3E}">
        <p14:creationId xmlns:p14="http://schemas.microsoft.com/office/powerpoint/2010/main" val="921568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864B176F-391C-4A1C-AC95-2449D65732F3}"/>
              </a:ext>
            </a:extLst>
          </p:cNvPr>
          <p:cNvPicPr>
            <a:picLocks noChangeAspect="1" noChangeArrowheads="1"/>
          </p:cNvPicPr>
          <p:nvPr/>
        </p:nvPicPr>
        <p:blipFill>
          <a:blip r:embed="rId2">
            <a:alphaModFix amt="6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289A5E-BF38-4EEC-BBBF-4A45128D077A}"/>
              </a:ext>
            </a:extLst>
          </p:cNvPr>
          <p:cNvSpPr>
            <a:spLocks noGrp="1"/>
          </p:cNvSpPr>
          <p:nvPr>
            <p:ph type="title"/>
          </p:nvPr>
        </p:nvSpPr>
        <p:spPr>
          <a:xfrm>
            <a:off x="2082294" y="1910912"/>
            <a:ext cx="8229600" cy="1143000"/>
          </a:xfrm>
        </p:spPr>
        <p:txBody>
          <a:bodyPr/>
          <a:lstStyle/>
          <a:p>
            <a:r>
              <a:rPr lang="en-GB" sz="6600" b="1" dirty="0">
                <a:solidFill>
                  <a:srgbClr val="FFFF00"/>
                </a:solidFill>
                <a:effectLst>
                  <a:outerShdw blurRad="38100" dist="38100" dir="2700000" algn="tl">
                    <a:srgbClr val="000000">
                      <a:alpha val="43137"/>
                    </a:srgbClr>
                  </a:outerShdw>
                </a:effectLst>
              </a:rPr>
              <a:t>Part of the cell will be highlighted or an arrow will be present</a:t>
            </a:r>
            <a:br>
              <a:rPr lang="en-GB" sz="6600" b="1" dirty="0">
                <a:solidFill>
                  <a:srgbClr val="FFFF00"/>
                </a:solidFill>
                <a:effectLst>
                  <a:outerShdw blurRad="38100" dist="38100" dir="2700000" algn="tl">
                    <a:srgbClr val="000000">
                      <a:alpha val="43137"/>
                    </a:srgbClr>
                  </a:outerShdw>
                </a:effectLst>
              </a:rPr>
            </a:br>
            <a:br>
              <a:rPr lang="en-GB" sz="6600" b="1" dirty="0">
                <a:solidFill>
                  <a:srgbClr val="FFFF00"/>
                </a:solidFill>
                <a:effectLst>
                  <a:outerShdw blurRad="38100" dist="38100" dir="2700000" algn="tl">
                    <a:srgbClr val="000000">
                      <a:alpha val="43137"/>
                    </a:srgbClr>
                  </a:outerShdw>
                </a:effectLst>
              </a:rPr>
            </a:br>
            <a:r>
              <a:rPr lang="en-GB" sz="6600" b="1" dirty="0">
                <a:solidFill>
                  <a:srgbClr val="FFFF00"/>
                </a:solidFill>
                <a:effectLst>
                  <a:outerShdw blurRad="38100" dist="38100" dir="2700000" algn="tl">
                    <a:srgbClr val="000000">
                      <a:alpha val="43137"/>
                    </a:srgbClr>
                  </a:outerShdw>
                </a:effectLst>
              </a:rPr>
              <a:t>Ready….?</a:t>
            </a:r>
          </a:p>
        </p:txBody>
      </p:sp>
    </p:spTree>
    <p:extLst>
      <p:ext uri="{BB962C8B-B14F-4D97-AF65-F5344CB8AC3E}">
        <p14:creationId xmlns:p14="http://schemas.microsoft.com/office/powerpoint/2010/main" val="3872151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3687636" cy="697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b="1">
                <a:solidFill>
                  <a:srgbClr val="FF0000"/>
                </a:solidFill>
                <a:latin typeface="Arial" panose="020B0604020202020204" pitchFamily="34" charset="0"/>
              </a:rPr>
              <a:t>Microtubules</a:t>
            </a:r>
          </a:p>
          <a:p>
            <a:pPr algn="ctr" eaLnBrk="1" hangingPunct="1">
              <a:spcBef>
                <a:spcPct val="50000"/>
              </a:spcBef>
              <a:buFontTx/>
              <a:buNone/>
            </a:pPr>
            <a:r>
              <a:rPr lang="en-GB" altLang="en-US" sz="1800" b="1">
                <a:solidFill>
                  <a:srgbClr val="FF0000"/>
                </a:solidFill>
                <a:latin typeface="Arial" panose="020B0604020202020204" pitchFamily="34" charset="0"/>
              </a:rPr>
              <a:t>Vacuole</a:t>
            </a:r>
          </a:p>
          <a:p>
            <a:pPr algn="ctr" eaLnBrk="1" hangingPunct="1">
              <a:spcBef>
                <a:spcPct val="50000"/>
              </a:spcBef>
              <a:buFontTx/>
              <a:buNone/>
            </a:pPr>
            <a:r>
              <a:rPr lang="en-GB" altLang="en-US" sz="1800" b="1">
                <a:solidFill>
                  <a:srgbClr val="FF0000"/>
                </a:solidFill>
                <a:latin typeface="Arial" panose="020B0604020202020204" pitchFamily="34" charset="0"/>
              </a:rPr>
              <a:t>Vesicle </a:t>
            </a:r>
          </a:p>
          <a:p>
            <a:pPr algn="ctr" eaLnBrk="1" hangingPunct="1">
              <a:spcBef>
                <a:spcPct val="50000"/>
              </a:spcBef>
              <a:buFontTx/>
              <a:buNone/>
            </a:pPr>
            <a:r>
              <a:rPr lang="en-GB" altLang="en-US" sz="1800" b="1">
                <a:solidFill>
                  <a:srgbClr val="FF0000"/>
                </a:solidFill>
                <a:latin typeface="Arial" panose="020B0604020202020204" pitchFamily="34" charset="0"/>
              </a:rPr>
              <a:t>Lysosome </a:t>
            </a:r>
          </a:p>
          <a:p>
            <a:pPr algn="ctr" eaLnBrk="1" hangingPunct="1">
              <a:spcBef>
                <a:spcPct val="50000"/>
              </a:spcBef>
              <a:buFontTx/>
              <a:buNone/>
            </a:pPr>
            <a:r>
              <a:rPr lang="en-GB" altLang="en-US" sz="1800" b="1">
                <a:solidFill>
                  <a:srgbClr val="FF0000"/>
                </a:solidFill>
                <a:latin typeface="Arial" panose="020B0604020202020204" pitchFamily="34" charset="0"/>
              </a:rPr>
              <a:t>Nucleolus</a:t>
            </a:r>
          </a:p>
          <a:p>
            <a:pPr algn="ctr" eaLnBrk="1" hangingPunct="1">
              <a:spcBef>
                <a:spcPct val="50000"/>
              </a:spcBef>
              <a:buFontTx/>
              <a:buNone/>
            </a:pPr>
            <a:r>
              <a:rPr lang="en-GB" altLang="en-US" sz="1800" b="1">
                <a:solidFill>
                  <a:srgbClr val="FF0000"/>
                </a:solidFill>
                <a:latin typeface="Arial" panose="020B0604020202020204" pitchFamily="34" charset="0"/>
              </a:rPr>
              <a:t>Nucleus</a:t>
            </a:r>
          </a:p>
          <a:p>
            <a:pPr algn="ctr" eaLnBrk="1" hangingPunct="1">
              <a:spcBef>
                <a:spcPct val="50000"/>
              </a:spcBef>
              <a:buFontTx/>
              <a:buNone/>
            </a:pPr>
            <a:r>
              <a:rPr lang="en-GB" altLang="en-US" sz="1800" b="1">
                <a:solidFill>
                  <a:srgbClr val="FF0000"/>
                </a:solidFill>
                <a:latin typeface="Arial" panose="020B0604020202020204" pitchFamily="34" charset="0"/>
              </a:rPr>
              <a:t>Golgi apparatus</a:t>
            </a:r>
          </a:p>
          <a:p>
            <a:pPr algn="ctr" eaLnBrk="1" hangingPunct="1">
              <a:spcBef>
                <a:spcPct val="50000"/>
              </a:spcBef>
              <a:buFontTx/>
              <a:buNone/>
            </a:pPr>
            <a:r>
              <a:rPr lang="en-GB" altLang="en-US" sz="18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800" b="1">
                <a:solidFill>
                  <a:srgbClr val="FF0000"/>
                </a:solidFill>
                <a:latin typeface="Arial" panose="020B0604020202020204" pitchFamily="34" charset="0"/>
              </a:rPr>
              <a:t>Cytosol</a:t>
            </a:r>
          </a:p>
          <a:p>
            <a:pPr algn="ctr" eaLnBrk="1" hangingPunct="1">
              <a:spcBef>
                <a:spcPct val="50000"/>
              </a:spcBef>
              <a:buFontTx/>
              <a:buNone/>
            </a:pPr>
            <a:r>
              <a:rPr lang="en-GB" altLang="en-US" sz="1800" b="1">
                <a:solidFill>
                  <a:srgbClr val="FF0000"/>
                </a:solidFill>
                <a:latin typeface="Arial" panose="020B0604020202020204" pitchFamily="34" charset="0"/>
              </a:rPr>
              <a:t>Centriole </a:t>
            </a:r>
          </a:p>
          <a:p>
            <a:pPr algn="ctr" eaLnBrk="1" hangingPunct="1">
              <a:spcBef>
                <a:spcPct val="50000"/>
              </a:spcBef>
              <a:buFontTx/>
              <a:buNone/>
            </a:pPr>
            <a:r>
              <a:rPr lang="en-GB" altLang="en-US" sz="1800" b="1">
                <a:solidFill>
                  <a:srgbClr val="FF0000"/>
                </a:solidFill>
                <a:latin typeface="Arial" panose="020B0604020202020204" pitchFamily="34" charset="0"/>
              </a:rPr>
              <a:t>Ribosome</a:t>
            </a:r>
          </a:p>
          <a:p>
            <a:pPr algn="ctr" eaLnBrk="1" hangingPunct="1">
              <a:spcBef>
                <a:spcPct val="50000"/>
              </a:spcBef>
              <a:buFontTx/>
              <a:buNone/>
            </a:pPr>
            <a:r>
              <a:rPr lang="en-GB" altLang="en-US" sz="18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8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800" b="1">
                <a:solidFill>
                  <a:srgbClr val="FF0000"/>
                </a:solidFill>
                <a:latin typeface="Arial" panose="020B0604020202020204" pitchFamily="34" charset="0"/>
              </a:rPr>
              <a:t>Cytoskeleton </a:t>
            </a:r>
          </a:p>
          <a:p>
            <a:pPr algn="ctr" eaLnBrk="1" hangingPunct="1">
              <a:spcBef>
                <a:spcPct val="50000"/>
              </a:spcBef>
              <a:buFontTx/>
              <a:buNone/>
            </a:pPr>
            <a:r>
              <a:rPr lang="en-GB" altLang="en-US" sz="18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727848" y="2276872"/>
            <a:ext cx="504056" cy="485646"/>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8980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727848" y="2276872"/>
            <a:ext cx="504056" cy="485646"/>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9088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http://thegreatestgarden.com/wp-content/uploads/bacterial-cell-diagram-and-functions-11.jpg">
            <a:extLst>
              <a:ext uri="{FF2B5EF4-FFF2-40B4-BE49-F238E27FC236}">
                <a16:creationId xmlns:a16="http://schemas.microsoft.com/office/drawing/2014/main" id="{2B237902-0586-40C9-A0D0-D4F6FF317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a:stretch/>
        </p:blipFill>
        <p:spPr bwMode="auto">
          <a:xfrm>
            <a:off x="1631504" y="488886"/>
            <a:ext cx="6501818" cy="51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28">
            <a:extLst>
              <a:ext uri="{FF2B5EF4-FFF2-40B4-BE49-F238E27FC236}">
                <a16:creationId xmlns:a16="http://schemas.microsoft.com/office/drawing/2014/main" id="{44CD5A69-A2B9-492E-AEC8-D2E2EFD47E91}"/>
              </a:ext>
            </a:extLst>
          </p:cNvPr>
          <p:cNvSpPr txBox="1">
            <a:spLocks noChangeArrowheads="1"/>
          </p:cNvSpPr>
          <p:nvPr/>
        </p:nvSpPr>
        <p:spPr bwMode="auto">
          <a:xfrm>
            <a:off x="8112224" y="1"/>
            <a:ext cx="23866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a:solidFill>
                  <a:srgbClr val="FF0000"/>
                </a:solidFill>
                <a:latin typeface="Arial" panose="020B0604020202020204" pitchFamily="34" charset="0"/>
              </a:rPr>
              <a:t>Try to label the following onto you diagram:</a:t>
            </a:r>
          </a:p>
          <a:p>
            <a:pPr eaLnBrk="1" hangingPunct="1">
              <a:spcBef>
                <a:spcPct val="50000"/>
              </a:spcBef>
              <a:buFontTx/>
              <a:buNone/>
            </a:pPr>
            <a:endParaRPr lang="en-GB" altLang="en-US" sz="1800">
              <a:solidFill>
                <a:srgbClr val="FF0000"/>
              </a:solidFill>
              <a:latin typeface="Arial" panose="020B0604020202020204" pitchFamily="34" charset="0"/>
            </a:endParaRPr>
          </a:p>
          <a:p>
            <a:pPr eaLnBrk="1" hangingPunct="1">
              <a:spcBef>
                <a:spcPct val="50000"/>
              </a:spcBef>
              <a:buFontTx/>
              <a:buNone/>
            </a:pPr>
            <a:r>
              <a:rPr lang="en-GB" altLang="en-US" sz="1800">
                <a:solidFill>
                  <a:srgbClr val="FF0000"/>
                </a:solidFill>
                <a:latin typeface="Arial" panose="020B0604020202020204" pitchFamily="34" charset="0"/>
              </a:rPr>
              <a:t>Flagellum (flagella pl)</a:t>
            </a:r>
          </a:p>
          <a:p>
            <a:pPr eaLnBrk="1" hangingPunct="1">
              <a:spcBef>
                <a:spcPct val="50000"/>
              </a:spcBef>
              <a:buFontTx/>
              <a:buNone/>
            </a:pPr>
            <a:r>
              <a:rPr lang="en-GB" altLang="en-US" sz="1800">
                <a:solidFill>
                  <a:srgbClr val="FF0000"/>
                </a:solidFill>
                <a:latin typeface="Arial" panose="020B0604020202020204" pitchFamily="34" charset="0"/>
              </a:rPr>
              <a:t>Pili</a:t>
            </a:r>
          </a:p>
          <a:p>
            <a:pPr eaLnBrk="1" hangingPunct="1">
              <a:spcBef>
                <a:spcPct val="50000"/>
              </a:spcBef>
              <a:buFontTx/>
              <a:buNone/>
            </a:pPr>
            <a:r>
              <a:rPr lang="en-GB" altLang="en-US" sz="1800">
                <a:solidFill>
                  <a:srgbClr val="FF0000"/>
                </a:solidFill>
                <a:latin typeface="Arial" panose="020B0604020202020204" pitchFamily="34" charset="0"/>
              </a:rPr>
              <a:t>Circular DNA</a:t>
            </a:r>
          </a:p>
          <a:p>
            <a:pPr eaLnBrk="1" hangingPunct="1">
              <a:spcBef>
                <a:spcPct val="50000"/>
              </a:spcBef>
              <a:buFontTx/>
              <a:buNone/>
            </a:pPr>
            <a:r>
              <a:rPr lang="en-GB" altLang="en-US" sz="1800">
                <a:solidFill>
                  <a:srgbClr val="FF0000"/>
                </a:solidFill>
                <a:latin typeface="Arial" panose="020B0604020202020204" pitchFamily="34" charset="0"/>
              </a:rPr>
              <a:t>Plasmid</a:t>
            </a:r>
          </a:p>
          <a:p>
            <a:pPr eaLnBrk="1" hangingPunct="1">
              <a:spcBef>
                <a:spcPct val="50000"/>
              </a:spcBef>
              <a:buFontTx/>
              <a:buNone/>
            </a:pPr>
            <a:r>
              <a:rPr lang="en-GB" altLang="en-US" sz="1800">
                <a:solidFill>
                  <a:srgbClr val="FF0000"/>
                </a:solidFill>
                <a:latin typeface="Arial" panose="020B0604020202020204" pitchFamily="34" charset="0"/>
              </a:rPr>
              <a:t>Cell wall</a:t>
            </a:r>
          </a:p>
          <a:p>
            <a:pPr eaLnBrk="1" hangingPunct="1">
              <a:spcBef>
                <a:spcPct val="50000"/>
              </a:spcBef>
              <a:buFontTx/>
              <a:buNone/>
            </a:pPr>
            <a:r>
              <a:rPr lang="en-GB" altLang="en-US" sz="1800">
                <a:solidFill>
                  <a:srgbClr val="FF0000"/>
                </a:solidFill>
                <a:latin typeface="Arial" panose="020B0604020202020204" pitchFamily="34" charset="0"/>
              </a:rPr>
              <a:t>Inner membrane</a:t>
            </a:r>
          </a:p>
          <a:p>
            <a:pPr eaLnBrk="1" hangingPunct="1">
              <a:spcBef>
                <a:spcPct val="50000"/>
              </a:spcBef>
              <a:buFontTx/>
              <a:buNone/>
            </a:pPr>
            <a:r>
              <a:rPr lang="en-GB" altLang="en-US" sz="1800">
                <a:solidFill>
                  <a:srgbClr val="FF0000"/>
                </a:solidFill>
                <a:latin typeface="Arial" panose="020B0604020202020204" pitchFamily="34" charset="0"/>
              </a:rPr>
              <a:t>Capsule</a:t>
            </a:r>
          </a:p>
          <a:p>
            <a:pPr eaLnBrk="1" hangingPunct="1">
              <a:spcBef>
                <a:spcPct val="50000"/>
              </a:spcBef>
              <a:buFontTx/>
              <a:buNone/>
            </a:pPr>
            <a:r>
              <a:rPr lang="en-GB" altLang="en-US" sz="1800">
                <a:solidFill>
                  <a:srgbClr val="FF0000"/>
                </a:solidFill>
                <a:latin typeface="Arial" panose="020B0604020202020204" pitchFamily="34" charset="0"/>
              </a:rPr>
              <a:t>Cytoplasm (contains ribosomes – small dots)</a:t>
            </a:r>
          </a:p>
          <a:p>
            <a:pPr eaLnBrk="1" hangingPunct="1">
              <a:spcBef>
                <a:spcPct val="50000"/>
              </a:spcBef>
              <a:buFontTx/>
              <a:buNone/>
            </a:pPr>
            <a:r>
              <a:rPr lang="en-GB" altLang="en-US" sz="1800">
                <a:solidFill>
                  <a:srgbClr val="FF0000"/>
                </a:solidFill>
                <a:latin typeface="Arial" panose="020B0604020202020204" pitchFamily="34" charset="0"/>
              </a:rPr>
              <a:t>Plasma membrane</a:t>
            </a:r>
          </a:p>
        </p:txBody>
      </p:sp>
      <p:sp>
        <p:nvSpPr>
          <p:cNvPr id="5124" name="Text Box 1029">
            <a:extLst>
              <a:ext uri="{FF2B5EF4-FFF2-40B4-BE49-F238E27FC236}">
                <a16:creationId xmlns:a16="http://schemas.microsoft.com/office/drawing/2014/main" id="{176D310B-0B85-4E8B-A278-4ACBCA058A68}"/>
              </a:ext>
            </a:extLst>
          </p:cNvPr>
          <p:cNvSpPr txBox="1">
            <a:spLocks noChangeArrowheads="1"/>
          </p:cNvSpPr>
          <p:nvPr/>
        </p:nvSpPr>
        <p:spPr bwMode="auto">
          <a:xfrm>
            <a:off x="1524000" y="0"/>
            <a:ext cx="1331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Prokaryote</a:t>
            </a:r>
          </a:p>
        </p:txBody>
      </p:sp>
      <p:cxnSp>
        <p:nvCxnSpPr>
          <p:cNvPr id="23" name="Straight Arrow Connector 22">
            <a:extLst>
              <a:ext uri="{FF2B5EF4-FFF2-40B4-BE49-F238E27FC236}">
                <a16:creationId xmlns:a16="http://schemas.microsoft.com/office/drawing/2014/main" id="{F4EC0E54-DA1D-4E79-B6C8-1EE3807FCD58}"/>
              </a:ext>
            </a:extLst>
          </p:cNvPr>
          <p:cNvCxnSpPr>
            <a:cxnSpLocks/>
          </p:cNvCxnSpPr>
          <p:nvPr/>
        </p:nvCxnSpPr>
        <p:spPr>
          <a:xfrm>
            <a:off x="2351584" y="1535726"/>
            <a:ext cx="1044116" cy="1174892"/>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E902C06-E352-47D1-B4CF-E50C0EF4008F}"/>
              </a:ext>
            </a:extLst>
          </p:cNvPr>
          <p:cNvSpPr txBox="1"/>
          <p:nvPr/>
        </p:nvSpPr>
        <p:spPr>
          <a:xfrm>
            <a:off x="1560575" y="781713"/>
            <a:ext cx="1304740" cy="830997"/>
          </a:xfrm>
          <a:prstGeom prst="rect">
            <a:avLst/>
          </a:prstGeom>
          <a:noFill/>
        </p:spPr>
        <p:txBody>
          <a:bodyPr wrap="square" rtlCol="0">
            <a:spAutoFit/>
          </a:bodyPr>
          <a:lstStyle/>
          <a:p>
            <a:r>
              <a:rPr lang="en-GB" sz="2400">
                <a:solidFill>
                  <a:srgbClr val="00B0F0"/>
                </a:solidFill>
              </a:rPr>
              <a:t>(slime) Capsule</a:t>
            </a:r>
            <a:endParaRPr lang="en-GB">
              <a:solidFill>
                <a:srgbClr val="00B0F0"/>
              </a:solidFill>
            </a:endParaRPr>
          </a:p>
        </p:txBody>
      </p:sp>
    </p:spTree>
    <p:extLst>
      <p:ext uri="{BB962C8B-B14F-4D97-AF65-F5344CB8AC3E}">
        <p14:creationId xmlns:p14="http://schemas.microsoft.com/office/powerpoint/2010/main" val="3495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5523789" y="944574"/>
            <a:ext cx="864095" cy="735729"/>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85071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5523789" y="944574"/>
            <a:ext cx="864095" cy="735729"/>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76730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http://thegreatestgarden.com/wp-content/uploads/bacterial-cell-diagram-and-functions-11.jpg">
            <a:extLst>
              <a:ext uri="{FF2B5EF4-FFF2-40B4-BE49-F238E27FC236}">
                <a16:creationId xmlns:a16="http://schemas.microsoft.com/office/drawing/2014/main" id="{2B237902-0586-40C9-A0D0-D4F6FF317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a:stretch/>
        </p:blipFill>
        <p:spPr bwMode="auto">
          <a:xfrm>
            <a:off x="1631504" y="488886"/>
            <a:ext cx="6501818" cy="51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28">
            <a:extLst>
              <a:ext uri="{FF2B5EF4-FFF2-40B4-BE49-F238E27FC236}">
                <a16:creationId xmlns:a16="http://schemas.microsoft.com/office/drawing/2014/main" id="{44CD5A69-A2B9-492E-AEC8-D2E2EFD47E91}"/>
              </a:ext>
            </a:extLst>
          </p:cNvPr>
          <p:cNvSpPr txBox="1">
            <a:spLocks noChangeArrowheads="1"/>
          </p:cNvSpPr>
          <p:nvPr/>
        </p:nvSpPr>
        <p:spPr bwMode="auto">
          <a:xfrm>
            <a:off x="8112224" y="1"/>
            <a:ext cx="23866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a:solidFill>
                  <a:srgbClr val="FF0000"/>
                </a:solidFill>
                <a:latin typeface="Arial" panose="020B0604020202020204" pitchFamily="34" charset="0"/>
              </a:rPr>
              <a:t>Try to label the following onto you diagram:</a:t>
            </a:r>
          </a:p>
          <a:p>
            <a:pPr eaLnBrk="1" hangingPunct="1">
              <a:spcBef>
                <a:spcPct val="50000"/>
              </a:spcBef>
              <a:buFontTx/>
              <a:buNone/>
            </a:pPr>
            <a:endParaRPr lang="en-GB" altLang="en-US" sz="1800">
              <a:solidFill>
                <a:srgbClr val="FF0000"/>
              </a:solidFill>
              <a:latin typeface="Arial" panose="020B0604020202020204" pitchFamily="34" charset="0"/>
            </a:endParaRPr>
          </a:p>
          <a:p>
            <a:pPr eaLnBrk="1" hangingPunct="1">
              <a:spcBef>
                <a:spcPct val="50000"/>
              </a:spcBef>
              <a:buFontTx/>
              <a:buNone/>
            </a:pPr>
            <a:r>
              <a:rPr lang="en-GB" altLang="en-US" sz="1800">
                <a:solidFill>
                  <a:srgbClr val="FF0000"/>
                </a:solidFill>
                <a:latin typeface="Arial" panose="020B0604020202020204" pitchFamily="34" charset="0"/>
              </a:rPr>
              <a:t>Flagellum (flagella pl)</a:t>
            </a:r>
          </a:p>
          <a:p>
            <a:pPr eaLnBrk="1" hangingPunct="1">
              <a:spcBef>
                <a:spcPct val="50000"/>
              </a:spcBef>
              <a:buFontTx/>
              <a:buNone/>
            </a:pPr>
            <a:r>
              <a:rPr lang="en-GB" altLang="en-US" sz="1800">
                <a:solidFill>
                  <a:srgbClr val="FF0000"/>
                </a:solidFill>
                <a:latin typeface="Arial" panose="020B0604020202020204" pitchFamily="34" charset="0"/>
              </a:rPr>
              <a:t>Pili</a:t>
            </a:r>
          </a:p>
          <a:p>
            <a:pPr eaLnBrk="1" hangingPunct="1">
              <a:spcBef>
                <a:spcPct val="50000"/>
              </a:spcBef>
              <a:buFontTx/>
              <a:buNone/>
            </a:pPr>
            <a:r>
              <a:rPr lang="en-GB" altLang="en-US" sz="1800">
                <a:solidFill>
                  <a:srgbClr val="FF0000"/>
                </a:solidFill>
                <a:latin typeface="Arial" panose="020B0604020202020204" pitchFamily="34" charset="0"/>
              </a:rPr>
              <a:t>Circular DNA</a:t>
            </a:r>
          </a:p>
          <a:p>
            <a:pPr eaLnBrk="1" hangingPunct="1">
              <a:spcBef>
                <a:spcPct val="50000"/>
              </a:spcBef>
              <a:buFontTx/>
              <a:buNone/>
            </a:pPr>
            <a:r>
              <a:rPr lang="en-GB" altLang="en-US" sz="1800">
                <a:solidFill>
                  <a:srgbClr val="FF0000"/>
                </a:solidFill>
                <a:latin typeface="Arial" panose="020B0604020202020204" pitchFamily="34" charset="0"/>
              </a:rPr>
              <a:t>Plasmid</a:t>
            </a:r>
          </a:p>
          <a:p>
            <a:pPr eaLnBrk="1" hangingPunct="1">
              <a:spcBef>
                <a:spcPct val="50000"/>
              </a:spcBef>
              <a:buFontTx/>
              <a:buNone/>
            </a:pPr>
            <a:r>
              <a:rPr lang="en-GB" altLang="en-US" sz="1800">
                <a:solidFill>
                  <a:srgbClr val="FF0000"/>
                </a:solidFill>
                <a:latin typeface="Arial" panose="020B0604020202020204" pitchFamily="34" charset="0"/>
              </a:rPr>
              <a:t>Cell wall</a:t>
            </a:r>
          </a:p>
          <a:p>
            <a:pPr eaLnBrk="1" hangingPunct="1">
              <a:spcBef>
                <a:spcPct val="50000"/>
              </a:spcBef>
              <a:buFontTx/>
              <a:buNone/>
            </a:pPr>
            <a:r>
              <a:rPr lang="en-GB" altLang="en-US" sz="1800">
                <a:solidFill>
                  <a:srgbClr val="FF0000"/>
                </a:solidFill>
                <a:latin typeface="Arial" panose="020B0604020202020204" pitchFamily="34" charset="0"/>
              </a:rPr>
              <a:t>Inner membrane</a:t>
            </a:r>
          </a:p>
          <a:p>
            <a:pPr eaLnBrk="1" hangingPunct="1">
              <a:spcBef>
                <a:spcPct val="50000"/>
              </a:spcBef>
              <a:buFontTx/>
              <a:buNone/>
            </a:pPr>
            <a:r>
              <a:rPr lang="en-GB" altLang="en-US" sz="1800">
                <a:solidFill>
                  <a:srgbClr val="FF0000"/>
                </a:solidFill>
                <a:latin typeface="Arial" panose="020B0604020202020204" pitchFamily="34" charset="0"/>
              </a:rPr>
              <a:t>Capsule</a:t>
            </a:r>
          </a:p>
          <a:p>
            <a:pPr eaLnBrk="1" hangingPunct="1">
              <a:spcBef>
                <a:spcPct val="50000"/>
              </a:spcBef>
              <a:buFontTx/>
              <a:buNone/>
            </a:pPr>
            <a:r>
              <a:rPr lang="en-GB" altLang="en-US" sz="1800">
                <a:solidFill>
                  <a:srgbClr val="FF0000"/>
                </a:solidFill>
                <a:latin typeface="Arial" panose="020B0604020202020204" pitchFamily="34" charset="0"/>
              </a:rPr>
              <a:t>Cytoplasm (contains ribosomes – small dots)</a:t>
            </a:r>
          </a:p>
          <a:p>
            <a:pPr eaLnBrk="1" hangingPunct="1">
              <a:spcBef>
                <a:spcPct val="50000"/>
              </a:spcBef>
              <a:buFontTx/>
              <a:buNone/>
            </a:pPr>
            <a:r>
              <a:rPr lang="en-GB" altLang="en-US" sz="1800">
                <a:solidFill>
                  <a:srgbClr val="FF0000"/>
                </a:solidFill>
                <a:latin typeface="Arial" panose="020B0604020202020204" pitchFamily="34" charset="0"/>
              </a:rPr>
              <a:t>Plasma membrane</a:t>
            </a:r>
          </a:p>
        </p:txBody>
      </p:sp>
      <p:sp>
        <p:nvSpPr>
          <p:cNvPr id="5124" name="Text Box 1029">
            <a:extLst>
              <a:ext uri="{FF2B5EF4-FFF2-40B4-BE49-F238E27FC236}">
                <a16:creationId xmlns:a16="http://schemas.microsoft.com/office/drawing/2014/main" id="{176D310B-0B85-4E8B-A278-4ACBCA058A68}"/>
              </a:ext>
            </a:extLst>
          </p:cNvPr>
          <p:cNvSpPr txBox="1">
            <a:spLocks noChangeArrowheads="1"/>
          </p:cNvSpPr>
          <p:nvPr/>
        </p:nvSpPr>
        <p:spPr bwMode="auto">
          <a:xfrm>
            <a:off x="1524000" y="0"/>
            <a:ext cx="1331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Prokaryote</a:t>
            </a:r>
          </a:p>
        </p:txBody>
      </p:sp>
      <p:cxnSp>
        <p:nvCxnSpPr>
          <p:cNvPr id="3" name="Straight Arrow Connector 2">
            <a:extLst>
              <a:ext uri="{FF2B5EF4-FFF2-40B4-BE49-F238E27FC236}">
                <a16:creationId xmlns:a16="http://schemas.microsoft.com/office/drawing/2014/main" id="{94C1A01C-2DDF-461E-994F-C292D213412E}"/>
              </a:ext>
            </a:extLst>
          </p:cNvPr>
          <p:cNvCxnSpPr>
            <a:cxnSpLocks/>
          </p:cNvCxnSpPr>
          <p:nvPr/>
        </p:nvCxnSpPr>
        <p:spPr>
          <a:xfrm flipV="1">
            <a:off x="2476412" y="4369352"/>
            <a:ext cx="288032" cy="6480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BA52B21-C47B-4CE9-BF2E-ED93E3E883DD}"/>
              </a:ext>
            </a:extLst>
          </p:cNvPr>
          <p:cNvSpPr txBox="1"/>
          <p:nvPr/>
        </p:nvSpPr>
        <p:spPr>
          <a:xfrm>
            <a:off x="1703779" y="4906143"/>
            <a:ext cx="1521570" cy="461665"/>
          </a:xfrm>
          <a:prstGeom prst="rect">
            <a:avLst/>
          </a:prstGeom>
          <a:noFill/>
        </p:spPr>
        <p:txBody>
          <a:bodyPr wrap="none" rtlCol="0">
            <a:spAutoFit/>
          </a:bodyPr>
          <a:lstStyle/>
          <a:p>
            <a:r>
              <a:rPr lang="en-GB" sz="2400">
                <a:solidFill>
                  <a:srgbClr val="00B0F0"/>
                </a:solidFill>
              </a:rPr>
              <a:t>Flagellum</a:t>
            </a:r>
            <a:endParaRPr lang="en-GB">
              <a:solidFill>
                <a:srgbClr val="00B0F0"/>
              </a:solidFill>
            </a:endParaRPr>
          </a:p>
        </p:txBody>
      </p:sp>
    </p:spTree>
    <p:extLst>
      <p:ext uri="{BB962C8B-B14F-4D97-AF65-F5344CB8AC3E}">
        <p14:creationId xmlns:p14="http://schemas.microsoft.com/office/powerpoint/2010/main" val="38088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546105" y="629980"/>
            <a:ext cx="355081" cy="376280"/>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3330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546105" y="629980"/>
            <a:ext cx="355081" cy="376280"/>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493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4511824" y="2420889"/>
            <a:ext cx="4578896" cy="1523291"/>
          </a:xfrm>
        </p:spPr>
        <p:txBody>
          <a:bodyPr vert="horz" lIns="68580" tIns="34290" rIns="68580" bIns="34290" rtlCol="0" anchor="b">
            <a:normAutofit/>
          </a:bodyPr>
          <a:lstStyle/>
          <a:p>
            <a:pPr>
              <a:lnSpc>
                <a:spcPct val="90000"/>
              </a:lnSpc>
            </a:pPr>
            <a:r>
              <a:rPr lang="en-US" sz="4500">
                <a:solidFill>
                  <a:srgbClr val="FFFFFF"/>
                </a:solidFill>
              </a:rPr>
              <a:t>Stomata </a:t>
            </a:r>
          </a:p>
        </p:txBody>
      </p:sp>
    </p:spTree>
    <p:extLst>
      <p:ext uri="{BB962C8B-B14F-4D97-AF65-F5344CB8AC3E}">
        <p14:creationId xmlns:p14="http://schemas.microsoft.com/office/powerpoint/2010/main" val="1251093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http://thegreatestgarden.com/wp-content/uploads/bacterial-cell-diagram-and-functions-11.jpg">
            <a:extLst>
              <a:ext uri="{FF2B5EF4-FFF2-40B4-BE49-F238E27FC236}">
                <a16:creationId xmlns:a16="http://schemas.microsoft.com/office/drawing/2014/main" id="{2B237902-0586-40C9-A0D0-D4F6FF317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a:stretch/>
        </p:blipFill>
        <p:spPr bwMode="auto">
          <a:xfrm>
            <a:off x="1631504" y="488886"/>
            <a:ext cx="6501818" cy="51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28">
            <a:extLst>
              <a:ext uri="{FF2B5EF4-FFF2-40B4-BE49-F238E27FC236}">
                <a16:creationId xmlns:a16="http://schemas.microsoft.com/office/drawing/2014/main" id="{44CD5A69-A2B9-492E-AEC8-D2E2EFD47E91}"/>
              </a:ext>
            </a:extLst>
          </p:cNvPr>
          <p:cNvSpPr txBox="1">
            <a:spLocks noChangeArrowheads="1"/>
          </p:cNvSpPr>
          <p:nvPr/>
        </p:nvSpPr>
        <p:spPr bwMode="auto">
          <a:xfrm>
            <a:off x="8112224" y="1"/>
            <a:ext cx="23866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a:solidFill>
                  <a:srgbClr val="FF0000"/>
                </a:solidFill>
                <a:latin typeface="Arial" panose="020B0604020202020204" pitchFamily="34" charset="0"/>
              </a:rPr>
              <a:t>Try to label the following onto you diagram:</a:t>
            </a:r>
          </a:p>
          <a:p>
            <a:pPr eaLnBrk="1" hangingPunct="1">
              <a:spcBef>
                <a:spcPct val="50000"/>
              </a:spcBef>
              <a:buFontTx/>
              <a:buNone/>
            </a:pPr>
            <a:endParaRPr lang="en-GB" altLang="en-US" sz="1800">
              <a:solidFill>
                <a:srgbClr val="FF0000"/>
              </a:solidFill>
              <a:latin typeface="Arial" panose="020B0604020202020204" pitchFamily="34" charset="0"/>
            </a:endParaRPr>
          </a:p>
          <a:p>
            <a:pPr eaLnBrk="1" hangingPunct="1">
              <a:spcBef>
                <a:spcPct val="50000"/>
              </a:spcBef>
              <a:buFontTx/>
              <a:buNone/>
            </a:pPr>
            <a:r>
              <a:rPr lang="en-GB" altLang="en-US" sz="1800">
                <a:solidFill>
                  <a:srgbClr val="FF0000"/>
                </a:solidFill>
                <a:latin typeface="Arial" panose="020B0604020202020204" pitchFamily="34" charset="0"/>
              </a:rPr>
              <a:t>Flagellum (flagella pl)</a:t>
            </a:r>
          </a:p>
          <a:p>
            <a:pPr eaLnBrk="1" hangingPunct="1">
              <a:spcBef>
                <a:spcPct val="50000"/>
              </a:spcBef>
              <a:buFontTx/>
              <a:buNone/>
            </a:pPr>
            <a:r>
              <a:rPr lang="en-GB" altLang="en-US" sz="1800">
                <a:solidFill>
                  <a:srgbClr val="FF0000"/>
                </a:solidFill>
                <a:latin typeface="Arial" panose="020B0604020202020204" pitchFamily="34" charset="0"/>
              </a:rPr>
              <a:t>Pili</a:t>
            </a:r>
          </a:p>
          <a:p>
            <a:pPr eaLnBrk="1" hangingPunct="1">
              <a:spcBef>
                <a:spcPct val="50000"/>
              </a:spcBef>
              <a:buFontTx/>
              <a:buNone/>
            </a:pPr>
            <a:r>
              <a:rPr lang="en-GB" altLang="en-US" sz="1800">
                <a:solidFill>
                  <a:srgbClr val="FF0000"/>
                </a:solidFill>
                <a:latin typeface="Arial" panose="020B0604020202020204" pitchFamily="34" charset="0"/>
              </a:rPr>
              <a:t>Circular DNA</a:t>
            </a:r>
          </a:p>
          <a:p>
            <a:pPr eaLnBrk="1" hangingPunct="1">
              <a:spcBef>
                <a:spcPct val="50000"/>
              </a:spcBef>
              <a:buFontTx/>
              <a:buNone/>
            </a:pPr>
            <a:r>
              <a:rPr lang="en-GB" altLang="en-US" sz="1800">
                <a:solidFill>
                  <a:srgbClr val="FF0000"/>
                </a:solidFill>
                <a:latin typeface="Arial" panose="020B0604020202020204" pitchFamily="34" charset="0"/>
              </a:rPr>
              <a:t>Plasmid</a:t>
            </a:r>
          </a:p>
          <a:p>
            <a:pPr eaLnBrk="1" hangingPunct="1">
              <a:spcBef>
                <a:spcPct val="50000"/>
              </a:spcBef>
              <a:buFontTx/>
              <a:buNone/>
            </a:pPr>
            <a:r>
              <a:rPr lang="en-GB" altLang="en-US" sz="1800">
                <a:solidFill>
                  <a:srgbClr val="FF0000"/>
                </a:solidFill>
                <a:latin typeface="Arial" panose="020B0604020202020204" pitchFamily="34" charset="0"/>
              </a:rPr>
              <a:t>Cell wall</a:t>
            </a:r>
          </a:p>
          <a:p>
            <a:pPr eaLnBrk="1" hangingPunct="1">
              <a:spcBef>
                <a:spcPct val="50000"/>
              </a:spcBef>
              <a:buFontTx/>
              <a:buNone/>
            </a:pPr>
            <a:r>
              <a:rPr lang="en-GB" altLang="en-US" sz="1800">
                <a:solidFill>
                  <a:srgbClr val="FF0000"/>
                </a:solidFill>
                <a:latin typeface="Arial" panose="020B0604020202020204" pitchFamily="34" charset="0"/>
              </a:rPr>
              <a:t>Inner membrane</a:t>
            </a:r>
          </a:p>
          <a:p>
            <a:pPr eaLnBrk="1" hangingPunct="1">
              <a:spcBef>
                <a:spcPct val="50000"/>
              </a:spcBef>
              <a:buFontTx/>
              <a:buNone/>
            </a:pPr>
            <a:r>
              <a:rPr lang="en-GB" altLang="en-US" sz="1800">
                <a:solidFill>
                  <a:srgbClr val="FF0000"/>
                </a:solidFill>
                <a:latin typeface="Arial" panose="020B0604020202020204" pitchFamily="34" charset="0"/>
              </a:rPr>
              <a:t>Capsule</a:t>
            </a:r>
          </a:p>
          <a:p>
            <a:pPr eaLnBrk="1" hangingPunct="1">
              <a:spcBef>
                <a:spcPct val="50000"/>
              </a:spcBef>
              <a:buFontTx/>
              <a:buNone/>
            </a:pPr>
            <a:r>
              <a:rPr lang="en-GB" altLang="en-US" sz="1800">
                <a:solidFill>
                  <a:srgbClr val="FF0000"/>
                </a:solidFill>
                <a:latin typeface="Arial" panose="020B0604020202020204" pitchFamily="34" charset="0"/>
              </a:rPr>
              <a:t>Cytoplasm (contains ribosomes – small dots)</a:t>
            </a:r>
          </a:p>
          <a:p>
            <a:pPr eaLnBrk="1" hangingPunct="1">
              <a:spcBef>
                <a:spcPct val="50000"/>
              </a:spcBef>
              <a:buFontTx/>
              <a:buNone/>
            </a:pPr>
            <a:r>
              <a:rPr lang="en-GB" altLang="en-US" sz="1800">
                <a:solidFill>
                  <a:srgbClr val="FF0000"/>
                </a:solidFill>
                <a:latin typeface="Arial" panose="020B0604020202020204" pitchFamily="34" charset="0"/>
              </a:rPr>
              <a:t>Plasma membrane</a:t>
            </a:r>
          </a:p>
        </p:txBody>
      </p:sp>
      <p:sp>
        <p:nvSpPr>
          <p:cNvPr id="5124" name="Text Box 1029">
            <a:extLst>
              <a:ext uri="{FF2B5EF4-FFF2-40B4-BE49-F238E27FC236}">
                <a16:creationId xmlns:a16="http://schemas.microsoft.com/office/drawing/2014/main" id="{176D310B-0B85-4E8B-A278-4ACBCA058A68}"/>
              </a:ext>
            </a:extLst>
          </p:cNvPr>
          <p:cNvSpPr txBox="1">
            <a:spLocks noChangeArrowheads="1"/>
          </p:cNvSpPr>
          <p:nvPr/>
        </p:nvSpPr>
        <p:spPr bwMode="auto">
          <a:xfrm>
            <a:off x="1524000" y="0"/>
            <a:ext cx="1331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Prokaryote</a:t>
            </a:r>
          </a:p>
        </p:txBody>
      </p:sp>
      <p:cxnSp>
        <p:nvCxnSpPr>
          <p:cNvPr id="33" name="Straight Arrow Connector 32">
            <a:extLst>
              <a:ext uri="{FF2B5EF4-FFF2-40B4-BE49-F238E27FC236}">
                <a16:creationId xmlns:a16="http://schemas.microsoft.com/office/drawing/2014/main" id="{23DA2334-074B-44AB-B01E-BBD6FDF39DFE}"/>
              </a:ext>
            </a:extLst>
          </p:cNvPr>
          <p:cNvCxnSpPr>
            <a:cxnSpLocks/>
          </p:cNvCxnSpPr>
          <p:nvPr/>
        </p:nvCxnSpPr>
        <p:spPr>
          <a:xfrm flipH="1">
            <a:off x="5267806" y="1920735"/>
            <a:ext cx="478908" cy="1152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AA6827B-614F-404A-B67E-38B4AABCF490}"/>
              </a:ext>
            </a:extLst>
          </p:cNvPr>
          <p:cNvSpPr txBox="1"/>
          <p:nvPr/>
        </p:nvSpPr>
        <p:spPr>
          <a:xfrm>
            <a:off x="5673889" y="1591353"/>
            <a:ext cx="1334020" cy="461665"/>
          </a:xfrm>
          <a:prstGeom prst="rect">
            <a:avLst/>
          </a:prstGeom>
          <a:noFill/>
        </p:spPr>
        <p:txBody>
          <a:bodyPr wrap="none" rtlCol="0">
            <a:spAutoFit/>
          </a:bodyPr>
          <a:lstStyle/>
          <a:p>
            <a:r>
              <a:rPr lang="en-GB" sz="2400">
                <a:solidFill>
                  <a:srgbClr val="00B0F0"/>
                </a:solidFill>
              </a:rPr>
              <a:t>Cell wall</a:t>
            </a:r>
            <a:endParaRPr lang="en-GB">
              <a:solidFill>
                <a:srgbClr val="00B0F0"/>
              </a:solidFill>
            </a:endParaRPr>
          </a:p>
        </p:txBody>
      </p:sp>
    </p:spTree>
    <p:extLst>
      <p:ext uri="{BB962C8B-B14F-4D97-AF65-F5344CB8AC3E}">
        <p14:creationId xmlns:p14="http://schemas.microsoft.com/office/powerpoint/2010/main" val="10272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 calcmode="lin" valueType="num">
                                      <p:cBhvr additive="base">
                                        <p:cTn id="7"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007242" y="3578930"/>
            <a:ext cx="792614" cy="832675"/>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9157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007242" y="3578930"/>
            <a:ext cx="792614" cy="832675"/>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3654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http://thegreatestgarden.com/wp-content/uploads/bacterial-cell-diagram-and-functions-11.jpg">
            <a:extLst>
              <a:ext uri="{FF2B5EF4-FFF2-40B4-BE49-F238E27FC236}">
                <a16:creationId xmlns:a16="http://schemas.microsoft.com/office/drawing/2014/main" id="{2B237902-0586-40C9-A0D0-D4F6FF317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a:stretch/>
        </p:blipFill>
        <p:spPr bwMode="auto">
          <a:xfrm>
            <a:off x="1631504" y="488886"/>
            <a:ext cx="6501818" cy="51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28">
            <a:extLst>
              <a:ext uri="{FF2B5EF4-FFF2-40B4-BE49-F238E27FC236}">
                <a16:creationId xmlns:a16="http://schemas.microsoft.com/office/drawing/2014/main" id="{44CD5A69-A2B9-492E-AEC8-D2E2EFD47E91}"/>
              </a:ext>
            </a:extLst>
          </p:cNvPr>
          <p:cNvSpPr txBox="1">
            <a:spLocks noChangeArrowheads="1"/>
          </p:cNvSpPr>
          <p:nvPr/>
        </p:nvSpPr>
        <p:spPr bwMode="auto">
          <a:xfrm>
            <a:off x="8112224" y="1"/>
            <a:ext cx="23866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a:solidFill>
                  <a:srgbClr val="FF0000"/>
                </a:solidFill>
                <a:latin typeface="Arial" panose="020B0604020202020204" pitchFamily="34" charset="0"/>
              </a:rPr>
              <a:t>Try to label the following onto you diagram:</a:t>
            </a:r>
          </a:p>
          <a:p>
            <a:pPr eaLnBrk="1" hangingPunct="1">
              <a:spcBef>
                <a:spcPct val="50000"/>
              </a:spcBef>
              <a:buFontTx/>
              <a:buNone/>
            </a:pPr>
            <a:endParaRPr lang="en-GB" altLang="en-US" sz="1800">
              <a:solidFill>
                <a:srgbClr val="FF0000"/>
              </a:solidFill>
              <a:latin typeface="Arial" panose="020B0604020202020204" pitchFamily="34" charset="0"/>
            </a:endParaRPr>
          </a:p>
          <a:p>
            <a:pPr eaLnBrk="1" hangingPunct="1">
              <a:spcBef>
                <a:spcPct val="50000"/>
              </a:spcBef>
              <a:buFontTx/>
              <a:buNone/>
            </a:pPr>
            <a:r>
              <a:rPr lang="en-GB" altLang="en-US" sz="1800">
                <a:solidFill>
                  <a:srgbClr val="FF0000"/>
                </a:solidFill>
                <a:latin typeface="Arial" panose="020B0604020202020204" pitchFamily="34" charset="0"/>
              </a:rPr>
              <a:t>Flagellum (flagella pl)</a:t>
            </a:r>
          </a:p>
          <a:p>
            <a:pPr eaLnBrk="1" hangingPunct="1">
              <a:spcBef>
                <a:spcPct val="50000"/>
              </a:spcBef>
              <a:buFontTx/>
              <a:buNone/>
            </a:pPr>
            <a:r>
              <a:rPr lang="en-GB" altLang="en-US" sz="1800">
                <a:solidFill>
                  <a:srgbClr val="FF0000"/>
                </a:solidFill>
                <a:latin typeface="Arial" panose="020B0604020202020204" pitchFamily="34" charset="0"/>
              </a:rPr>
              <a:t>Pili</a:t>
            </a:r>
          </a:p>
          <a:p>
            <a:pPr eaLnBrk="1" hangingPunct="1">
              <a:spcBef>
                <a:spcPct val="50000"/>
              </a:spcBef>
              <a:buFontTx/>
              <a:buNone/>
            </a:pPr>
            <a:r>
              <a:rPr lang="en-GB" altLang="en-US" sz="1800">
                <a:solidFill>
                  <a:srgbClr val="FF0000"/>
                </a:solidFill>
                <a:latin typeface="Arial" panose="020B0604020202020204" pitchFamily="34" charset="0"/>
              </a:rPr>
              <a:t>Circular DNA</a:t>
            </a:r>
          </a:p>
          <a:p>
            <a:pPr eaLnBrk="1" hangingPunct="1">
              <a:spcBef>
                <a:spcPct val="50000"/>
              </a:spcBef>
              <a:buFontTx/>
              <a:buNone/>
            </a:pPr>
            <a:r>
              <a:rPr lang="en-GB" altLang="en-US" sz="1800">
                <a:solidFill>
                  <a:srgbClr val="FF0000"/>
                </a:solidFill>
                <a:latin typeface="Arial" panose="020B0604020202020204" pitchFamily="34" charset="0"/>
              </a:rPr>
              <a:t>Plasmid</a:t>
            </a:r>
          </a:p>
          <a:p>
            <a:pPr eaLnBrk="1" hangingPunct="1">
              <a:spcBef>
                <a:spcPct val="50000"/>
              </a:spcBef>
              <a:buFontTx/>
              <a:buNone/>
            </a:pPr>
            <a:r>
              <a:rPr lang="en-GB" altLang="en-US" sz="1800">
                <a:solidFill>
                  <a:srgbClr val="FF0000"/>
                </a:solidFill>
                <a:latin typeface="Arial" panose="020B0604020202020204" pitchFamily="34" charset="0"/>
              </a:rPr>
              <a:t>Cell wall</a:t>
            </a:r>
          </a:p>
          <a:p>
            <a:pPr eaLnBrk="1" hangingPunct="1">
              <a:spcBef>
                <a:spcPct val="50000"/>
              </a:spcBef>
              <a:buFontTx/>
              <a:buNone/>
            </a:pPr>
            <a:r>
              <a:rPr lang="en-GB" altLang="en-US" sz="1800">
                <a:solidFill>
                  <a:srgbClr val="FF0000"/>
                </a:solidFill>
                <a:latin typeface="Arial" panose="020B0604020202020204" pitchFamily="34" charset="0"/>
              </a:rPr>
              <a:t>Inner membrane</a:t>
            </a:r>
          </a:p>
          <a:p>
            <a:pPr eaLnBrk="1" hangingPunct="1">
              <a:spcBef>
                <a:spcPct val="50000"/>
              </a:spcBef>
              <a:buFontTx/>
              <a:buNone/>
            </a:pPr>
            <a:r>
              <a:rPr lang="en-GB" altLang="en-US" sz="1800">
                <a:solidFill>
                  <a:srgbClr val="FF0000"/>
                </a:solidFill>
                <a:latin typeface="Arial" panose="020B0604020202020204" pitchFamily="34" charset="0"/>
              </a:rPr>
              <a:t>Capsule</a:t>
            </a:r>
          </a:p>
          <a:p>
            <a:pPr eaLnBrk="1" hangingPunct="1">
              <a:spcBef>
                <a:spcPct val="50000"/>
              </a:spcBef>
              <a:buFontTx/>
              <a:buNone/>
            </a:pPr>
            <a:r>
              <a:rPr lang="en-GB" altLang="en-US" sz="1800">
                <a:solidFill>
                  <a:srgbClr val="FF0000"/>
                </a:solidFill>
                <a:latin typeface="Arial" panose="020B0604020202020204" pitchFamily="34" charset="0"/>
              </a:rPr>
              <a:t>Cytoplasm (contains ribosomes – small dots)</a:t>
            </a:r>
          </a:p>
          <a:p>
            <a:pPr eaLnBrk="1" hangingPunct="1">
              <a:spcBef>
                <a:spcPct val="50000"/>
              </a:spcBef>
              <a:buFontTx/>
              <a:buNone/>
            </a:pPr>
            <a:r>
              <a:rPr lang="en-GB" altLang="en-US" sz="1800">
                <a:solidFill>
                  <a:srgbClr val="FF0000"/>
                </a:solidFill>
                <a:latin typeface="Arial" panose="020B0604020202020204" pitchFamily="34" charset="0"/>
              </a:rPr>
              <a:t>Plasma membrane</a:t>
            </a:r>
          </a:p>
        </p:txBody>
      </p:sp>
      <p:sp>
        <p:nvSpPr>
          <p:cNvPr id="5124" name="Text Box 1029">
            <a:extLst>
              <a:ext uri="{FF2B5EF4-FFF2-40B4-BE49-F238E27FC236}">
                <a16:creationId xmlns:a16="http://schemas.microsoft.com/office/drawing/2014/main" id="{176D310B-0B85-4E8B-A278-4ACBCA058A68}"/>
              </a:ext>
            </a:extLst>
          </p:cNvPr>
          <p:cNvSpPr txBox="1">
            <a:spLocks noChangeArrowheads="1"/>
          </p:cNvSpPr>
          <p:nvPr/>
        </p:nvSpPr>
        <p:spPr bwMode="auto">
          <a:xfrm>
            <a:off x="1524000" y="0"/>
            <a:ext cx="1331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Prokaryote</a:t>
            </a:r>
          </a:p>
        </p:txBody>
      </p:sp>
      <p:cxnSp>
        <p:nvCxnSpPr>
          <p:cNvPr id="14" name="Straight Arrow Connector 13">
            <a:extLst>
              <a:ext uri="{FF2B5EF4-FFF2-40B4-BE49-F238E27FC236}">
                <a16:creationId xmlns:a16="http://schemas.microsoft.com/office/drawing/2014/main" id="{3AE3F0CE-23DC-4518-BCA3-02DE844F3359}"/>
              </a:ext>
            </a:extLst>
          </p:cNvPr>
          <p:cNvCxnSpPr>
            <a:cxnSpLocks/>
          </p:cNvCxnSpPr>
          <p:nvPr/>
        </p:nvCxnSpPr>
        <p:spPr>
          <a:xfrm flipH="1" flipV="1">
            <a:off x="5590860" y="4149080"/>
            <a:ext cx="166061" cy="19225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9B8083F-138A-483C-8F19-D7436FE3C6E8}"/>
              </a:ext>
            </a:extLst>
          </p:cNvPr>
          <p:cNvSpPr txBox="1"/>
          <p:nvPr/>
        </p:nvSpPr>
        <p:spPr>
          <a:xfrm>
            <a:off x="4852190" y="6021289"/>
            <a:ext cx="1643399" cy="584775"/>
          </a:xfrm>
          <a:prstGeom prst="rect">
            <a:avLst/>
          </a:prstGeom>
          <a:noFill/>
        </p:spPr>
        <p:txBody>
          <a:bodyPr wrap="none" rtlCol="0">
            <a:spAutoFit/>
          </a:bodyPr>
          <a:lstStyle/>
          <a:p>
            <a:r>
              <a:rPr lang="en-GB" sz="3200">
                <a:solidFill>
                  <a:srgbClr val="00B0F0"/>
                </a:solidFill>
              </a:rPr>
              <a:t>Plasmid</a:t>
            </a:r>
          </a:p>
        </p:txBody>
      </p:sp>
    </p:spTree>
    <p:extLst>
      <p:ext uri="{BB962C8B-B14F-4D97-AF65-F5344CB8AC3E}">
        <p14:creationId xmlns:p14="http://schemas.microsoft.com/office/powerpoint/2010/main" val="11828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additive="base">
                                        <p:cTn id="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3215680" y="1943606"/>
            <a:ext cx="504057" cy="1613790"/>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4464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3215680" y="1943606"/>
            <a:ext cx="504057" cy="1613790"/>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0243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7" descr="http://thegreatestgarden.com/wp-content/uploads/bacterial-cell-diagram-and-functions-11.jpg">
            <a:extLst>
              <a:ext uri="{FF2B5EF4-FFF2-40B4-BE49-F238E27FC236}">
                <a16:creationId xmlns:a16="http://schemas.microsoft.com/office/drawing/2014/main" id="{2B237902-0586-40C9-A0D0-D4F6FF317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a:stretch/>
        </p:blipFill>
        <p:spPr bwMode="auto">
          <a:xfrm>
            <a:off x="1631504" y="488886"/>
            <a:ext cx="6501818" cy="51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28">
            <a:extLst>
              <a:ext uri="{FF2B5EF4-FFF2-40B4-BE49-F238E27FC236}">
                <a16:creationId xmlns:a16="http://schemas.microsoft.com/office/drawing/2014/main" id="{44CD5A69-A2B9-492E-AEC8-D2E2EFD47E91}"/>
              </a:ext>
            </a:extLst>
          </p:cNvPr>
          <p:cNvSpPr txBox="1">
            <a:spLocks noChangeArrowheads="1"/>
          </p:cNvSpPr>
          <p:nvPr/>
        </p:nvSpPr>
        <p:spPr bwMode="auto">
          <a:xfrm>
            <a:off x="8112224" y="1"/>
            <a:ext cx="23866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a:solidFill>
                  <a:srgbClr val="FF0000"/>
                </a:solidFill>
                <a:latin typeface="Arial" panose="020B0604020202020204" pitchFamily="34" charset="0"/>
              </a:rPr>
              <a:t>Try to label the following onto you diagram:</a:t>
            </a:r>
          </a:p>
          <a:p>
            <a:pPr eaLnBrk="1" hangingPunct="1">
              <a:spcBef>
                <a:spcPct val="50000"/>
              </a:spcBef>
              <a:buFontTx/>
              <a:buNone/>
            </a:pPr>
            <a:endParaRPr lang="en-GB" altLang="en-US" sz="1800">
              <a:solidFill>
                <a:srgbClr val="FF0000"/>
              </a:solidFill>
              <a:latin typeface="Arial" panose="020B0604020202020204" pitchFamily="34" charset="0"/>
            </a:endParaRPr>
          </a:p>
          <a:p>
            <a:pPr eaLnBrk="1" hangingPunct="1">
              <a:spcBef>
                <a:spcPct val="50000"/>
              </a:spcBef>
              <a:buFontTx/>
              <a:buNone/>
            </a:pPr>
            <a:r>
              <a:rPr lang="en-GB" altLang="en-US" sz="1800">
                <a:solidFill>
                  <a:srgbClr val="FF0000"/>
                </a:solidFill>
                <a:latin typeface="Arial" panose="020B0604020202020204" pitchFamily="34" charset="0"/>
              </a:rPr>
              <a:t>Flagellum (flagella pl)</a:t>
            </a:r>
          </a:p>
          <a:p>
            <a:pPr eaLnBrk="1" hangingPunct="1">
              <a:spcBef>
                <a:spcPct val="50000"/>
              </a:spcBef>
              <a:buFontTx/>
              <a:buNone/>
            </a:pPr>
            <a:r>
              <a:rPr lang="en-GB" altLang="en-US" sz="1800">
                <a:solidFill>
                  <a:srgbClr val="FF0000"/>
                </a:solidFill>
                <a:latin typeface="Arial" panose="020B0604020202020204" pitchFamily="34" charset="0"/>
              </a:rPr>
              <a:t>Pili</a:t>
            </a:r>
          </a:p>
          <a:p>
            <a:pPr eaLnBrk="1" hangingPunct="1">
              <a:spcBef>
                <a:spcPct val="50000"/>
              </a:spcBef>
              <a:buFontTx/>
              <a:buNone/>
            </a:pPr>
            <a:r>
              <a:rPr lang="en-GB" altLang="en-US" sz="1800">
                <a:solidFill>
                  <a:srgbClr val="FF0000"/>
                </a:solidFill>
                <a:latin typeface="Arial" panose="020B0604020202020204" pitchFamily="34" charset="0"/>
              </a:rPr>
              <a:t>Circular DNA</a:t>
            </a:r>
          </a:p>
          <a:p>
            <a:pPr eaLnBrk="1" hangingPunct="1">
              <a:spcBef>
                <a:spcPct val="50000"/>
              </a:spcBef>
              <a:buFontTx/>
              <a:buNone/>
            </a:pPr>
            <a:r>
              <a:rPr lang="en-GB" altLang="en-US" sz="1800">
                <a:solidFill>
                  <a:srgbClr val="FF0000"/>
                </a:solidFill>
                <a:latin typeface="Arial" panose="020B0604020202020204" pitchFamily="34" charset="0"/>
              </a:rPr>
              <a:t>Plasmid</a:t>
            </a:r>
          </a:p>
          <a:p>
            <a:pPr eaLnBrk="1" hangingPunct="1">
              <a:spcBef>
                <a:spcPct val="50000"/>
              </a:spcBef>
              <a:buFontTx/>
              <a:buNone/>
            </a:pPr>
            <a:r>
              <a:rPr lang="en-GB" altLang="en-US" sz="1800">
                <a:solidFill>
                  <a:srgbClr val="FF0000"/>
                </a:solidFill>
                <a:latin typeface="Arial" panose="020B0604020202020204" pitchFamily="34" charset="0"/>
              </a:rPr>
              <a:t>Cell wall</a:t>
            </a:r>
          </a:p>
          <a:p>
            <a:pPr eaLnBrk="1" hangingPunct="1">
              <a:spcBef>
                <a:spcPct val="50000"/>
              </a:spcBef>
              <a:buFontTx/>
              <a:buNone/>
            </a:pPr>
            <a:r>
              <a:rPr lang="en-GB" altLang="en-US" sz="1800">
                <a:solidFill>
                  <a:srgbClr val="FF0000"/>
                </a:solidFill>
                <a:latin typeface="Arial" panose="020B0604020202020204" pitchFamily="34" charset="0"/>
              </a:rPr>
              <a:t>Inner membrane</a:t>
            </a:r>
          </a:p>
          <a:p>
            <a:pPr eaLnBrk="1" hangingPunct="1">
              <a:spcBef>
                <a:spcPct val="50000"/>
              </a:spcBef>
              <a:buFontTx/>
              <a:buNone/>
            </a:pPr>
            <a:r>
              <a:rPr lang="en-GB" altLang="en-US" sz="1800">
                <a:solidFill>
                  <a:srgbClr val="FF0000"/>
                </a:solidFill>
                <a:latin typeface="Arial" panose="020B0604020202020204" pitchFamily="34" charset="0"/>
              </a:rPr>
              <a:t>Capsule</a:t>
            </a:r>
          </a:p>
          <a:p>
            <a:pPr eaLnBrk="1" hangingPunct="1">
              <a:spcBef>
                <a:spcPct val="50000"/>
              </a:spcBef>
              <a:buFontTx/>
              <a:buNone/>
            </a:pPr>
            <a:r>
              <a:rPr lang="en-GB" altLang="en-US" sz="1800">
                <a:solidFill>
                  <a:srgbClr val="FF0000"/>
                </a:solidFill>
                <a:latin typeface="Arial" panose="020B0604020202020204" pitchFamily="34" charset="0"/>
              </a:rPr>
              <a:t>Cytoplasm (contains ribosomes – small dots)</a:t>
            </a:r>
          </a:p>
          <a:p>
            <a:pPr eaLnBrk="1" hangingPunct="1">
              <a:spcBef>
                <a:spcPct val="50000"/>
              </a:spcBef>
              <a:buFontTx/>
              <a:buNone/>
            </a:pPr>
            <a:r>
              <a:rPr lang="en-GB" altLang="en-US" sz="1800">
                <a:solidFill>
                  <a:srgbClr val="FF0000"/>
                </a:solidFill>
                <a:latin typeface="Arial" panose="020B0604020202020204" pitchFamily="34" charset="0"/>
              </a:rPr>
              <a:t>Plasma membrane</a:t>
            </a:r>
          </a:p>
        </p:txBody>
      </p:sp>
      <p:sp>
        <p:nvSpPr>
          <p:cNvPr id="5124" name="Text Box 1029">
            <a:extLst>
              <a:ext uri="{FF2B5EF4-FFF2-40B4-BE49-F238E27FC236}">
                <a16:creationId xmlns:a16="http://schemas.microsoft.com/office/drawing/2014/main" id="{176D310B-0B85-4E8B-A278-4ACBCA058A68}"/>
              </a:ext>
            </a:extLst>
          </p:cNvPr>
          <p:cNvSpPr txBox="1">
            <a:spLocks noChangeArrowheads="1"/>
          </p:cNvSpPr>
          <p:nvPr/>
        </p:nvSpPr>
        <p:spPr bwMode="auto">
          <a:xfrm>
            <a:off x="1524000" y="0"/>
            <a:ext cx="1331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Prokaryote</a:t>
            </a:r>
          </a:p>
        </p:txBody>
      </p:sp>
      <p:cxnSp>
        <p:nvCxnSpPr>
          <p:cNvPr id="19" name="Straight Arrow Connector 18">
            <a:extLst>
              <a:ext uri="{FF2B5EF4-FFF2-40B4-BE49-F238E27FC236}">
                <a16:creationId xmlns:a16="http://schemas.microsoft.com/office/drawing/2014/main" id="{5B66DE78-FA38-4812-8870-49A5FCC7536B}"/>
              </a:ext>
            </a:extLst>
          </p:cNvPr>
          <p:cNvCxnSpPr>
            <a:cxnSpLocks/>
          </p:cNvCxnSpPr>
          <p:nvPr/>
        </p:nvCxnSpPr>
        <p:spPr>
          <a:xfrm>
            <a:off x="3395700" y="836713"/>
            <a:ext cx="612068" cy="5794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9EFF92F-DDB7-4353-8885-BD2431F2261B}"/>
              </a:ext>
            </a:extLst>
          </p:cNvPr>
          <p:cNvSpPr txBox="1"/>
          <p:nvPr/>
        </p:nvSpPr>
        <p:spPr>
          <a:xfrm>
            <a:off x="2906211" y="431967"/>
            <a:ext cx="596638" cy="461665"/>
          </a:xfrm>
          <a:prstGeom prst="rect">
            <a:avLst/>
          </a:prstGeom>
          <a:noFill/>
        </p:spPr>
        <p:txBody>
          <a:bodyPr wrap="none" rtlCol="0">
            <a:spAutoFit/>
          </a:bodyPr>
          <a:lstStyle/>
          <a:p>
            <a:r>
              <a:rPr lang="en-GB" sz="2400">
                <a:solidFill>
                  <a:srgbClr val="00B0F0"/>
                </a:solidFill>
              </a:rPr>
              <a:t>Pili</a:t>
            </a:r>
            <a:endParaRPr lang="en-GB">
              <a:solidFill>
                <a:srgbClr val="00B0F0"/>
              </a:solidFill>
            </a:endParaRPr>
          </a:p>
        </p:txBody>
      </p:sp>
    </p:spTree>
    <p:extLst>
      <p:ext uri="{BB962C8B-B14F-4D97-AF65-F5344CB8AC3E}">
        <p14:creationId xmlns:p14="http://schemas.microsoft.com/office/powerpoint/2010/main" val="15244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415340" y="1275150"/>
            <a:ext cx="1176605" cy="92971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74428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415340" y="1275150"/>
            <a:ext cx="1176605" cy="92971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37680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3636425" y="1215446"/>
            <a:ext cx="659376" cy="557370"/>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58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2F8-1F13-446D-BD57-67A2CF7BEA7D}"/>
              </a:ext>
            </a:extLst>
          </p:cNvPr>
          <p:cNvSpPr>
            <a:spLocks noGrp="1"/>
          </p:cNvSpPr>
          <p:nvPr>
            <p:ph type="title"/>
          </p:nvPr>
        </p:nvSpPr>
        <p:spPr>
          <a:xfrm>
            <a:off x="3808026" y="2389999"/>
            <a:ext cx="4578896" cy="1523291"/>
          </a:xfrm>
        </p:spPr>
        <p:txBody>
          <a:bodyPr vert="horz" lIns="68580" tIns="34290" rIns="68580" bIns="34290" rtlCol="0" anchor="b">
            <a:normAutofit/>
          </a:bodyPr>
          <a:lstStyle/>
          <a:p>
            <a:pPr>
              <a:lnSpc>
                <a:spcPct val="90000"/>
              </a:lnSpc>
            </a:pPr>
            <a:r>
              <a:rPr lang="en-US" sz="4500">
                <a:solidFill>
                  <a:srgbClr val="FFFFFF"/>
                </a:solidFill>
              </a:rPr>
              <a:t>Fermentation  </a:t>
            </a:r>
          </a:p>
        </p:txBody>
      </p:sp>
    </p:spTree>
    <p:extLst>
      <p:ext uri="{BB962C8B-B14F-4D97-AF65-F5344CB8AC3E}">
        <p14:creationId xmlns:p14="http://schemas.microsoft.com/office/powerpoint/2010/main" val="1802316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3636425" y="1215446"/>
            <a:ext cx="659376" cy="557370"/>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20724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5478279" y="996693"/>
            <a:ext cx="864095" cy="704115"/>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2061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5478279" y="996693"/>
            <a:ext cx="864095" cy="704115"/>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9781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10E4794-5B30-423B-9DE5-3B75DFB04E52}"/>
              </a:ext>
            </a:extLst>
          </p:cNvPr>
          <p:cNvSpPr/>
          <p:nvPr/>
        </p:nvSpPr>
        <p:spPr>
          <a:xfrm>
            <a:off x="1589173" y="3278312"/>
            <a:ext cx="1338475" cy="51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3796009" y="1839958"/>
            <a:ext cx="643808" cy="187707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22209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3796009" y="1839958"/>
            <a:ext cx="643808" cy="187707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05595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rot="868339">
            <a:off x="4809669" y="3701275"/>
            <a:ext cx="388970" cy="187707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0C28FCC-87B6-4E99-BDD5-0C1134D84F34}"/>
              </a:ext>
            </a:extLst>
          </p:cNvPr>
          <p:cNvSpPr/>
          <p:nvPr/>
        </p:nvSpPr>
        <p:spPr>
          <a:xfrm>
            <a:off x="1779585" y="322563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49928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rot="868339">
            <a:off x="4809669" y="3701275"/>
            <a:ext cx="388970" cy="187707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678AD6E-52A1-40B8-871F-762AC5497999}"/>
              </a:ext>
            </a:extLst>
          </p:cNvPr>
          <p:cNvSpPr/>
          <p:nvPr/>
        </p:nvSpPr>
        <p:spPr>
          <a:xfrm>
            <a:off x="1786278" y="3220958"/>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3377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367809" y="2060848"/>
            <a:ext cx="1186411" cy="1584177"/>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0C28FCC-87B6-4E99-BDD5-0C1134D84F34}"/>
              </a:ext>
            </a:extLst>
          </p:cNvPr>
          <p:cNvSpPr/>
          <p:nvPr/>
        </p:nvSpPr>
        <p:spPr>
          <a:xfrm>
            <a:off x="1779585" y="322563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2242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(secretory)</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67405" y="581348"/>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37782" y="3557396"/>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8908" y="4411606"/>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D6207E-5CCF-4165-B161-4112AD5817CA}"/>
              </a:ext>
            </a:extLst>
          </p:cNvPr>
          <p:cNvSpPr/>
          <p:nvPr/>
        </p:nvSpPr>
        <p:spPr>
          <a:xfrm>
            <a:off x="4367809" y="2060848"/>
            <a:ext cx="1186411" cy="1584177"/>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0C28FCC-87B6-4E99-BDD5-0C1134D84F34}"/>
              </a:ext>
            </a:extLst>
          </p:cNvPr>
          <p:cNvSpPr/>
          <p:nvPr/>
        </p:nvSpPr>
        <p:spPr>
          <a:xfrm>
            <a:off x="1779585" y="322563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05283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a:extLst>
              <a:ext uri="{FF2B5EF4-FFF2-40B4-BE49-F238E27FC236}">
                <a16:creationId xmlns:a16="http://schemas.microsoft.com/office/drawing/2014/main" id="{234B7F53-AB4C-44D3-B25F-4B7B48DDA8C0}"/>
              </a:ext>
            </a:extLst>
          </p:cNvPr>
          <p:cNvSpPr txBox="1">
            <a:spLocks noChangeArrowheads="1"/>
          </p:cNvSpPr>
          <p:nvPr/>
        </p:nvSpPr>
        <p:spPr bwMode="auto">
          <a:xfrm>
            <a:off x="1524000" y="44625"/>
            <a:ext cx="302210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800" u="sng">
                <a:latin typeface="Arial" panose="020B0604020202020204" pitchFamily="34" charset="0"/>
              </a:rPr>
              <a:t>Eukaryote – ultrastructure's</a:t>
            </a:r>
          </a:p>
        </p:txBody>
      </p:sp>
      <p:sp>
        <p:nvSpPr>
          <p:cNvPr id="7172" name="Text Box 1029">
            <a:extLst>
              <a:ext uri="{FF2B5EF4-FFF2-40B4-BE49-F238E27FC236}">
                <a16:creationId xmlns:a16="http://schemas.microsoft.com/office/drawing/2014/main" id="{C1B0A9CD-81D0-4F5F-A16C-18CBC101DDD3}"/>
              </a:ext>
            </a:extLst>
          </p:cNvPr>
          <p:cNvSpPr txBox="1">
            <a:spLocks noChangeArrowheads="1"/>
          </p:cNvSpPr>
          <p:nvPr/>
        </p:nvSpPr>
        <p:spPr bwMode="auto">
          <a:xfrm>
            <a:off x="8256240" y="44624"/>
            <a:ext cx="2356021" cy="703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600" b="1">
                <a:solidFill>
                  <a:srgbClr val="FF0000"/>
                </a:solidFill>
                <a:latin typeface="Arial" panose="020B0604020202020204" pitchFamily="34" charset="0"/>
              </a:rPr>
              <a:t>Microtubules</a:t>
            </a:r>
          </a:p>
          <a:p>
            <a:pPr algn="ctr" eaLnBrk="1" hangingPunct="1">
              <a:spcBef>
                <a:spcPct val="50000"/>
              </a:spcBef>
              <a:buFontTx/>
              <a:buNone/>
            </a:pPr>
            <a:r>
              <a:rPr lang="en-GB" altLang="en-US" sz="1600" b="1">
                <a:solidFill>
                  <a:srgbClr val="FF0000"/>
                </a:solidFill>
                <a:latin typeface="Arial" panose="020B0604020202020204" pitchFamily="34" charset="0"/>
              </a:rPr>
              <a:t>Vacuole</a:t>
            </a:r>
          </a:p>
          <a:p>
            <a:pPr algn="ctr" eaLnBrk="1" hangingPunct="1">
              <a:spcBef>
                <a:spcPct val="50000"/>
              </a:spcBef>
              <a:buFontTx/>
              <a:buNone/>
            </a:pPr>
            <a:r>
              <a:rPr lang="en-GB" altLang="en-US" sz="1600" b="1">
                <a:solidFill>
                  <a:srgbClr val="FF0000"/>
                </a:solidFill>
                <a:latin typeface="Arial" panose="020B0604020202020204" pitchFamily="34" charset="0"/>
              </a:rPr>
              <a:t>Vesicle </a:t>
            </a:r>
          </a:p>
          <a:p>
            <a:pPr algn="ctr" eaLnBrk="1" hangingPunct="1">
              <a:spcBef>
                <a:spcPct val="50000"/>
              </a:spcBef>
              <a:buFontTx/>
              <a:buNone/>
            </a:pPr>
            <a:r>
              <a:rPr lang="en-GB" altLang="en-US" sz="1600" b="1">
                <a:solidFill>
                  <a:srgbClr val="FF0000"/>
                </a:solidFill>
                <a:latin typeface="Arial" panose="020B0604020202020204" pitchFamily="34" charset="0"/>
              </a:rPr>
              <a:t>Lysosome </a:t>
            </a:r>
          </a:p>
          <a:p>
            <a:pPr algn="ctr" eaLnBrk="1" hangingPunct="1">
              <a:spcBef>
                <a:spcPct val="50000"/>
              </a:spcBef>
              <a:buFontTx/>
              <a:buNone/>
            </a:pPr>
            <a:r>
              <a:rPr lang="en-GB" altLang="en-US" sz="1600" b="1">
                <a:solidFill>
                  <a:srgbClr val="FF0000"/>
                </a:solidFill>
                <a:latin typeface="Arial" panose="020B0604020202020204" pitchFamily="34" charset="0"/>
              </a:rPr>
              <a:t>Nucleolus</a:t>
            </a:r>
          </a:p>
          <a:p>
            <a:pPr algn="ctr" eaLnBrk="1" hangingPunct="1">
              <a:spcBef>
                <a:spcPct val="50000"/>
              </a:spcBef>
              <a:buFontTx/>
              <a:buNone/>
            </a:pPr>
            <a:r>
              <a:rPr lang="en-GB" altLang="en-US" sz="1600" b="1">
                <a:solidFill>
                  <a:srgbClr val="FF0000"/>
                </a:solidFill>
                <a:latin typeface="Arial" panose="020B0604020202020204" pitchFamily="34" charset="0"/>
              </a:rPr>
              <a:t>Nucleus</a:t>
            </a:r>
          </a:p>
          <a:p>
            <a:pPr algn="ctr" eaLnBrk="1" hangingPunct="1">
              <a:spcBef>
                <a:spcPct val="50000"/>
              </a:spcBef>
              <a:buFontTx/>
              <a:buNone/>
            </a:pPr>
            <a:r>
              <a:rPr lang="en-GB" altLang="en-US" sz="1600" b="1">
                <a:solidFill>
                  <a:srgbClr val="FF0000"/>
                </a:solidFill>
                <a:latin typeface="Arial" panose="020B0604020202020204" pitchFamily="34" charset="0"/>
              </a:rPr>
              <a:t>Golgi apparatus</a:t>
            </a:r>
          </a:p>
          <a:p>
            <a:pPr algn="ctr" eaLnBrk="1" hangingPunct="1">
              <a:spcBef>
                <a:spcPct val="50000"/>
              </a:spcBef>
              <a:buFontTx/>
              <a:buNone/>
            </a:pPr>
            <a:r>
              <a:rPr lang="en-GB" altLang="en-US" sz="1600" b="1">
                <a:solidFill>
                  <a:srgbClr val="FF0000"/>
                </a:solidFill>
                <a:latin typeface="Arial" panose="020B0604020202020204" pitchFamily="34" charset="0"/>
              </a:rPr>
              <a:t>Cell-surface membrane </a:t>
            </a:r>
          </a:p>
          <a:p>
            <a:pPr algn="ctr" eaLnBrk="1" hangingPunct="1">
              <a:spcBef>
                <a:spcPct val="50000"/>
              </a:spcBef>
              <a:buFontTx/>
              <a:buNone/>
            </a:pPr>
            <a:r>
              <a:rPr lang="en-GB" altLang="en-US" sz="1600" b="1">
                <a:solidFill>
                  <a:srgbClr val="FF0000"/>
                </a:solidFill>
                <a:latin typeface="Arial" panose="020B0604020202020204" pitchFamily="34" charset="0"/>
              </a:rPr>
              <a:t>Cytosol</a:t>
            </a:r>
          </a:p>
          <a:p>
            <a:pPr algn="ctr" eaLnBrk="1" hangingPunct="1">
              <a:spcBef>
                <a:spcPct val="50000"/>
              </a:spcBef>
              <a:buFontTx/>
              <a:buNone/>
            </a:pPr>
            <a:r>
              <a:rPr lang="en-GB" altLang="en-US" sz="1600" b="1">
                <a:solidFill>
                  <a:srgbClr val="FF0000"/>
                </a:solidFill>
                <a:latin typeface="Arial" panose="020B0604020202020204" pitchFamily="34" charset="0"/>
              </a:rPr>
              <a:t>Centriole </a:t>
            </a:r>
          </a:p>
          <a:p>
            <a:pPr algn="ctr" eaLnBrk="1" hangingPunct="1">
              <a:spcBef>
                <a:spcPct val="50000"/>
              </a:spcBef>
              <a:buFontTx/>
              <a:buNone/>
            </a:pPr>
            <a:r>
              <a:rPr lang="en-GB" altLang="en-US" sz="1600" b="1">
                <a:solidFill>
                  <a:srgbClr val="FF0000"/>
                </a:solidFill>
                <a:latin typeface="Arial" panose="020B0604020202020204" pitchFamily="34" charset="0"/>
              </a:rPr>
              <a:t>Ribosome</a:t>
            </a:r>
          </a:p>
          <a:p>
            <a:pPr algn="ctr" eaLnBrk="1" hangingPunct="1">
              <a:spcBef>
                <a:spcPct val="50000"/>
              </a:spcBef>
              <a:buFontTx/>
              <a:buNone/>
            </a:pPr>
            <a:r>
              <a:rPr lang="en-GB" altLang="en-US" sz="1600" b="1">
                <a:solidFill>
                  <a:srgbClr val="FF0000"/>
                </a:solidFill>
                <a:latin typeface="Arial" panose="020B0604020202020204" pitchFamily="34" charset="0"/>
              </a:rPr>
              <a:t>Rough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Smooth endoplasmic reticulum</a:t>
            </a:r>
          </a:p>
          <a:p>
            <a:pPr algn="ctr" eaLnBrk="1" hangingPunct="1">
              <a:spcBef>
                <a:spcPct val="50000"/>
              </a:spcBef>
              <a:buFontTx/>
              <a:buNone/>
            </a:pPr>
            <a:r>
              <a:rPr lang="en-GB" altLang="en-US" sz="1600" b="1">
                <a:solidFill>
                  <a:srgbClr val="FF0000"/>
                </a:solidFill>
                <a:latin typeface="Arial" panose="020B0604020202020204" pitchFamily="34" charset="0"/>
              </a:rPr>
              <a:t>Cytoskeleton </a:t>
            </a:r>
          </a:p>
          <a:p>
            <a:pPr algn="ctr" eaLnBrk="1" hangingPunct="1">
              <a:spcBef>
                <a:spcPct val="50000"/>
              </a:spcBef>
              <a:buFontTx/>
              <a:buNone/>
            </a:pPr>
            <a:r>
              <a:rPr lang="en-GB" altLang="en-US" sz="1600" b="1">
                <a:solidFill>
                  <a:srgbClr val="FF0000"/>
                </a:solidFill>
                <a:latin typeface="Arial" panose="020B0604020202020204" pitchFamily="34" charset="0"/>
              </a:rPr>
              <a:t>Mitochondria</a:t>
            </a:r>
          </a:p>
          <a:p>
            <a:pPr algn="ctr" eaLnBrk="1" hangingPunct="1">
              <a:spcBef>
                <a:spcPct val="50000"/>
              </a:spcBef>
              <a:buFontTx/>
              <a:buNone/>
            </a:pPr>
            <a:endParaRPr lang="en-GB" altLang="en-US" sz="1600">
              <a:latin typeface="Arial" panose="020B0604020202020204" pitchFamily="34" charset="0"/>
            </a:endParaRPr>
          </a:p>
          <a:p>
            <a:pPr eaLnBrk="1" hangingPunct="1">
              <a:spcBef>
                <a:spcPct val="50000"/>
              </a:spcBef>
              <a:buFontTx/>
              <a:buNone/>
            </a:pPr>
            <a:endParaRPr lang="en-GB" altLang="en-US" sz="1800">
              <a:latin typeface="Arial" panose="020B0604020202020204" pitchFamily="34" charset="0"/>
            </a:endParaRPr>
          </a:p>
        </p:txBody>
      </p:sp>
      <p:sp>
        <p:nvSpPr>
          <p:cNvPr id="2" name="TextBox 1">
            <a:extLst>
              <a:ext uri="{FF2B5EF4-FFF2-40B4-BE49-F238E27FC236}">
                <a16:creationId xmlns:a16="http://schemas.microsoft.com/office/drawing/2014/main" id="{3AD1AD80-411C-47D9-91F6-2760D0DA19D9}"/>
              </a:ext>
            </a:extLst>
          </p:cNvPr>
          <p:cNvSpPr txBox="1"/>
          <p:nvPr/>
        </p:nvSpPr>
        <p:spPr>
          <a:xfrm>
            <a:off x="8904313" y="260648"/>
            <a:ext cx="184731" cy="369332"/>
          </a:xfrm>
          <a:prstGeom prst="rect">
            <a:avLst/>
          </a:prstGeom>
          <a:noFill/>
        </p:spPr>
        <p:txBody>
          <a:bodyPr wrap="none" rtlCol="0">
            <a:spAutoFit/>
          </a:bodyPr>
          <a:lstStyle/>
          <a:p>
            <a:endParaRPr lang="en-GB"/>
          </a:p>
        </p:txBody>
      </p:sp>
      <p:pic>
        <p:nvPicPr>
          <p:cNvPr id="12" name="Picture 11">
            <a:extLst>
              <a:ext uri="{FF2B5EF4-FFF2-40B4-BE49-F238E27FC236}">
                <a16:creationId xmlns:a16="http://schemas.microsoft.com/office/drawing/2014/main" id="{82C5F0D5-A8FF-43AB-B08D-891802ABA09F}"/>
              </a:ext>
            </a:extLst>
          </p:cNvPr>
          <p:cNvPicPr>
            <a:picLocks noChangeAspect="1"/>
          </p:cNvPicPr>
          <p:nvPr/>
        </p:nvPicPr>
        <p:blipFill rotWithShape="1">
          <a:blip r:embed="rId2"/>
          <a:srcRect l="27163" t="26375" r="28738" b="16925"/>
          <a:stretch/>
        </p:blipFill>
        <p:spPr>
          <a:xfrm>
            <a:off x="1735772" y="629980"/>
            <a:ext cx="6373868" cy="5463316"/>
          </a:xfrm>
          <a:prstGeom prst="rect">
            <a:avLst/>
          </a:prstGeom>
        </p:spPr>
      </p:pic>
      <p:sp>
        <p:nvSpPr>
          <p:cNvPr id="14" name="Rectangle 13">
            <a:extLst>
              <a:ext uri="{FF2B5EF4-FFF2-40B4-BE49-F238E27FC236}">
                <a16:creationId xmlns:a16="http://schemas.microsoft.com/office/drawing/2014/main" id="{47177EF5-4F72-4BBD-9F78-2B447F70FB7C}"/>
              </a:ext>
            </a:extLst>
          </p:cNvPr>
          <p:cNvSpPr/>
          <p:nvPr/>
        </p:nvSpPr>
        <p:spPr>
          <a:xfrm>
            <a:off x="2495600" y="62998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75CA94C-5DDB-4CEF-85D7-F5CD9777E385}"/>
              </a:ext>
            </a:extLst>
          </p:cNvPr>
          <p:cNvSpPr/>
          <p:nvPr/>
        </p:nvSpPr>
        <p:spPr>
          <a:xfrm>
            <a:off x="1919536" y="996694"/>
            <a:ext cx="1008112" cy="28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9C7B8C-BA49-420D-A3C9-D71E1D80489F}"/>
              </a:ext>
            </a:extLst>
          </p:cNvPr>
          <p:cNvSpPr/>
          <p:nvPr/>
        </p:nvSpPr>
        <p:spPr>
          <a:xfrm>
            <a:off x="2200233" y="1313591"/>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AEEE32-7239-417C-AF6E-E8E8447A5A88}"/>
              </a:ext>
            </a:extLst>
          </p:cNvPr>
          <p:cNvSpPr/>
          <p:nvPr/>
        </p:nvSpPr>
        <p:spPr>
          <a:xfrm>
            <a:off x="1735772" y="256490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911212-BCFF-48C0-82CB-2C0D09FAA99A}"/>
              </a:ext>
            </a:extLst>
          </p:cNvPr>
          <p:cNvSpPr/>
          <p:nvPr/>
        </p:nvSpPr>
        <p:spPr>
          <a:xfrm>
            <a:off x="1826361" y="4778318"/>
            <a:ext cx="1029279" cy="66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CF73E43-00A1-4A80-8589-081B95866A57}"/>
              </a:ext>
            </a:extLst>
          </p:cNvPr>
          <p:cNvSpPr/>
          <p:nvPr/>
        </p:nvSpPr>
        <p:spPr>
          <a:xfrm>
            <a:off x="2188971" y="5726584"/>
            <a:ext cx="1170725"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A1E715-E6C4-4EAA-A308-0304F375C21C}"/>
              </a:ext>
            </a:extLst>
          </p:cNvPr>
          <p:cNvSpPr/>
          <p:nvPr/>
        </p:nvSpPr>
        <p:spPr>
          <a:xfrm>
            <a:off x="6744072" y="954142"/>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CC5934-98BA-4FCE-A29F-225B6454B5B6}"/>
              </a:ext>
            </a:extLst>
          </p:cNvPr>
          <p:cNvSpPr/>
          <p:nvPr/>
        </p:nvSpPr>
        <p:spPr>
          <a:xfrm>
            <a:off x="6774464" y="1555288"/>
            <a:ext cx="905712" cy="50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AAB2AE-76DF-407E-96FB-71B31DC7C9C3}"/>
              </a:ext>
            </a:extLst>
          </p:cNvPr>
          <p:cNvSpPr/>
          <p:nvPr/>
        </p:nvSpPr>
        <p:spPr>
          <a:xfrm>
            <a:off x="6828589" y="229528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3611B8-5D4D-4F66-B09A-B585503C10C4}"/>
              </a:ext>
            </a:extLst>
          </p:cNvPr>
          <p:cNvSpPr/>
          <p:nvPr/>
        </p:nvSpPr>
        <p:spPr>
          <a:xfrm>
            <a:off x="6893763" y="2894892"/>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6F4D677-7528-4A91-A898-C5029A554074}"/>
              </a:ext>
            </a:extLst>
          </p:cNvPr>
          <p:cNvSpPr/>
          <p:nvPr/>
        </p:nvSpPr>
        <p:spPr>
          <a:xfrm>
            <a:off x="6609589" y="3532304"/>
            <a:ext cx="1296144" cy="73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D35752-61A9-4F5E-B3CB-BB91879E7487}"/>
              </a:ext>
            </a:extLst>
          </p:cNvPr>
          <p:cNvSpPr/>
          <p:nvPr/>
        </p:nvSpPr>
        <p:spPr>
          <a:xfrm>
            <a:off x="6727969" y="4419685"/>
            <a:ext cx="1296144"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F22FF3-C5D9-4BBB-87A1-8C2498EE147F}"/>
              </a:ext>
            </a:extLst>
          </p:cNvPr>
          <p:cNvSpPr/>
          <p:nvPr/>
        </p:nvSpPr>
        <p:spPr>
          <a:xfrm>
            <a:off x="6774464" y="4968243"/>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B0CBEA6-BE73-4087-B85D-5B95E4D41E1B}"/>
              </a:ext>
            </a:extLst>
          </p:cNvPr>
          <p:cNvSpPr/>
          <p:nvPr/>
        </p:nvSpPr>
        <p:spPr>
          <a:xfrm>
            <a:off x="6764983" y="5451176"/>
            <a:ext cx="864096" cy="3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0C28FCC-87B6-4E99-BDD5-0C1134D84F34}"/>
              </a:ext>
            </a:extLst>
          </p:cNvPr>
          <p:cNvSpPr/>
          <p:nvPr/>
        </p:nvSpPr>
        <p:spPr>
          <a:xfrm>
            <a:off x="1779585" y="3225634"/>
            <a:ext cx="11198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B072987-59FC-4036-8DCC-7C149FABEE01}"/>
              </a:ext>
            </a:extLst>
          </p:cNvPr>
          <p:cNvSpPr/>
          <p:nvPr/>
        </p:nvSpPr>
        <p:spPr>
          <a:xfrm rot="1776580">
            <a:off x="5899838" y="3914726"/>
            <a:ext cx="366441" cy="1619504"/>
          </a:xfrm>
          <a:prstGeom prst="rect">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845226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CustomTags xmlns="b83ea8ec-d1ce-4b1c-906d-dc0b29db2502" xsi:nil="true"/>
    <p0200d0debe3499c8d7b4d3006013c0c xmlns="b83ea8ec-d1ce-4b1c-906d-dc0b29db2502">
      <Terms xmlns="http://schemas.microsoft.com/office/infopath/2007/PartnerControls"/>
    </p0200d0debe3499c8d7b4d3006013c0c>
    <MediaLengthInSeconds xmlns="39a9f016-2850-430d-a9d7-5d156f797ecb" xsi:nil="true"/>
    <KeyStage xmlns="b83ea8ec-d1ce-4b1c-906d-dc0b29db2502" xsi:nil="true"/>
    <c429491b856c4e30abe8407934465dee xmlns="b83ea8ec-d1ce-4b1c-906d-dc0b29db2502">
      <Terms xmlns="http://schemas.microsoft.com/office/infopath/2007/PartnerControls"/>
    </c429491b856c4e30abe8407934465dee>
    <PersonalIdentificationData xmlns="b83ea8ec-d1ce-4b1c-906d-dc0b29db2502" xsi:nil="true"/>
    <Lesson xmlns="b83ea8ec-d1ce-4b1c-906d-dc0b29db2502" xsi:nil="true"/>
    <CurriculumSubject xmlns="b83ea8ec-d1ce-4b1c-906d-dc0b29db2502">Biology</CurriculumSubject>
    <mcfa9f6af8bf42a58d866cdfd4e11fd3 xmlns="b83ea8ec-d1ce-4b1c-906d-dc0b29db2502">
      <Terms xmlns="http://schemas.microsoft.com/office/infopath/2007/PartnerControls"/>
    </mcfa9f6af8bf42a58d866cdfd4e11fd3>
    <Year xmlns="b83ea8ec-d1ce-4b1c-906d-dc0b29db2502" xsi:nil="true"/>
    <SharedWithUsers xmlns="b83ea8ec-d1ce-4b1c-906d-dc0b29db2502">
      <UserInfo>
        <DisplayName/>
        <AccountId xsi:nil="true"/>
        <AccountType/>
      </UserInfo>
    </SharedWithUsers>
    <f948e339c5fc46c8b2750cbbc9e73e24 xmlns="b83ea8ec-d1ce-4b1c-906d-dc0b29db2502">
      <Terms xmlns="http://schemas.microsoft.com/office/infopath/2007/PartnerControls"/>
    </f948e339c5fc46c8b2750cbbc9e73e24>
    <i0165b589e0f485fa6237a9400464043 xmlns="b83ea8ec-d1ce-4b1c-906d-dc0b29db2502">
      <Terms xmlns="http://schemas.microsoft.com/office/infopath/2007/PartnerControls"/>
    </i0165b589e0f485fa6237a9400464043>
    <TaxCatchAll xmlns="b83ea8ec-d1ce-4b1c-906d-dc0b29db2502" xsi:nil="true"/>
    <lcf76f155ced4ddcb4097134ff3c332f xmlns="39a9f016-2850-430d-a9d7-5d156f797ecb">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477E41-BA57-4FAE-A37C-8B1CD159AD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E9F5F5-421F-4939-B0F4-3BAB3C5F03BD}">
  <ds:schemaRefs>
    <ds:schemaRef ds:uri="http://schemas.microsoft.com/office/2006/metadata/longProperties"/>
  </ds:schemaRefs>
</ds:datastoreItem>
</file>

<file path=customXml/itemProps3.xml><?xml version="1.0" encoding="utf-8"?>
<ds:datastoreItem xmlns:ds="http://schemas.openxmlformats.org/officeDocument/2006/customXml" ds:itemID="{1B266B5E-0217-42EF-B35D-916121533382}">
  <ds:schemaRefs>
    <ds:schemaRef ds:uri="http://schemas.microsoft.com/office/2006/metadata/properties"/>
    <ds:schemaRef ds:uri="b83ea8ec-d1ce-4b1c-906d-dc0b29db2502"/>
    <ds:schemaRef ds:uri="http://purl.org/dc/terms/"/>
    <ds:schemaRef ds:uri="http://purl.org/dc/dcmitype/"/>
    <ds:schemaRef ds:uri="http://schemas.openxmlformats.org/package/2006/metadata/core-properties"/>
    <ds:schemaRef ds:uri="39a9f016-2850-430d-a9d7-5d156f797ecb"/>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4.xml><?xml version="1.0" encoding="utf-8"?>
<ds:datastoreItem xmlns:ds="http://schemas.openxmlformats.org/officeDocument/2006/customXml" ds:itemID="{E7DD557A-F359-43E0-B28C-B62A5F9AE8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TotalTime>
  <Words>3345</Words>
  <Application>Microsoft Office PowerPoint</Application>
  <PresentationFormat>Widescreen</PresentationFormat>
  <Paragraphs>980</Paragraphs>
  <Slides>127</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127</vt:i4>
      </vt:variant>
    </vt:vector>
  </HeadingPairs>
  <TitlesOfParts>
    <vt:vector size="139" baseType="lpstr">
      <vt:lpstr>Arial</vt:lpstr>
      <vt:lpstr>Calibri</vt:lpstr>
      <vt:lpstr>Century Gothic</vt:lpstr>
      <vt:lpstr>gg sans</vt:lpstr>
      <vt:lpstr>Roboto</vt:lpstr>
      <vt:lpstr>Times New Roman</vt:lpstr>
      <vt:lpstr>Trebuchet MS</vt:lpstr>
      <vt:lpstr>Wingdings</vt:lpstr>
      <vt:lpstr>Wingdings 3</vt:lpstr>
      <vt:lpstr>Office Theme</vt:lpstr>
      <vt:lpstr>Facet</vt:lpstr>
      <vt:lpstr>Ion</vt:lpstr>
      <vt:lpstr>WELCOME TO BIOLOGY A LEVEL!!</vt:lpstr>
      <vt:lpstr>PowerPoint Presentation</vt:lpstr>
      <vt:lpstr>Attending lessons and being attentive will get you a D at A-Level   Majority of the work is done outside this room </vt:lpstr>
      <vt:lpstr>Lesson format</vt:lpstr>
      <vt:lpstr>Taboo.</vt:lpstr>
      <vt:lpstr>Ready….</vt:lpstr>
      <vt:lpstr>Xylem  </vt:lpstr>
      <vt:lpstr>Stomata </vt:lpstr>
      <vt:lpstr>Fermentation  </vt:lpstr>
      <vt:lpstr>Translocation</vt:lpstr>
      <vt:lpstr>Palisade</vt:lpstr>
      <vt:lpstr>Urea   </vt:lpstr>
      <vt:lpstr>C6H12O6</vt:lpstr>
      <vt:lpstr>Respiration    </vt:lpstr>
      <vt:lpstr>Transpiration </vt:lpstr>
      <vt:lpstr>Osmosis</vt:lpstr>
      <vt:lpstr>Phloem</vt:lpstr>
      <vt:lpstr>Waxy cuticle </vt:lpstr>
      <vt:lpstr>Spongy mesophyll </vt:lpstr>
      <vt:lpstr>Quadrat</vt:lpstr>
      <vt:lpstr>Epidermis</vt:lpstr>
      <vt:lpstr>biotic</vt:lpstr>
      <vt:lpstr>Community   </vt:lpstr>
      <vt:lpstr>Amylase</vt:lpstr>
      <vt:lpstr>Mutualism </vt:lpstr>
      <vt:lpstr>abiotic  </vt:lpstr>
      <vt:lpstr>Apex </vt:lpstr>
      <vt:lpstr>Omnivore  </vt:lpstr>
      <vt:lpstr>Trophic level    </vt:lpstr>
      <vt:lpstr>Final slide</vt:lpstr>
      <vt:lpstr>Biomass </vt:lpstr>
      <vt:lpstr>PowerPoint Presentation</vt:lpstr>
      <vt:lpstr>So when did the first cells arrive and what were they?</vt:lpstr>
      <vt:lpstr>PowerPoint Presentation</vt:lpstr>
      <vt:lpstr>So how did eukaryotes arrive? </vt:lpstr>
      <vt:lpstr>PowerPoint Presentation</vt:lpstr>
      <vt:lpstr>Complex cells then go on to change to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Homo sapiens are now the most influential species to ever walk the earth.  We have influenced it in ways that no other species has before us.  We were the first species to leave our planet and understand our place in the universe   Yet like every species before us, will eventually become extinct. How? We don’t know!  </vt:lpstr>
      <vt:lpstr>PowerPoint Presentation</vt:lpstr>
      <vt:lpstr>Cells</vt:lpstr>
      <vt:lpstr>KEY VOCABULARY LIST</vt:lpstr>
      <vt:lpstr>PowerPoint Presentation</vt:lpstr>
      <vt:lpstr>Spot the differences between these two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open notebook “2. Cells 2”</vt:lpstr>
      <vt:lpstr>Knowledge retrieval questions</vt:lpstr>
      <vt:lpstr>The Nucleus</vt:lpstr>
      <vt:lpstr>The Nucleus</vt:lpstr>
      <vt:lpstr>PowerPoint Presentation</vt:lpstr>
      <vt:lpstr>PowerPoint Presentation</vt:lpstr>
      <vt:lpstr>Family fortunes</vt:lpstr>
      <vt:lpstr>Part of the cell will be highlighted or an arrow will be present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a full table: use the spec statement to make sure you cover all the organelles.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a modern cell work?</vt:lpstr>
      <vt:lpstr>Next lesson we will see how each ultrastructure interreacts with each other</vt:lpstr>
      <vt:lpstr>Teach each other… organelles</vt:lpstr>
    </vt:vector>
  </TitlesOfParts>
  <Company>Rickmansworth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Seating plan</dc:title>
  <dc:creator>stafftest1</dc:creator>
  <cp:lastModifiedBy>Chezka Mae Madrona</cp:lastModifiedBy>
  <cp:revision>43</cp:revision>
  <dcterms:created xsi:type="dcterms:W3CDTF">2013-02-04T11:42:15Z</dcterms:created>
  <dcterms:modified xsi:type="dcterms:W3CDTF">2025-07-22T07:23:11Z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Hazel Lupton</vt:lpwstr>
  </property>
  <property fmtid="{D5CDD505-2E9C-101B-9397-08002B2CF9AE}" pid="3" name="Order">
    <vt:lpwstr>38519800.0000000</vt:lpwstr>
  </property>
  <property fmtid="{D5CDD505-2E9C-101B-9397-08002B2CF9AE}" pid="4" name="display_urn:schemas-microsoft-com:office:office#Author">
    <vt:lpwstr>Hazel Lupton</vt:lpwstr>
  </property>
  <property fmtid="{D5CDD505-2E9C-101B-9397-08002B2CF9AE}" pid="5" name="xd_Signature">
    <vt:lpwstr/>
  </property>
  <property fmtid="{D5CDD505-2E9C-101B-9397-08002B2CF9AE}" pid="6" name="xd_ProgID">
    <vt:lpwstr/>
  </property>
  <property fmtid="{D5CDD505-2E9C-101B-9397-08002B2CF9AE}" pid="7" name="SharedWithUsers">
    <vt:lpwstr/>
  </property>
  <property fmtid="{D5CDD505-2E9C-101B-9397-08002B2CF9AE}" pid="8" name="ComplianceAssetId">
    <vt:lpwstr/>
  </property>
  <property fmtid="{D5CDD505-2E9C-101B-9397-08002B2CF9AE}" pid="9" name="TemplateUrl">
    <vt:lpwstr/>
  </property>
  <property fmtid="{D5CDD505-2E9C-101B-9397-08002B2CF9AE}" pid="10" name="ContentTypeId">
    <vt:lpwstr>0x0101002F4BC12256C0CA499B3F5CE8F04E9C67</vt:lpwstr>
  </property>
  <property fmtid="{D5CDD505-2E9C-101B-9397-08002B2CF9AE}" pid="11" name="Topic">
    <vt:lpwstr/>
  </property>
  <property fmtid="{D5CDD505-2E9C-101B-9397-08002B2CF9AE}" pid="12" name="Term">
    <vt:lpwstr/>
  </property>
  <property fmtid="{D5CDD505-2E9C-101B-9397-08002B2CF9AE}" pid="13" name="Week">
    <vt:lpwstr/>
  </property>
  <property fmtid="{D5CDD505-2E9C-101B-9397-08002B2CF9AE}" pid="14" name="_ExtendedDescription">
    <vt:lpwstr/>
  </property>
  <property fmtid="{D5CDD505-2E9C-101B-9397-08002B2CF9AE}" pid="15" name="Staff Category">
    <vt:lpwstr/>
  </property>
  <property fmtid="{D5CDD505-2E9C-101B-9397-08002B2CF9AE}" pid="16" name="Exam Board">
    <vt:lpwstr/>
  </property>
  <property fmtid="{D5CDD505-2E9C-101B-9397-08002B2CF9AE}" pid="17" name="MediaServiceImageTags">
    <vt:lpwstr/>
  </property>
</Properties>
</file>