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29" r:id="rId2"/>
    <p:sldId id="368" r:id="rId3"/>
    <p:sldId id="264" r:id="rId4"/>
    <p:sldId id="280" r:id="rId5"/>
    <p:sldId id="341" r:id="rId6"/>
    <p:sldId id="330" r:id="rId7"/>
    <p:sldId id="314" r:id="rId8"/>
    <p:sldId id="373" r:id="rId9"/>
    <p:sldId id="316" r:id="rId10"/>
    <p:sldId id="365" r:id="rId11"/>
    <p:sldId id="317" r:id="rId12"/>
    <p:sldId id="369" r:id="rId13"/>
    <p:sldId id="370" r:id="rId14"/>
    <p:sldId id="371" r:id="rId15"/>
    <p:sldId id="372" r:id="rId16"/>
    <p:sldId id="345" r:id="rId17"/>
    <p:sldId id="346" r:id="rId18"/>
    <p:sldId id="350" r:id="rId19"/>
    <p:sldId id="351" r:id="rId20"/>
    <p:sldId id="352" r:id="rId21"/>
    <p:sldId id="353" r:id="rId22"/>
    <p:sldId id="354" r:id="rId23"/>
    <p:sldId id="355" r:id="rId24"/>
    <p:sldId id="356" r:id="rId25"/>
    <p:sldId id="357" r:id="rId26"/>
    <p:sldId id="358" r:id="rId27"/>
    <p:sldId id="359" r:id="rId28"/>
    <p:sldId id="360" r:id="rId29"/>
    <p:sldId id="361" r:id="rId30"/>
    <p:sldId id="362" r:id="rId31"/>
    <p:sldId id="363" r:id="rId32"/>
    <p:sldId id="364" r:id="rId33"/>
    <p:sldId id="343" r:id="rId34"/>
    <p:sldId id="366" r:id="rId35"/>
    <p:sldId id="367" r:id="rId36"/>
    <p:sldId id="333" r:id="rId37"/>
    <p:sldId id="340" r:id="rId38"/>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9DA"/>
    <a:srgbClr val="99CCFF"/>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42AAE02-9561-47C1-B9F5-D1E500A0F862}" v="1" dt="2022-12-15T09:21:41.83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485" autoAdjust="0"/>
    <p:restoredTop sz="94660"/>
  </p:normalViewPr>
  <p:slideViewPr>
    <p:cSldViewPr snapToGrid="0">
      <p:cViewPr varScale="1">
        <p:scale>
          <a:sx n="89" d="100"/>
          <a:sy n="89" d="100"/>
        </p:scale>
        <p:origin x="96" y="240"/>
      </p:cViewPr>
      <p:guideLst/>
    </p:cSldViewPr>
  </p:slideViewPr>
  <p:notesTextViewPr>
    <p:cViewPr>
      <p:scale>
        <a:sx n="1" d="1"/>
        <a:sy n="1" d="1"/>
      </p:scale>
      <p:origin x="0" y="0"/>
    </p:cViewPr>
  </p:notesTextViewPr>
  <p:sorterViewPr>
    <p:cViewPr>
      <p:scale>
        <a:sx n="100" d="100"/>
        <a:sy n="100" d="100"/>
      </p:scale>
      <p:origin x="0" y="-639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microsoft.com/office/2016/11/relationships/changesInfo" Target="changesInfos/changesInfo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lliam Grey" userId="37b73424-c081-4fc2-b1af-363f4f3fd4f3" providerId="ADAL" clId="{C77E6FFC-5369-43AC-AF86-2E83F041984E}"/>
    <pc:docChg chg="custSel modSld">
      <pc:chgData name="William Grey" userId="37b73424-c081-4fc2-b1af-363f4f3fd4f3" providerId="ADAL" clId="{C77E6FFC-5369-43AC-AF86-2E83F041984E}" dt="2021-04-20T12:05:17.745" v="23" actId="27636"/>
      <pc:docMkLst>
        <pc:docMk/>
      </pc:docMkLst>
      <pc:sldChg chg="modSp mod">
        <pc:chgData name="William Grey" userId="37b73424-c081-4fc2-b1af-363f4f3fd4f3" providerId="ADAL" clId="{C77E6FFC-5369-43AC-AF86-2E83F041984E}" dt="2021-04-20T12:05:17.522" v="1" actId="27636"/>
        <pc:sldMkLst>
          <pc:docMk/>
          <pc:sldMk cId="787816350" sldId="264"/>
        </pc:sldMkLst>
        <pc:spChg chg="mod">
          <ac:chgData name="William Grey" userId="37b73424-c081-4fc2-b1af-363f4f3fd4f3" providerId="ADAL" clId="{C77E6FFC-5369-43AC-AF86-2E83F041984E}" dt="2021-04-20T12:05:17.522" v="1" actId="27636"/>
          <ac:spMkLst>
            <pc:docMk/>
            <pc:sldMk cId="787816350" sldId="264"/>
            <ac:spMk id="2" creationId="{00000000-0000-0000-0000-000000000000}"/>
          </ac:spMkLst>
        </pc:spChg>
      </pc:sldChg>
      <pc:sldChg chg="modSp mod">
        <pc:chgData name="William Grey" userId="37b73424-c081-4fc2-b1af-363f4f3fd4f3" providerId="ADAL" clId="{C77E6FFC-5369-43AC-AF86-2E83F041984E}" dt="2021-04-20T12:05:17.658" v="14" actId="27636"/>
        <pc:sldMkLst>
          <pc:docMk/>
          <pc:sldMk cId="1041723061" sldId="284"/>
        </pc:sldMkLst>
        <pc:spChg chg="mod">
          <ac:chgData name="William Grey" userId="37b73424-c081-4fc2-b1af-363f4f3fd4f3" providerId="ADAL" clId="{C77E6FFC-5369-43AC-AF86-2E83F041984E}" dt="2021-04-20T12:05:17.658" v="14" actId="27636"/>
          <ac:spMkLst>
            <pc:docMk/>
            <pc:sldMk cId="1041723061" sldId="284"/>
            <ac:spMk id="2" creationId="{00000000-0000-0000-0000-000000000000}"/>
          </ac:spMkLst>
        </pc:spChg>
      </pc:sldChg>
      <pc:sldChg chg="modSp mod">
        <pc:chgData name="William Grey" userId="37b73424-c081-4fc2-b1af-363f4f3fd4f3" providerId="ADAL" clId="{C77E6FFC-5369-43AC-AF86-2E83F041984E}" dt="2021-04-20T12:05:17.718" v="20" actId="27636"/>
        <pc:sldMkLst>
          <pc:docMk/>
          <pc:sldMk cId="614247877" sldId="293"/>
        </pc:sldMkLst>
        <pc:spChg chg="mod">
          <ac:chgData name="William Grey" userId="37b73424-c081-4fc2-b1af-363f4f3fd4f3" providerId="ADAL" clId="{C77E6FFC-5369-43AC-AF86-2E83F041984E}" dt="2021-04-20T12:05:17.718" v="20" actId="27636"/>
          <ac:spMkLst>
            <pc:docMk/>
            <pc:sldMk cId="614247877" sldId="293"/>
            <ac:spMk id="2" creationId="{00000000-0000-0000-0000-000000000000}"/>
          </ac:spMkLst>
        </pc:spChg>
      </pc:sldChg>
      <pc:sldChg chg="modSp mod">
        <pc:chgData name="William Grey" userId="37b73424-c081-4fc2-b1af-363f4f3fd4f3" providerId="ADAL" clId="{C77E6FFC-5369-43AC-AF86-2E83F041984E}" dt="2021-04-20T12:05:17.647" v="12" actId="27636"/>
        <pc:sldMkLst>
          <pc:docMk/>
          <pc:sldMk cId="850210886" sldId="300"/>
        </pc:sldMkLst>
        <pc:spChg chg="mod">
          <ac:chgData name="William Grey" userId="37b73424-c081-4fc2-b1af-363f4f3fd4f3" providerId="ADAL" clId="{C77E6FFC-5369-43AC-AF86-2E83F041984E}" dt="2021-04-20T12:05:17.647" v="12" actId="27636"/>
          <ac:spMkLst>
            <pc:docMk/>
            <pc:sldMk cId="850210886" sldId="300"/>
            <ac:spMk id="2" creationId="{00000000-0000-0000-0000-000000000000}"/>
          </ac:spMkLst>
        </pc:spChg>
      </pc:sldChg>
      <pc:sldChg chg="modSp mod">
        <pc:chgData name="William Grey" userId="37b73424-c081-4fc2-b1af-363f4f3fd4f3" providerId="ADAL" clId="{C77E6FFC-5369-43AC-AF86-2E83F041984E}" dt="2021-04-20T12:05:17.600" v="7" actId="27636"/>
        <pc:sldMkLst>
          <pc:docMk/>
          <pc:sldMk cId="698479957" sldId="312"/>
        </pc:sldMkLst>
        <pc:spChg chg="mod">
          <ac:chgData name="William Grey" userId="37b73424-c081-4fc2-b1af-363f4f3fd4f3" providerId="ADAL" clId="{C77E6FFC-5369-43AC-AF86-2E83F041984E}" dt="2021-04-20T12:05:17.600" v="7" actId="27636"/>
          <ac:spMkLst>
            <pc:docMk/>
            <pc:sldMk cId="698479957" sldId="312"/>
            <ac:spMk id="2" creationId="{00000000-0000-0000-0000-000000000000}"/>
          </ac:spMkLst>
        </pc:spChg>
      </pc:sldChg>
      <pc:sldChg chg="modSp mod">
        <pc:chgData name="William Grey" userId="37b73424-c081-4fc2-b1af-363f4f3fd4f3" providerId="ADAL" clId="{C77E6FFC-5369-43AC-AF86-2E83F041984E}" dt="2021-04-20T12:05:17.550" v="3" actId="27636"/>
        <pc:sldMkLst>
          <pc:docMk/>
          <pc:sldMk cId="3897148708" sldId="314"/>
        </pc:sldMkLst>
        <pc:spChg chg="mod">
          <ac:chgData name="William Grey" userId="37b73424-c081-4fc2-b1af-363f4f3fd4f3" providerId="ADAL" clId="{C77E6FFC-5369-43AC-AF86-2E83F041984E}" dt="2021-04-20T12:05:17.550" v="3" actId="27636"/>
          <ac:spMkLst>
            <pc:docMk/>
            <pc:sldMk cId="3897148708" sldId="314"/>
            <ac:spMk id="2" creationId="{00000000-0000-0000-0000-000000000000}"/>
          </ac:spMkLst>
        </pc:spChg>
      </pc:sldChg>
      <pc:sldChg chg="modSp mod">
        <pc:chgData name="William Grey" userId="37b73424-c081-4fc2-b1af-363f4f3fd4f3" providerId="ADAL" clId="{C77E6FFC-5369-43AC-AF86-2E83F041984E}" dt="2021-04-20T12:05:17.553" v="4" actId="27636"/>
        <pc:sldMkLst>
          <pc:docMk/>
          <pc:sldMk cId="3172826615" sldId="315"/>
        </pc:sldMkLst>
        <pc:spChg chg="mod">
          <ac:chgData name="William Grey" userId="37b73424-c081-4fc2-b1af-363f4f3fd4f3" providerId="ADAL" clId="{C77E6FFC-5369-43AC-AF86-2E83F041984E}" dt="2021-04-20T12:05:17.553" v="4" actId="27636"/>
          <ac:spMkLst>
            <pc:docMk/>
            <pc:sldMk cId="3172826615" sldId="315"/>
            <ac:spMk id="2" creationId="{00000000-0000-0000-0000-000000000000}"/>
          </ac:spMkLst>
        </pc:spChg>
      </pc:sldChg>
      <pc:sldChg chg="modSp mod">
        <pc:chgData name="William Grey" userId="37b73424-c081-4fc2-b1af-363f4f3fd4f3" providerId="ADAL" clId="{C77E6FFC-5369-43AC-AF86-2E83F041984E}" dt="2021-04-20T12:05:17.566" v="5" actId="27636"/>
        <pc:sldMkLst>
          <pc:docMk/>
          <pc:sldMk cId="3944169532" sldId="316"/>
        </pc:sldMkLst>
        <pc:spChg chg="mod">
          <ac:chgData name="William Grey" userId="37b73424-c081-4fc2-b1af-363f4f3fd4f3" providerId="ADAL" clId="{C77E6FFC-5369-43AC-AF86-2E83F041984E}" dt="2021-04-20T12:05:17.566" v="5" actId="27636"/>
          <ac:spMkLst>
            <pc:docMk/>
            <pc:sldMk cId="3944169532" sldId="316"/>
            <ac:spMk id="2" creationId="{00000000-0000-0000-0000-000000000000}"/>
          </ac:spMkLst>
        </pc:spChg>
      </pc:sldChg>
      <pc:sldChg chg="modSp mod">
        <pc:chgData name="William Grey" userId="37b73424-c081-4fc2-b1af-363f4f3fd4f3" providerId="ADAL" clId="{C77E6FFC-5369-43AC-AF86-2E83F041984E}" dt="2021-04-20T12:05:17.575" v="6" actId="27636"/>
        <pc:sldMkLst>
          <pc:docMk/>
          <pc:sldMk cId="4144338615" sldId="317"/>
        </pc:sldMkLst>
        <pc:spChg chg="mod">
          <ac:chgData name="William Grey" userId="37b73424-c081-4fc2-b1af-363f4f3fd4f3" providerId="ADAL" clId="{C77E6FFC-5369-43AC-AF86-2E83F041984E}" dt="2021-04-20T12:05:17.575" v="6" actId="27636"/>
          <ac:spMkLst>
            <pc:docMk/>
            <pc:sldMk cId="4144338615" sldId="317"/>
            <ac:spMk id="2" creationId="{00000000-0000-0000-0000-000000000000}"/>
          </ac:spMkLst>
        </pc:spChg>
      </pc:sldChg>
      <pc:sldChg chg="modSp mod">
        <pc:chgData name="William Grey" userId="37b73424-c081-4fc2-b1af-363f4f3fd4f3" providerId="ADAL" clId="{C77E6FFC-5369-43AC-AF86-2E83F041984E}" dt="2021-04-20T12:05:17.732" v="21" actId="27636"/>
        <pc:sldMkLst>
          <pc:docMk/>
          <pc:sldMk cId="2564155457" sldId="318"/>
        </pc:sldMkLst>
        <pc:spChg chg="mod">
          <ac:chgData name="William Grey" userId="37b73424-c081-4fc2-b1af-363f4f3fd4f3" providerId="ADAL" clId="{C77E6FFC-5369-43AC-AF86-2E83F041984E}" dt="2021-04-20T12:05:17.732" v="21" actId="27636"/>
          <ac:spMkLst>
            <pc:docMk/>
            <pc:sldMk cId="2564155457" sldId="318"/>
            <ac:spMk id="2" creationId="{00000000-0000-0000-0000-000000000000}"/>
          </ac:spMkLst>
        </pc:spChg>
      </pc:sldChg>
      <pc:sldChg chg="modSp mod">
        <pc:chgData name="William Grey" userId="37b73424-c081-4fc2-b1af-363f4f3fd4f3" providerId="ADAL" clId="{C77E6FFC-5369-43AC-AF86-2E83F041984E}" dt="2021-04-20T12:05:17.620" v="11" actId="27636"/>
        <pc:sldMkLst>
          <pc:docMk/>
          <pc:sldMk cId="3569304413" sldId="324"/>
        </pc:sldMkLst>
        <pc:spChg chg="mod">
          <ac:chgData name="William Grey" userId="37b73424-c081-4fc2-b1af-363f4f3fd4f3" providerId="ADAL" clId="{C77E6FFC-5369-43AC-AF86-2E83F041984E}" dt="2021-04-20T12:05:17.620" v="11" actId="27636"/>
          <ac:spMkLst>
            <pc:docMk/>
            <pc:sldMk cId="3569304413" sldId="324"/>
            <ac:spMk id="2" creationId="{00000000-0000-0000-0000-000000000000}"/>
          </ac:spMkLst>
        </pc:spChg>
      </pc:sldChg>
      <pc:sldChg chg="modSp mod">
        <pc:chgData name="William Grey" userId="37b73424-c081-4fc2-b1af-363f4f3fd4f3" providerId="ADAL" clId="{C77E6FFC-5369-43AC-AF86-2E83F041984E}" dt="2021-04-20T12:05:17.736" v="22" actId="27636"/>
        <pc:sldMkLst>
          <pc:docMk/>
          <pc:sldMk cId="2282452006" sldId="326"/>
        </pc:sldMkLst>
        <pc:spChg chg="mod">
          <ac:chgData name="William Grey" userId="37b73424-c081-4fc2-b1af-363f4f3fd4f3" providerId="ADAL" clId="{C77E6FFC-5369-43AC-AF86-2E83F041984E}" dt="2021-04-20T12:05:17.736" v="22" actId="27636"/>
          <ac:spMkLst>
            <pc:docMk/>
            <pc:sldMk cId="2282452006" sldId="326"/>
            <ac:spMk id="2" creationId="{00000000-0000-0000-0000-000000000000}"/>
          </ac:spMkLst>
        </pc:spChg>
      </pc:sldChg>
      <pc:sldChg chg="modSp mod">
        <pc:chgData name="William Grey" userId="37b73424-c081-4fc2-b1af-363f4f3fd4f3" providerId="ADAL" clId="{C77E6FFC-5369-43AC-AF86-2E83F041984E}" dt="2021-04-20T12:05:17.745" v="23" actId="27636"/>
        <pc:sldMkLst>
          <pc:docMk/>
          <pc:sldMk cId="3841174675" sldId="327"/>
        </pc:sldMkLst>
        <pc:spChg chg="mod">
          <ac:chgData name="William Grey" userId="37b73424-c081-4fc2-b1af-363f4f3fd4f3" providerId="ADAL" clId="{C77E6FFC-5369-43AC-AF86-2E83F041984E}" dt="2021-04-20T12:05:17.745" v="23" actId="27636"/>
          <ac:spMkLst>
            <pc:docMk/>
            <pc:sldMk cId="3841174675" sldId="327"/>
            <ac:spMk id="2" creationId="{00000000-0000-0000-0000-000000000000}"/>
          </ac:spMkLst>
        </pc:spChg>
      </pc:sldChg>
      <pc:sldChg chg="modSp mod">
        <pc:chgData name="William Grey" userId="37b73424-c081-4fc2-b1af-363f4f3fd4f3" providerId="ADAL" clId="{C77E6FFC-5369-43AC-AF86-2E83F041984E}" dt="2021-04-20T12:05:17.614" v="10" actId="27636"/>
        <pc:sldMkLst>
          <pc:docMk/>
          <pc:sldMk cId="3637900532" sldId="328"/>
        </pc:sldMkLst>
        <pc:spChg chg="mod">
          <ac:chgData name="William Grey" userId="37b73424-c081-4fc2-b1af-363f4f3fd4f3" providerId="ADAL" clId="{C77E6FFC-5369-43AC-AF86-2E83F041984E}" dt="2021-04-20T12:05:17.614" v="10" actId="27636"/>
          <ac:spMkLst>
            <pc:docMk/>
            <pc:sldMk cId="3637900532" sldId="328"/>
            <ac:spMk id="2" creationId="{00000000-0000-0000-0000-000000000000}"/>
          </ac:spMkLst>
        </pc:spChg>
      </pc:sldChg>
      <pc:sldChg chg="modSp mod">
        <pc:chgData name="William Grey" userId="37b73424-c081-4fc2-b1af-363f4f3fd4f3" providerId="ADAL" clId="{C77E6FFC-5369-43AC-AF86-2E83F041984E}" dt="2021-04-20T12:05:17.513" v="0" actId="27636"/>
        <pc:sldMkLst>
          <pc:docMk/>
          <pc:sldMk cId="687266517" sldId="329"/>
        </pc:sldMkLst>
        <pc:spChg chg="mod">
          <ac:chgData name="William Grey" userId="37b73424-c081-4fc2-b1af-363f4f3fd4f3" providerId="ADAL" clId="{C77E6FFC-5369-43AC-AF86-2E83F041984E}" dt="2021-04-20T12:05:17.513" v="0" actId="27636"/>
          <ac:spMkLst>
            <pc:docMk/>
            <pc:sldMk cId="687266517" sldId="329"/>
            <ac:spMk id="2" creationId="{E6022B46-E1FB-414B-AC0D-D5C7802C09E4}"/>
          </ac:spMkLst>
        </pc:spChg>
      </pc:sldChg>
      <pc:sldChg chg="modSp mod">
        <pc:chgData name="William Grey" userId="37b73424-c081-4fc2-b1af-363f4f3fd4f3" providerId="ADAL" clId="{C77E6FFC-5369-43AC-AF86-2E83F041984E}" dt="2021-04-20T12:05:17.527" v="2" actId="27636"/>
        <pc:sldMkLst>
          <pc:docMk/>
          <pc:sldMk cId="225449982" sldId="330"/>
        </pc:sldMkLst>
        <pc:spChg chg="mod">
          <ac:chgData name="William Grey" userId="37b73424-c081-4fc2-b1af-363f4f3fd4f3" providerId="ADAL" clId="{C77E6FFC-5369-43AC-AF86-2E83F041984E}" dt="2021-04-20T12:05:17.527" v="2" actId="27636"/>
          <ac:spMkLst>
            <pc:docMk/>
            <pc:sldMk cId="225449982" sldId="330"/>
            <ac:spMk id="2" creationId="{1A8C8302-4E6E-4A70-A4EB-1C734D01EA35}"/>
          </ac:spMkLst>
        </pc:spChg>
      </pc:sldChg>
      <pc:sldChg chg="modSp mod">
        <pc:chgData name="William Grey" userId="37b73424-c081-4fc2-b1af-363f4f3fd4f3" providerId="ADAL" clId="{C77E6FFC-5369-43AC-AF86-2E83F041984E}" dt="2021-04-20T12:05:17.603" v="8" actId="27636"/>
        <pc:sldMkLst>
          <pc:docMk/>
          <pc:sldMk cId="867679065" sldId="331"/>
        </pc:sldMkLst>
        <pc:spChg chg="mod">
          <ac:chgData name="William Grey" userId="37b73424-c081-4fc2-b1af-363f4f3fd4f3" providerId="ADAL" clId="{C77E6FFC-5369-43AC-AF86-2E83F041984E}" dt="2021-04-20T12:05:17.603" v="8" actId="27636"/>
          <ac:spMkLst>
            <pc:docMk/>
            <pc:sldMk cId="867679065" sldId="331"/>
            <ac:spMk id="2" creationId="{BA921679-470F-4FD2-9892-14BE95A652DA}"/>
          </ac:spMkLst>
        </pc:spChg>
      </pc:sldChg>
      <pc:sldChg chg="modSp mod">
        <pc:chgData name="William Grey" userId="37b73424-c081-4fc2-b1af-363f4f3fd4f3" providerId="ADAL" clId="{C77E6FFC-5369-43AC-AF86-2E83F041984E}" dt="2021-04-20T12:05:17.610" v="9" actId="27636"/>
        <pc:sldMkLst>
          <pc:docMk/>
          <pc:sldMk cId="3940899825" sldId="332"/>
        </pc:sldMkLst>
        <pc:spChg chg="mod">
          <ac:chgData name="William Grey" userId="37b73424-c081-4fc2-b1af-363f4f3fd4f3" providerId="ADAL" clId="{C77E6FFC-5369-43AC-AF86-2E83F041984E}" dt="2021-04-20T12:05:17.610" v="9" actId="27636"/>
          <ac:spMkLst>
            <pc:docMk/>
            <pc:sldMk cId="3940899825" sldId="332"/>
            <ac:spMk id="2" creationId="{9A86226F-0431-42B5-A67E-A4F1945BE81B}"/>
          </ac:spMkLst>
        </pc:spChg>
      </pc:sldChg>
      <pc:sldChg chg="modSp mod">
        <pc:chgData name="William Grey" userId="37b73424-c081-4fc2-b1af-363f4f3fd4f3" providerId="ADAL" clId="{C77E6FFC-5369-43AC-AF86-2E83F041984E}" dt="2021-04-20T12:05:17.692" v="16" actId="27636"/>
        <pc:sldMkLst>
          <pc:docMk/>
          <pc:sldMk cId="55418698" sldId="334"/>
        </pc:sldMkLst>
        <pc:spChg chg="mod">
          <ac:chgData name="William Grey" userId="37b73424-c081-4fc2-b1af-363f4f3fd4f3" providerId="ADAL" clId="{C77E6FFC-5369-43AC-AF86-2E83F041984E}" dt="2021-04-20T12:05:17.692" v="16" actId="27636"/>
          <ac:spMkLst>
            <pc:docMk/>
            <pc:sldMk cId="55418698" sldId="334"/>
            <ac:spMk id="2" creationId="{1A8C8302-4E6E-4A70-A4EB-1C734D01EA35}"/>
          </ac:spMkLst>
        </pc:spChg>
      </pc:sldChg>
      <pc:sldChg chg="modSp mod">
        <pc:chgData name="William Grey" userId="37b73424-c081-4fc2-b1af-363f4f3fd4f3" providerId="ADAL" clId="{C77E6FFC-5369-43AC-AF86-2E83F041984E}" dt="2021-04-20T12:05:17.653" v="13" actId="27636"/>
        <pc:sldMkLst>
          <pc:docMk/>
          <pc:sldMk cId="4222059725" sldId="335"/>
        </pc:sldMkLst>
        <pc:spChg chg="mod">
          <ac:chgData name="William Grey" userId="37b73424-c081-4fc2-b1af-363f4f3fd4f3" providerId="ADAL" clId="{C77E6FFC-5369-43AC-AF86-2E83F041984E}" dt="2021-04-20T12:05:17.653" v="13" actId="27636"/>
          <ac:spMkLst>
            <pc:docMk/>
            <pc:sldMk cId="4222059725" sldId="335"/>
            <ac:spMk id="2" creationId="{00000000-0000-0000-0000-000000000000}"/>
          </ac:spMkLst>
        </pc:spChg>
      </pc:sldChg>
      <pc:sldChg chg="modSp mod">
        <pc:chgData name="William Grey" userId="37b73424-c081-4fc2-b1af-363f4f3fd4f3" providerId="ADAL" clId="{C77E6FFC-5369-43AC-AF86-2E83F041984E}" dt="2021-04-20T12:05:17.704" v="17" actId="27636"/>
        <pc:sldMkLst>
          <pc:docMk/>
          <pc:sldMk cId="1029098604" sldId="336"/>
        </pc:sldMkLst>
        <pc:spChg chg="mod">
          <ac:chgData name="William Grey" userId="37b73424-c081-4fc2-b1af-363f4f3fd4f3" providerId="ADAL" clId="{C77E6FFC-5369-43AC-AF86-2E83F041984E}" dt="2021-04-20T12:05:17.704" v="17" actId="27636"/>
          <ac:spMkLst>
            <pc:docMk/>
            <pc:sldMk cId="1029098604" sldId="336"/>
            <ac:spMk id="2" creationId="{A01FE60A-9B18-488A-9E18-60E50252C329}"/>
          </ac:spMkLst>
        </pc:spChg>
      </pc:sldChg>
      <pc:sldChg chg="modSp mod">
        <pc:chgData name="William Grey" userId="37b73424-c081-4fc2-b1af-363f4f3fd4f3" providerId="ADAL" clId="{C77E6FFC-5369-43AC-AF86-2E83F041984E}" dt="2021-04-20T12:05:17.662" v="15" actId="27636"/>
        <pc:sldMkLst>
          <pc:docMk/>
          <pc:sldMk cId="171319636" sldId="337"/>
        </pc:sldMkLst>
        <pc:spChg chg="mod">
          <ac:chgData name="William Grey" userId="37b73424-c081-4fc2-b1af-363f4f3fd4f3" providerId="ADAL" clId="{C77E6FFC-5369-43AC-AF86-2E83F041984E}" dt="2021-04-20T12:05:17.662" v="15" actId="27636"/>
          <ac:spMkLst>
            <pc:docMk/>
            <pc:sldMk cId="171319636" sldId="337"/>
            <ac:spMk id="2" creationId="{E0184A5B-F9F3-4FB5-BE42-5CF6346CD496}"/>
          </ac:spMkLst>
        </pc:spChg>
      </pc:sldChg>
      <pc:sldChg chg="modSp mod">
        <pc:chgData name="William Grey" userId="37b73424-c081-4fc2-b1af-363f4f3fd4f3" providerId="ADAL" clId="{C77E6FFC-5369-43AC-AF86-2E83F041984E}" dt="2021-04-20T12:05:17.711" v="18" actId="27636"/>
        <pc:sldMkLst>
          <pc:docMk/>
          <pc:sldMk cId="3053489157" sldId="338"/>
        </pc:sldMkLst>
        <pc:spChg chg="mod">
          <ac:chgData name="William Grey" userId="37b73424-c081-4fc2-b1af-363f4f3fd4f3" providerId="ADAL" clId="{C77E6FFC-5369-43AC-AF86-2E83F041984E}" dt="2021-04-20T12:05:17.711" v="18" actId="27636"/>
          <ac:spMkLst>
            <pc:docMk/>
            <pc:sldMk cId="3053489157" sldId="338"/>
            <ac:spMk id="2" creationId="{CA54CB82-F4FE-426A-ADD1-9E6AECEE0651}"/>
          </ac:spMkLst>
        </pc:spChg>
      </pc:sldChg>
      <pc:sldChg chg="modSp mod">
        <pc:chgData name="William Grey" userId="37b73424-c081-4fc2-b1af-363f4f3fd4f3" providerId="ADAL" clId="{C77E6FFC-5369-43AC-AF86-2E83F041984E}" dt="2021-04-20T12:05:17.714" v="19" actId="27636"/>
        <pc:sldMkLst>
          <pc:docMk/>
          <pc:sldMk cId="40550406" sldId="339"/>
        </pc:sldMkLst>
        <pc:spChg chg="mod">
          <ac:chgData name="William Grey" userId="37b73424-c081-4fc2-b1af-363f4f3fd4f3" providerId="ADAL" clId="{C77E6FFC-5369-43AC-AF86-2E83F041984E}" dt="2021-04-20T12:05:17.714" v="19" actId="27636"/>
          <ac:spMkLst>
            <pc:docMk/>
            <pc:sldMk cId="40550406" sldId="339"/>
            <ac:spMk id="2" creationId="{CA54CB82-F4FE-426A-ADD1-9E6AECEE0651}"/>
          </ac:spMkLst>
        </pc:spChg>
      </pc:sldChg>
    </pc:docChg>
  </pc:docChgLst>
  <pc:docChgLst>
    <pc:chgData name="William Grey" userId="37b73424-c081-4fc2-b1af-363f4f3fd4f3" providerId="ADAL" clId="{3F9C7731-4189-4F43-A28F-6F5AE9D57B9C}"/>
    <pc:docChg chg="addSld modSld">
      <pc:chgData name="William Grey" userId="37b73424-c081-4fc2-b1af-363f4f3fd4f3" providerId="ADAL" clId="{3F9C7731-4189-4F43-A28F-6F5AE9D57B9C}" dt="2022-06-15T12:48:40.371" v="11"/>
      <pc:docMkLst>
        <pc:docMk/>
      </pc:docMkLst>
      <pc:sldChg chg="modSp mod">
        <pc:chgData name="William Grey" userId="37b73424-c081-4fc2-b1af-363f4f3fd4f3" providerId="ADAL" clId="{3F9C7731-4189-4F43-A28F-6F5AE9D57B9C}" dt="2022-02-22T09:19:26.603" v="4" actId="20577"/>
        <pc:sldMkLst>
          <pc:docMk/>
          <pc:sldMk cId="787816350" sldId="264"/>
        </pc:sldMkLst>
        <pc:spChg chg="mod">
          <ac:chgData name="William Grey" userId="37b73424-c081-4fc2-b1af-363f4f3fd4f3" providerId="ADAL" clId="{3F9C7731-4189-4F43-A28F-6F5AE9D57B9C}" dt="2022-02-22T09:19:26.603" v="4" actId="20577"/>
          <ac:spMkLst>
            <pc:docMk/>
            <pc:sldMk cId="787816350" sldId="264"/>
            <ac:spMk id="3" creationId="{00000000-0000-0000-0000-000000000000}"/>
          </ac:spMkLst>
        </pc:spChg>
      </pc:sldChg>
      <pc:sldChg chg="modSp mod">
        <pc:chgData name="William Grey" userId="37b73424-c081-4fc2-b1af-363f4f3fd4f3" providerId="ADAL" clId="{3F9C7731-4189-4F43-A28F-6F5AE9D57B9C}" dt="2022-02-22T09:40:06.156" v="6"/>
        <pc:sldMkLst>
          <pc:docMk/>
          <pc:sldMk cId="2637842155" sldId="343"/>
        </pc:sldMkLst>
        <pc:spChg chg="mod">
          <ac:chgData name="William Grey" userId="37b73424-c081-4fc2-b1af-363f4f3fd4f3" providerId="ADAL" clId="{3F9C7731-4189-4F43-A28F-6F5AE9D57B9C}" dt="2022-02-22T09:40:06.156" v="6"/>
          <ac:spMkLst>
            <pc:docMk/>
            <pc:sldMk cId="2637842155" sldId="343"/>
            <ac:spMk id="4" creationId="{3A07485C-81AD-4CBC-B095-728C6AF03124}"/>
          </ac:spMkLst>
        </pc:spChg>
      </pc:sldChg>
      <pc:sldChg chg="addSp modSp new mod">
        <pc:chgData name="William Grey" userId="37b73424-c081-4fc2-b1af-363f4f3fd4f3" providerId="ADAL" clId="{3F9C7731-4189-4F43-A28F-6F5AE9D57B9C}" dt="2022-06-15T12:48:40.371" v="11"/>
        <pc:sldMkLst>
          <pc:docMk/>
          <pc:sldMk cId="1804879980" sldId="373"/>
        </pc:sldMkLst>
        <pc:picChg chg="add mod">
          <ac:chgData name="William Grey" userId="37b73424-c081-4fc2-b1af-363f4f3fd4f3" providerId="ADAL" clId="{3F9C7731-4189-4F43-A28F-6F5AE9D57B9C}" dt="2022-06-15T12:48:40.371" v="11"/>
          <ac:picMkLst>
            <pc:docMk/>
            <pc:sldMk cId="1804879980" sldId="373"/>
            <ac:picMk id="3" creationId="{06FBEE33-2A0A-4F0F-B1A1-A9AAA1090088}"/>
          </ac:picMkLst>
        </pc:picChg>
      </pc:sldChg>
    </pc:docChg>
  </pc:docChgLst>
  <pc:docChgLst>
    <pc:chgData name="William Grey" userId="37b73424-c081-4fc2-b1af-363f4f3fd4f3" providerId="ADAL" clId="{B5046603-5B01-4267-9ECD-34978A0F9F12}"/>
    <pc:docChg chg="undo redo custSel addSld delSld modSld sldOrd">
      <pc:chgData name="William Grey" userId="37b73424-c081-4fc2-b1af-363f4f3fd4f3" providerId="ADAL" clId="{B5046603-5B01-4267-9ECD-34978A0F9F12}" dt="2020-02-10T09:40:33.896" v="1817" actId="14734"/>
      <pc:docMkLst>
        <pc:docMk/>
      </pc:docMkLst>
      <pc:sldChg chg="modSp ord">
        <pc:chgData name="William Grey" userId="37b73424-c081-4fc2-b1af-363f4f3fd4f3" providerId="ADAL" clId="{B5046603-5B01-4267-9ECD-34978A0F9F12}" dt="2020-01-24T10:25:51.281" v="1284"/>
        <pc:sldMkLst>
          <pc:docMk/>
          <pc:sldMk cId="787816350" sldId="264"/>
        </pc:sldMkLst>
        <pc:spChg chg="mod">
          <ac:chgData name="William Grey" userId="37b73424-c081-4fc2-b1af-363f4f3fd4f3" providerId="ADAL" clId="{B5046603-5B01-4267-9ECD-34978A0F9F12}" dt="2020-01-22T08:36:20.559" v="13" actId="20577"/>
          <ac:spMkLst>
            <pc:docMk/>
            <pc:sldMk cId="787816350" sldId="264"/>
            <ac:spMk id="3" creationId="{00000000-0000-0000-0000-000000000000}"/>
          </ac:spMkLst>
        </pc:spChg>
      </pc:sldChg>
      <pc:sldChg chg="add ord">
        <pc:chgData name="William Grey" userId="37b73424-c081-4fc2-b1af-363f4f3fd4f3" providerId="ADAL" clId="{B5046603-5B01-4267-9ECD-34978A0F9F12}" dt="2020-01-24T11:05:45.818" v="1508"/>
        <pc:sldMkLst>
          <pc:docMk/>
          <pc:sldMk cId="1041723061" sldId="284"/>
        </pc:sldMkLst>
      </pc:sldChg>
      <pc:sldChg chg="del ord">
        <pc:chgData name="William Grey" userId="37b73424-c081-4fc2-b1af-363f4f3fd4f3" providerId="ADAL" clId="{B5046603-5B01-4267-9ECD-34978A0F9F12}" dt="2020-01-24T10:26:57.122" v="1292" actId="2696"/>
        <pc:sldMkLst>
          <pc:docMk/>
          <pc:sldMk cId="2165478110" sldId="284"/>
        </pc:sldMkLst>
      </pc:sldChg>
      <pc:sldChg chg="add">
        <pc:chgData name="William Grey" userId="37b73424-c081-4fc2-b1af-363f4f3fd4f3" providerId="ADAL" clId="{B5046603-5B01-4267-9ECD-34978A0F9F12}" dt="2020-01-24T10:27:09.496" v="1293"/>
        <pc:sldMkLst>
          <pc:docMk/>
          <pc:sldMk cId="850210886" sldId="300"/>
        </pc:sldMkLst>
      </pc:sldChg>
      <pc:sldChg chg="del">
        <pc:chgData name="William Grey" userId="37b73424-c081-4fc2-b1af-363f4f3fd4f3" providerId="ADAL" clId="{B5046603-5B01-4267-9ECD-34978A0F9F12}" dt="2020-01-24T10:26:57.122" v="1292" actId="2696"/>
        <pc:sldMkLst>
          <pc:docMk/>
          <pc:sldMk cId="3912088996" sldId="300"/>
        </pc:sldMkLst>
      </pc:sldChg>
      <pc:sldChg chg="modSp">
        <pc:chgData name="William Grey" userId="37b73424-c081-4fc2-b1af-363f4f3fd4f3" providerId="ADAL" clId="{B5046603-5B01-4267-9ECD-34978A0F9F12}" dt="2020-01-22T10:04:07.657" v="284" actId="20577"/>
        <pc:sldMkLst>
          <pc:docMk/>
          <pc:sldMk cId="82241251" sldId="308"/>
        </pc:sldMkLst>
        <pc:spChg chg="mod">
          <ac:chgData name="William Grey" userId="37b73424-c081-4fc2-b1af-363f4f3fd4f3" providerId="ADAL" clId="{B5046603-5B01-4267-9ECD-34978A0F9F12}" dt="2020-01-22T10:04:07.657" v="284" actId="20577"/>
          <ac:spMkLst>
            <pc:docMk/>
            <pc:sldMk cId="82241251" sldId="308"/>
            <ac:spMk id="3" creationId="{00000000-0000-0000-0000-000000000000}"/>
          </ac:spMkLst>
        </pc:spChg>
      </pc:sldChg>
      <pc:sldChg chg="modSp">
        <pc:chgData name="William Grey" userId="37b73424-c081-4fc2-b1af-363f4f3fd4f3" providerId="ADAL" clId="{B5046603-5B01-4267-9ECD-34978A0F9F12}" dt="2020-01-24T11:25:21.929" v="1509" actId="20577"/>
        <pc:sldMkLst>
          <pc:docMk/>
          <pc:sldMk cId="3569304413" sldId="324"/>
        </pc:sldMkLst>
        <pc:spChg chg="mod">
          <ac:chgData name="William Grey" userId="37b73424-c081-4fc2-b1af-363f4f3fd4f3" providerId="ADAL" clId="{B5046603-5B01-4267-9ECD-34978A0F9F12}" dt="2020-01-24T11:25:21.929" v="1509" actId="20577"/>
          <ac:spMkLst>
            <pc:docMk/>
            <pc:sldMk cId="3569304413" sldId="324"/>
            <ac:spMk id="3" creationId="{00000000-0000-0000-0000-000000000000}"/>
          </ac:spMkLst>
        </pc:spChg>
      </pc:sldChg>
      <pc:sldChg chg="addSp modSp">
        <pc:chgData name="William Grey" userId="37b73424-c081-4fc2-b1af-363f4f3fd4f3" providerId="ADAL" clId="{B5046603-5B01-4267-9ECD-34978A0F9F12}" dt="2020-02-05T09:09:41.066" v="1619" actId="1076"/>
        <pc:sldMkLst>
          <pc:docMk/>
          <pc:sldMk cId="1060155016" sldId="325"/>
        </pc:sldMkLst>
        <pc:graphicFrameChg chg="add mod">
          <ac:chgData name="William Grey" userId="37b73424-c081-4fc2-b1af-363f4f3fd4f3" providerId="ADAL" clId="{B5046603-5B01-4267-9ECD-34978A0F9F12}" dt="2020-02-05T09:09:41.066" v="1619" actId="1076"/>
          <ac:graphicFrameMkLst>
            <pc:docMk/>
            <pc:sldMk cId="1060155016" sldId="325"/>
            <ac:graphicFrameMk id="19" creationId="{488F036B-A278-4D31-B834-00F2E8F1AA81}"/>
          </ac:graphicFrameMkLst>
        </pc:graphicFrameChg>
      </pc:sldChg>
      <pc:sldChg chg="ord">
        <pc:chgData name="William Grey" userId="37b73424-c081-4fc2-b1af-363f4f3fd4f3" providerId="ADAL" clId="{B5046603-5B01-4267-9ECD-34978A0F9F12}" dt="2020-01-24T10:20:30.757" v="998"/>
        <pc:sldMkLst>
          <pc:docMk/>
          <pc:sldMk cId="3637900532" sldId="328"/>
        </pc:sldMkLst>
      </pc:sldChg>
      <pc:sldChg chg="addSp modSp">
        <pc:chgData name="William Grey" userId="37b73424-c081-4fc2-b1af-363f4f3fd4f3" providerId="ADAL" clId="{B5046603-5B01-4267-9ECD-34978A0F9F12}" dt="2020-02-04T12:20:31.705" v="1516" actId="27636"/>
        <pc:sldMkLst>
          <pc:docMk/>
          <pc:sldMk cId="225449982" sldId="330"/>
        </pc:sldMkLst>
        <pc:spChg chg="mod">
          <ac:chgData name="William Grey" userId="37b73424-c081-4fc2-b1af-363f4f3fd4f3" providerId="ADAL" clId="{B5046603-5B01-4267-9ECD-34978A0F9F12}" dt="2020-02-04T12:19:55.823" v="1511" actId="27636"/>
          <ac:spMkLst>
            <pc:docMk/>
            <pc:sldMk cId="225449982" sldId="330"/>
            <ac:spMk id="3" creationId="{B6664017-59A7-4CBC-A214-4A9773C0DF66}"/>
          </ac:spMkLst>
        </pc:spChg>
        <pc:spChg chg="add mod">
          <ac:chgData name="William Grey" userId="37b73424-c081-4fc2-b1af-363f4f3fd4f3" providerId="ADAL" clId="{B5046603-5B01-4267-9ECD-34978A0F9F12}" dt="2020-02-04T12:20:31.705" v="1516" actId="27636"/>
          <ac:spMkLst>
            <pc:docMk/>
            <pc:sldMk cId="225449982" sldId="330"/>
            <ac:spMk id="4" creationId="{3A07485C-81AD-4CBC-B095-728C6AF03124}"/>
          </ac:spMkLst>
        </pc:spChg>
      </pc:sldChg>
      <pc:sldChg chg="modSp">
        <pc:chgData name="William Grey" userId="37b73424-c081-4fc2-b1af-363f4f3fd4f3" providerId="ADAL" clId="{B5046603-5B01-4267-9ECD-34978A0F9F12}" dt="2020-01-22T09:20:12.521" v="114" actId="20577"/>
        <pc:sldMkLst>
          <pc:docMk/>
          <pc:sldMk cId="867679065" sldId="331"/>
        </pc:sldMkLst>
        <pc:spChg chg="mod">
          <ac:chgData name="William Grey" userId="37b73424-c081-4fc2-b1af-363f4f3fd4f3" providerId="ADAL" clId="{B5046603-5B01-4267-9ECD-34978A0F9F12}" dt="2020-01-22T09:20:12.521" v="114" actId="20577"/>
          <ac:spMkLst>
            <pc:docMk/>
            <pc:sldMk cId="867679065" sldId="331"/>
            <ac:spMk id="2" creationId="{BA921679-470F-4FD2-9892-14BE95A652DA}"/>
          </ac:spMkLst>
        </pc:spChg>
      </pc:sldChg>
      <pc:sldChg chg="modSp add">
        <pc:chgData name="William Grey" userId="37b73424-c081-4fc2-b1af-363f4f3fd4f3" providerId="ADAL" clId="{B5046603-5B01-4267-9ECD-34978A0F9F12}" dt="2020-01-22T10:12:44.590" v="996" actId="20577"/>
        <pc:sldMkLst>
          <pc:docMk/>
          <pc:sldMk cId="4110781339" sldId="333"/>
        </pc:sldMkLst>
        <pc:spChg chg="mod">
          <ac:chgData name="William Grey" userId="37b73424-c081-4fc2-b1af-363f4f3fd4f3" providerId="ADAL" clId="{B5046603-5B01-4267-9ECD-34978A0F9F12}" dt="2020-01-22T10:11:14.099" v="761" actId="20577"/>
          <ac:spMkLst>
            <pc:docMk/>
            <pc:sldMk cId="4110781339" sldId="333"/>
            <ac:spMk id="2" creationId="{AA3FF9D2-793A-4421-85DB-B605AADAF81C}"/>
          </ac:spMkLst>
        </pc:spChg>
        <pc:spChg chg="mod">
          <ac:chgData name="William Grey" userId="37b73424-c081-4fc2-b1af-363f4f3fd4f3" providerId="ADAL" clId="{B5046603-5B01-4267-9ECD-34978A0F9F12}" dt="2020-01-22T10:12:44.590" v="996" actId="20577"/>
          <ac:spMkLst>
            <pc:docMk/>
            <pc:sldMk cId="4110781339" sldId="333"/>
            <ac:spMk id="3" creationId="{AA36AC32-3DBB-49C6-99E3-5B654C3D9564}"/>
          </ac:spMkLst>
        </pc:spChg>
      </pc:sldChg>
      <pc:sldChg chg="addSp modSp add">
        <pc:chgData name="William Grey" userId="37b73424-c081-4fc2-b1af-363f4f3fd4f3" providerId="ADAL" clId="{B5046603-5B01-4267-9ECD-34978A0F9F12}" dt="2020-02-10T09:24:22.485" v="1786" actId="20577"/>
        <pc:sldMkLst>
          <pc:docMk/>
          <pc:sldMk cId="55418698" sldId="334"/>
        </pc:sldMkLst>
        <pc:spChg chg="mod">
          <ac:chgData name="William Grey" userId="37b73424-c081-4fc2-b1af-363f4f3fd4f3" providerId="ADAL" clId="{B5046603-5B01-4267-9ECD-34978A0F9F12}" dt="2020-02-05T09:23:44.729" v="1708" actId="20577"/>
          <ac:spMkLst>
            <pc:docMk/>
            <pc:sldMk cId="55418698" sldId="334"/>
            <ac:spMk id="3" creationId="{B6664017-59A7-4CBC-A214-4A9773C0DF66}"/>
          </ac:spMkLst>
        </pc:spChg>
        <pc:spChg chg="add mod">
          <ac:chgData name="William Grey" userId="37b73424-c081-4fc2-b1af-363f4f3fd4f3" providerId="ADAL" clId="{B5046603-5B01-4267-9ECD-34978A0F9F12}" dt="2020-02-05T09:22:06.403" v="1707" actId="1076"/>
          <ac:spMkLst>
            <pc:docMk/>
            <pc:sldMk cId="55418698" sldId="334"/>
            <ac:spMk id="4" creationId="{8C146C4B-0650-4F5F-9F92-3E9C92975AB6}"/>
          </ac:spMkLst>
        </pc:spChg>
        <pc:spChg chg="add mod">
          <ac:chgData name="William Grey" userId="37b73424-c081-4fc2-b1af-363f4f3fd4f3" providerId="ADAL" clId="{B5046603-5B01-4267-9ECD-34978A0F9F12}" dt="2020-02-10T09:24:22.485" v="1786" actId="20577"/>
          <ac:spMkLst>
            <pc:docMk/>
            <pc:sldMk cId="55418698" sldId="334"/>
            <ac:spMk id="5" creationId="{28516A97-9E24-4F3C-B4EA-EB76F16B636C}"/>
          </ac:spMkLst>
        </pc:spChg>
      </pc:sldChg>
      <pc:sldChg chg="modSp add">
        <pc:chgData name="William Grey" userId="37b73424-c081-4fc2-b1af-363f4f3fd4f3" providerId="ADAL" clId="{B5046603-5B01-4267-9ECD-34978A0F9F12}" dt="2020-01-24T10:26:06.137" v="1291" actId="20577"/>
        <pc:sldMkLst>
          <pc:docMk/>
          <pc:sldMk cId="4222059725" sldId="335"/>
        </pc:sldMkLst>
        <pc:spChg chg="mod">
          <ac:chgData name="William Grey" userId="37b73424-c081-4fc2-b1af-363f4f3fd4f3" providerId="ADAL" clId="{B5046603-5B01-4267-9ECD-34978A0F9F12}" dt="2020-01-24T10:26:06.137" v="1291" actId="20577"/>
          <ac:spMkLst>
            <pc:docMk/>
            <pc:sldMk cId="4222059725" sldId="335"/>
            <ac:spMk id="3" creationId="{00000000-0000-0000-0000-000000000000}"/>
          </ac:spMkLst>
        </pc:spChg>
      </pc:sldChg>
      <pc:sldChg chg="modSp add">
        <pc:chgData name="William Grey" userId="37b73424-c081-4fc2-b1af-363f4f3fd4f3" providerId="ADAL" clId="{B5046603-5B01-4267-9ECD-34978A0F9F12}" dt="2020-01-24T10:28:51.374" v="1506" actId="20577"/>
        <pc:sldMkLst>
          <pc:docMk/>
          <pc:sldMk cId="1029098604" sldId="336"/>
        </pc:sldMkLst>
        <pc:spChg chg="mod">
          <ac:chgData name="William Grey" userId="37b73424-c081-4fc2-b1af-363f4f3fd4f3" providerId="ADAL" clId="{B5046603-5B01-4267-9ECD-34978A0F9F12}" dt="2020-01-24T10:27:19.824" v="1309" actId="20577"/>
          <ac:spMkLst>
            <pc:docMk/>
            <pc:sldMk cId="1029098604" sldId="336"/>
            <ac:spMk id="2" creationId="{A01FE60A-9B18-488A-9E18-60E50252C329}"/>
          </ac:spMkLst>
        </pc:spChg>
        <pc:spChg chg="mod">
          <ac:chgData name="William Grey" userId="37b73424-c081-4fc2-b1af-363f4f3fd4f3" providerId="ADAL" clId="{B5046603-5B01-4267-9ECD-34978A0F9F12}" dt="2020-01-24T10:28:51.374" v="1506" actId="20577"/>
          <ac:spMkLst>
            <pc:docMk/>
            <pc:sldMk cId="1029098604" sldId="336"/>
            <ac:spMk id="3" creationId="{F5E8AB6C-0FE0-4FB6-9999-402080C9F466}"/>
          </ac:spMkLst>
        </pc:spChg>
      </pc:sldChg>
      <pc:sldChg chg="addSp modSp add">
        <pc:chgData name="William Grey" userId="37b73424-c081-4fc2-b1af-363f4f3fd4f3" providerId="ADAL" clId="{B5046603-5B01-4267-9ECD-34978A0F9F12}" dt="2020-02-10T09:40:33.896" v="1817" actId="14734"/>
        <pc:sldMkLst>
          <pc:docMk/>
          <pc:sldMk cId="171319636" sldId="337"/>
        </pc:sldMkLst>
        <pc:spChg chg="add mod">
          <ac:chgData name="William Grey" userId="37b73424-c081-4fc2-b1af-363f4f3fd4f3" providerId="ADAL" clId="{B5046603-5B01-4267-9ECD-34978A0F9F12}" dt="2020-02-05T09:01:13.100" v="1592" actId="20577"/>
          <ac:spMkLst>
            <pc:docMk/>
            <pc:sldMk cId="171319636" sldId="337"/>
            <ac:spMk id="4" creationId="{2383F2A3-ADB2-45A4-8079-19CDCE6E9164}"/>
          </ac:spMkLst>
        </pc:spChg>
        <pc:spChg chg="add mod">
          <ac:chgData name="William Grey" userId="37b73424-c081-4fc2-b1af-363f4f3fd4f3" providerId="ADAL" clId="{B5046603-5B01-4267-9ECD-34978A0F9F12}" dt="2020-02-05T08:46:36.307" v="1574" actId="20577"/>
          <ac:spMkLst>
            <pc:docMk/>
            <pc:sldMk cId="171319636" sldId="337"/>
            <ac:spMk id="6" creationId="{E5038EFD-5A2C-4D5F-AE3A-3DB57BB59668}"/>
          </ac:spMkLst>
        </pc:spChg>
        <pc:graphicFrameChg chg="add mod modGraphic">
          <ac:chgData name="William Grey" userId="37b73424-c081-4fc2-b1af-363f4f3fd4f3" providerId="ADAL" clId="{B5046603-5B01-4267-9ECD-34978A0F9F12}" dt="2020-02-10T09:40:33.896" v="1817" actId="14734"/>
          <ac:graphicFrameMkLst>
            <pc:docMk/>
            <pc:sldMk cId="171319636" sldId="337"/>
            <ac:graphicFrameMk id="5" creationId="{ADD68F4E-5D55-4CE3-A778-B94EE8F4E1F7}"/>
          </ac:graphicFrameMkLst>
        </pc:graphicFrameChg>
      </pc:sldChg>
      <pc:sldChg chg="addSp delSp modSp add">
        <pc:chgData name="William Grey" userId="37b73424-c081-4fc2-b1af-363f4f3fd4f3" providerId="ADAL" clId="{B5046603-5B01-4267-9ECD-34978A0F9F12}" dt="2020-02-05T09:16:01.315" v="1663" actId="478"/>
        <pc:sldMkLst>
          <pc:docMk/>
          <pc:sldMk cId="3053489157" sldId="338"/>
        </pc:sldMkLst>
        <pc:spChg chg="mod">
          <ac:chgData name="William Grey" userId="37b73424-c081-4fc2-b1af-363f4f3fd4f3" providerId="ADAL" clId="{B5046603-5B01-4267-9ECD-34978A0F9F12}" dt="2020-02-05T09:14:53.991" v="1645" actId="20577"/>
          <ac:spMkLst>
            <pc:docMk/>
            <pc:sldMk cId="3053489157" sldId="338"/>
            <ac:spMk id="2" creationId="{CA54CB82-F4FE-426A-ADD1-9E6AECEE0651}"/>
          </ac:spMkLst>
        </pc:spChg>
        <pc:spChg chg="del">
          <ac:chgData name="William Grey" userId="37b73424-c081-4fc2-b1af-363f4f3fd4f3" providerId="ADAL" clId="{B5046603-5B01-4267-9ECD-34978A0F9F12}" dt="2020-02-05T09:09:31.917" v="1617" actId="478"/>
          <ac:spMkLst>
            <pc:docMk/>
            <pc:sldMk cId="3053489157" sldId="338"/>
            <ac:spMk id="3" creationId="{0A40C443-5C31-46B2-92F6-EBF6F98133E7}"/>
          </ac:spMkLst>
        </pc:spChg>
        <pc:graphicFrameChg chg="add mod modGraphic">
          <ac:chgData name="William Grey" userId="37b73424-c081-4fc2-b1af-363f4f3fd4f3" providerId="ADAL" clId="{B5046603-5B01-4267-9ECD-34978A0F9F12}" dt="2020-02-05T09:09:29.877" v="1616" actId="1076"/>
          <ac:graphicFrameMkLst>
            <pc:docMk/>
            <pc:sldMk cId="3053489157" sldId="338"/>
            <ac:graphicFrameMk id="4" creationId="{4E1B39EF-12F9-42AE-AC18-C9D8DFCFE078}"/>
          </ac:graphicFrameMkLst>
        </pc:graphicFrameChg>
        <pc:graphicFrameChg chg="add del mod">
          <ac:chgData name="William Grey" userId="37b73424-c081-4fc2-b1af-363f4f3fd4f3" providerId="ADAL" clId="{B5046603-5B01-4267-9ECD-34978A0F9F12}" dt="2020-02-05T09:15:04.257" v="1648" actId="478"/>
          <ac:graphicFrameMkLst>
            <pc:docMk/>
            <pc:sldMk cId="3053489157" sldId="338"/>
            <ac:graphicFrameMk id="5" creationId="{F6CC745D-C701-42C9-A342-A63440CA9A32}"/>
          </ac:graphicFrameMkLst>
        </pc:graphicFrameChg>
        <pc:graphicFrameChg chg="add del mod">
          <ac:chgData name="William Grey" userId="37b73424-c081-4fc2-b1af-363f4f3fd4f3" providerId="ADAL" clId="{B5046603-5B01-4267-9ECD-34978A0F9F12}" dt="2020-02-05T09:15:04.257" v="1648" actId="478"/>
          <ac:graphicFrameMkLst>
            <pc:docMk/>
            <pc:sldMk cId="3053489157" sldId="338"/>
            <ac:graphicFrameMk id="6" creationId="{797D0DD9-DE81-454F-9513-82A7EB3A3B39}"/>
          </ac:graphicFrameMkLst>
        </pc:graphicFrameChg>
        <pc:graphicFrameChg chg="add del">
          <ac:chgData name="William Grey" userId="37b73424-c081-4fc2-b1af-363f4f3fd4f3" providerId="ADAL" clId="{B5046603-5B01-4267-9ECD-34978A0F9F12}" dt="2020-02-05T09:15:02.287" v="1647" actId="478"/>
          <ac:graphicFrameMkLst>
            <pc:docMk/>
            <pc:sldMk cId="3053489157" sldId="338"/>
            <ac:graphicFrameMk id="7" creationId="{6CD45C5B-2E1C-4360-8A93-65C1EEB48902}"/>
          </ac:graphicFrameMkLst>
        </pc:graphicFrameChg>
        <pc:graphicFrameChg chg="add del mod">
          <ac:chgData name="William Grey" userId="37b73424-c081-4fc2-b1af-363f4f3fd4f3" providerId="ADAL" clId="{B5046603-5B01-4267-9ECD-34978A0F9F12}" dt="2020-02-05T09:16:01.315" v="1663" actId="478"/>
          <ac:graphicFrameMkLst>
            <pc:docMk/>
            <pc:sldMk cId="3053489157" sldId="338"/>
            <ac:graphicFrameMk id="8" creationId="{50BD2B12-CADD-4C81-8E42-81E2A796114E}"/>
          </ac:graphicFrameMkLst>
        </pc:graphicFrameChg>
      </pc:sldChg>
      <pc:sldChg chg="addSp modSp add">
        <pc:chgData name="William Grey" userId="37b73424-c081-4fc2-b1af-363f4f3fd4f3" providerId="ADAL" clId="{B5046603-5B01-4267-9ECD-34978A0F9F12}" dt="2020-02-05T09:17:52.493" v="1705" actId="113"/>
        <pc:sldMkLst>
          <pc:docMk/>
          <pc:sldMk cId="40550406" sldId="339"/>
        </pc:sldMkLst>
        <pc:graphicFrameChg chg="mod">
          <ac:chgData name="William Grey" userId="37b73424-c081-4fc2-b1af-363f4f3fd4f3" providerId="ADAL" clId="{B5046603-5B01-4267-9ECD-34978A0F9F12}" dt="2020-02-05T09:15:20.334" v="1653" actId="1076"/>
          <ac:graphicFrameMkLst>
            <pc:docMk/>
            <pc:sldMk cId="40550406" sldId="339"/>
            <ac:graphicFrameMk id="4" creationId="{4E1B39EF-12F9-42AE-AC18-C9D8DFCFE078}"/>
          </ac:graphicFrameMkLst>
        </pc:graphicFrameChg>
        <pc:graphicFrameChg chg="mod modGraphic">
          <ac:chgData name="William Grey" userId="37b73424-c081-4fc2-b1af-363f4f3fd4f3" providerId="ADAL" clId="{B5046603-5B01-4267-9ECD-34978A0F9F12}" dt="2020-02-05T09:16:09.555" v="1666" actId="6549"/>
          <ac:graphicFrameMkLst>
            <pc:docMk/>
            <pc:sldMk cId="40550406" sldId="339"/>
            <ac:graphicFrameMk id="5" creationId="{F6CC745D-C701-42C9-A342-A63440CA9A32}"/>
          </ac:graphicFrameMkLst>
        </pc:graphicFrameChg>
        <pc:graphicFrameChg chg="mod modGraphic">
          <ac:chgData name="William Grey" userId="37b73424-c081-4fc2-b1af-363f4f3fd4f3" providerId="ADAL" clId="{B5046603-5B01-4267-9ECD-34978A0F9F12}" dt="2020-02-05T09:16:51.493" v="1683" actId="2164"/>
          <ac:graphicFrameMkLst>
            <pc:docMk/>
            <pc:sldMk cId="40550406" sldId="339"/>
            <ac:graphicFrameMk id="6" creationId="{797D0DD9-DE81-454F-9513-82A7EB3A3B39}"/>
          </ac:graphicFrameMkLst>
        </pc:graphicFrameChg>
        <pc:graphicFrameChg chg="mod modGraphic">
          <ac:chgData name="William Grey" userId="37b73424-c081-4fc2-b1af-363f4f3fd4f3" providerId="ADAL" clId="{B5046603-5B01-4267-9ECD-34978A0F9F12}" dt="2020-02-05T09:17:52.493" v="1705" actId="113"/>
          <ac:graphicFrameMkLst>
            <pc:docMk/>
            <pc:sldMk cId="40550406" sldId="339"/>
            <ac:graphicFrameMk id="7" creationId="{6CD45C5B-2E1C-4360-8A93-65C1EEB48902}"/>
          </ac:graphicFrameMkLst>
        </pc:graphicFrameChg>
        <pc:graphicFrameChg chg="add mod">
          <ac:chgData name="William Grey" userId="37b73424-c081-4fc2-b1af-363f4f3fd4f3" providerId="ADAL" clId="{B5046603-5B01-4267-9ECD-34978A0F9F12}" dt="2020-02-05T09:16:06.713" v="1665" actId="1076"/>
          <ac:graphicFrameMkLst>
            <pc:docMk/>
            <pc:sldMk cId="40550406" sldId="339"/>
            <ac:graphicFrameMk id="8" creationId="{8C7BD056-3D4E-4E88-9126-562DBE9054AC}"/>
          </ac:graphicFrameMkLst>
        </pc:graphicFrameChg>
        <pc:graphicFrameChg chg="add mod modGraphic">
          <ac:chgData name="William Grey" userId="37b73424-c081-4fc2-b1af-363f4f3fd4f3" providerId="ADAL" clId="{B5046603-5B01-4267-9ECD-34978A0F9F12}" dt="2020-02-05T09:16:40.374" v="1682" actId="20577"/>
          <ac:graphicFrameMkLst>
            <pc:docMk/>
            <pc:sldMk cId="40550406" sldId="339"/>
            <ac:graphicFrameMk id="9" creationId="{48C1FBA0-D820-4155-9E8F-E9F4BBA3B017}"/>
          </ac:graphicFrameMkLst>
        </pc:graphicFrameChg>
        <pc:graphicFrameChg chg="add mod modGraphic">
          <ac:chgData name="William Grey" userId="37b73424-c081-4fc2-b1af-363f4f3fd4f3" providerId="ADAL" clId="{B5046603-5B01-4267-9ECD-34978A0F9F12}" dt="2020-02-05T09:17:31.338" v="1701" actId="20577"/>
          <ac:graphicFrameMkLst>
            <pc:docMk/>
            <pc:sldMk cId="40550406" sldId="339"/>
            <ac:graphicFrameMk id="10" creationId="{F910C47D-71A3-4DF8-B73B-1FA228FDA21F}"/>
          </ac:graphicFrameMkLst>
        </pc:graphicFrameChg>
      </pc:sldChg>
    </pc:docChg>
  </pc:docChgLst>
  <pc:docChgLst>
    <pc:chgData name="William Grey" userId="37b73424-c081-4fc2-b1af-363f4f3fd4f3" providerId="ADAL" clId="{D42AAE02-9561-47C1-B9F5-D1E500A0F862}"/>
    <pc:docChg chg="custSel modMainMaster">
      <pc:chgData name="William Grey" userId="37b73424-c081-4fc2-b1af-363f4f3fd4f3" providerId="ADAL" clId="{D42AAE02-9561-47C1-B9F5-D1E500A0F862}" dt="2022-12-15T09:21:41.830" v="1"/>
      <pc:docMkLst>
        <pc:docMk/>
      </pc:docMkLst>
      <pc:sldMasterChg chg="modSldLayout">
        <pc:chgData name="William Grey" userId="37b73424-c081-4fc2-b1af-363f4f3fd4f3" providerId="ADAL" clId="{D42AAE02-9561-47C1-B9F5-D1E500A0F862}" dt="2022-12-15T09:21:41.830" v="1"/>
        <pc:sldMasterMkLst>
          <pc:docMk/>
          <pc:sldMasterMk cId="2661251274" sldId="2147483660"/>
        </pc:sldMasterMkLst>
        <pc:sldLayoutChg chg="addSp delSp modSp mod">
          <pc:chgData name="William Grey" userId="37b73424-c081-4fc2-b1af-363f4f3fd4f3" providerId="ADAL" clId="{D42AAE02-9561-47C1-B9F5-D1E500A0F862}" dt="2022-12-15T09:21:41.830" v="1"/>
          <pc:sldLayoutMkLst>
            <pc:docMk/>
            <pc:sldMasterMk cId="2661251274" sldId="2147483660"/>
            <pc:sldLayoutMk cId="2613177980" sldId="2147483661"/>
          </pc:sldLayoutMkLst>
          <pc:picChg chg="del">
            <ac:chgData name="William Grey" userId="37b73424-c081-4fc2-b1af-363f4f3fd4f3" providerId="ADAL" clId="{D42AAE02-9561-47C1-B9F5-D1E500A0F862}" dt="2022-12-15T09:21:41.380" v="0" actId="478"/>
            <ac:picMkLst>
              <pc:docMk/>
              <pc:sldMasterMk cId="2661251274" sldId="2147483660"/>
              <pc:sldLayoutMk cId="2613177980" sldId="2147483661"/>
              <ac:picMk id="8" creationId="{63B928B6-3DF2-476E-85F1-8814FADB2AE5}"/>
            </ac:picMkLst>
          </pc:picChg>
          <pc:picChg chg="add mod">
            <ac:chgData name="William Grey" userId="37b73424-c081-4fc2-b1af-363f4f3fd4f3" providerId="ADAL" clId="{D42AAE02-9561-47C1-B9F5-D1E500A0F862}" dt="2022-12-15T09:21:41.830" v="1"/>
            <ac:picMkLst>
              <pc:docMk/>
              <pc:sldMasterMk cId="2661251274" sldId="2147483660"/>
              <pc:sldLayoutMk cId="2613177980" sldId="2147483661"/>
              <ac:picMk id="10" creationId="{5FBA0CD9-BB74-4E9D-8FDA-BA335A73818F}"/>
            </ac:picMkLst>
          </pc:picChg>
        </pc:sldLayoutChg>
      </pc:sldMasterChg>
    </pc:docChg>
  </pc:docChgLst>
  <pc:docChgLst>
    <pc:chgData name="William Grey" userId="37b73424-c081-4fc2-b1af-363f4f3fd4f3" providerId="ADAL" clId="{6D40AB3A-A0F6-457B-8A28-933CE0A71C9E}"/>
    <pc:docChg chg="custSel modSld">
      <pc:chgData name="William Grey" userId="37b73424-c081-4fc2-b1af-363f4f3fd4f3" providerId="ADAL" clId="{6D40AB3A-A0F6-457B-8A28-933CE0A71C9E}" dt="2020-09-14T20:13:38.619" v="5" actId="1076"/>
      <pc:docMkLst>
        <pc:docMk/>
      </pc:docMkLst>
      <pc:sldChg chg="delSp mod">
        <pc:chgData name="William Grey" userId="37b73424-c081-4fc2-b1af-363f4f3fd4f3" providerId="ADAL" clId="{6D40AB3A-A0F6-457B-8A28-933CE0A71C9E}" dt="2020-09-11T11:02:54.144" v="1" actId="478"/>
        <pc:sldMkLst>
          <pc:docMk/>
          <pc:sldMk cId="850210886" sldId="300"/>
        </pc:sldMkLst>
        <pc:spChg chg="del">
          <ac:chgData name="William Grey" userId="37b73424-c081-4fc2-b1af-363f4f3fd4f3" providerId="ADAL" clId="{6D40AB3A-A0F6-457B-8A28-933CE0A71C9E}" dt="2020-09-11T11:02:54.144" v="1" actId="478"/>
          <ac:spMkLst>
            <pc:docMk/>
            <pc:sldMk cId="850210886" sldId="300"/>
            <ac:spMk id="18" creationId="{F575F9C8-8C35-4647-9B8B-C932B6AD1B6B}"/>
          </ac:spMkLst>
        </pc:spChg>
      </pc:sldChg>
      <pc:sldChg chg="addSp modSp mod">
        <pc:chgData name="William Grey" userId="37b73424-c081-4fc2-b1af-363f4f3fd4f3" providerId="ADAL" clId="{6D40AB3A-A0F6-457B-8A28-933CE0A71C9E}" dt="2020-09-14T20:13:38.619" v="5" actId="1076"/>
        <pc:sldMkLst>
          <pc:docMk/>
          <pc:sldMk cId="2564155457" sldId="318"/>
        </pc:sldMkLst>
        <pc:picChg chg="add mod">
          <ac:chgData name="William Grey" userId="37b73424-c081-4fc2-b1af-363f4f3fd4f3" providerId="ADAL" clId="{6D40AB3A-A0F6-457B-8A28-933CE0A71C9E}" dt="2020-09-14T20:13:38.619" v="5" actId="1076"/>
          <ac:picMkLst>
            <pc:docMk/>
            <pc:sldMk cId="2564155457" sldId="318"/>
            <ac:picMk id="3" creationId="{F0539CCD-6F7E-476F-82F7-CD89D5137DC2}"/>
          </ac:picMkLst>
        </pc:picChg>
      </pc:sldChg>
      <pc:sldChg chg="delSp mod">
        <pc:chgData name="William Grey" userId="37b73424-c081-4fc2-b1af-363f4f3fd4f3" providerId="ADAL" clId="{6D40AB3A-A0F6-457B-8A28-933CE0A71C9E}" dt="2020-09-11T10:47:25.184" v="0" actId="478"/>
        <pc:sldMkLst>
          <pc:docMk/>
          <pc:sldMk cId="1060155016" sldId="325"/>
        </pc:sldMkLst>
        <pc:graphicFrameChg chg="del">
          <ac:chgData name="William Grey" userId="37b73424-c081-4fc2-b1af-363f4f3fd4f3" providerId="ADAL" clId="{6D40AB3A-A0F6-457B-8A28-933CE0A71C9E}" dt="2020-09-11T10:47:25.184" v="0" actId="478"/>
          <ac:graphicFrameMkLst>
            <pc:docMk/>
            <pc:sldMk cId="1060155016" sldId="325"/>
            <ac:graphicFrameMk id="19" creationId="{488F036B-A278-4D31-B834-00F2E8F1AA81}"/>
          </ac:graphicFrameMkLst>
        </pc:graphicFrameChg>
      </pc:sldChg>
    </pc:docChg>
  </pc:docChgLst>
  <pc:docChgLst>
    <pc:chgData name="William Grey" userId="37b73424-c081-4fc2-b1af-363f4f3fd4f3" providerId="ADAL" clId="{E689040D-098F-4DFA-8A16-01700049CDC3}"/>
    <pc:docChg chg="undo redo custSel addSld delSld modSld sldOrd">
      <pc:chgData name="William Grey" userId="37b73424-c081-4fc2-b1af-363f4f3fd4f3" providerId="ADAL" clId="{E689040D-098F-4DFA-8A16-01700049CDC3}" dt="2021-08-05T22:04:47.902" v="4568" actId="12"/>
      <pc:docMkLst>
        <pc:docMk/>
      </pc:docMkLst>
      <pc:sldChg chg="modSp mod ord">
        <pc:chgData name="William Grey" userId="37b73424-c081-4fc2-b1af-363f4f3fd4f3" providerId="ADAL" clId="{E689040D-098F-4DFA-8A16-01700049CDC3}" dt="2021-08-05T21:18:49.656" v="4409"/>
        <pc:sldMkLst>
          <pc:docMk/>
          <pc:sldMk cId="787816350" sldId="264"/>
        </pc:sldMkLst>
        <pc:spChg chg="mod">
          <ac:chgData name="William Grey" userId="37b73424-c081-4fc2-b1af-363f4f3fd4f3" providerId="ADAL" clId="{E689040D-098F-4DFA-8A16-01700049CDC3}" dt="2021-08-04T20:15:43.618" v="114" actId="20577"/>
          <ac:spMkLst>
            <pc:docMk/>
            <pc:sldMk cId="787816350" sldId="264"/>
            <ac:spMk id="2" creationId="{00000000-0000-0000-0000-000000000000}"/>
          </ac:spMkLst>
        </pc:spChg>
        <pc:spChg chg="mod">
          <ac:chgData name="William Grey" userId="37b73424-c081-4fc2-b1af-363f4f3fd4f3" providerId="ADAL" clId="{E689040D-098F-4DFA-8A16-01700049CDC3}" dt="2021-08-04T20:36:47.271" v="165" actId="20577"/>
          <ac:spMkLst>
            <pc:docMk/>
            <pc:sldMk cId="787816350" sldId="264"/>
            <ac:spMk id="3" creationId="{00000000-0000-0000-0000-000000000000}"/>
          </ac:spMkLst>
        </pc:spChg>
      </pc:sldChg>
      <pc:sldChg chg="addSp delSp modSp mod">
        <pc:chgData name="William Grey" userId="37b73424-c081-4fc2-b1af-363f4f3fd4f3" providerId="ADAL" clId="{E689040D-098F-4DFA-8A16-01700049CDC3}" dt="2021-08-04T20:18:34.699" v="149" actId="478"/>
        <pc:sldMkLst>
          <pc:docMk/>
          <pc:sldMk cId="222047521" sldId="280"/>
        </pc:sldMkLst>
        <pc:spChg chg="mod">
          <ac:chgData name="William Grey" userId="37b73424-c081-4fc2-b1af-363f4f3fd4f3" providerId="ADAL" clId="{E689040D-098F-4DFA-8A16-01700049CDC3}" dt="2021-08-04T20:10:42.797" v="63" actId="20577"/>
          <ac:spMkLst>
            <pc:docMk/>
            <pc:sldMk cId="222047521" sldId="280"/>
            <ac:spMk id="2" creationId="{00000000-0000-0000-0000-000000000000}"/>
          </ac:spMkLst>
        </pc:spChg>
        <pc:spChg chg="del">
          <ac:chgData name="William Grey" userId="37b73424-c081-4fc2-b1af-363f4f3fd4f3" providerId="ADAL" clId="{E689040D-098F-4DFA-8A16-01700049CDC3}" dt="2021-08-04T20:18:34.699" v="149" actId="478"/>
          <ac:spMkLst>
            <pc:docMk/>
            <pc:sldMk cId="222047521" sldId="280"/>
            <ac:spMk id="3" creationId="{00000000-0000-0000-0000-000000000000}"/>
          </ac:spMkLst>
        </pc:spChg>
        <pc:spChg chg="add mod">
          <ac:chgData name="William Grey" userId="37b73424-c081-4fc2-b1af-363f4f3fd4f3" providerId="ADAL" clId="{E689040D-098F-4DFA-8A16-01700049CDC3}" dt="2021-08-04T20:18:34.699" v="149" actId="478"/>
          <ac:spMkLst>
            <pc:docMk/>
            <pc:sldMk cId="222047521" sldId="280"/>
            <ac:spMk id="5" creationId="{0D4EBD84-0BEE-4E18-A072-A3FCEBB67AC4}"/>
          </ac:spMkLst>
        </pc:spChg>
      </pc:sldChg>
      <pc:sldChg chg="del">
        <pc:chgData name="William Grey" userId="37b73424-c081-4fc2-b1af-363f4f3fd4f3" providerId="ADAL" clId="{E689040D-098F-4DFA-8A16-01700049CDC3}" dt="2021-08-05T21:10:37.794" v="4218" actId="47"/>
        <pc:sldMkLst>
          <pc:docMk/>
          <pc:sldMk cId="1041723061" sldId="284"/>
        </pc:sldMkLst>
      </pc:sldChg>
      <pc:sldChg chg="del">
        <pc:chgData name="William Grey" userId="37b73424-c081-4fc2-b1af-363f4f3fd4f3" providerId="ADAL" clId="{E689040D-098F-4DFA-8A16-01700049CDC3}" dt="2021-08-05T21:10:22.243" v="4211" actId="47"/>
        <pc:sldMkLst>
          <pc:docMk/>
          <pc:sldMk cId="614247877" sldId="293"/>
        </pc:sldMkLst>
      </pc:sldChg>
      <pc:sldChg chg="del">
        <pc:chgData name="William Grey" userId="37b73424-c081-4fc2-b1af-363f4f3fd4f3" providerId="ADAL" clId="{E689040D-098F-4DFA-8A16-01700049CDC3}" dt="2021-08-05T21:10:54.480" v="4220" actId="47"/>
        <pc:sldMkLst>
          <pc:docMk/>
          <pc:sldMk cId="850210886" sldId="300"/>
        </pc:sldMkLst>
      </pc:sldChg>
      <pc:sldChg chg="del">
        <pc:chgData name="William Grey" userId="37b73424-c081-4fc2-b1af-363f4f3fd4f3" providerId="ADAL" clId="{E689040D-098F-4DFA-8A16-01700049CDC3}" dt="2021-08-05T21:19:31.366" v="4410" actId="47"/>
        <pc:sldMkLst>
          <pc:docMk/>
          <pc:sldMk cId="82241251" sldId="308"/>
        </pc:sldMkLst>
      </pc:sldChg>
      <pc:sldChg chg="addSp delSp modSp del mod">
        <pc:chgData name="William Grey" userId="37b73424-c081-4fc2-b1af-363f4f3fd4f3" providerId="ADAL" clId="{E689040D-098F-4DFA-8A16-01700049CDC3}" dt="2021-08-05T21:11:10.087" v="4226" actId="47"/>
        <pc:sldMkLst>
          <pc:docMk/>
          <pc:sldMk cId="698479957" sldId="312"/>
        </pc:sldMkLst>
        <pc:spChg chg="add mod">
          <ac:chgData name="William Grey" userId="37b73424-c081-4fc2-b1af-363f4f3fd4f3" providerId="ADAL" clId="{E689040D-098F-4DFA-8A16-01700049CDC3}" dt="2021-08-05T20:53:41.241" v="4061" actId="21"/>
          <ac:spMkLst>
            <pc:docMk/>
            <pc:sldMk cId="698479957" sldId="312"/>
            <ac:spMk id="5" creationId="{636285A8-1EC8-44E0-B809-CA9CAF453012}"/>
          </ac:spMkLst>
        </pc:spChg>
        <pc:graphicFrameChg chg="del mod modGraphic">
          <ac:chgData name="William Grey" userId="37b73424-c081-4fc2-b1af-363f4f3fd4f3" providerId="ADAL" clId="{E689040D-098F-4DFA-8A16-01700049CDC3}" dt="2021-08-05T20:53:41.241" v="4061" actId="21"/>
          <ac:graphicFrameMkLst>
            <pc:docMk/>
            <pc:sldMk cId="698479957" sldId="312"/>
            <ac:graphicFrameMk id="4" creationId="{00000000-0000-0000-0000-000000000000}"/>
          </ac:graphicFrameMkLst>
        </pc:graphicFrameChg>
      </pc:sldChg>
      <pc:sldChg chg="modSp add mod">
        <pc:chgData name="William Grey" userId="37b73424-c081-4fc2-b1af-363f4f3fd4f3" providerId="ADAL" clId="{E689040D-098F-4DFA-8A16-01700049CDC3}" dt="2021-08-05T19:59:21.042" v="1934" actId="20577"/>
        <pc:sldMkLst>
          <pc:docMk/>
          <pc:sldMk cId="772969379" sldId="314"/>
        </pc:sldMkLst>
        <pc:spChg chg="mod">
          <ac:chgData name="William Grey" userId="37b73424-c081-4fc2-b1af-363f4f3fd4f3" providerId="ADAL" clId="{E689040D-098F-4DFA-8A16-01700049CDC3}" dt="2021-08-05T19:59:21.042" v="1934" actId="20577"/>
          <ac:spMkLst>
            <pc:docMk/>
            <pc:sldMk cId="772969379" sldId="314"/>
            <ac:spMk id="3" creationId="{00000000-0000-0000-0000-000000000000}"/>
          </ac:spMkLst>
        </pc:spChg>
      </pc:sldChg>
      <pc:sldChg chg="modSp del mod">
        <pc:chgData name="William Grey" userId="37b73424-c081-4fc2-b1af-363f4f3fd4f3" providerId="ADAL" clId="{E689040D-098F-4DFA-8A16-01700049CDC3}" dt="2021-08-05T19:58:06.739" v="1833" actId="2696"/>
        <pc:sldMkLst>
          <pc:docMk/>
          <pc:sldMk cId="3897148708" sldId="314"/>
        </pc:sldMkLst>
        <pc:spChg chg="mod">
          <ac:chgData name="William Grey" userId="37b73424-c081-4fc2-b1af-363f4f3fd4f3" providerId="ADAL" clId="{E689040D-098F-4DFA-8A16-01700049CDC3}" dt="2021-08-04T21:41:02.346" v="387" actId="1076"/>
          <ac:spMkLst>
            <pc:docMk/>
            <pc:sldMk cId="3897148708" sldId="314"/>
            <ac:spMk id="3" creationId="{00000000-0000-0000-0000-000000000000}"/>
          </ac:spMkLst>
        </pc:spChg>
      </pc:sldChg>
      <pc:sldChg chg="modSp add del mod">
        <pc:chgData name="William Grey" userId="37b73424-c081-4fc2-b1af-363f4f3fd4f3" providerId="ADAL" clId="{E689040D-098F-4DFA-8A16-01700049CDC3}" dt="2021-08-05T20:06:19.331" v="2119" actId="47"/>
        <pc:sldMkLst>
          <pc:docMk/>
          <pc:sldMk cId="1565783958" sldId="315"/>
        </pc:sldMkLst>
        <pc:spChg chg="mod">
          <ac:chgData name="William Grey" userId="37b73424-c081-4fc2-b1af-363f4f3fd4f3" providerId="ADAL" clId="{E689040D-098F-4DFA-8A16-01700049CDC3}" dt="2021-08-05T20:05:50.253" v="2113" actId="21"/>
          <ac:spMkLst>
            <pc:docMk/>
            <pc:sldMk cId="1565783958" sldId="315"/>
            <ac:spMk id="3" creationId="{00000000-0000-0000-0000-000000000000}"/>
          </ac:spMkLst>
        </pc:spChg>
      </pc:sldChg>
      <pc:sldChg chg="del">
        <pc:chgData name="William Grey" userId="37b73424-c081-4fc2-b1af-363f4f3fd4f3" providerId="ADAL" clId="{E689040D-098F-4DFA-8A16-01700049CDC3}" dt="2021-08-05T19:58:06.739" v="1833" actId="2696"/>
        <pc:sldMkLst>
          <pc:docMk/>
          <pc:sldMk cId="3172826615" sldId="315"/>
        </pc:sldMkLst>
      </pc:sldChg>
      <pc:sldChg chg="modSp add mod ord">
        <pc:chgData name="William Grey" userId="37b73424-c081-4fc2-b1af-363f4f3fd4f3" providerId="ADAL" clId="{E689040D-098F-4DFA-8A16-01700049CDC3}" dt="2021-08-05T20:14:31.644" v="2337" actId="20577"/>
        <pc:sldMkLst>
          <pc:docMk/>
          <pc:sldMk cId="978598593" sldId="316"/>
        </pc:sldMkLst>
        <pc:spChg chg="mod">
          <ac:chgData name="William Grey" userId="37b73424-c081-4fc2-b1af-363f4f3fd4f3" providerId="ADAL" clId="{E689040D-098F-4DFA-8A16-01700049CDC3}" dt="2021-08-05T20:14:31.644" v="2337" actId="20577"/>
          <ac:spMkLst>
            <pc:docMk/>
            <pc:sldMk cId="978598593" sldId="316"/>
            <ac:spMk id="3" creationId="{00000000-0000-0000-0000-000000000000}"/>
          </ac:spMkLst>
        </pc:spChg>
      </pc:sldChg>
      <pc:sldChg chg="del">
        <pc:chgData name="William Grey" userId="37b73424-c081-4fc2-b1af-363f4f3fd4f3" providerId="ADAL" clId="{E689040D-098F-4DFA-8A16-01700049CDC3}" dt="2021-08-05T19:58:06.739" v="1833" actId="2696"/>
        <pc:sldMkLst>
          <pc:docMk/>
          <pc:sldMk cId="3944169532" sldId="316"/>
        </pc:sldMkLst>
      </pc:sldChg>
      <pc:sldChg chg="modSp add mod">
        <pc:chgData name="William Grey" userId="37b73424-c081-4fc2-b1af-363f4f3fd4f3" providerId="ADAL" clId="{E689040D-098F-4DFA-8A16-01700049CDC3}" dt="2021-08-05T21:59:07.043" v="4427" actId="20577"/>
        <pc:sldMkLst>
          <pc:docMk/>
          <pc:sldMk cId="3478394328" sldId="317"/>
        </pc:sldMkLst>
        <pc:spChg chg="mod">
          <ac:chgData name="William Grey" userId="37b73424-c081-4fc2-b1af-363f4f3fd4f3" providerId="ADAL" clId="{E689040D-098F-4DFA-8A16-01700049CDC3}" dt="2021-08-05T20:08:34.145" v="2145" actId="20577"/>
          <ac:spMkLst>
            <pc:docMk/>
            <pc:sldMk cId="3478394328" sldId="317"/>
            <ac:spMk id="2" creationId="{00000000-0000-0000-0000-000000000000}"/>
          </ac:spMkLst>
        </pc:spChg>
        <pc:spChg chg="mod">
          <ac:chgData name="William Grey" userId="37b73424-c081-4fc2-b1af-363f4f3fd4f3" providerId="ADAL" clId="{E689040D-098F-4DFA-8A16-01700049CDC3}" dt="2021-08-05T21:59:07.043" v="4427" actId="20577"/>
          <ac:spMkLst>
            <pc:docMk/>
            <pc:sldMk cId="3478394328" sldId="317"/>
            <ac:spMk id="3" creationId="{00000000-0000-0000-0000-000000000000}"/>
          </ac:spMkLst>
        </pc:spChg>
        <pc:graphicFrameChg chg="mod">
          <ac:chgData name="William Grey" userId="37b73424-c081-4fc2-b1af-363f4f3fd4f3" providerId="ADAL" clId="{E689040D-098F-4DFA-8A16-01700049CDC3}" dt="2021-08-05T20:13:18.098" v="2258" actId="1076"/>
          <ac:graphicFrameMkLst>
            <pc:docMk/>
            <pc:sldMk cId="3478394328" sldId="317"/>
            <ac:graphicFrameMk id="4" creationId="{00000000-0000-0000-0000-000000000000}"/>
          </ac:graphicFrameMkLst>
        </pc:graphicFrameChg>
      </pc:sldChg>
      <pc:sldChg chg="del">
        <pc:chgData name="William Grey" userId="37b73424-c081-4fc2-b1af-363f4f3fd4f3" providerId="ADAL" clId="{E689040D-098F-4DFA-8A16-01700049CDC3}" dt="2021-08-05T19:58:06.739" v="1833" actId="2696"/>
        <pc:sldMkLst>
          <pc:docMk/>
          <pc:sldMk cId="4144338615" sldId="317"/>
        </pc:sldMkLst>
      </pc:sldChg>
      <pc:sldChg chg="del">
        <pc:chgData name="William Grey" userId="37b73424-c081-4fc2-b1af-363f4f3fd4f3" providerId="ADAL" clId="{E689040D-098F-4DFA-8A16-01700049CDC3}" dt="2021-08-05T21:10:21.657" v="4210" actId="47"/>
        <pc:sldMkLst>
          <pc:docMk/>
          <pc:sldMk cId="2564155457" sldId="318"/>
        </pc:sldMkLst>
      </pc:sldChg>
      <pc:sldChg chg="del">
        <pc:chgData name="William Grey" userId="37b73424-c081-4fc2-b1af-363f4f3fd4f3" providerId="ADAL" clId="{E689040D-098F-4DFA-8A16-01700049CDC3}" dt="2021-08-05T21:10:56.085" v="4221" actId="47"/>
        <pc:sldMkLst>
          <pc:docMk/>
          <pc:sldMk cId="2897672497" sldId="323"/>
        </pc:sldMkLst>
      </pc:sldChg>
      <pc:sldChg chg="del">
        <pc:chgData name="William Grey" userId="37b73424-c081-4fc2-b1af-363f4f3fd4f3" providerId="ADAL" clId="{E689040D-098F-4DFA-8A16-01700049CDC3}" dt="2021-08-05T21:10:58.518" v="4222" actId="47"/>
        <pc:sldMkLst>
          <pc:docMk/>
          <pc:sldMk cId="3569304413" sldId="324"/>
        </pc:sldMkLst>
      </pc:sldChg>
      <pc:sldChg chg="del">
        <pc:chgData name="William Grey" userId="37b73424-c081-4fc2-b1af-363f4f3fd4f3" providerId="ADAL" clId="{E689040D-098F-4DFA-8A16-01700049CDC3}" dt="2021-08-05T21:10:24.713" v="4214" actId="47"/>
        <pc:sldMkLst>
          <pc:docMk/>
          <pc:sldMk cId="1060155016" sldId="325"/>
        </pc:sldMkLst>
      </pc:sldChg>
      <pc:sldChg chg="del">
        <pc:chgData name="William Grey" userId="37b73424-c081-4fc2-b1af-363f4f3fd4f3" providerId="ADAL" clId="{E689040D-098F-4DFA-8A16-01700049CDC3}" dt="2021-08-05T21:10:21.165" v="4209" actId="47"/>
        <pc:sldMkLst>
          <pc:docMk/>
          <pc:sldMk cId="2282452006" sldId="326"/>
        </pc:sldMkLst>
      </pc:sldChg>
      <pc:sldChg chg="del">
        <pc:chgData name="William Grey" userId="37b73424-c081-4fc2-b1af-363f4f3fd4f3" providerId="ADAL" clId="{E689040D-098F-4DFA-8A16-01700049CDC3}" dt="2021-08-05T21:10:18.172" v="4208" actId="47"/>
        <pc:sldMkLst>
          <pc:docMk/>
          <pc:sldMk cId="3841174675" sldId="327"/>
        </pc:sldMkLst>
      </pc:sldChg>
      <pc:sldChg chg="del">
        <pc:chgData name="William Grey" userId="37b73424-c081-4fc2-b1af-363f4f3fd4f3" providerId="ADAL" clId="{E689040D-098F-4DFA-8A16-01700049CDC3}" dt="2021-08-05T21:11:05.236" v="4223" actId="47"/>
        <pc:sldMkLst>
          <pc:docMk/>
          <pc:sldMk cId="3637900532" sldId="328"/>
        </pc:sldMkLst>
      </pc:sldChg>
      <pc:sldChg chg="modSp mod">
        <pc:chgData name="William Grey" userId="37b73424-c081-4fc2-b1af-363f4f3fd4f3" providerId="ADAL" clId="{E689040D-098F-4DFA-8A16-01700049CDC3}" dt="2021-08-05T21:16:16.795" v="4384" actId="20577"/>
        <pc:sldMkLst>
          <pc:docMk/>
          <pc:sldMk cId="687266517" sldId="329"/>
        </pc:sldMkLst>
        <pc:spChg chg="mod">
          <ac:chgData name="William Grey" userId="37b73424-c081-4fc2-b1af-363f4f3fd4f3" providerId="ADAL" clId="{E689040D-098F-4DFA-8A16-01700049CDC3}" dt="2021-08-04T20:10:09.190" v="28" actId="20577"/>
          <ac:spMkLst>
            <pc:docMk/>
            <pc:sldMk cId="687266517" sldId="329"/>
            <ac:spMk id="2" creationId="{E6022B46-E1FB-414B-AC0D-D5C7802C09E4}"/>
          </ac:spMkLst>
        </pc:spChg>
        <pc:graphicFrameChg chg="mod modGraphic">
          <ac:chgData name="William Grey" userId="37b73424-c081-4fc2-b1af-363f4f3fd4f3" providerId="ADAL" clId="{E689040D-098F-4DFA-8A16-01700049CDC3}" dt="2021-08-05T21:16:16.795" v="4384" actId="20577"/>
          <ac:graphicFrameMkLst>
            <pc:docMk/>
            <pc:sldMk cId="687266517" sldId="329"/>
            <ac:graphicFrameMk id="5" creationId="{BDAFDDE9-CAB3-49F3-BCF6-A9CE226EBBFD}"/>
          </ac:graphicFrameMkLst>
        </pc:graphicFrameChg>
      </pc:sldChg>
      <pc:sldChg chg="addSp delSp modSp mod">
        <pc:chgData name="William Grey" userId="37b73424-c081-4fc2-b1af-363f4f3fd4f3" providerId="ADAL" clId="{E689040D-098F-4DFA-8A16-01700049CDC3}" dt="2021-08-05T19:18:24.932" v="822" actId="20577"/>
        <pc:sldMkLst>
          <pc:docMk/>
          <pc:sldMk cId="225449982" sldId="330"/>
        </pc:sldMkLst>
        <pc:spChg chg="mod">
          <ac:chgData name="William Grey" userId="37b73424-c081-4fc2-b1af-363f4f3fd4f3" providerId="ADAL" clId="{E689040D-098F-4DFA-8A16-01700049CDC3}" dt="2021-08-05T19:17:27.536" v="754" actId="1076"/>
          <ac:spMkLst>
            <pc:docMk/>
            <pc:sldMk cId="225449982" sldId="330"/>
            <ac:spMk id="3" creationId="{B6664017-59A7-4CBC-A214-4A9773C0DF66}"/>
          </ac:spMkLst>
        </pc:spChg>
        <pc:spChg chg="del mod">
          <ac:chgData name="William Grey" userId="37b73424-c081-4fc2-b1af-363f4f3fd4f3" providerId="ADAL" clId="{E689040D-098F-4DFA-8A16-01700049CDC3}" dt="2021-08-04T20:42:42.743" v="199" actId="478"/>
          <ac:spMkLst>
            <pc:docMk/>
            <pc:sldMk cId="225449982" sldId="330"/>
            <ac:spMk id="4" creationId="{3A07485C-81AD-4CBC-B095-728C6AF03124}"/>
          </ac:spMkLst>
        </pc:spChg>
        <pc:spChg chg="add mod">
          <ac:chgData name="William Grey" userId="37b73424-c081-4fc2-b1af-363f4f3fd4f3" providerId="ADAL" clId="{E689040D-098F-4DFA-8A16-01700049CDC3}" dt="2021-08-05T19:18:24.932" v="822" actId="20577"/>
          <ac:spMkLst>
            <pc:docMk/>
            <pc:sldMk cId="225449982" sldId="330"/>
            <ac:spMk id="4" creationId="{8E9985FF-264E-4898-A2B7-0CC7CA2263E2}"/>
          </ac:spMkLst>
        </pc:spChg>
        <pc:graphicFrameChg chg="add mod modGraphic">
          <ac:chgData name="William Grey" userId="37b73424-c081-4fc2-b1af-363f4f3fd4f3" providerId="ADAL" clId="{E689040D-098F-4DFA-8A16-01700049CDC3}" dt="2021-08-05T19:17:05.887" v="750" actId="14100"/>
          <ac:graphicFrameMkLst>
            <pc:docMk/>
            <pc:sldMk cId="225449982" sldId="330"/>
            <ac:graphicFrameMk id="5" creationId="{B6EBB8C1-6EB1-4906-86C8-7C9A89265D4D}"/>
          </ac:graphicFrameMkLst>
        </pc:graphicFrameChg>
      </pc:sldChg>
      <pc:sldChg chg="del">
        <pc:chgData name="William Grey" userId="37b73424-c081-4fc2-b1af-363f4f3fd4f3" providerId="ADAL" clId="{E689040D-098F-4DFA-8A16-01700049CDC3}" dt="2021-08-05T20:44:37.780" v="3763" actId="47"/>
        <pc:sldMkLst>
          <pc:docMk/>
          <pc:sldMk cId="867679065" sldId="331"/>
        </pc:sldMkLst>
      </pc:sldChg>
      <pc:sldChg chg="del">
        <pc:chgData name="William Grey" userId="37b73424-c081-4fc2-b1af-363f4f3fd4f3" providerId="ADAL" clId="{E689040D-098F-4DFA-8A16-01700049CDC3}" dt="2021-08-05T21:11:06.654" v="4225" actId="47"/>
        <pc:sldMkLst>
          <pc:docMk/>
          <pc:sldMk cId="3940899825" sldId="332"/>
        </pc:sldMkLst>
      </pc:sldChg>
      <pc:sldChg chg="modSp mod modAnim">
        <pc:chgData name="William Grey" userId="37b73424-c081-4fc2-b1af-363f4f3fd4f3" providerId="ADAL" clId="{E689040D-098F-4DFA-8A16-01700049CDC3}" dt="2021-08-05T20:51:32.999" v="4008"/>
        <pc:sldMkLst>
          <pc:docMk/>
          <pc:sldMk cId="4110781339" sldId="333"/>
        </pc:sldMkLst>
        <pc:spChg chg="mod">
          <ac:chgData name="William Grey" userId="37b73424-c081-4fc2-b1af-363f4f3fd4f3" providerId="ADAL" clId="{E689040D-098F-4DFA-8A16-01700049CDC3}" dt="2021-08-05T20:48:49.181" v="4005" actId="20577"/>
          <ac:spMkLst>
            <pc:docMk/>
            <pc:sldMk cId="4110781339" sldId="333"/>
            <ac:spMk id="2" creationId="{AA3FF9D2-793A-4421-85DB-B605AADAF81C}"/>
          </ac:spMkLst>
        </pc:spChg>
        <pc:spChg chg="mod">
          <ac:chgData name="William Grey" userId="37b73424-c081-4fc2-b1af-363f4f3fd4f3" providerId="ADAL" clId="{E689040D-098F-4DFA-8A16-01700049CDC3}" dt="2021-08-05T20:48:36.750" v="3990" actId="1076"/>
          <ac:spMkLst>
            <pc:docMk/>
            <pc:sldMk cId="4110781339" sldId="333"/>
            <ac:spMk id="3" creationId="{AA36AC32-3DBB-49C6-99E3-5B654C3D9564}"/>
          </ac:spMkLst>
        </pc:spChg>
      </pc:sldChg>
      <pc:sldChg chg="del">
        <pc:chgData name="William Grey" userId="37b73424-c081-4fc2-b1af-363f4f3fd4f3" providerId="ADAL" clId="{E689040D-098F-4DFA-8A16-01700049CDC3}" dt="2021-08-05T21:10:30.577" v="4216" actId="47"/>
        <pc:sldMkLst>
          <pc:docMk/>
          <pc:sldMk cId="55418698" sldId="334"/>
        </pc:sldMkLst>
      </pc:sldChg>
      <pc:sldChg chg="del">
        <pc:chgData name="William Grey" userId="37b73424-c081-4fc2-b1af-363f4f3fd4f3" providerId="ADAL" clId="{E689040D-098F-4DFA-8A16-01700049CDC3}" dt="2021-08-05T21:10:50.633" v="4219" actId="47"/>
        <pc:sldMkLst>
          <pc:docMk/>
          <pc:sldMk cId="4222059725" sldId="335"/>
        </pc:sldMkLst>
      </pc:sldChg>
      <pc:sldChg chg="del">
        <pc:chgData name="William Grey" userId="37b73424-c081-4fc2-b1af-363f4f3fd4f3" providerId="ADAL" clId="{E689040D-098F-4DFA-8A16-01700049CDC3}" dt="2021-08-05T21:10:26.650" v="4215" actId="47"/>
        <pc:sldMkLst>
          <pc:docMk/>
          <pc:sldMk cId="1029098604" sldId="336"/>
        </pc:sldMkLst>
      </pc:sldChg>
      <pc:sldChg chg="del">
        <pc:chgData name="William Grey" userId="37b73424-c081-4fc2-b1af-363f4f3fd4f3" providerId="ADAL" clId="{E689040D-098F-4DFA-8A16-01700049CDC3}" dt="2021-08-05T21:10:35.198" v="4217" actId="47"/>
        <pc:sldMkLst>
          <pc:docMk/>
          <pc:sldMk cId="171319636" sldId="337"/>
        </pc:sldMkLst>
      </pc:sldChg>
      <pc:sldChg chg="del">
        <pc:chgData name="William Grey" userId="37b73424-c081-4fc2-b1af-363f4f3fd4f3" providerId="ADAL" clId="{E689040D-098F-4DFA-8A16-01700049CDC3}" dt="2021-08-05T21:10:23.999" v="4213" actId="47"/>
        <pc:sldMkLst>
          <pc:docMk/>
          <pc:sldMk cId="3053489157" sldId="338"/>
        </pc:sldMkLst>
      </pc:sldChg>
      <pc:sldChg chg="del">
        <pc:chgData name="William Grey" userId="37b73424-c081-4fc2-b1af-363f4f3fd4f3" providerId="ADAL" clId="{E689040D-098F-4DFA-8A16-01700049CDC3}" dt="2021-08-05T21:10:23.349" v="4212" actId="47"/>
        <pc:sldMkLst>
          <pc:docMk/>
          <pc:sldMk cId="40550406" sldId="339"/>
        </pc:sldMkLst>
      </pc:sldChg>
      <pc:sldChg chg="modSp mod ord">
        <pc:chgData name="William Grey" userId="37b73424-c081-4fc2-b1af-363f4f3fd4f3" providerId="ADAL" clId="{E689040D-098F-4DFA-8A16-01700049CDC3}" dt="2021-08-05T21:19:57.928" v="4411" actId="20577"/>
        <pc:sldMkLst>
          <pc:docMk/>
          <pc:sldMk cId="507793668" sldId="340"/>
        </pc:sldMkLst>
        <pc:spChg chg="mod">
          <ac:chgData name="William Grey" userId="37b73424-c081-4fc2-b1af-363f4f3fd4f3" providerId="ADAL" clId="{E689040D-098F-4DFA-8A16-01700049CDC3}" dt="2021-08-05T20:47:18.500" v="3966" actId="20577"/>
          <ac:spMkLst>
            <pc:docMk/>
            <pc:sldMk cId="507793668" sldId="340"/>
            <ac:spMk id="2" creationId="{9DA79D91-9DE6-4AA6-B5EF-DC60AB97A60B}"/>
          </ac:spMkLst>
        </pc:spChg>
        <pc:spChg chg="mod">
          <ac:chgData name="William Grey" userId="37b73424-c081-4fc2-b1af-363f4f3fd4f3" providerId="ADAL" clId="{E689040D-098F-4DFA-8A16-01700049CDC3}" dt="2021-08-05T21:19:57.928" v="4411" actId="20577"/>
          <ac:spMkLst>
            <pc:docMk/>
            <pc:sldMk cId="507793668" sldId="340"/>
            <ac:spMk id="3" creationId="{FF87C991-618A-4DAE-B2CB-3AA002833007}"/>
          </ac:spMkLst>
        </pc:spChg>
      </pc:sldChg>
      <pc:sldChg chg="modSp new mod">
        <pc:chgData name="William Grey" userId="37b73424-c081-4fc2-b1af-363f4f3fd4f3" providerId="ADAL" clId="{E689040D-098F-4DFA-8A16-01700049CDC3}" dt="2021-08-04T20:11:27.008" v="98" actId="12"/>
        <pc:sldMkLst>
          <pc:docMk/>
          <pc:sldMk cId="3205390021" sldId="341"/>
        </pc:sldMkLst>
        <pc:spChg chg="mod">
          <ac:chgData name="William Grey" userId="37b73424-c081-4fc2-b1af-363f4f3fd4f3" providerId="ADAL" clId="{E689040D-098F-4DFA-8A16-01700049CDC3}" dt="2021-08-04T20:11:06.699" v="96" actId="20577"/>
          <ac:spMkLst>
            <pc:docMk/>
            <pc:sldMk cId="3205390021" sldId="341"/>
            <ac:spMk id="2" creationId="{6210CECE-74C6-4957-8F79-2027C3B254CC}"/>
          </ac:spMkLst>
        </pc:spChg>
        <pc:spChg chg="mod">
          <ac:chgData name="William Grey" userId="37b73424-c081-4fc2-b1af-363f4f3fd4f3" providerId="ADAL" clId="{E689040D-098F-4DFA-8A16-01700049CDC3}" dt="2021-08-04T20:11:27.008" v="98" actId="12"/>
          <ac:spMkLst>
            <pc:docMk/>
            <pc:sldMk cId="3205390021" sldId="341"/>
            <ac:spMk id="3" creationId="{ECA9CF3B-D870-4064-8452-A143274B239E}"/>
          </ac:spMkLst>
        </pc:spChg>
      </pc:sldChg>
      <pc:sldChg chg="add del">
        <pc:chgData name="William Grey" userId="37b73424-c081-4fc2-b1af-363f4f3fd4f3" providerId="ADAL" clId="{E689040D-098F-4DFA-8A16-01700049CDC3}" dt="2021-08-04T20:10:53.060" v="65" actId="47"/>
        <pc:sldMkLst>
          <pc:docMk/>
          <pc:sldMk cId="3698001992" sldId="341"/>
        </pc:sldMkLst>
      </pc:sldChg>
      <pc:sldChg chg="add del">
        <pc:chgData name="William Grey" userId="37b73424-c081-4fc2-b1af-363f4f3fd4f3" providerId="ADAL" clId="{E689040D-098F-4DFA-8A16-01700049CDC3}" dt="2021-08-05T21:11:05.641" v="4224" actId="47"/>
        <pc:sldMkLst>
          <pc:docMk/>
          <pc:sldMk cId="2559252557" sldId="342"/>
        </pc:sldMkLst>
      </pc:sldChg>
      <pc:sldChg chg="addSp delSp modSp add mod">
        <pc:chgData name="William Grey" userId="37b73424-c081-4fc2-b1af-363f4f3fd4f3" providerId="ADAL" clId="{E689040D-098F-4DFA-8A16-01700049CDC3}" dt="2021-08-05T20:43:38.025" v="3762" actId="20577"/>
        <pc:sldMkLst>
          <pc:docMk/>
          <pc:sldMk cId="2637842155" sldId="343"/>
        </pc:sldMkLst>
        <pc:spChg chg="mod">
          <ac:chgData name="William Grey" userId="37b73424-c081-4fc2-b1af-363f4f3fd4f3" providerId="ADAL" clId="{E689040D-098F-4DFA-8A16-01700049CDC3}" dt="2021-08-05T20:15:07.585" v="2346" actId="20577"/>
          <ac:spMkLst>
            <pc:docMk/>
            <pc:sldMk cId="2637842155" sldId="343"/>
            <ac:spMk id="2" creationId="{1A8C8302-4E6E-4A70-A4EB-1C734D01EA35}"/>
          </ac:spMkLst>
        </pc:spChg>
        <pc:spChg chg="del mod">
          <ac:chgData name="William Grey" userId="37b73424-c081-4fc2-b1af-363f4f3fd4f3" providerId="ADAL" clId="{E689040D-098F-4DFA-8A16-01700049CDC3}" dt="2021-08-05T20:15:21.706" v="2348" actId="478"/>
          <ac:spMkLst>
            <pc:docMk/>
            <pc:sldMk cId="2637842155" sldId="343"/>
            <ac:spMk id="3" creationId="{B6664017-59A7-4CBC-A214-4A9773C0DF66}"/>
          </ac:spMkLst>
        </pc:spChg>
        <pc:spChg chg="mod">
          <ac:chgData name="William Grey" userId="37b73424-c081-4fc2-b1af-363f4f3fd4f3" providerId="ADAL" clId="{E689040D-098F-4DFA-8A16-01700049CDC3}" dt="2021-08-05T20:43:38.025" v="3762" actId="20577"/>
          <ac:spMkLst>
            <pc:docMk/>
            <pc:sldMk cId="2637842155" sldId="343"/>
            <ac:spMk id="4" creationId="{3A07485C-81AD-4CBC-B095-728C6AF03124}"/>
          </ac:spMkLst>
        </pc:spChg>
        <pc:spChg chg="add del mod">
          <ac:chgData name="William Grey" userId="37b73424-c081-4fc2-b1af-363f4f3fd4f3" providerId="ADAL" clId="{E689040D-098F-4DFA-8A16-01700049CDC3}" dt="2021-08-05T20:15:23.955" v="2349" actId="478"/>
          <ac:spMkLst>
            <pc:docMk/>
            <pc:sldMk cId="2637842155" sldId="343"/>
            <ac:spMk id="6" creationId="{6E8F8D11-DFDC-45DD-8FE8-9325E72D571C}"/>
          </ac:spMkLst>
        </pc:spChg>
      </pc:sldChg>
      <pc:sldChg chg="addSp delSp modSp add del mod">
        <pc:chgData name="William Grey" userId="37b73424-c081-4fc2-b1af-363f4f3fd4f3" providerId="ADAL" clId="{E689040D-098F-4DFA-8A16-01700049CDC3}" dt="2021-08-05T19:49:24.325" v="1602" actId="47"/>
        <pc:sldMkLst>
          <pc:docMk/>
          <pc:sldMk cId="3126074995" sldId="344"/>
        </pc:sldMkLst>
        <pc:spChg chg="del">
          <ac:chgData name="William Grey" userId="37b73424-c081-4fc2-b1af-363f4f3fd4f3" providerId="ADAL" clId="{E689040D-098F-4DFA-8A16-01700049CDC3}" dt="2021-08-04T22:05:02.617" v="389" actId="478"/>
          <ac:spMkLst>
            <pc:docMk/>
            <pc:sldMk cId="3126074995" sldId="344"/>
            <ac:spMk id="3" creationId="{B6664017-59A7-4CBC-A214-4A9773C0DF66}"/>
          </ac:spMkLst>
        </pc:spChg>
        <pc:spChg chg="add del mod">
          <ac:chgData name="William Grey" userId="37b73424-c081-4fc2-b1af-363f4f3fd4f3" providerId="ADAL" clId="{E689040D-098F-4DFA-8A16-01700049CDC3}" dt="2021-08-04T22:05:06.018" v="390" actId="478"/>
          <ac:spMkLst>
            <pc:docMk/>
            <pc:sldMk cId="3126074995" sldId="344"/>
            <ac:spMk id="6" creationId="{40065079-38B5-4194-98EC-B11DB8B3DE0E}"/>
          </ac:spMkLst>
        </pc:spChg>
        <pc:spChg chg="add mod ord">
          <ac:chgData name="William Grey" userId="37b73424-c081-4fc2-b1af-363f4f3fd4f3" providerId="ADAL" clId="{E689040D-098F-4DFA-8A16-01700049CDC3}" dt="2021-08-04T22:07:59.320" v="410" actId="2085"/>
          <ac:spMkLst>
            <pc:docMk/>
            <pc:sldMk cId="3126074995" sldId="344"/>
            <ac:spMk id="7" creationId="{6EEB34B5-171D-4A15-9B19-861DD0CB4744}"/>
          </ac:spMkLst>
        </pc:spChg>
        <pc:graphicFrameChg chg="mod modGraphic">
          <ac:chgData name="William Grey" userId="37b73424-c081-4fc2-b1af-363f4f3fd4f3" providerId="ADAL" clId="{E689040D-098F-4DFA-8A16-01700049CDC3}" dt="2021-08-04T22:08:07.108" v="411" actId="1076"/>
          <ac:graphicFrameMkLst>
            <pc:docMk/>
            <pc:sldMk cId="3126074995" sldId="344"/>
            <ac:graphicFrameMk id="5" creationId="{B6EBB8C1-6EB1-4906-86C8-7C9A89265D4D}"/>
          </ac:graphicFrameMkLst>
        </pc:graphicFrameChg>
      </pc:sldChg>
      <pc:sldChg chg="addSp delSp modSp add mod">
        <pc:chgData name="William Grey" userId="37b73424-c081-4fc2-b1af-363f4f3fd4f3" providerId="ADAL" clId="{E689040D-098F-4DFA-8A16-01700049CDC3}" dt="2021-08-05T19:28:54.631" v="1056" actId="20577"/>
        <pc:sldMkLst>
          <pc:docMk/>
          <pc:sldMk cId="3838481045" sldId="345"/>
        </pc:sldMkLst>
        <pc:spChg chg="mod">
          <ac:chgData name="William Grey" userId="37b73424-c081-4fc2-b1af-363f4f3fd4f3" providerId="ADAL" clId="{E689040D-098F-4DFA-8A16-01700049CDC3}" dt="2021-08-05T19:24:24.807" v="913" actId="20577"/>
          <ac:spMkLst>
            <pc:docMk/>
            <pc:sldMk cId="3838481045" sldId="345"/>
            <ac:spMk id="2" creationId="{1A8C8302-4E6E-4A70-A4EB-1C734D01EA35}"/>
          </ac:spMkLst>
        </pc:spChg>
        <pc:spChg chg="mod">
          <ac:chgData name="William Grey" userId="37b73424-c081-4fc2-b1af-363f4f3fd4f3" providerId="ADAL" clId="{E689040D-098F-4DFA-8A16-01700049CDC3}" dt="2021-08-04T22:08:52.512" v="416" actId="1076"/>
          <ac:spMkLst>
            <pc:docMk/>
            <pc:sldMk cId="3838481045" sldId="345"/>
            <ac:spMk id="7" creationId="{6EEB34B5-171D-4A15-9B19-861DD0CB4744}"/>
          </ac:spMkLst>
        </pc:spChg>
        <pc:spChg chg="add del mod">
          <ac:chgData name="William Grey" userId="37b73424-c081-4fc2-b1af-363f4f3fd4f3" providerId="ADAL" clId="{E689040D-098F-4DFA-8A16-01700049CDC3}" dt="2021-08-04T22:11:55.790" v="458" actId="478"/>
          <ac:spMkLst>
            <pc:docMk/>
            <pc:sldMk cId="3838481045" sldId="345"/>
            <ac:spMk id="9" creationId="{779277A5-3346-48D9-86D2-722E1A7156D5}"/>
          </ac:spMkLst>
        </pc:spChg>
        <pc:spChg chg="add mod">
          <ac:chgData name="William Grey" userId="37b73424-c081-4fc2-b1af-363f4f3fd4f3" providerId="ADAL" clId="{E689040D-098F-4DFA-8A16-01700049CDC3}" dt="2021-08-05T19:28:54.631" v="1056" actId="20577"/>
          <ac:spMkLst>
            <pc:docMk/>
            <pc:sldMk cId="3838481045" sldId="345"/>
            <ac:spMk id="9" creationId="{FDE06136-40CD-4C63-A638-142FBCA2C81E}"/>
          </ac:spMkLst>
        </pc:spChg>
        <pc:spChg chg="add mod">
          <ac:chgData name="William Grey" userId="37b73424-c081-4fc2-b1af-363f4f3fd4f3" providerId="ADAL" clId="{E689040D-098F-4DFA-8A16-01700049CDC3}" dt="2021-08-05T19:26:02.729" v="925" actId="1076"/>
          <ac:spMkLst>
            <pc:docMk/>
            <pc:sldMk cId="3838481045" sldId="345"/>
            <ac:spMk id="10" creationId="{E28A4DAA-4946-454E-A1AB-54B3AEB06DCB}"/>
          </ac:spMkLst>
        </pc:spChg>
        <pc:graphicFrameChg chg="add del">
          <ac:chgData name="William Grey" userId="37b73424-c081-4fc2-b1af-363f4f3fd4f3" providerId="ADAL" clId="{E689040D-098F-4DFA-8A16-01700049CDC3}" dt="2021-08-04T22:09:52.661" v="425" actId="3680"/>
          <ac:graphicFrameMkLst>
            <pc:docMk/>
            <pc:sldMk cId="3838481045" sldId="345"/>
            <ac:graphicFrameMk id="3" creationId="{2942E392-46F4-4282-8CE9-150DEBCD1ABD}"/>
          </ac:graphicFrameMkLst>
        </pc:graphicFrameChg>
        <pc:graphicFrameChg chg="mod">
          <ac:chgData name="William Grey" userId="37b73424-c081-4fc2-b1af-363f4f3fd4f3" providerId="ADAL" clId="{E689040D-098F-4DFA-8A16-01700049CDC3}" dt="2021-08-04T22:08:45.130" v="415" actId="1076"/>
          <ac:graphicFrameMkLst>
            <pc:docMk/>
            <pc:sldMk cId="3838481045" sldId="345"/>
            <ac:graphicFrameMk id="5" creationId="{B6EBB8C1-6EB1-4906-86C8-7C9A89265D4D}"/>
          </ac:graphicFrameMkLst>
        </pc:graphicFrameChg>
        <pc:graphicFrameChg chg="add del mod modGraphic">
          <ac:chgData name="William Grey" userId="37b73424-c081-4fc2-b1af-363f4f3fd4f3" providerId="ADAL" clId="{E689040D-098F-4DFA-8A16-01700049CDC3}" dt="2021-08-05T19:19:50.844" v="841" actId="478"/>
          <ac:graphicFrameMkLst>
            <pc:docMk/>
            <pc:sldMk cId="3838481045" sldId="345"/>
            <ac:graphicFrameMk id="6" creationId="{EF3C49F6-D123-4D73-BE06-6792BD4A0BD9}"/>
          </ac:graphicFrameMkLst>
        </pc:graphicFrameChg>
        <pc:graphicFrameChg chg="add mod">
          <ac:chgData name="William Grey" userId="37b73424-c081-4fc2-b1af-363f4f3fd4f3" providerId="ADAL" clId="{E689040D-098F-4DFA-8A16-01700049CDC3}" dt="2021-08-05T19:26:07.230" v="926" actId="1076"/>
          <ac:graphicFrameMkLst>
            <pc:docMk/>
            <pc:sldMk cId="3838481045" sldId="345"/>
            <ac:graphicFrameMk id="8" creationId="{4320EB0B-1894-41E1-93DD-8652C4F663F0}"/>
          </ac:graphicFrameMkLst>
        </pc:graphicFrameChg>
        <pc:graphicFrameChg chg="add del">
          <ac:chgData name="William Grey" userId="37b73424-c081-4fc2-b1af-363f4f3fd4f3" providerId="ADAL" clId="{E689040D-098F-4DFA-8A16-01700049CDC3}" dt="2021-08-04T22:17:18.973" v="511"/>
          <ac:graphicFrameMkLst>
            <pc:docMk/>
            <pc:sldMk cId="3838481045" sldId="345"/>
            <ac:graphicFrameMk id="11" creationId="{F6FA7559-9EAD-4DB4-87FE-73B0FF32A1E1}"/>
          </ac:graphicFrameMkLst>
        </pc:graphicFrameChg>
      </pc:sldChg>
      <pc:sldChg chg="addSp delSp modSp add mod">
        <pc:chgData name="William Grey" userId="37b73424-c081-4fc2-b1af-363f4f3fd4f3" providerId="ADAL" clId="{E689040D-098F-4DFA-8A16-01700049CDC3}" dt="2021-08-05T19:30:23.758" v="1075" actId="1076"/>
        <pc:sldMkLst>
          <pc:docMk/>
          <pc:sldMk cId="1268593712" sldId="346"/>
        </pc:sldMkLst>
        <pc:spChg chg="mod">
          <ac:chgData name="William Grey" userId="37b73424-c081-4fc2-b1af-363f4f3fd4f3" providerId="ADAL" clId="{E689040D-098F-4DFA-8A16-01700049CDC3}" dt="2021-08-05T19:29:41.249" v="1070"/>
          <ac:spMkLst>
            <pc:docMk/>
            <pc:sldMk cId="1268593712" sldId="346"/>
            <ac:spMk id="2" creationId="{1A8C8302-4E6E-4A70-A4EB-1C734D01EA35}"/>
          </ac:spMkLst>
        </pc:spChg>
        <pc:spChg chg="add mod">
          <ac:chgData name="William Grey" userId="37b73424-c081-4fc2-b1af-363f4f3fd4f3" providerId="ADAL" clId="{E689040D-098F-4DFA-8A16-01700049CDC3}" dt="2021-08-05T19:30:23.758" v="1075" actId="1076"/>
          <ac:spMkLst>
            <pc:docMk/>
            <pc:sldMk cId="1268593712" sldId="346"/>
            <ac:spMk id="3" creationId="{6E18C089-D5D8-4FDD-A298-46E6E9330298}"/>
          </ac:spMkLst>
        </pc:spChg>
        <pc:spChg chg="mod">
          <ac:chgData name="William Grey" userId="37b73424-c081-4fc2-b1af-363f4f3fd4f3" providerId="ADAL" clId="{E689040D-098F-4DFA-8A16-01700049CDC3}" dt="2021-08-04T22:17:38.374" v="513" actId="1076"/>
          <ac:spMkLst>
            <pc:docMk/>
            <pc:sldMk cId="1268593712" sldId="346"/>
            <ac:spMk id="7" creationId="{6EEB34B5-171D-4A15-9B19-861DD0CB4744}"/>
          </ac:spMkLst>
        </pc:spChg>
        <pc:spChg chg="add mod">
          <ac:chgData name="William Grey" userId="37b73424-c081-4fc2-b1af-363f4f3fd4f3" providerId="ADAL" clId="{E689040D-098F-4DFA-8A16-01700049CDC3}" dt="2021-08-05T19:29:28.953" v="1069" actId="20577"/>
          <ac:spMkLst>
            <pc:docMk/>
            <pc:sldMk cId="1268593712" sldId="346"/>
            <ac:spMk id="8" creationId="{51EF5558-025F-457E-9459-7F9330C884AD}"/>
          </ac:spMkLst>
        </pc:spChg>
        <pc:spChg chg="del">
          <ac:chgData name="William Grey" userId="37b73424-c081-4fc2-b1af-363f4f3fd4f3" providerId="ADAL" clId="{E689040D-098F-4DFA-8A16-01700049CDC3}" dt="2021-08-05T19:29:20.997" v="1057" actId="478"/>
          <ac:spMkLst>
            <pc:docMk/>
            <pc:sldMk cId="1268593712" sldId="346"/>
            <ac:spMk id="10" creationId="{E28A4DAA-4946-454E-A1AB-54B3AEB06DCB}"/>
          </ac:spMkLst>
        </pc:spChg>
        <pc:graphicFrameChg chg="del mod modGraphic">
          <ac:chgData name="William Grey" userId="37b73424-c081-4fc2-b1af-363f4f3fd4f3" providerId="ADAL" clId="{E689040D-098F-4DFA-8A16-01700049CDC3}" dt="2021-08-05T19:19:31.080" v="839" actId="21"/>
          <ac:graphicFrameMkLst>
            <pc:docMk/>
            <pc:sldMk cId="1268593712" sldId="346"/>
            <ac:graphicFrameMk id="6" creationId="{EF3C49F6-D123-4D73-BE06-6792BD4A0BD9}"/>
          </ac:graphicFrameMkLst>
        </pc:graphicFrameChg>
      </pc:sldChg>
      <pc:sldChg chg="addSp modSp add del mod">
        <pc:chgData name="William Grey" userId="37b73424-c081-4fc2-b1af-363f4f3fd4f3" providerId="ADAL" clId="{E689040D-098F-4DFA-8A16-01700049CDC3}" dt="2021-08-05T19:49:19.783" v="1600" actId="47"/>
        <pc:sldMkLst>
          <pc:docMk/>
          <pc:sldMk cId="3005024591" sldId="347"/>
        </pc:sldMkLst>
        <pc:spChg chg="mod">
          <ac:chgData name="William Grey" userId="37b73424-c081-4fc2-b1af-363f4f3fd4f3" providerId="ADAL" clId="{E689040D-098F-4DFA-8A16-01700049CDC3}" dt="2021-08-05T19:32:04.459" v="1154" actId="20577"/>
          <ac:spMkLst>
            <pc:docMk/>
            <pc:sldMk cId="3005024591" sldId="347"/>
            <ac:spMk id="2" creationId="{1A8C8302-4E6E-4A70-A4EB-1C734D01EA35}"/>
          </ac:spMkLst>
        </pc:spChg>
        <pc:spChg chg="mod">
          <ac:chgData name="William Grey" userId="37b73424-c081-4fc2-b1af-363f4f3fd4f3" providerId="ADAL" clId="{E689040D-098F-4DFA-8A16-01700049CDC3}" dt="2021-08-04T22:24:27.098" v="641" actId="1076"/>
          <ac:spMkLst>
            <pc:docMk/>
            <pc:sldMk cId="3005024591" sldId="347"/>
            <ac:spMk id="3" creationId="{6E18C089-D5D8-4FDD-A298-46E6E9330298}"/>
          </ac:spMkLst>
        </pc:spChg>
        <pc:spChg chg="mod">
          <ac:chgData name="William Grey" userId="37b73424-c081-4fc2-b1af-363f4f3fd4f3" providerId="ADAL" clId="{E689040D-098F-4DFA-8A16-01700049CDC3}" dt="2021-08-05T19:32:21.583" v="1155" actId="1076"/>
          <ac:spMkLst>
            <pc:docMk/>
            <pc:sldMk cId="3005024591" sldId="347"/>
            <ac:spMk id="7" creationId="{6EEB34B5-171D-4A15-9B19-861DD0CB4744}"/>
          </ac:spMkLst>
        </pc:spChg>
        <pc:spChg chg="add mod">
          <ac:chgData name="William Grey" userId="37b73424-c081-4fc2-b1af-363f4f3fd4f3" providerId="ADAL" clId="{E689040D-098F-4DFA-8A16-01700049CDC3}" dt="2021-08-04T22:25:34.801" v="651" actId="20577"/>
          <ac:spMkLst>
            <pc:docMk/>
            <pc:sldMk cId="3005024591" sldId="347"/>
            <ac:spMk id="8" creationId="{B78084DB-F36E-4EDF-BBF2-1C674048EC9E}"/>
          </ac:spMkLst>
        </pc:spChg>
        <pc:spChg chg="mod">
          <ac:chgData name="William Grey" userId="37b73424-c081-4fc2-b1af-363f4f3fd4f3" providerId="ADAL" clId="{E689040D-098F-4DFA-8A16-01700049CDC3}" dt="2021-08-04T22:24:23.170" v="640" actId="1076"/>
          <ac:spMkLst>
            <pc:docMk/>
            <pc:sldMk cId="3005024591" sldId="347"/>
            <ac:spMk id="10" creationId="{E28A4DAA-4946-454E-A1AB-54B3AEB06DCB}"/>
          </ac:spMkLst>
        </pc:spChg>
        <pc:graphicFrameChg chg="mod">
          <ac:chgData name="William Grey" userId="37b73424-c081-4fc2-b1af-363f4f3fd4f3" providerId="ADAL" clId="{E689040D-098F-4DFA-8A16-01700049CDC3}" dt="2021-08-04T22:24:18.285" v="639" actId="1076"/>
          <ac:graphicFrameMkLst>
            <pc:docMk/>
            <pc:sldMk cId="3005024591" sldId="347"/>
            <ac:graphicFrameMk id="6" creationId="{EF3C49F6-D123-4D73-BE06-6792BD4A0BD9}"/>
          </ac:graphicFrameMkLst>
        </pc:graphicFrameChg>
      </pc:sldChg>
      <pc:sldChg chg="addSp modSp add del mod ord">
        <pc:chgData name="William Grey" userId="37b73424-c081-4fc2-b1af-363f4f3fd4f3" providerId="ADAL" clId="{E689040D-098F-4DFA-8A16-01700049CDC3}" dt="2021-08-05T19:35:13.493" v="1251" actId="47"/>
        <pc:sldMkLst>
          <pc:docMk/>
          <pc:sldMk cId="1964846473" sldId="348"/>
        </pc:sldMkLst>
        <pc:spChg chg="add mod">
          <ac:chgData name="William Grey" userId="37b73424-c081-4fc2-b1af-363f4f3fd4f3" providerId="ADAL" clId="{E689040D-098F-4DFA-8A16-01700049CDC3}" dt="2021-08-04T22:28:28.502" v="746" actId="20577"/>
          <ac:spMkLst>
            <pc:docMk/>
            <pc:sldMk cId="1964846473" sldId="348"/>
            <ac:spMk id="4" creationId="{8EEFACC0-BFA0-4F19-9CA7-E2C11B120C56}"/>
          </ac:spMkLst>
        </pc:spChg>
        <pc:spChg chg="mod">
          <ac:chgData name="William Grey" userId="37b73424-c081-4fc2-b1af-363f4f3fd4f3" providerId="ADAL" clId="{E689040D-098F-4DFA-8A16-01700049CDC3}" dt="2021-08-04T22:26:18.809" v="653" actId="1076"/>
          <ac:spMkLst>
            <pc:docMk/>
            <pc:sldMk cId="1964846473" sldId="348"/>
            <ac:spMk id="7" creationId="{6EEB34B5-171D-4A15-9B19-861DD0CB4744}"/>
          </ac:spMkLst>
        </pc:spChg>
        <pc:graphicFrameChg chg="modGraphic">
          <ac:chgData name="William Grey" userId="37b73424-c081-4fc2-b1af-363f4f3fd4f3" providerId="ADAL" clId="{E689040D-098F-4DFA-8A16-01700049CDC3}" dt="2021-08-04T22:28:42.017" v="747" actId="207"/>
          <ac:graphicFrameMkLst>
            <pc:docMk/>
            <pc:sldMk cId="1964846473" sldId="348"/>
            <ac:graphicFrameMk id="6" creationId="{EF3C49F6-D123-4D73-BE06-6792BD4A0BD9}"/>
          </ac:graphicFrameMkLst>
        </pc:graphicFrameChg>
      </pc:sldChg>
      <pc:sldChg chg="add del">
        <pc:chgData name="William Grey" userId="37b73424-c081-4fc2-b1af-363f4f3fd4f3" providerId="ADAL" clId="{E689040D-098F-4DFA-8A16-01700049CDC3}" dt="2021-08-05T19:49:22.502" v="1601" actId="47"/>
        <pc:sldMkLst>
          <pc:docMk/>
          <pc:sldMk cId="1228333096" sldId="349"/>
        </pc:sldMkLst>
      </pc:sldChg>
      <pc:sldChg chg="addSp delSp modSp add mod">
        <pc:chgData name="William Grey" userId="37b73424-c081-4fc2-b1af-363f4f3fd4f3" providerId="ADAL" clId="{E689040D-098F-4DFA-8A16-01700049CDC3}" dt="2021-08-05T19:37:30.224" v="1324"/>
        <pc:sldMkLst>
          <pc:docMk/>
          <pc:sldMk cId="2320733649" sldId="350"/>
        </pc:sldMkLst>
        <pc:spChg chg="del">
          <ac:chgData name="William Grey" userId="37b73424-c081-4fc2-b1af-363f4f3fd4f3" providerId="ADAL" clId="{E689040D-098F-4DFA-8A16-01700049CDC3}" dt="2021-08-05T19:31:22.039" v="1136" actId="478"/>
          <ac:spMkLst>
            <pc:docMk/>
            <pc:sldMk cId="2320733649" sldId="350"/>
            <ac:spMk id="3" creationId="{6E18C089-D5D8-4FDD-A298-46E6E9330298}"/>
          </ac:spMkLst>
        </pc:spChg>
        <pc:spChg chg="mod">
          <ac:chgData name="William Grey" userId="37b73424-c081-4fc2-b1af-363f4f3fd4f3" providerId="ADAL" clId="{E689040D-098F-4DFA-8A16-01700049CDC3}" dt="2021-08-05T19:32:59.774" v="1160" actId="14100"/>
          <ac:spMkLst>
            <pc:docMk/>
            <pc:sldMk cId="2320733649" sldId="350"/>
            <ac:spMk id="7" creationId="{6EEB34B5-171D-4A15-9B19-861DD0CB4744}"/>
          </ac:spMkLst>
        </pc:spChg>
        <pc:spChg chg="mod">
          <ac:chgData name="William Grey" userId="37b73424-c081-4fc2-b1af-363f4f3fd4f3" providerId="ADAL" clId="{E689040D-098F-4DFA-8A16-01700049CDC3}" dt="2021-08-05T19:31:39.389" v="1138" actId="1076"/>
          <ac:spMkLst>
            <pc:docMk/>
            <pc:sldMk cId="2320733649" sldId="350"/>
            <ac:spMk id="8" creationId="{51EF5558-025F-457E-9459-7F9330C884AD}"/>
          </ac:spMkLst>
        </pc:spChg>
        <pc:spChg chg="add mod ord">
          <ac:chgData name="William Grey" userId="37b73424-c081-4fc2-b1af-363f4f3fd4f3" providerId="ADAL" clId="{E689040D-098F-4DFA-8A16-01700049CDC3}" dt="2021-08-05T19:32:45.937" v="1158" actId="167"/>
          <ac:spMkLst>
            <pc:docMk/>
            <pc:sldMk cId="2320733649" sldId="350"/>
            <ac:spMk id="9" creationId="{9B577EC2-C820-42CE-A619-E5C1EC462E00}"/>
          </ac:spMkLst>
        </pc:spChg>
        <pc:spChg chg="add del mod">
          <ac:chgData name="William Grey" userId="37b73424-c081-4fc2-b1af-363f4f3fd4f3" providerId="ADAL" clId="{E689040D-098F-4DFA-8A16-01700049CDC3}" dt="2021-08-05T19:37:30.224" v="1324"/>
          <ac:spMkLst>
            <pc:docMk/>
            <pc:sldMk cId="2320733649" sldId="350"/>
            <ac:spMk id="10" creationId="{93C0769D-CD1D-4C1C-A09D-EC37B12CAA80}"/>
          </ac:spMkLst>
        </pc:spChg>
      </pc:sldChg>
      <pc:sldChg chg="addSp delSp modSp add mod">
        <pc:chgData name="William Grey" userId="37b73424-c081-4fc2-b1af-363f4f3fd4f3" providerId="ADAL" clId="{E689040D-098F-4DFA-8A16-01700049CDC3}" dt="2021-08-05T19:35:23.365" v="1253" actId="20577"/>
        <pc:sldMkLst>
          <pc:docMk/>
          <pc:sldMk cId="3124973632" sldId="351"/>
        </pc:sldMkLst>
        <pc:spChg chg="mod">
          <ac:chgData name="William Grey" userId="37b73424-c081-4fc2-b1af-363f4f3fd4f3" providerId="ADAL" clId="{E689040D-098F-4DFA-8A16-01700049CDC3}" dt="2021-08-05T19:35:23.365" v="1253" actId="20577"/>
          <ac:spMkLst>
            <pc:docMk/>
            <pc:sldMk cId="3124973632" sldId="351"/>
            <ac:spMk id="3" creationId="{6E18C089-D5D8-4FDD-A298-46E6E9330298}"/>
          </ac:spMkLst>
        </pc:spChg>
        <pc:spChg chg="mod">
          <ac:chgData name="William Grey" userId="37b73424-c081-4fc2-b1af-363f4f3fd4f3" providerId="ADAL" clId="{E689040D-098F-4DFA-8A16-01700049CDC3}" dt="2021-08-05T19:34:39.420" v="1247" actId="1076"/>
          <ac:spMkLst>
            <pc:docMk/>
            <pc:sldMk cId="3124973632" sldId="351"/>
            <ac:spMk id="7" creationId="{6EEB34B5-171D-4A15-9B19-861DD0CB4744}"/>
          </ac:spMkLst>
        </pc:spChg>
        <pc:spChg chg="mod">
          <ac:chgData name="William Grey" userId="37b73424-c081-4fc2-b1af-363f4f3fd4f3" providerId="ADAL" clId="{E689040D-098F-4DFA-8A16-01700049CDC3}" dt="2021-08-05T19:33:44.787" v="1189" actId="20577"/>
          <ac:spMkLst>
            <pc:docMk/>
            <pc:sldMk cId="3124973632" sldId="351"/>
            <ac:spMk id="8" creationId="{51EF5558-025F-457E-9459-7F9330C884AD}"/>
          </ac:spMkLst>
        </pc:spChg>
        <pc:spChg chg="add del mod">
          <ac:chgData name="William Grey" userId="37b73424-c081-4fc2-b1af-363f4f3fd4f3" providerId="ADAL" clId="{E689040D-098F-4DFA-8A16-01700049CDC3}" dt="2021-08-05T19:34:32.371" v="1246" actId="478"/>
          <ac:spMkLst>
            <pc:docMk/>
            <pc:sldMk cId="3124973632" sldId="351"/>
            <ac:spMk id="9" creationId="{67086B7F-885F-4883-A3F1-CA5150D96AFE}"/>
          </ac:spMkLst>
        </pc:spChg>
      </pc:sldChg>
      <pc:sldChg chg="addSp delSp modSp add mod">
        <pc:chgData name="William Grey" userId="37b73424-c081-4fc2-b1af-363f4f3fd4f3" providerId="ADAL" clId="{E689040D-098F-4DFA-8A16-01700049CDC3}" dt="2021-08-05T19:36:46.090" v="1318" actId="20577"/>
        <pc:sldMkLst>
          <pc:docMk/>
          <pc:sldMk cId="2147064065" sldId="352"/>
        </pc:sldMkLst>
        <pc:spChg chg="mod">
          <ac:chgData name="William Grey" userId="37b73424-c081-4fc2-b1af-363f4f3fd4f3" providerId="ADAL" clId="{E689040D-098F-4DFA-8A16-01700049CDC3}" dt="2021-08-05T19:36:46.090" v="1318" actId="20577"/>
          <ac:spMkLst>
            <pc:docMk/>
            <pc:sldMk cId="2147064065" sldId="352"/>
            <ac:spMk id="3" creationId="{6E18C089-D5D8-4FDD-A298-46E6E9330298}"/>
          </ac:spMkLst>
        </pc:spChg>
        <pc:spChg chg="mod">
          <ac:chgData name="William Grey" userId="37b73424-c081-4fc2-b1af-363f4f3fd4f3" providerId="ADAL" clId="{E689040D-098F-4DFA-8A16-01700049CDC3}" dt="2021-08-05T19:35:50.839" v="1258" actId="1076"/>
          <ac:spMkLst>
            <pc:docMk/>
            <pc:sldMk cId="2147064065" sldId="352"/>
            <ac:spMk id="7" creationId="{6EEB34B5-171D-4A15-9B19-861DD0CB4744}"/>
          </ac:spMkLst>
        </pc:spChg>
        <pc:spChg chg="mod">
          <ac:chgData name="William Grey" userId="37b73424-c081-4fc2-b1af-363f4f3fd4f3" providerId="ADAL" clId="{E689040D-098F-4DFA-8A16-01700049CDC3}" dt="2021-08-05T19:36:19.375" v="1302" actId="1076"/>
          <ac:spMkLst>
            <pc:docMk/>
            <pc:sldMk cId="2147064065" sldId="352"/>
            <ac:spMk id="8" creationId="{51EF5558-025F-457E-9459-7F9330C884AD}"/>
          </ac:spMkLst>
        </pc:spChg>
        <pc:spChg chg="add del mod">
          <ac:chgData name="William Grey" userId="37b73424-c081-4fc2-b1af-363f4f3fd4f3" providerId="ADAL" clId="{E689040D-098F-4DFA-8A16-01700049CDC3}" dt="2021-08-05T19:35:42.112" v="1257" actId="478"/>
          <ac:spMkLst>
            <pc:docMk/>
            <pc:sldMk cId="2147064065" sldId="352"/>
            <ac:spMk id="9" creationId="{43571A7D-21B4-44B8-9B66-7FC90C486929}"/>
          </ac:spMkLst>
        </pc:spChg>
      </pc:sldChg>
      <pc:sldChg chg="addSp delSp modSp add mod">
        <pc:chgData name="William Grey" userId="37b73424-c081-4fc2-b1af-363f4f3fd4f3" providerId="ADAL" clId="{E689040D-098F-4DFA-8A16-01700049CDC3}" dt="2021-08-05T19:49:10.140" v="1599" actId="20577"/>
        <pc:sldMkLst>
          <pc:docMk/>
          <pc:sldMk cId="230768581" sldId="353"/>
        </pc:sldMkLst>
        <pc:spChg chg="del mod">
          <ac:chgData name="William Grey" userId="37b73424-c081-4fc2-b1af-363f4f3fd4f3" providerId="ADAL" clId="{E689040D-098F-4DFA-8A16-01700049CDC3}" dt="2021-08-05T19:48:12.094" v="1524"/>
          <ac:spMkLst>
            <pc:docMk/>
            <pc:sldMk cId="230768581" sldId="353"/>
            <ac:spMk id="3" creationId="{6E18C089-D5D8-4FDD-A298-46E6E9330298}"/>
          </ac:spMkLst>
        </pc:spChg>
        <pc:spChg chg="add del mod">
          <ac:chgData name="William Grey" userId="37b73424-c081-4fc2-b1af-363f4f3fd4f3" providerId="ADAL" clId="{E689040D-098F-4DFA-8A16-01700049CDC3}" dt="2021-08-05T19:38:44.432" v="1370"/>
          <ac:spMkLst>
            <pc:docMk/>
            <pc:sldMk cId="230768581" sldId="353"/>
            <ac:spMk id="4" creationId="{C563279F-BF46-4C9C-91E7-E3D63C616B8E}"/>
          </ac:spMkLst>
        </pc:spChg>
        <pc:spChg chg="mod">
          <ac:chgData name="William Grey" userId="37b73424-c081-4fc2-b1af-363f4f3fd4f3" providerId="ADAL" clId="{E689040D-098F-4DFA-8A16-01700049CDC3}" dt="2021-08-05T19:37:02.936" v="1320" actId="1076"/>
          <ac:spMkLst>
            <pc:docMk/>
            <pc:sldMk cId="230768581" sldId="353"/>
            <ac:spMk id="7" creationId="{6EEB34B5-171D-4A15-9B19-861DD0CB4744}"/>
          </ac:spMkLst>
        </pc:spChg>
        <pc:spChg chg="mod">
          <ac:chgData name="William Grey" userId="37b73424-c081-4fc2-b1af-363f4f3fd4f3" providerId="ADAL" clId="{E689040D-098F-4DFA-8A16-01700049CDC3}" dt="2021-08-05T19:49:10.140" v="1599" actId="20577"/>
          <ac:spMkLst>
            <pc:docMk/>
            <pc:sldMk cId="230768581" sldId="353"/>
            <ac:spMk id="8" creationId="{51EF5558-025F-457E-9459-7F9330C884AD}"/>
          </ac:spMkLst>
        </pc:spChg>
        <pc:spChg chg="add del mod">
          <ac:chgData name="William Grey" userId="37b73424-c081-4fc2-b1af-363f4f3fd4f3" providerId="ADAL" clId="{E689040D-098F-4DFA-8A16-01700049CDC3}" dt="2021-08-05T19:43:05.423" v="1438" actId="478"/>
          <ac:spMkLst>
            <pc:docMk/>
            <pc:sldMk cId="230768581" sldId="353"/>
            <ac:spMk id="9" creationId="{76FF968C-8A9F-4A47-89B1-BA31C4FE10FE}"/>
          </ac:spMkLst>
        </pc:spChg>
        <pc:graphicFrameChg chg="add del mod modGraphic">
          <ac:chgData name="William Grey" userId="37b73424-c081-4fc2-b1af-363f4f3fd4f3" providerId="ADAL" clId="{E689040D-098F-4DFA-8A16-01700049CDC3}" dt="2021-08-05T19:46:40.492" v="1467" actId="478"/>
          <ac:graphicFrameMkLst>
            <pc:docMk/>
            <pc:sldMk cId="230768581" sldId="353"/>
            <ac:graphicFrameMk id="6" creationId="{2373562F-19BB-4459-9946-DFFF877AD20B}"/>
          </ac:graphicFrameMkLst>
        </pc:graphicFrameChg>
        <pc:graphicFrameChg chg="add mod modGraphic">
          <ac:chgData name="William Grey" userId="37b73424-c081-4fc2-b1af-363f4f3fd4f3" providerId="ADAL" clId="{E689040D-098F-4DFA-8A16-01700049CDC3}" dt="2021-08-05T19:48:18.017" v="1527" actId="1037"/>
          <ac:graphicFrameMkLst>
            <pc:docMk/>
            <pc:sldMk cId="230768581" sldId="353"/>
            <ac:graphicFrameMk id="11" creationId="{F7C8A8DE-FE35-42D3-9830-0AB07085DFEC}"/>
          </ac:graphicFrameMkLst>
        </pc:graphicFrameChg>
      </pc:sldChg>
      <pc:sldChg chg="modSp add mod">
        <pc:chgData name="William Grey" userId="37b73424-c081-4fc2-b1af-363f4f3fd4f3" providerId="ADAL" clId="{E689040D-098F-4DFA-8A16-01700049CDC3}" dt="2021-08-05T19:49:45.442" v="1605" actId="20577"/>
        <pc:sldMkLst>
          <pc:docMk/>
          <pc:sldMk cId="2948488128" sldId="354"/>
        </pc:sldMkLst>
        <pc:spChg chg="mod">
          <ac:chgData name="William Grey" userId="37b73424-c081-4fc2-b1af-363f4f3fd4f3" providerId="ADAL" clId="{E689040D-098F-4DFA-8A16-01700049CDC3}" dt="2021-08-05T19:49:45.442" v="1605" actId="20577"/>
          <ac:spMkLst>
            <pc:docMk/>
            <pc:sldMk cId="2948488128" sldId="354"/>
            <ac:spMk id="3" creationId="{6E18C089-D5D8-4FDD-A298-46E6E9330298}"/>
          </ac:spMkLst>
        </pc:spChg>
      </pc:sldChg>
      <pc:sldChg chg="modSp add mod">
        <pc:chgData name="William Grey" userId="37b73424-c081-4fc2-b1af-363f4f3fd4f3" providerId="ADAL" clId="{E689040D-098F-4DFA-8A16-01700049CDC3}" dt="2021-08-05T19:50:53.686" v="1624" actId="20577"/>
        <pc:sldMkLst>
          <pc:docMk/>
          <pc:sldMk cId="595016288" sldId="355"/>
        </pc:sldMkLst>
        <pc:spChg chg="mod">
          <ac:chgData name="William Grey" userId="37b73424-c081-4fc2-b1af-363f4f3fd4f3" providerId="ADAL" clId="{E689040D-098F-4DFA-8A16-01700049CDC3}" dt="2021-08-05T19:50:53.686" v="1624" actId="20577"/>
          <ac:spMkLst>
            <pc:docMk/>
            <pc:sldMk cId="595016288" sldId="355"/>
            <ac:spMk id="8" creationId="{51EF5558-025F-457E-9459-7F9330C884AD}"/>
          </ac:spMkLst>
        </pc:spChg>
        <pc:graphicFrameChg chg="mod modGraphic">
          <ac:chgData name="William Grey" userId="37b73424-c081-4fc2-b1af-363f4f3fd4f3" providerId="ADAL" clId="{E689040D-098F-4DFA-8A16-01700049CDC3}" dt="2021-08-05T19:50:47.194" v="1622" actId="207"/>
          <ac:graphicFrameMkLst>
            <pc:docMk/>
            <pc:sldMk cId="595016288" sldId="355"/>
            <ac:graphicFrameMk id="11" creationId="{F7C8A8DE-FE35-42D3-9830-0AB07085DFEC}"/>
          </ac:graphicFrameMkLst>
        </pc:graphicFrameChg>
      </pc:sldChg>
      <pc:sldChg chg="modSp add mod">
        <pc:chgData name="William Grey" userId="37b73424-c081-4fc2-b1af-363f4f3fd4f3" providerId="ADAL" clId="{E689040D-098F-4DFA-8A16-01700049CDC3}" dt="2021-08-05T19:51:25.478" v="1629" actId="20577"/>
        <pc:sldMkLst>
          <pc:docMk/>
          <pc:sldMk cId="1138313029" sldId="356"/>
        </pc:sldMkLst>
        <pc:spChg chg="mod">
          <ac:chgData name="William Grey" userId="37b73424-c081-4fc2-b1af-363f4f3fd4f3" providerId="ADAL" clId="{E689040D-098F-4DFA-8A16-01700049CDC3}" dt="2021-08-05T19:51:25.478" v="1629" actId="20577"/>
          <ac:spMkLst>
            <pc:docMk/>
            <pc:sldMk cId="1138313029" sldId="356"/>
            <ac:spMk id="3" creationId="{6E18C089-D5D8-4FDD-A298-46E6E9330298}"/>
          </ac:spMkLst>
        </pc:spChg>
      </pc:sldChg>
      <pc:sldChg chg="modSp add mod">
        <pc:chgData name="William Grey" userId="37b73424-c081-4fc2-b1af-363f4f3fd4f3" providerId="ADAL" clId="{E689040D-098F-4DFA-8A16-01700049CDC3}" dt="2021-08-05T19:52:24.246" v="1650" actId="207"/>
        <pc:sldMkLst>
          <pc:docMk/>
          <pc:sldMk cId="3083992445" sldId="357"/>
        </pc:sldMkLst>
        <pc:spChg chg="mod">
          <ac:chgData name="William Grey" userId="37b73424-c081-4fc2-b1af-363f4f3fd4f3" providerId="ADAL" clId="{E689040D-098F-4DFA-8A16-01700049CDC3}" dt="2021-08-05T19:52:12.485" v="1647" actId="20577"/>
          <ac:spMkLst>
            <pc:docMk/>
            <pc:sldMk cId="3083992445" sldId="357"/>
            <ac:spMk id="8" creationId="{51EF5558-025F-457E-9459-7F9330C884AD}"/>
          </ac:spMkLst>
        </pc:spChg>
        <pc:graphicFrameChg chg="mod modGraphic">
          <ac:chgData name="William Grey" userId="37b73424-c081-4fc2-b1af-363f4f3fd4f3" providerId="ADAL" clId="{E689040D-098F-4DFA-8A16-01700049CDC3}" dt="2021-08-05T19:52:24.246" v="1650" actId="207"/>
          <ac:graphicFrameMkLst>
            <pc:docMk/>
            <pc:sldMk cId="3083992445" sldId="357"/>
            <ac:graphicFrameMk id="11" creationId="{F7C8A8DE-FE35-42D3-9830-0AB07085DFEC}"/>
          </ac:graphicFrameMkLst>
        </pc:graphicFrameChg>
      </pc:sldChg>
      <pc:sldChg chg="modSp add mod">
        <pc:chgData name="William Grey" userId="37b73424-c081-4fc2-b1af-363f4f3fd4f3" providerId="ADAL" clId="{E689040D-098F-4DFA-8A16-01700049CDC3}" dt="2021-08-05T19:51:35.270" v="1631" actId="20577"/>
        <pc:sldMkLst>
          <pc:docMk/>
          <pc:sldMk cId="1622986791" sldId="358"/>
        </pc:sldMkLst>
        <pc:spChg chg="mod">
          <ac:chgData name="William Grey" userId="37b73424-c081-4fc2-b1af-363f4f3fd4f3" providerId="ADAL" clId="{E689040D-098F-4DFA-8A16-01700049CDC3}" dt="2021-08-05T19:51:35.270" v="1631" actId="20577"/>
          <ac:spMkLst>
            <pc:docMk/>
            <pc:sldMk cId="1622986791" sldId="358"/>
            <ac:spMk id="3" creationId="{6E18C089-D5D8-4FDD-A298-46E6E9330298}"/>
          </ac:spMkLst>
        </pc:spChg>
      </pc:sldChg>
      <pc:sldChg chg="modSp add mod">
        <pc:chgData name="William Grey" userId="37b73424-c081-4fc2-b1af-363f4f3fd4f3" providerId="ADAL" clId="{E689040D-098F-4DFA-8A16-01700049CDC3}" dt="2021-08-05T19:53:13.239" v="1661"/>
        <pc:sldMkLst>
          <pc:docMk/>
          <pc:sldMk cId="3023727044" sldId="359"/>
        </pc:sldMkLst>
        <pc:spChg chg="mod">
          <ac:chgData name="William Grey" userId="37b73424-c081-4fc2-b1af-363f4f3fd4f3" providerId="ADAL" clId="{E689040D-098F-4DFA-8A16-01700049CDC3}" dt="2021-08-05T19:53:01.361" v="1659" actId="20577"/>
          <ac:spMkLst>
            <pc:docMk/>
            <pc:sldMk cId="3023727044" sldId="359"/>
            <ac:spMk id="8" creationId="{51EF5558-025F-457E-9459-7F9330C884AD}"/>
          </ac:spMkLst>
        </pc:spChg>
        <pc:graphicFrameChg chg="mod modGraphic">
          <ac:chgData name="William Grey" userId="37b73424-c081-4fc2-b1af-363f4f3fd4f3" providerId="ADAL" clId="{E689040D-098F-4DFA-8A16-01700049CDC3}" dt="2021-08-05T19:53:13.239" v="1661"/>
          <ac:graphicFrameMkLst>
            <pc:docMk/>
            <pc:sldMk cId="3023727044" sldId="359"/>
            <ac:graphicFrameMk id="11" creationId="{F7C8A8DE-FE35-42D3-9830-0AB07085DFEC}"/>
          </ac:graphicFrameMkLst>
        </pc:graphicFrameChg>
      </pc:sldChg>
      <pc:sldChg chg="modSp add mod">
        <pc:chgData name="William Grey" userId="37b73424-c081-4fc2-b1af-363f4f3fd4f3" providerId="ADAL" clId="{E689040D-098F-4DFA-8A16-01700049CDC3}" dt="2021-08-05T19:51:41.606" v="1633" actId="20577"/>
        <pc:sldMkLst>
          <pc:docMk/>
          <pc:sldMk cId="1490393218" sldId="360"/>
        </pc:sldMkLst>
        <pc:spChg chg="mod">
          <ac:chgData name="William Grey" userId="37b73424-c081-4fc2-b1af-363f4f3fd4f3" providerId="ADAL" clId="{E689040D-098F-4DFA-8A16-01700049CDC3}" dt="2021-08-05T19:51:41.606" v="1633" actId="20577"/>
          <ac:spMkLst>
            <pc:docMk/>
            <pc:sldMk cId="1490393218" sldId="360"/>
            <ac:spMk id="3" creationId="{6E18C089-D5D8-4FDD-A298-46E6E9330298}"/>
          </ac:spMkLst>
        </pc:spChg>
      </pc:sldChg>
      <pc:sldChg chg="modSp add mod">
        <pc:chgData name="William Grey" userId="37b73424-c081-4fc2-b1af-363f4f3fd4f3" providerId="ADAL" clId="{E689040D-098F-4DFA-8A16-01700049CDC3}" dt="2021-08-05T19:54:38.985" v="1682" actId="20577"/>
        <pc:sldMkLst>
          <pc:docMk/>
          <pc:sldMk cId="3173691992" sldId="361"/>
        </pc:sldMkLst>
        <pc:spChg chg="mod">
          <ac:chgData name="William Grey" userId="37b73424-c081-4fc2-b1af-363f4f3fd4f3" providerId="ADAL" clId="{E689040D-098F-4DFA-8A16-01700049CDC3}" dt="2021-08-05T19:54:38.985" v="1682" actId="20577"/>
          <ac:spMkLst>
            <pc:docMk/>
            <pc:sldMk cId="3173691992" sldId="361"/>
            <ac:spMk id="8" creationId="{51EF5558-025F-457E-9459-7F9330C884AD}"/>
          </ac:spMkLst>
        </pc:spChg>
        <pc:graphicFrameChg chg="mod modGraphic">
          <ac:chgData name="William Grey" userId="37b73424-c081-4fc2-b1af-363f4f3fd4f3" providerId="ADAL" clId="{E689040D-098F-4DFA-8A16-01700049CDC3}" dt="2021-08-05T19:54:14.331" v="1677" actId="113"/>
          <ac:graphicFrameMkLst>
            <pc:docMk/>
            <pc:sldMk cId="3173691992" sldId="361"/>
            <ac:graphicFrameMk id="11" creationId="{F7C8A8DE-FE35-42D3-9830-0AB07085DFEC}"/>
          </ac:graphicFrameMkLst>
        </pc:graphicFrameChg>
      </pc:sldChg>
      <pc:sldChg chg="delSp modSp add mod">
        <pc:chgData name="William Grey" userId="37b73424-c081-4fc2-b1af-363f4f3fd4f3" providerId="ADAL" clId="{E689040D-098F-4DFA-8A16-01700049CDC3}" dt="2021-08-05T19:55:44.681" v="1729" actId="478"/>
        <pc:sldMkLst>
          <pc:docMk/>
          <pc:sldMk cId="2435046332" sldId="362"/>
        </pc:sldMkLst>
        <pc:spChg chg="mod">
          <ac:chgData name="William Grey" userId="37b73424-c081-4fc2-b1af-363f4f3fd4f3" providerId="ADAL" clId="{E689040D-098F-4DFA-8A16-01700049CDC3}" dt="2021-08-05T19:55:29.397" v="1725" actId="1076"/>
          <ac:spMkLst>
            <pc:docMk/>
            <pc:sldMk cId="2435046332" sldId="362"/>
            <ac:spMk id="7" creationId="{6EEB34B5-171D-4A15-9B19-861DD0CB4744}"/>
          </ac:spMkLst>
        </pc:spChg>
        <pc:spChg chg="mod">
          <ac:chgData name="William Grey" userId="37b73424-c081-4fc2-b1af-363f4f3fd4f3" providerId="ADAL" clId="{E689040D-098F-4DFA-8A16-01700049CDC3}" dt="2021-08-05T19:55:33.113" v="1727" actId="20577"/>
          <ac:spMkLst>
            <pc:docMk/>
            <pc:sldMk cId="2435046332" sldId="362"/>
            <ac:spMk id="8" creationId="{51EF5558-025F-457E-9459-7F9330C884AD}"/>
          </ac:spMkLst>
        </pc:spChg>
        <pc:graphicFrameChg chg="del mod">
          <ac:chgData name="William Grey" userId="37b73424-c081-4fc2-b1af-363f4f3fd4f3" providerId="ADAL" clId="{E689040D-098F-4DFA-8A16-01700049CDC3}" dt="2021-08-05T19:55:44.681" v="1729" actId="478"/>
          <ac:graphicFrameMkLst>
            <pc:docMk/>
            <pc:sldMk cId="2435046332" sldId="362"/>
            <ac:graphicFrameMk id="11" creationId="{F7C8A8DE-FE35-42D3-9830-0AB07085DFEC}"/>
          </ac:graphicFrameMkLst>
        </pc:graphicFrameChg>
      </pc:sldChg>
      <pc:sldChg chg="modSp add mod">
        <pc:chgData name="William Grey" userId="37b73424-c081-4fc2-b1af-363f4f3fd4f3" providerId="ADAL" clId="{E689040D-098F-4DFA-8A16-01700049CDC3}" dt="2021-08-05T19:57:00.044" v="1752" actId="20577"/>
        <pc:sldMkLst>
          <pc:docMk/>
          <pc:sldMk cId="4111813759" sldId="363"/>
        </pc:sldMkLst>
        <pc:spChg chg="mod">
          <ac:chgData name="William Grey" userId="37b73424-c081-4fc2-b1af-363f4f3fd4f3" providerId="ADAL" clId="{E689040D-098F-4DFA-8A16-01700049CDC3}" dt="2021-08-05T19:56:15.068" v="1731" actId="1076"/>
          <ac:spMkLst>
            <pc:docMk/>
            <pc:sldMk cId="4111813759" sldId="363"/>
            <ac:spMk id="7" creationId="{6EEB34B5-171D-4A15-9B19-861DD0CB4744}"/>
          </ac:spMkLst>
        </pc:spChg>
        <pc:spChg chg="mod">
          <ac:chgData name="William Grey" userId="37b73424-c081-4fc2-b1af-363f4f3fd4f3" providerId="ADAL" clId="{E689040D-098F-4DFA-8A16-01700049CDC3}" dt="2021-08-05T19:57:00.044" v="1752" actId="20577"/>
          <ac:spMkLst>
            <pc:docMk/>
            <pc:sldMk cId="4111813759" sldId="363"/>
            <ac:spMk id="8" creationId="{51EF5558-025F-457E-9459-7F9330C884AD}"/>
          </ac:spMkLst>
        </pc:spChg>
      </pc:sldChg>
      <pc:sldChg chg="modSp add mod">
        <pc:chgData name="William Grey" userId="37b73424-c081-4fc2-b1af-363f4f3fd4f3" providerId="ADAL" clId="{E689040D-098F-4DFA-8A16-01700049CDC3}" dt="2021-08-05T19:57:45.718" v="1832" actId="2711"/>
        <pc:sldMkLst>
          <pc:docMk/>
          <pc:sldMk cId="2405906219" sldId="364"/>
        </pc:sldMkLst>
        <pc:spChg chg="mod">
          <ac:chgData name="William Grey" userId="37b73424-c081-4fc2-b1af-363f4f3fd4f3" providerId="ADAL" clId="{E689040D-098F-4DFA-8A16-01700049CDC3}" dt="2021-08-05T19:56:54.584" v="1751" actId="20577"/>
          <ac:spMkLst>
            <pc:docMk/>
            <pc:sldMk cId="2405906219" sldId="364"/>
            <ac:spMk id="2" creationId="{1A8C8302-4E6E-4A70-A4EB-1C734D01EA35}"/>
          </ac:spMkLst>
        </pc:spChg>
        <pc:spChg chg="mod">
          <ac:chgData name="William Grey" userId="37b73424-c081-4fc2-b1af-363f4f3fd4f3" providerId="ADAL" clId="{E689040D-098F-4DFA-8A16-01700049CDC3}" dt="2021-08-05T19:57:07.855" v="1753" actId="1076"/>
          <ac:spMkLst>
            <pc:docMk/>
            <pc:sldMk cId="2405906219" sldId="364"/>
            <ac:spMk id="7" creationId="{6EEB34B5-171D-4A15-9B19-861DD0CB4744}"/>
          </ac:spMkLst>
        </pc:spChg>
        <pc:spChg chg="mod">
          <ac:chgData name="William Grey" userId="37b73424-c081-4fc2-b1af-363f4f3fd4f3" providerId="ADAL" clId="{E689040D-098F-4DFA-8A16-01700049CDC3}" dt="2021-08-05T19:57:45.718" v="1832" actId="2711"/>
          <ac:spMkLst>
            <pc:docMk/>
            <pc:sldMk cId="2405906219" sldId="364"/>
            <ac:spMk id="8" creationId="{51EF5558-025F-457E-9459-7F9330C884AD}"/>
          </ac:spMkLst>
        </pc:spChg>
      </pc:sldChg>
      <pc:sldChg chg="modSp add mod">
        <pc:chgData name="William Grey" userId="37b73424-c081-4fc2-b1af-363f4f3fd4f3" providerId="ADAL" clId="{E689040D-098F-4DFA-8A16-01700049CDC3}" dt="2021-08-05T20:11:40.243" v="2247" actId="20577"/>
        <pc:sldMkLst>
          <pc:docMk/>
          <pc:sldMk cId="1597591856" sldId="365"/>
        </pc:sldMkLst>
        <pc:spChg chg="mod">
          <ac:chgData name="William Grey" userId="37b73424-c081-4fc2-b1af-363f4f3fd4f3" providerId="ADAL" clId="{E689040D-098F-4DFA-8A16-01700049CDC3}" dt="2021-08-05T19:59:53.318" v="1955" actId="20577"/>
          <ac:spMkLst>
            <pc:docMk/>
            <pc:sldMk cId="1597591856" sldId="365"/>
            <ac:spMk id="2" creationId="{00000000-0000-0000-0000-000000000000}"/>
          </ac:spMkLst>
        </pc:spChg>
        <pc:spChg chg="mod">
          <ac:chgData name="William Grey" userId="37b73424-c081-4fc2-b1af-363f4f3fd4f3" providerId="ADAL" clId="{E689040D-098F-4DFA-8A16-01700049CDC3}" dt="2021-08-05T20:11:40.243" v="2247" actId="20577"/>
          <ac:spMkLst>
            <pc:docMk/>
            <pc:sldMk cId="1597591856" sldId="365"/>
            <ac:spMk id="3" creationId="{00000000-0000-0000-0000-000000000000}"/>
          </ac:spMkLst>
        </pc:spChg>
      </pc:sldChg>
      <pc:sldChg chg="addSp delSp modSp add mod">
        <pc:chgData name="William Grey" userId="37b73424-c081-4fc2-b1af-363f4f3fd4f3" providerId="ADAL" clId="{E689040D-098F-4DFA-8A16-01700049CDC3}" dt="2021-08-05T20:56:25.609" v="4174" actId="478"/>
        <pc:sldMkLst>
          <pc:docMk/>
          <pc:sldMk cId="1367496394" sldId="366"/>
        </pc:sldMkLst>
        <pc:spChg chg="mod">
          <ac:chgData name="William Grey" userId="37b73424-c081-4fc2-b1af-363f4f3fd4f3" providerId="ADAL" clId="{E689040D-098F-4DFA-8A16-01700049CDC3}" dt="2021-08-05T20:52:23.548" v="4024" actId="20577"/>
          <ac:spMkLst>
            <pc:docMk/>
            <pc:sldMk cId="1367496394" sldId="366"/>
            <ac:spMk id="2" creationId="{1A8C8302-4E6E-4A70-A4EB-1C734D01EA35}"/>
          </ac:spMkLst>
        </pc:spChg>
        <pc:spChg chg="del">
          <ac:chgData name="William Grey" userId="37b73424-c081-4fc2-b1af-363f4f3fd4f3" providerId="ADAL" clId="{E689040D-098F-4DFA-8A16-01700049CDC3}" dt="2021-08-05T20:53:50.099" v="4062" actId="478"/>
          <ac:spMkLst>
            <pc:docMk/>
            <pc:sldMk cId="1367496394" sldId="366"/>
            <ac:spMk id="3" creationId="{B6664017-59A7-4CBC-A214-4A9773C0DF66}"/>
          </ac:spMkLst>
        </pc:spChg>
        <pc:spChg chg="del mod">
          <ac:chgData name="William Grey" userId="37b73424-c081-4fc2-b1af-363f4f3fd4f3" providerId="ADAL" clId="{E689040D-098F-4DFA-8A16-01700049CDC3}" dt="2021-08-05T20:56:25.609" v="4174" actId="478"/>
          <ac:spMkLst>
            <pc:docMk/>
            <pc:sldMk cId="1367496394" sldId="366"/>
            <ac:spMk id="4" creationId="{8E9985FF-264E-4898-A2B7-0CC7CA2263E2}"/>
          </ac:spMkLst>
        </pc:spChg>
        <pc:spChg chg="add del mod">
          <ac:chgData name="William Grey" userId="37b73424-c081-4fc2-b1af-363f4f3fd4f3" providerId="ADAL" clId="{E689040D-098F-4DFA-8A16-01700049CDC3}" dt="2021-08-05T20:53:55.850" v="4064" actId="478"/>
          <ac:spMkLst>
            <pc:docMk/>
            <pc:sldMk cId="1367496394" sldId="366"/>
            <ac:spMk id="7" creationId="{9ADF23A8-D1B6-4DB5-B456-E7E9047093AD}"/>
          </ac:spMkLst>
        </pc:spChg>
        <pc:graphicFrameChg chg="modGraphic">
          <ac:chgData name="William Grey" userId="37b73424-c081-4fc2-b1af-363f4f3fd4f3" providerId="ADAL" clId="{E689040D-098F-4DFA-8A16-01700049CDC3}" dt="2021-08-05T20:55:05.066" v="4132" actId="313"/>
          <ac:graphicFrameMkLst>
            <pc:docMk/>
            <pc:sldMk cId="1367496394" sldId="366"/>
            <ac:graphicFrameMk id="5" creationId="{B6EBB8C1-6EB1-4906-86C8-7C9A89265D4D}"/>
          </ac:graphicFrameMkLst>
        </pc:graphicFrameChg>
        <pc:graphicFrameChg chg="add mod modGraphic">
          <ac:chgData name="William Grey" userId="37b73424-c081-4fc2-b1af-363f4f3fd4f3" providerId="ADAL" clId="{E689040D-098F-4DFA-8A16-01700049CDC3}" dt="2021-08-05T20:56:15.405" v="4172" actId="20577"/>
          <ac:graphicFrameMkLst>
            <pc:docMk/>
            <pc:sldMk cId="1367496394" sldId="366"/>
            <ac:graphicFrameMk id="8" creationId="{9248149E-25C5-430A-BC43-C16D377A1080}"/>
          </ac:graphicFrameMkLst>
        </pc:graphicFrameChg>
      </pc:sldChg>
      <pc:sldChg chg="modSp add mod">
        <pc:chgData name="William Grey" userId="37b73424-c081-4fc2-b1af-363f4f3fd4f3" providerId="ADAL" clId="{E689040D-098F-4DFA-8A16-01700049CDC3}" dt="2021-08-05T20:57:27.549" v="4207" actId="20577"/>
        <pc:sldMkLst>
          <pc:docMk/>
          <pc:sldMk cId="3513790116" sldId="367"/>
        </pc:sldMkLst>
        <pc:spChg chg="mod">
          <ac:chgData name="William Grey" userId="37b73424-c081-4fc2-b1af-363f4f3fd4f3" providerId="ADAL" clId="{E689040D-098F-4DFA-8A16-01700049CDC3}" dt="2021-08-05T20:57:27.549" v="4207" actId="20577"/>
          <ac:spMkLst>
            <pc:docMk/>
            <pc:sldMk cId="3513790116" sldId="367"/>
            <ac:spMk id="2" creationId="{1A8C8302-4E6E-4A70-A4EB-1C734D01EA35}"/>
          </ac:spMkLst>
        </pc:spChg>
        <pc:graphicFrameChg chg="modGraphic">
          <ac:chgData name="William Grey" userId="37b73424-c081-4fc2-b1af-363f4f3fd4f3" providerId="ADAL" clId="{E689040D-098F-4DFA-8A16-01700049CDC3}" dt="2021-08-05T20:57:19.350" v="4196" actId="20577"/>
          <ac:graphicFrameMkLst>
            <pc:docMk/>
            <pc:sldMk cId="3513790116" sldId="367"/>
            <ac:graphicFrameMk id="8" creationId="{9248149E-25C5-430A-BC43-C16D377A1080}"/>
          </ac:graphicFrameMkLst>
        </pc:graphicFrameChg>
      </pc:sldChg>
      <pc:sldChg chg="modSp add mod">
        <pc:chgData name="William Grey" userId="37b73424-c081-4fc2-b1af-363f4f3fd4f3" providerId="ADAL" clId="{E689040D-098F-4DFA-8A16-01700049CDC3}" dt="2021-08-05T21:16:52.418" v="4407" actId="20577"/>
        <pc:sldMkLst>
          <pc:docMk/>
          <pc:sldMk cId="2207473827" sldId="368"/>
        </pc:sldMkLst>
        <pc:graphicFrameChg chg="mod modGraphic">
          <ac:chgData name="William Grey" userId="37b73424-c081-4fc2-b1af-363f4f3fd4f3" providerId="ADAL" clId="{E689040D-098F-4DFA-8A16-01700049CDC3}" dt="2021-08-05T21:16:52.418" v="4407" actId="20577"/>
          <ac:graphicFrameMkLst>
            <pc:docMk/>
            <pc:sldMk cId="2207473827" sldId="368"/>
            <ac:graphicFrameMk id="5" creationId="{BDAFDDE9-CAB3-49F3-BCF6-A9CE226EBBFD}"/>
          </ac:graphicFrameMkLst>
        </pc:graphicFrameChg>
      </pc:sldChg>
      <pc:sldChg chg="modSp add mod">
        <pc:chgData name="William Grey" userId="37b73424-c081-4fc2-b1af-363f4f3fd4f3" providerId="ADAL" clId="{E689040D-098F-4DFA-8A16-01700049CDC3}" dt="2021-08-05T22:00:09.273" v="4437" actId="207"/>
        <pc:sldMkLst>
          <pc:docMk/>
          <pc:sldMk cId="1178414984" sldId="369"/>
        </pc:sldMkLst>
        <pc:spChg chg="mod">
          <ac:chgData name="William Grey" userId="37b73424-c081-4fc2-b1af-363f4f3fd4f3" providerId="ADAL" clId="{E689040D-098F-4DFA-8A16-01700049CDC3}" dt="2021-08-05T21:59:40.763" v="4434" actId="27636"/>
          <ac:spMkLst>
            <pc:docMk/>
            <pc:sldMk cId="1178414984" sldId="369"/>
            <ac:spMk id="3" creationId="{00000000-0000-0000-0000-000000000000}"/>
          </ac:spMkLst>
        </pc:spChg>
        <pc:graphicFrameChg chg="mod modGraphic">
          <ac:chgData name="William Grey" userId="37b73424-c081-4fc2-b1af-363f4f3fd4f3" providerId="ADAL" clId="{E689040D-098F-4DFA-8A16-01700049CDC3}" dt="2021-08-05T22:00:09.273" v="4437" actId="207"/>
          <ac:graphicFrameMkLst>
            <pc:docMk/>
            <pc:sldMk cId="1178414984" sldId="369"/>
            <ac:graphicFrameMk id="4" creationId="{00000000-0000-0000-0000-000000000000}"/>
          </ac:graphicFrameMkLst>
        </pc:graphicFrameChg>
      </pc:sldChg>
      <pc:sldChg chg="modSp add mod">
        <pc:chgData name="William Grey" userId="37b73424-c081-4fc2-b1af-363f4f3fd4f3" providerId="ADAL" clId="{E689040D-098F-4DFA-8A16-01700049CDC3}" dt="2021-08-05T22:04:02.557" v="4556" actId="20577"/>
        <pc:sldMkLst>
          <pc:docMk/>
          <pc:sldMk cId="1368506618" sldId="370"/>
        </pc:sldMkLst>
        <pc:spChg chg="mod">
          <ac:chgData name="William Grey" userId="37b73424-c081-4fc2-b1af-363f4f3fd4f3" providerId="ADAL" clId="{E689040D-098F-4DFA-8A16-01700049CDC3}" dt="2021-08-05T22:04:02.557" v="4556" actId="20577"/>
          <ac:spMkLst>
            <pc:docMk/>
            <pc:sldMk cId="1368506618" sldId="370"/>
            <ac:spMk id="3" creationId="{00000000-0000-0000-0000-000000000000}"/>
          </ac:spMkLst>
        </pc:spChg>
        <pc:graphicFrameChg chg="mod modGraphic">
          <ac:chgData name="William Grey" userId="37b73424-c081-4fc2-b1af-363f4f3fd4f3" providerId="ADAL" clId="{E689040D-098F-4DFA-8A16-01700049CDC3}" dt="2021-08-05T22:03:47.370" v="4542"/>
          <ac:graphicFrameMkLst>
            <pc:docMk/>
            <pc:sldMk cId="1368506618" sldId="370"/>
            <ac:graphicFrameMk id="4" creationId="{00000000-0000-0000-0000-000000000000}"/>
          </ac:graphicFrameMkLst>
        </pc:graphicFrameChg>
      </pc:sldChg>
      <pc:sldChg chg="modSp add mod">
        <pc:chgData name="William Grey" userId="37b73424-c081-4fc2-b1af-363f4f3fd4f3" providerId="ADAL" clId="{E689040D-098F-4DFA-8A16-01700049CDC3}" dt="2021-08-05T22:04:25.652" v="4560" actId="20577"/>
        <pc:sldMkLst>
          <pc:docMk/>
          <pc:sldMk cId="3039241531" sldId="371"/>
        </pc:sldMkLst>
        <pc:spChg chg="mod">
          <ac:chgData name="William Grey" userId="37b73424-c081-4fc2-b1af-363f4f3fd4f3" providerId="ADAL" clId="{E689040D-098F-4DFA-8A16-01700049CDC3}" dt="2021-08-05T22:04:25.652" v="4560" actId="20577"/>
          <ac:spMkLst>
            <pc:docMk/>
            <pc:sldMk cId="3039241531" sldId="371"/>
            <ac:spMk id="3" creationId="{00000000-0000-0000-0000-000000000000}"/>
          </ac:spMkLst>
        </pc:spChg>
        <pc:graphicFrameChg chg="mod">
          <ac:chgData name="William Grey" userId="37b73424-c081-4fc2-b1af-363f4f3fd4f3" providerId="ADAL" clId="{E689040D-098F-4DFA-8A16-01700049CDC3}" dt="2021-08-05T22:02:49.385" v="4519"/>
          <ac:graphicFrameMkLst>
            <pc:docMk/>
            <pc:sldMk cId="3039241531" sldId="371"/>
            <ac:graphicFrameMk id="4" creationId="{00000000-0000-0000-0000-000000000000}"/>
          </ac:graphicFrameMkLst>
        </pc:graphicFrameChg>
      </pc:sldChg>
      <pc:sldChg chg="modSp add mod">
        <pc:chgData name="William Grey" userId="37b73424-c081-4fc2-b1af-363f4f3fd4f3" providerId="ADAL" clId="{E689040D-098F-4DFA-8A16-01700049CDC3}" dt="2021-08-05T22:04:47.902" v="4568" actId="12"/>
        <pc:sldMkLst>
          <pc:docMk/>
          <pc:sldMk cId="1826133174" sldId="372"/>
        </pc:sldMkLst>
        <pc:spChg chg="mod">
          <ac:chgData name="William Grey" userId="37b73424-c081-4fc2-b1af-363f4f3fd4f3" providerId="ADAL" clId="{E689040D-098F-4DFA-8A16-01700049CDC3}" dt="2021-08-05T22:04:47.902" v="4568" actId="12"/>
          <ac:spMkLst>
            <pc:docMk/>
            <pc:sldMk cId="1826133174" sldId="372"/>
            <ac:spMk id="3" creationId="{00000000-0000-0000-0000-000000000000}"/>
          </ac:spMkLst>
        </pc:spChg>
        <pc:graphicFrameChg chg="mod modGraphic">
          <ac:chgData name="William Grey" userId="37b73424-c081-4fc2-b1af-363f4f3fd4f3" providerId="ADAL" clId="{E689040D-098F-4DFA-8A16-01700049CDC3}" dt="2021-08-05T22:02:40.826" v="4518" actId="20577"/>
          <ac:graphicFrameMkLst>
            <pc:docMk/>
            <pc:sldMk cId="1826133174" sldId="372"/>
            <ac:graphicFrameMk id="4" creationId="{00000000-0000-0000-0000-000000000000}"/>
          </ac:graphicFrameMkLst>
        </pc:graphicFrameChg>
      </pc:sldChg>
    </pc:docChg>
  </pc:docChgLst>
  <pc:docChgLst>
    <pc:chgData name="William Grey" userId="37b73424-c081-4fc2-b1af-363f4f3fd4f3" providerId="ADAL" clId="{D548A83D-8BCA-489F-8AF5-F4FBF2607ACB}"/>
    <pc:docChg chg="undo custSel addSld modSld">
      <pc:chgData name="William Grey" userId="37b73424-c081-4fc2-b1af-363f4f3fd4f3" providerId="ADAL" clId="{D548A83D-8BCA-489F-8AF5-F4FBF2607ACB}" dt="2021-04-20T13:28:15.486" v="327" actId="20577"/>
      <pc:docMkLst>
        <pc:docMk/>
      </pc:docMkLst>
      <pc:sldChg chg="addSp delSp modSp mod">
        <pc:chgData name="William Grey" userId="37b73424-c081-4fc2-b1af-363f4f3fd4f3" providerId="ADAL" clId="{D548A83D-8BCA-489F-8AF5-F4FBF2607ACB}" dt="2021-04-20T12:19:22.456" v="125" actId="20577"/>
        <pc:sldMkLst>
          <pc:docMk/>
          <pc:sldMk cId="687266517" sldId="329"/>
        </pc:sldMkLst>
        <pc:spChg chg="mod">
          <ac:chgData name="William Grey" userId="37b73424-c081-4fc2-b1af-363f4f3fd4f3" providerId="ADAL" clId="{D548A83D-8BCA-489F-8AF5-F4FBF2607ACB}" dt="2021-04-20T12:11:38.905" v="68" actId="14100"/>
          <ac:spMkLst>
            <pc:docMk/>
            <pc:sldMk cId="687266517" sldId="329"/>
            <ac:spMk id="2" creationId="{E6022B46-E1FB-414B-AC0D-D5C7802C09E4}"/>
          </ac:spMkLst>
        </pc:spChg>
        <pc:spChg chg="add del mod">
          <ac:chgData name="William Grey" userId="37b73424-c081-4fc2-b1af-363f4f3fd4f3" providerId="ADAL" clId="{D548A83D-8BCA-489F-8AF5-F4FBF2607ACB}" dt="2021-04-20T12:09:02.950" v="9" actId="478"/>
          <ac:spMkLst>
            <pc:docMk/>
            <pc:sldMk cId="687266517" sldId="329"/>
            <ac:spMk id="3" creationId="{41529817-D9E6-401D-B813-3ACF9B7AB538}"/>
          </ac:spMkLst>
        </pc:spChg>
        <pc:spChg chg="add del mod">
          <ac:chgData name="William Grey" userId="37b73424-c081-4fc2-b1af-363f4f3fd4f3" providerId="ADAL" clId="{D548A83D-8BCA-489F-8AF5-F4FBF2607ACB}" dt="2021-04-20T12:13:25.902" v="91" actId="478"/>
          <ac:spMkLst>
            <pc:docMk/>
            <pc:sldMk cId="687266517" sldId="329"/>
            <ac:spMk id="9" creationId="{796481F0-848C-4F6F-9E05-FF17CD2793B3}"/>
          </ac:spMkLst>
        </pc:spChg>
        <pc:graphicFrameChg chg="add mod modGraphic">
          <ac:chgData name="William Grey" userId="37b73424-c081-4fc2-b1af-363f4f3fd4f3" providerId="ADAL" clId="{D548A83D-8BCA-489F-8AF5-F4FBF2607ACB}" dt="2021-04-20T12:19:22.456" v="125" actId="20577"/>
          <ac:graphicFrameMkLst>
            <pc:docMk/>
            <pc:sldMk cId="687266517" sldId="329"/>
            <ac:graphicFrameMk id="5" creationId="{BDAFDDE9-CAB3-49F3-BCF6-A9CE226EBBFD}"/>
          </ac:graphicFrameMkLst>
        </pc:graphicFrameChg>
        <pc:graphicFrameChg chg="add del mod modGraphic">
          <ac:chgData name="William Grey" userId="37b73424-c081-4fc2-b1af-363f4f3fd4f3" providerId="ADAL" clId="{D548A83D-8BCA-489F-8AF5-F4FBF2607ACB}" dt="2021-04-20T12:13:23.309" v="90" actId="478"/>
          <ac:graphicFrameMkLst>
            <pc:docMk/>
            <pc:sldMk cId="687266517" sldId="329"/>
            <ac:graphicFrameMk id="7" creationId="{55E7EF46-31C3-43B0-8DFD-543B9DBDFD44}"/>
          </ac:graphicFrameMkLst>
        </pc:graphicFrameChg>
        <pc:picChg chg="del">
          <ac:chgData name="William Grey" userId="37b73424-c081-4fc2-b1af-363f4f3fd4f3" providerId="ADAL" clId="{D548A83D-8BCA-489F-8AF5-F4FBF2607ACB}" dt="2021-04-20T12:08:17.431" v="0" actId="478"/>
          <ac:picMkLst>
            <pc:docMk/>
            <pc:sldMk cId="687266517" sldId="329"/>
            <ac:picMk id="4" creationId="{D17BDFDA-35E7-41E2-B8DF-A1F7915F0857}"/>
          </ac:picMkLst>
        </pc:picChg>
      </pc:sldChg>
      <pc:sldChg chg="modSp new mod">
        <pc:chgData name="William Grey" userId="37b73424-c081-4fc2-b1af-363f4f3fd4f3" providerId="ADAL" clId="{D548A83D-8BCA-489F-8AF5-F4FBF2607ACB}" dt="2021-04-20T13:28:15.486" v="327" actId="20577"/>
        <pc:sldMkLst>
          <pc:docMk/>
          <pc:sldMk cId="507793668" sldId="340"/>
        </pc:sldMkLst>
        <pc:spChg chg="mod">
          <ac:chgData name="William Grey" userId="37b73424-c081-4fc2-b1af-363f4f3fd4f3" providerId="ADAL" clId="{D548A83D-8BCA-489F-8AF5-F4FBF2607ACB}" dt="2021-04-20T13:27:10.751" v="138" actId="20577"/>
          <ac:spMkLst>
            <pc:docMk/>
            <pc:sldMk cId="507793668" sldId="340"/>
            <ac:spMk id="2" creationId="{9DA79D91-9DE6-4AA6-B5EF-DC60AB97A60B}"/>
          </ac:spMkLst>
        </pc:spChg>
        <pc:spChg chg="mod">
          <ac:chgData name="William Grey" userId="37b73424-c081-4fc2-b1af-363f4f3fd4f3" providerId="ADAL" clId="{D548A83D-8BCA-489F-8AF5-F4FBF2607ACB}" dt="2021-04-20T13:28:15.486" v="327" actId="20577"/>
          <ac:spMkLst>
            <pc:docMk/>
            <pc:sldMk cId="507793668" sldId="340"/>
            <ac:spMk id="3" creationId="{FF87C991-618A-4DAE-B2CB-3AA002833007}"/>
          </ac:spMkLst>
        </pc:spChg>
      </pc:sldChg>
    </pc:docChg>
  </pc:docChgLst>
  <pc:docChgLst>
    <pc:chgData name="William Grey" userId="37b73424-c081-4fc2-b1af-363f4f3fd4f3" providerId="ADAL" clId="{EA6C2B2A-AA44-4926-B7CC-CD275EC44503}"/>
    <pc:docChg chg="undo custSel addSld delSld modSld sldOrd">
      <pc:chgData name="William Grey" userId="37b73424-c081-4fc2-b1af-363f4f3fd4f3" providerId="ADAL" clId="{EA6C2B2A-AA44-4926-B7CC-CD275EC44503}" dt="2020-01-22T11:56:21.354" v="1438" actId="27636"/>
      <pc:docMkLst>
        <pc:docMk/>
      </pc:docMkLst>
      <pc:sldChg chg="modSp add">
        <pc:chgData name="William Grey" userId="37b73424-c081-4fc2-b1af-363f4f3fd4f3" providerId="ADAL" clId="{EA6C2B2A-AA44-4926-B7CC-CD275EC44503}" dt="2020-01-21T23:23:22.699" v="133" actId="20577"/>
        <pc:sldMkLst>
          <pc:docMk/>
          <pc:sldMk cId="787816350" sldId="264"/>
        </pc:sldMkLst>
        <pc:spChg chg="mod">
          <ac:chgData name="William Grey" userId="37b73424-c081-4fc2-b1af-363f4f3fd4f3" providerId="ADAL" clId="{EA6C2B2A-AA44-4926-B7CC-CD275EC44503}" dt="2020-01-21T23:23:22.699" v="133" actId="20577"/>
          <ac:spMkLst>
            <pc:docMk/>
            <pc:sldMk cId="787816350" sldId="264"/>
            <ac:spMk id="2" creationId="{00000000-0000-0000-0000-000000000000}"/>
          </ac:spMkLst>
        </pc:spChg>
        <pc:spChg chg="mod">
          <ac:chgData name="William Grey" userId="37b73424-c081-4fc2-b1af-363f4f3fd4f3" providerId="ADAL" clId="{EA6C2B2A-AA44-4926-B7CC-CD275EC44503}" dt="2020-01-21T23:21:26.928" v="104" actId="20577"/>
          <ac:spMkLst>
            <pc:docMk/>
            <pc:sldMk cId="787816350" sldId="264"/>
            <ac:spMk id="3" creationId="{00000000-0000-0000-0000-000000000000}"/>
          </ac:spMkLst>
        </pc:spChg>
      </pc:sldChg>
      <pc:sldChg chg="modSp">
        <pc:chgData name="William Grey" userId="37b73424-c081-4fc2-b1af-363f4f3fd4f3" providerId="ADAL" clId="{EA6C2B2A-AA44-4926-B7CC-CD275EC44503}" dt="2020-01-21T23:18:26.496" v="87" actId="113"/>
        <pc:sldMkLst>
          <pc:docMk/>
          <pc:sldMk cId="222047521" sldId="280"/>
        </pc:sldMkLst>
        <pc:spChg chg="mod">
          <ac:chgData name="William Grey" userId="37b73424-c081-4fc2-b1af-363f4f3fd4f3" providerId="ADAL" clId="{EA6C2B2A-AA44-4926-B7CC-CD275EC44503}" dt="2020-01-21T23:18:26.496" v="87" actId="113"/>
          <ac:spMkLst>
            <pc:docMk/>
            <pc:sldMk cId="222047521" sldId="280"/>
            <ac:spMk id="3" creationId="{00000000-0000-0000-0000-000000000000}"/>
          </ac:spMkLst>
        </pc:spChg>
      </pc:sldChg>
      <pc:sldChg chg="add">
        <pc:chgData name="William Grey" userId="37b73424-c081-4fc2-b1af-363f4f3fd4f3" providerId="ADAL" clId="{EA6C2B2A-AA44-4926-B7CC-CD275EC44503}" dt="2020-01-21T23:37:10.593" v="872"/>
        <pc:sldMkLst>
          <pc:docMk/>
          <pc:sldMk cId="82241251" sldId="308"/>
        </pc:sldMkLst>
      </pc:sldChg>
      <pc:sldChg chg="del">
        <pc:chgData name="William Grey" userId="37b73424-c081-4fc2-b1af-363f4f3fd4f3" providerId="ADAL" clId="{EA6C2B2A-AA44-4926-B7CC-CD275EC44503}" dt="2020-01-21T23:36:47.031" v="871" actId="2696"/>
        <pc:sldMkLst>
          <pc:docMk/>
          <pc:sldMk cId="2279196939" sldId="308"/>
        </pc:sldMkLst>
      </pc:sldChg>
      <pc:sldChg chg="del">
        <pc:chgData name="William Grey" userId="37b73424-c081-4fc2-b1af-363f4f3fd4f3" providerId="ADAL" clId="{EA6C2B2A-AA44-4926-B7CC-CD275EC44503}" dt="2020-01-21T23:19:10.840" v="88" actId="47"/>
        <pc:sldMkLst>
          <pc:docMk/>
          <pc:sldMk cId="3467855613" sldId="311"/>
        </pc:sldMkLst>
      </pc:sldChg>
      <pc:sldChg chg="add">
        <pc:chgData name="William Grey" userId="37b73424-c081-4fc2-b1af-363f4f3fd4f3" providerId="ADAL" clId="{EA6C2B2A-AA44-4926-B7CC-CD275EC44503}" dt="2020-01-21T23:37:10.593" v="872"/>
        <pc:sldMkLst>
          <pc:docMk/>
          <pc:sldMk cId="698479957" sldId="312"/>
        </pc:sldMkLst>
      </pc:sldChg>
      <pc:sldChg chg="del">
        <pc:chgData name="William Grey" userId="37b73424-c081-4fc2-b1af-363f4f3fd4f3" providerId="ADAL" clId="{EA6C2B2A-AA44-4926-B7CC-CD275EC44503}" dt="2020-01-21T23:36:47.031" v="871" actId="2696"/>
        <pc:sldMkLst>
          <pc:docMk/>
          <pc:sldMk cId="3966583421" sldId="312"/>
        </pc:sldMkLst>
      </pc:sldChg>
      <pc:sldChg chg="ord">
        <pc:chgData name="William Grey" userId="37b73424-c081-4fc2-b1af-363f4f3fd4f3" providerId="ADAL" clId="{EA6C2B2A-AA44-4926-B7CC-CD275EC44503}" dt="2020-01-21T23:30:02.418" v="767"/>
        <pc:sldMkLst>
          <pc:docMk/>
          <pc:sldMk cId="3897148708" sldId="314"/>
        </pc:sldMkLst>
      </pc:sldChg>
      <pc:sldChg chg="ord">
        <pc:chgData name="William Grey" userId="37b73424-c081-4fc2-b1af-363f4f3fd4f3" providerId="ADAL" clId="{EA6C2B2A-AA44-4926-B7CC-CD275EC44503}" dt="2020-01-21T23:30:07.065" v="769"/>
        <pc:sldMkLst>
          <pc:docMk/>
          <pc:sldMk cId="3172826615" sldId="315"/>
        </pc:sldMkLst>
      </pc:sldChg>
      <pc:sldChg chg="add del">
        <pc:chgData name="William Grey" userId="37b73424-c081-4fc2-b1af-363f4f3fd4f3" providerId="ADAL" clId="{EA6C2B2A-AA44-4926-B7CC-CD275EC44503}" dt="2020-01-21T23:06:16.851" v="1" actId="47"/>
        <pc:sldMkLst>
          <pc:docMk/>
          <pc:sldMk cId="322029328" sldId="329"/>
        </pc:sldMkLst>
      </pc:sldChg>
      <pc:sldChg chg="addSp delSp modSp add">
        <pc:chgData name="William Grey" userId="37b73424-c081-4fc2-b1af-363f4f3fd4f3" providerId="ADAL" clId="{EA6C2B2A-AA44-4926-B7CC-CD275EC44503}" dt="2020-01-21T23:32:31.333" v="823" actId="478"/>
        <pc:sldMkLst>
          <pc:docMk/>
          <pc:sldMk cId="687266517" sldId="329"/>
        </pc:sldMkLst>
        <pc:spChg chg="mod">
          <ac:chgData name="William Grey" userId="37b73424-c081-4fc2-b1af-363f4f3fd4f3" providerId="ADAL" clId="{EA6C2B2A-AA44-4926-B7CC-CD275EC44503}" dt="2020-01-21T23:16:39.187" v="64" actId="20577"/>
          <ac:spMkLst>
            <pc:docMk/>
            <pc:sldMk cId="687266517" sldId="329"/>
            <ac:spMk id="2" creationId="{E6022B46-E1FB-414B-AC0D-D5C7802C09E4}"/>
          </ac:spMkLst>
        </pc:spChg>
        <pc:spChg chg="del">
          <ac:chgData name="William Grey" userId="37b73424-c081-4fc2-b1af-363f4f3fd4f3" providerId="ADAL" clId="{EA6C2B2A-AA44-4926-B7CC-CD275EC44503}" dt="2020-01-21T23:15:56.126" v="41" actId="478"/>
          <ac:spMkLst>
            <pc:docMk/>
            <pc:sldMk cId="687266517" sldId="329"/>
            <ac:spMk id="3" creationId="{AA16881B-A64A-4901-B619-109D938F756A}"/>
          </ac:spMkLst>
        </pc:spChg>
        <pc:spChg chg="add del mod">
          <ac:chgData name="William Grey" userId="37b73424-c081-4fc2-b1af-363f4f3fd4f3" providerId="ADAL" clId="{EA6C2B2A-AA44-4926-B7CC-CD275EC44503}" dt="2020-01-21T23:32:30.863" v="822"/>
          <ac:spMkLst>
            <pc:docMk/>
            <pc:sldMk cId="687266517" sldId="329"/>
            <ac:spMk id="5" creationId="{90C2B1CF-8CBC-4DC7-8E2F-84E6BC7EEF77}"/>
          </ac:spMkLst>
        </pc:spChg>
        <pc:picChg chg="add del mod">
          <ac:chgData name="William Grey" userId="37b73424-c081-4fc2-b1af-363f4f3fd4f3" providerId="ADAL" clId="{EA6C2B2A-AA44-4926-B7CC-CD275EC44503}" dt="2020-01-21T23:32:31.333" v="823" actId="478"/>
          <ac:picMkLst>
            <pc:docMk/>
            <pc:sldMk cId="687266517" sldId="329"/>
            <ac:picMk id="4" creationId="{D17BDFDA-35E7-41E2-B8DF-A1F7915F0857}"/>
          </ac:picMkLst>
        </pc:picChg>
      </pc:sldChg>
      <pc:sldChg chg="modSp add ord">
        <pc:chgData name="William Grey" userId="37b73424-c081-4fc2-b1af-363f4f3fd4f3" providerId="ADAL" clId="{EA6C2B2A-AA44-4926-B7CC-CD275EC44503}" dt="2020-01-22T11:56:21.354" v="1438" actId="27636"/>
        <pc:sldMkLst>
          <pc:docMk/>
          <pc:sldMk cId="225449982" sldId="330"/>
        </pc:sldMkLst>
        <pc:spChg chg="mod">
          <ac:chgData name="William Grey" userId="37b73424-c081-4fc2-b1af-363f4f3fd4f3" providerId="ADAL" clId="{EA6C2B2A-AA44-4926-B7CC-CD275EC44503}" dt="2020-01-21T23:22:06.959" v="125" actId="20577"/>
          <ac:spMkLst>
            <pc:docMk/>
            <pc:sldMk cId="225449982" sldId="330"/>
            <ac:spMk id="2" creationId="{1A8C8302-4E6E-4A70-A4EB-1C734D01EA35}"/>
          </ac:spMkLst>
        </pc:spChg>
        <pc:spChg chg="mod">
          <ac:chgData name="William Grey" userId="37b73424-c081-4fc2-b1af-363f4f3fd4f3" providerId="ADAL" clId="{EA6C2B2A-AA44-4926-B7CC-CD275EC44503}" dt="2020-01-22T11:56:21.354" v="1438" actId="27636"/>
          <ac:spMkLst>
            <pc:docMk/>
            <pc:sldMk cId="225449982" sldId="330"/>
            <ac:spMk id="3" creationId="{B6664017-59A7-4CBC-A214-4A9773C0DF66}"/>
          </ac:spMkLst>
        </pc:spChg>
      </pc:sldChg>
      <pc:sldChg chg="addSp delSp modSp add ord">
        <pc:chgData name="William Grey" userId="37b73424-c081-4fc2-b1af-363f4f3fd4f3" providerId="ADAL" clId="{EA6C2B2A-AA44-4926-B7CC-CD275EC44503}" dt="2020-01-21T23:42:15.770" v="1351" actId="20577"/>
        <pc:sldMkLst>
          <pc:docMk/>
          <pc:sldMk cId="867679065" sldId="331"/>
        </pc:sldMkLst>
        <pc:spChg chg="mod">
          <ac:chgData name="William Grey" userId="37b73424-c081-4fc2-b1af-363f4f3fd4f3" providerId="ADAL" clId="{EA6C2B2A-AA44-4926-B7CC-CD275EC44503}" dt="2020-01-21T23:29:29.773" v="723" actId="20577"/>
          <ac:spMkLst>
            <pc:docMk/>
            <pc:sldMk cId="867679065" sldId="331"/>
            <ac:spMk id="2" creationId="{BA921679-470F-4FD2-9892-14BE95A652DA}"/>
          </ac:spMkLst>
        </pc:spChg>
        <pc:spChg chg="mod">
          <ac:chgData name="William Grey" userId="37b73424-c081-4fc2-b1af-363f4f3fd4f3" providerId="ADAL" clId="{EA6C2B2A-AA44-4926-B7CC-CD275EC44503}" dt="2020-01-21T23:42:15.770" v="1351" actId="20577"/>
          <ac:spMkLst>
            <pc:docMk/>
            <pc:sldMk cId="867679065" sldId="331"/>
            <ac:spMk id="3" creationId="{4C13DCF1-B3CF-4493-9F15-CFD7A19B300C}"/>
          </ac:spMkLst>
        </pc:spChg>
        <pc:picChg chg="add del">
          <ac:chgData name="William Grey" userId="37b73424-c081-4fc2-b1af-363f4f3fd4f3" providerId="ADAL" clId="{EA6C2B2A-AA44-4926-B7CC-CD275EC44503}" dt="2020-01-21T23:36:13.828" v="827"/>
          <ac:picMkLst>
            <pc:docMk/>
            <pc:sldMk cId="867679065" sldId="331"/>
            <ac:picMk id="4" creationId="{537D0DC6-AB84-45F1-8FC9-1B157A0D7A4C}"/>
          </ac:picMkLst>
        </pc:picChg>
      </pc:sldChg>
      <pc:sldChg chg="addSp delSp modSp add">
        <pc:chgData name="William Grey" userId="37b73424-c081-4fc2-b1af-363f4f3fd4f3" providerId="ADAL" clId="{EA6C2B2A-AA44-4926-B7CC-CD275EC44503}" dt="2020-01-21T23:36:41.850" v="870" actId="14100"/>
        <pc:sldMkLst>
          <pc:docMk/>
          <pc:sldMk cId="3940899825" sldId="332"/>
        </pc:sldMkLst>
        <pc:spChg chg="mod">
          <ac:chgData name="William Grey" userId="37b73424-c081-4fc2-b1af-363f4f3fd4f3" providerId="ADAL" clId="{EA6C2B2A-AA44-4926-B7CC-CD275EC44503}" dt="2020-01-21T23:36:30.024" v="866" actId="20577"/>
          <ac:spMkLst>
            <pc:docMk/>
            <pc:sldMk cId="3940899825" sldId="332"/>
            <ac:spMk id="2" creationId="{9A86226F-0431-42B5-A67E-A4F1945BE81B}"/>
          </ac:spMkLst>
        </pc:spChg>
        <pc:spChg chg="del">
          <ac:chgData name="William Grey" userId="37b73424-c081-4fc2-b1af-363f4f3fd4f3" providerId="ADAL" clId="{EA6C2B2A-AA44-4926-B7CC-CD275EC44503}" dt="2020-01-21T23:36:34.934" v="867" actId="478"/>
          <ac:spMkLst>
            <pc:docMk/>
            <pc:sldMk cId="3940899825" sldId="332"/>
            <ac:spMk id="3" creationId="{6FEB5452-111B-4D3A-B48D-EF1E6A3E0181}"/>
          </ac:spMkLst>
        </pc:spChg>
        <pc:picChg chg="add mod">
          <ac:chgData name="William Grey" userId="37b73424-c081-4fc2-b1af-363f4f3fd4f3" providerId="ADAL" clId="{EA6C2B2A-AA44-4926-B7CC-CD275EC44503}" dt="2020-01-21T23:36:41.850" v="870" actId="14100"/>
          <ac:picMkLst>
            <pc:docMk/>
            <pc:sldMk cId="3940899825" sldId="332"/>
            <ac:picMk id="4" creationId="{FF9878E1-FD61-4ACB-8E56-4EE4F734EC1F}"/>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9" name="Rectangle 8">
            <a:extLst>
              <a:ext uri="{FF2B5EF4-FFF2-40B4-BE49-F238E27FC236}">
                <a16:creationId xmlns:a16="http://schemas.microsoft.com/office/drawing/2014/main" id="{22C0E1A9-697F-4782-9B16-760053D04580}"/>
              </a:ext>
            </a:extLst>
          </p:cNvPr>
          <p:cNvSpPr/>
          <p:nvPr userDrawn="1"/>
        </p:nvSpPr>
        <p:spPr>
          <a:xfrm>
            <a:off x="-1" y="307976"/>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6131779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0590809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4968412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08672" y="71528"/>
            <a:ext cx="10515600" cy="662781"/>
          </a:xfrm>
        </p:spPr>
        <p:txBody>
          <a:bodyPr/>
          <a:lstStyle/>
          <a:p>
            <a:r>
              <a:rPr lang="en-US"/>
              <a:t>Click to edit Master title style</a:t>
            </a:r>
            <a:endParaRPr lang="en-GB"/>
          </a:p>
        </p:txBody>
      </p:sp>
      <p:sp>
        <p:nvSpPr>
          <p:cNvPr id="3" name="Content Placeholder 2"/>
          <p:cNvSpPr>
            <a:spLocks noGrp="1"/>
          </p:cNvSpPr>
          <p:nvPr>
            <p:ph idx="1"/>
          </p:nvPr>
        </p:nvSpPr>
        <p:spPr>
          <a:xfrm>
            <a:off x="838200" y="1853135"/>
            <a:ext cx="10515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7" name="Rectangle 6">
            <a:extLst>
              <a:ext uri="{FF2B5EF4-FFF2-40B4-BE49-F238E27FC236}">
                <a16:creationId xmlns:a16="http://schemas.microsoft.com/office/drawing/2014/main" id="{3D71B5E4-40D2-4804-9D37-D881D05E5EF4}"/>
              </a:ext>
            </a:extLst>
          </p:cNvPr>
          <p:cNvSpPr/>
          <p:nvPr userDrawn="1"/>
        </p:nvSpPr>
        <p:spPr>
          <a:xfrm>
            <a:off x="0" y="734309"/>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530083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8529012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err="1"/>
              <a:t>Clickto</a:t>
            </a:r>
            <a:r>
              <a:rPr lang="en-US" dirty="0"/>
              <a:t> edit Master title style</a:t>
            </a:r>
            <a:endParaRPr lang="en-GB"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6959793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1F1B51C-75D2-44AC-A204-88377C855671}" type="datetimeFigureOut">
              <a:rPr lang="en-GB" smtClean="0"/>
              <a:t>26/03/2025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1864688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1F1B51C-75D2-44AC-A204-88377C855671}" type="datetimeFigureOut">
              <a:rPr lang="en-GB" smtClean="0"/>
              <a:t>26/03/2025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40654436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F1B51C-75D2-44AC-A204-88377C855671}" type="datetimeFigureOut">
              <a:rPr lang="en-GB" smtClean="0"/>
              <a:t>26/03/2025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1449134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9413285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9011509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hyperlink" Target="http://www.exampaperspractice.co.uk/"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F1B51C-75D2-44AC-A204-88377C855671}" type="datetimeFigureOut">
              <a:rPr lang="en-GB" smtClean="0"/>
              <a:t>26/03/2025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58CECF-B53F-4520-BB05-AC3757890C3F}" type="slidenum">
              <a:rPr lang="en-GB" smtClean="0"/>
              <a:t>‹#›</a:t>
            </a:fld>
            <a:endParaRPr lang="en-GB"/>
          </a:p>
        </p:txBody>
      </p:sp>
      <p:sp>
        <p:nvSpPr>
          <p:cNvPr id="12" name="Rectangle 11">
            <a:extLst>
              <a:ext uri="{FF2B5EF4-FFF2-40B4-BE49-F238E27FC236}">
                <a16:creationId xmlns:a16="http://schemas.microsoft.com/office/drawing/2014/main" id="{960C5A07-ECA1-4401-BA23-B8332B2C7288}"/>
              </a:ext>
            </a:extLst>
          </p:cNvPr>
          <p:cNvSpPr/>
          <p:nvPr userDrawn="1"/>
        </p:nvSpPr>
        <p:spPr>
          <a:xfrm>
            <a:off x="0" y="6550024"/>
            <a:ext cx="12192000" cy="307977"/>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ooter Placeholder 2">
            <a:extLst>
              <a:ext uri="{FF2B5EF4-FFF2-40B4-BE49-F238E27FC236}">
                <a16:creationId xmlns:a16="http://schemas.microsoft.com/office/drawing/2014/main" id="{09FEF675-93E0-25B4-D037-33057FFF6938}"/>
              </a:ext>
            </a:extLst>
          </p:cNvPr>
          <p:cNvSpPr txBox="1">
            <a:spLocks/>
          </p:cNvSpPr>
          <p:nvPr userDrawn="1"/>
        </p:nvSpPr>
        <p:spPr>
          <a:xfrm>
            <a:off x="3969982" y="6604635"/>
            <a:ext cx="4038600" cy="23368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200" dirty="0">
                <a:solidFill>
                  <a:schemeClr val="tx1">
                    <a:lumMod val="85000"/>
                    <a:lumOff val="15000"/>
                  </a:schemeClr>
                </a:solidFill>
                <a:latin typeface="Times New Roman" panose="02020603050405020304" pitchFamily="18" charset="0"/>
                <a:cs typeface="Times New Roman" panose="02020603050405020304" pitchFamily="18" charset="0"/>
              </a:rPr>
              <a:t>For more help, please visit </a:t>
            </a:r>
            <a:r>
              <a:rPr lang="en-US" sz="1200" dirty="0">
                <a:solidFill>
                  <a:schemeClr val="tx1">
                    <a:lumMod val="85000"/>
                    <a:lumOff val="15000"/>
                  </a:schemeClr>
                </a:solidFill>
                <a:latin typeface="Times New Roman" panose="02020603050405020304" pitchFamily="18" charset="0"/>
                <a:cs typeface="Times New Roman" panose="02020603050405020304" pitchFamily="18" charset="0"/>
                <a:hlinkClick r:id="rId13">
                  <a:extLst>
                    <a:ext uri="{A12FA001-AC4F-418D-AE19-62706E023703}">
                      <ahyp:hlinkClr xmlns:ahyp="http://schemas.microsoft.com/office/drawing/2018/hyperlinkcolor" val="tx"/>
                    </a:ext>
                  </a:extLst>
                </a:hlinkClick>
              </a:rPr>
              <a:t>www.exampaperspractice.co.uk</a:t>
            </a:r>
            <a:endParaRPr lang="en-GB" sz="1200"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sp>
        <p:nvSpPr>
          <p:cNvPr id="13" name="TextBox 12">
            <a:extLst>
              <a:ext uri="{FF2B5EF4-FFF2-40B4-BE49-F238E27FC236}">
                <a16:creationId xmlns:a16="http://schemas.microsoft.com/office/drawing/2014/main" id="{80C73DFE-B109-9DC8-136C-70285D001108}"/>
              </a:ext>
            </a:extLst>
          </p:cNvPr>
          <p:cNvSpPr txBox="1"/>
          <p:nvPr userDrawn="1"/>
        </p:nvSpPr>
        <p:spPr>
          <a:xfrm>
            <a:off x="9264424" y="6636880"/>
            <a:ext cx="3048000" cy="230832"/>
          </a:xfrm>
          <a:prstGeom prst="rect">
            <a:avLst/>
          </a:prstGeom>
          <a:noFill/>
        </p:spPr>
        <p:txBody>
          <a:bodyPr wrap="square" rtlCol="0">
            <a:spAutoFit/>
          </a:bodyPr>
          <a:lstStyle/>
          <a:p>
            <a:pPr algn="ctr"/>
            <a:r>
              <a:rPr lang="en-US" sz="900" i="0" dirty="0">
                <a:solidFill>
                  <a:schemeClr val="bg2">
                    <a:lumMod val="75000"/>
                  </a:schemeClr>
                </a:solidFill>
                <a:effectLst/>
                <a:latin typeface="gg sans"/>
              </a:rPr>
              <a:t>© 2025 Exams Papers Practice. All Rights Reserved</a:t>
            </a:r>
            <a:endParaRPr lang="en-PH" sz="900" dirty="0">
              <a:solidFill>
                <a:schemeClr val="bg2">
                  <a:lumMod val="75000"/>
                </a:schemeClr>
              </a:solidFill>
            </a:endParaRPr>
          </a:p>
        </p:txBody>
      </p:sp>
      <p:pic>
        <p:nvPicPr>
          <p:cNvPr id="14" name="Picture 13">
            <a:extLst>
              <a:ext uri="{FF2B5EF4-FFF2-40B4-BE49-F238E27FC236}">
                <a16:creationId xmlns:a16="http://schemas.microsoft.com/office/drawing/2014/main" id="{C0AA095E-A756-A764-DDE5-F61B26A5F94B}"/>
              </a:ext>
            </a:extLst>
          </p:cNvPr>
          <p:cNvPicPr>
            <a:picLocks noChangeAspect="1"/>
          </p:cNvPicPr>
          <p:nvPr userDrawn="1"/>
        </p:nvPicPr>
        <p:blipFill>
          <a:blip r:embed="rId14" cstate="print">
            <a:alphaModFix amt="5000"/>
            <a:extLst>
              <a:ext uri="{28A0092B-C50C-407E-A947-70E740481C1C}">
                <a14:useLocalDpi xmlns:a14="http://schemas.microsoft.com/office/drawing/2010/main" val="0"/>
              </a:ext>
            </a:extLst>
          </a:blip>
          <a:stretch>
            <a:fillRect/>
          </a:stretch>
        </p:blipFill>
        <p:spPr>
          <a:xfrm>
            <a:off x="2492786" y="1561449"/>
            <a:ext cx="7695738" cy="3098355"/>
          </a:xfrm>
          <a:prstGeom prst="rect">
            <a:avLst/>
          </a:prstGeom>
        </p:spPr>
      </p:pic>
      <p:pic>
        <p:nvPicPr>
          <p:cNvPr id="15" name="Picture 14">
            <a:extLst>
              <a:ext uri="{FF2B5EF4-FFF2-40B4-BE49-F238E27FC236}">
                <a16:creationId xmlns:a16="http://schemas.microsoft.com/office/drawing/2014/main" id="{CDCAC852-B499-C869-080C-642EA971F59E}"/>
              </a:ext>
            </a:extLst>
          </p:cNvPr>
          <p:cNvPicPr>
            <a:picLocks noChangeAspect="1"/>
          </p:cNvPicPr>
          <p:nvPr userDrawn="1"/>
        </p:nvPicPr>
        <p:blipFill>
          <a:blip r:embed="rId15" cstate="print">
            <a:alphaModFix amt="85000"/>
            <a:extLst>
              <a:ext uri="{28A0092B-C50C-407E-A947-70E740481C1C}">
                <a14:useLocalDpi xmlns:a14="http://schemas.microsoft.com/office/drawing/2010/main" val="0"/>
              </a:ext>
            </a:extLst>
          </a:blip>
          <a:stretch>
            <a:fillRect/>
          </a:stretch>
        </p:blipFill>
        <p:spPr>
          <a:xfrm>
            <a:off x="11179582" y="232481"/>
            <a:ext cx="933411" cy="375797"/>
          </a:xfrm>
          <a:prstGeom prst="rect">
            <a:avLst/>
          </a:prstGeom>
        </p:spPr>
      </p:pic>
    </p:spTree>
    <p:extLst>
      <p:ext uri="{BB962C8B-B14F-4D97-AF65-F5344CB8AC3E}">
        <p14:creationId xmlns:p14="http://schemas.microsoft.com/office/powerpoint/2010/main" val="26612512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code/linearSearch.py"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algorithms-investigate-linear-search.docx"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022B46-E1FB-414B-AC0D-D5C7802C09E4}"/>
              </a:ext>
            </a:extLst>
          </p:cNvPr>
          <p:cNvSpPr>
            <a:spLocks noGrp="1"/>
          </p:cNvSpPr>
          <p:nvPr>
            <p:ph type="title"/>
          </p:nvPr>
        </p:nvSpPr>
        <p:spPr>
          <a:xfrm>
            <a:off x="232756" y="71528"/>
            <a:ext cx="11496502" cy="662781"/>
          </a:xfrm>
        </p:spPr>
        <p:txBody>
          <a:bodyPr>
            <a:normAutofit fontScale="90000"/>
          </a:bodyPr>
          <a:lstStyle/>
          <a:p>
            <a:r>
              <a:rPr lang="en-GB" dirty="0"/>
              <a:t>In pairs predict what the following code does</a:t>
            </a:r>
          </a:p>
        </p:txBody>
      </p:sp>
      <p:graphicFrame>
        <p:nvGraphicFramePr>
          <p:cNvPr id="5" name="Table 5">
            <a:extLst>
              <a:ext uri="{FF2B5EF4-FFF2-40B4-BE49-F238E27FC236}">
                <a16:creationId xmlns:a16="http://schemas.microsoft.com/office/drawing/2014/main" id="{BDAFDDE9-CAB3-49F3-BCF6-A9CE226EBBFD}"/>
              </a:ext>
            </a:extLst>
          </p:cNvPr>
          <p:cNvGraphicFramePr>
            <a:graphicFrameLocks noGrp="1"/>
          </p:cNvGraphicFramePr>
          <p:nvPr>
            <p:extLst>
              <p:ext uri="{D42A27DB-BD31-4B8C-83A1-F6EECF244321}">
                <p14:modId xmlns:p14="http://schemas.microsoft.com/office/powerpoint/2010/main" val="710740059"/>
              </p:ext>
            </p:extLst>
          </p:nvPr>
        </p:nvGraphicFramePr>
        <p:xfrm>
          <a:off x="232756" y="1043247"/>
          <a:ext cx="8221287" cy="4480560"/>
        </p:xfrm>
        <a:graphic>
          <a:graphicData uri="http://schemas.openxmlformats.org/drawingml/2006/table">
            <a:tbl>
              <a:tblPr firstRow="1" bandRow="1">
                <a:tableStyleId>{5940675A-B579-460E-94D1-54222C63F5DA}</a:tableStyleId>
              </a:tblPr>
              <a:tblGrid>
                <a:gridCol w="795024">
                  <a:extLst>
                    <a:ext uri="{9D8B030D-6E8A-4147-A177-3AD203B41FA5}">
                      <a16:colId xmlns:a16="http://schemas.microsoft.com/office/drawing/2014/main" val="2356396062"/>
                    </a:ext>
                  </a:extLst>
                </a:gridCol>
                <a:gridCol w="7426263">
                  <a:extLst>
                    <a:ext uri="{9D8B030D-6E8A-4147-A177-3AD203B41FA5}">
                      <a16:colId xmlns:a16="http://schemas.microsoft.com/office/drawing/2014/main" val="3280813703"/>
                    </a:ext>
                  </a:extLst>
                </a:gridCol>
              </a:tblGrid>
              <a:tr h="370840">
                <a:tc>
                  <a:txBody>
                    <a:bodyPr/>
                    <a:lstStyle/>
                    <a:p>
                      <a:r>
                        <a:rPr lang="en-GB" dirty="0"/>
                        <a:t>1</a:t>
                      </a:r>
                    </a:p>
                    <a:p>
                      <a:endParaRPr lang="en-GB" dirty="0"/>
                    </a:p>
                    <a:p>
                      <a:r>
                        <a:rPr lang="en-GB" dirty="0"/>
                        <a:t>2</a:t>
                      </a:r>
                    </a:p>
                    <a:p>
                      <a:endParaRPr lang="en-GB" dirty="0"/>
                    </a:p>
                    <a:p>
                      <a:r>
                        <a:rPr lang="en-GB" dirty="0"/>
                        <a:t>3</a:t>
                      </a:r>
                    </a:p>
                    <a:p>
                      <a:endParaRPr lang="en-GB" dirty="0"/>
                    </a:p>
                    <a:p>
                      <a:r>
                        <a:rPr lang="en-GB" dirty="0"/>
                        <a:t>4</a:t>
                      </a:r>
                    </a:p>
                    <a:p>
                      <a:r>
                        <a:rPr lang="en-GB" dirty="0"/>
                        <a:t>5</a:t>
                      </a:r>
                    </a:p>
                    <a:p>
                      <a:endParaRPr lang="en-GB" dirty="0"/>
                    </a:p>
                    <a:p>
                      <a:r>
                        <a:rPr lang="en-GB" dirty="0"/>
                        <a:t>6</a:t>
                      </a:r>
                    </a:p>
                    <a:p>
                      <a:endParaRPr lang="en-GB" dirty="0"/>
                    </a:p>
                    <a:p>
                      <a:r>
                        <a:rPr lang="en-GB" dirty="0"/>
                        <a:t>7</a:t>
                      </a:r>
                    </a:p>
                    <a:p>
                      <a:r>
                        <a:rPr lang="en-GB" dirty="0"/>
                        <a:t>8</a:t>
                      </a:r>
                    </a:p>
                    <a:p>
                      <a:endParaRPr lang="en-GB" dirty="0"/>
                    </a:p>
                    <a:p>
                      <a:r>
                        <a:rPr lang="en-GB" dirty="0"/>
                        <a:t>9</a:t>
                      </a:r>
                    </a:p>
                    <a:p>
                      <a:endParaRPr lang="en-GB" dirty="0"/>
                    </a:p>
                  </a:txBody>
                  <a:tcPr/>
                </a:tc>
                <a:tc>
                  <a:txBody>
                    <a:bodyPr/>
                    <a:lstStyle/>
                    <a:p>
                      <a:r>
                        <a:rPr lang="en-GB" dirty="0">
                          <a:latin typeface="Courier New" panose="02070309020205020404" pitchFamily="49" charset="0"/>
                          <a:cs typeface="Courier New" panose="02070309020205020404" pitchFamily="49" charset="0"/>
                        </a:rPr>
                        <a:t>def </a:t>
                      </a:r>
                      <a:r>
                        <a:rPr lang="en-GB" dirty="0" err="1">
                          <a:latin typeface="Courier New" panose="02070309020205020404" pitchFamily="49" charset="0"/>
                          <a:cs typeface="Courier New" panose="02070309020205020404" pitchFamily="49" charset="0"/>
                        </a:rPr>
                        <a:t>linear_search</a:t>
                      </a:r>
                      <a:r>
                        <a:rPr lang="en-GB" dirty="0">
                          <a:latin typeface="Courier New" panose="02070309020205020404" pitchFamily="49" charset="0"/>
                          <a:cs typeface="Courier New" panose="02070309020205020404" pitchFamily="49" charset="0"/>
                        </a:rPr>
                        <a:t>(</a:t>
                      </a:r>
                      <a:r>
                        <a:rPr lang="en-GB" dirty="0" err="1">
                          <a:latin typeface="Courier New" panose="02070309020205020404" pitchFamily="49" charset="0"/>
                          <a:cs typeface="Courier New" panose="02070309020205020404" pitchFamily="49" charset="0"/>
                        </a:rPr>
                        <a:t>target,items</a:t>
                      </a:r>
                      <a:r>
                        <a:rPr lang="en-GB" dirty="0">
                          <a:latin typeface="Courier New" panose="02070309020205020404" pitchFamily="49" charset="0"/>
                          <a:cs typeface="Courier New" panose="02070309020205020404" pitchFamily="49" charset="0"/>
                        </a:rPr>
                        <a:t>):</a:t>
                      </a:r>
                    </a:p>
                    <a:p>
                      <a:r>
                        <a:rPr lang="en-GB" dirty="0">
                          <a:latin typeface="Courier New" panose="02070309020205020404" pitchFamily="49" charset="0"/>
                          <a:cs typeface="Courier New" panose="02070309020205020404" pitchFamily="49" charset="0"/>
                        </a:rPr>
                        <a:t>    </a:t>
                      </a:r>
                    </a:p>
                    <a:p>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length_of_list</a:t>
                      </a:r>
                      <a:r>
                        <a:rPr lang="en-GB" dirty="0">
                          <a:latin typeface="Courier New" panose="02070309020205020404" pitchFamily="49" charset="0"/>
                          <a:cs typeface="Courier New" panose="02070309020205020404" pitchFamily="49" charset="0"/>
                        </a:rPr>
                        <a:t> = </a:t>
                      </a:r>
                      <a:r>
                        <a:rPr lang="en-GB" dirty="0" err="1">
                          <a:latin typeface="Courier New" panose="02070309020205020404" pitchFamily="49" charset="0"/>
                          <a:cs typeface="Courier New" panose="02070309020205020404" pitchFamily="49" charset="0"/>
                        </a:rPr>
                        <a:t>len</a:t>
                      </a:r>
                      <a:r>
                        <a:rPr lang="en-GB" dirty="0">
                          <a:latin typeface="Courier New" panose="02070309020205020404" pitchFamily="49" charset="0"/>
                          <a:cs typeface="Courier New" panose="02070309020205020404" pitchFamily="49" charset="0"/>
                        </a:rPr>
                        <a:t>(items)</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for </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in range(</a:t>
                      </a:r>
                      <a:r>
                        <a:rPr lang="en-GB" dirty="0" err="1">
                          <a:latin typeface="Courier New" panose="02070309020205020404" pitchFamily="49" charset="0"/>
                          <a:cs typeface="Courier New" panose="02070309020205020404" pitchFamily="49" charset="0"/>
                        </a:rPr>
                        <a:t>length_of_list</a:t>
                      </a:r>
                      <a:r>
                        <a:rPr lang="en-GB" dirty="0">
                          <a:latin typeface="Courier New" panose="02070309020205020404" pitchFamily="49" charset="0"/>
                          <a:cs typeface="Courier New" panose="02070309020205020404" pitchFamily="49" charset="0"/>
                        </a:rPr>
                        <a:t>):</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if 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 target:</a:t>
                      </a:r>
                    </a:p>
                    <a:p>
                      <a:r>
                        <a:rPr lang="en-GB" dirty="0">
                          <a:latin typeface="Courier New" panose="02070309020205020404" pitchFamily="49" charset="0"/>
                          <a:cs typeface="Courier New" panose="02070309020205020404" pitchFamily="49" charset="0"/>
                        </a:rPr>
                        <a:t>            return </a:t>
                      </a:r>
                      <a:r>
                        <a:rPr lang="en-GB" dirty="0" err="1">
                          <a:latin typeface="Courier New" panose="02070309020205020404" pitchFamily="49" charset="0"/>
                          <a:cs typeface="Courier New" panose="02070309020205020404" pitchFamily="49" charset="0"/>
                        </a:rPr>
                        <a:t>i</a:t>
                      </a:r>
                      <a:endParaRPr lang="en-GB" dirty="0">
                        <a:latin typeface="Courier New" panose="02070309020205020404" pitchFamily="49" charset="0"/>
                        <a:cs typeface="Courier New" panose="02070309020205020404" pitchFamily="49" charset="0"/>
                      </a:endParaRP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return -1</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items=[17, 2, 5, 21, 32, 18, 13, 7, 11, 8]</a:t>
                      </a:r>
                    </a:p>
                    <a:p>
                      <a:r>
                        <a:rPr lang="en-GB" dirty="0">
                          <a:latin typeface="Courier New" panose="02070309020205020404" pitchFamily="49" charset="0"/>
                          <a:cs typeface="Courier New" panose="02070309020205020404" pitchFamily="49" charset="0"/>
                        </a:rPr>
                        <a:t>target=32</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print(</a:t>
                      </a:r>
                      <a:r>
                        <a:rPr lang="en-GB" dirty="0" err="1">
                          <a:latin typeface="Courier New" panose="02070309020205020404" pitchFamily="49" charset="0"/>
                          <a:cs typeface="Courier New" panose="02070309020205020404" pitchFamily="49" charset="0"/>
                        </a:rPr>
                        <a:t>linear_search</a:t>
                      </a:r>
                      <a:r>
                        <a:rPr lang="en-GB" dirty="0">
                          <a:latin typeface="Courier New" panose="02070309020205020404" pitchFamily="49" charset="0"/>
                          <a:cs typeface="Courier New" panose="02070309020205020404" pitchFamily="49" charset="0"/>
                        </a:rPr>
                        <a:t>(</a:t>
                      </a:r>
                      <a:r>
                        <a:rPr lang="en-GB" dirty="0" err="1">
                          <a:latin typeface="Courier New" panose="02070309020205020404" pitchFamily="49" charset="0"/>
                          <a:cs typeface="Courier New" panose="02070309020205020404" pitchFamily="49" charset="0"/>
                        </a:rPr>
                        <a:t>target,items</a:t>
                      </a:r>
                      <a:r>
                        <a:rPr lang="en-GB" dirty="0">
                          <a:latin typeface="Courier New" panose="02070309020205020404" pitchFamily="49" charset="0"/>
                          <a:cs typeface="Courier New" panose="02070309020205020404" pitchFamily="49" charset="0"/>
                        </a:rPr>
                        <a:t>))</a:t>
                      </a:r>
                      <a:endParaRPr lang="en-GB" dirty="0"/>
                    </a:p>
                  </a:txBody>
                  <a:tcPr/>
                </a:tc>
                <a:extLst>
                  <a:ext uri="{0D108BD9-81ED-4DB2-BD59-A6C34878D82A}">
                    <a16:rowId xmlns:a16="http://schemas.microsoft.com/office/drawing/2014/main" val="3185195576"/>
                  </a:ext>
                </a:extLst>
              </a:tr>
            </a:tbl>
          </a:graphicData>
        </a:graphic>
      </p:graphicFrame>
    </p:spTree>
    <p:extLst>
      <p:ext uri="{BB962C8B-B14F-4D97-AF65-F5344CB8AC3E}">
        <p14:creationId xmlns:p14="http://schemas.microsoft.com/office/powerpoint/2010/main" val="6872665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Performance of linear search algorithm</a:t>
            </a:r>
          </a:p>
        </p:txBody>
      </p:sp>
      <p:sp>
        <p:nvSpPr>
          <p:cNvPr id="3" name="Content Placeholder 2"/>
          <p:cNvSpPr>
            <a:spLocks noGrp="1"/>
          </p:cNvSpPr>
          <p:nvPr>
            <p:ph idx="1"/>
          </p:nvPr>
        </p:nvSpPr>
        <p:spPr>
          <a:xfrm>
            <a:off x="639418" y="1227551"/>
            <a:ext cx="10515600" cy="4402897"/>
          </a:xfrm>
        </p:spPr>
        <p:txBody>
          <a:bodyPr>
            <a:normAutofit/>
          </a:bodyPr>
          <a:lstStyle/>
          <a:p>
            <a:pPr>
              <a:buFont typeface="Wingdings" panose="05000000000000000000" pitchFamily="2" charset="2"/>
              <a:buChar char="ü"/>
            </a:pPr>
            <a:r>
              <a:rPr lang="en-GB" dirty="0"/>
              <a:t>The performance of the algorithm will be improved if the target item is near the start of the list.</a:t>
            </a:r>
          </a:p>
          <a:p>
            <a:pPr>
              <a:buFont typeface="Wingdings" panose="05000000000000000000" pitchFamily="2" charset="2"/>
              <a:buChar char="ü"/>
            </a:pPr>
            <a:r>
              <a:rPr lang="en-GB" dirty="0"/>
              <a:t>The algorithm runs in linear time. If </a:t>
            </a:r>
            <a:r>
              <a:rPr lang="en-GB" i="1" dirty="0"/>
              <a:t>n</a:t>
            </a:r>
            <a:r>
              <a:rPr lang="en-GB" dirty="0"/>
              <a:t> is the length of the list, then at worst the algorithm will make </a:t>
            </a:r>
            <a:r>
              <a:rPr lang="en-GB" i="1" dirty="0"/>
              <a:t>n</a:t>
            </a:r>
            <a:r>
              <a:rPr lang="en-GB" dirty="0"/>
              <a:t> comparisons.  </a:t>
            </a:r>
          </a:p>
          <a:p>
            <a:pPr>
              <a:buFont typeface="Wingdings" panose="05000000000000000000" pitchFamily="2" charset="2"/>
              <a:buChar char="ü"/>
            </a:pPr>
            <a:r>
              <a:rPr lang="en-GB" dirty="0"/>
              <a:t>At best it will make 1 comparison </a:t>
            </a:r>
          </a:p>
          <a:p>
            <a:pPr>
              <a:buFont typeface="Wingdings" panose="05000000000000000000" pitchFamily="2" charset="2"/>
              <a:buChar char="ü"/>
            </a:pPr>
            <a:r>
              <a:rPr lang="en-GB" dirty="0"/>
              <a:t>On average it will make (</a:t>
            </a:r>
            <a:r>
              <a:rPr lang="en-GB" i="1" dirty="0"/>
              <a:t>n+1)</a:t>
            </a:r>
            <a:r>
              <a:rPr lang="en-GB" dirty="0"/>
              <a:t>/2 comparisons. </a:t>
            </a:r>
          </a:p>
          <a:p>
            <a:pPr>
              <a:buFont typeface="Wingdings" panose="05000000000000000000" pitchFamily="2" charset="2"/>
              <a:buChar char="ü"/>
            </a:pPr>
            <a:r>
              <a:rPr lang="en-GB" dirty="0"/>
              <a:t>This algorithm is slow when compared with other search algorithms</a:t>
            </a:r>
          </a:p>
          <a:p>
            <a:pPr marL="0" indent="0">
              <a:buNone/>
            </a:pPr>
            <a:endParaRPr lang="en-GB" dirty="0"/>
          </a:p>
          <a:p>
            <a:endParaRPr lang="en-GB" dirty="0"/>
          </a:p>
        </p:txBody>
      </p:sp>
    </p:spTree>
    <p:extLst>
      <p:ext uri="{BB962C8B-B14F-4D97-AF65-F5344CB8AC3E}">
        <p14:creationId xmlns:p14="http://schemas.microsoft.com/office/powerpoint/2010/main" val="15975918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Linear search algorithm: Example</a:t>
            </a:r>
          </a:p>
        </p:txBody>
      </p:sp>
      <p:sp>
        <p:nvSpPr>
          <p:cNvPr id="3" name="Content Placeholder 2"/>
          <p:cNvSpPr>
            <a:spLocks noGrp="1"/>
          </p:cNvSpPr>
          <p:nvPr>
            <p:ph idx="1"/>
          </p:nvPr>
        </p:nvSpPr>
        <p:spPr>
          <a:xfrm>
            <a:off x="627015" y="1261361"/>
            <a:ext cx="10515600" cy="2458992"/>
          </a:xfrm>
        </p:spPr>
        <p:txBody>
          <a:bodyPr>
            <a:normAutofit/>
          </a:bodyPr>
          <a:lstStyle/>
          <a:p>
            <a:pPr>
              <a:lnSpc>
                <a:spcPct val="120000"/>
              </a:lnSpc>
              <a:buFont typeface="Wingdings" panose="05000000000000000000" pitchFamily="2" charset="2"/>
              <a:buChar char="ü"/>
            </a:pPr>
            <a:r>
              <a:rPr lang="en-GB" dirty="0"/>
              <a:t>We want to find the position letter </a:t>
            </a:r>
            <a:r>
              <a:rPr lang="en-GB" b="1" dirty="0"/>
              <a:t>Z</a:t>
            </a:r>
            <a:r>
              <a:rPr lang="en-GB" dirty="0"/>
              <a:t> within the following list.  </a:t>
            </a:r>
          </a:p>
        </p:txBody>
      </p:sp>
      <p:graphicFrame>
        <p:nvGraphicFramePr>
          <p:cNvPr id="4" name="Table 3"/>
          <p:cNvGraphicFramePr>
            <a:graphicFrameLocks noGrp="1"/>
          </p:cNvGraphicFramePr>
          <p:nvPr>
            <p:extLst>
              <p:ext uri="{D42A27DB-BD31-4B8C-83A1-F6EECF244321}">
                <p14:modId xmlns:p14="http://schemas.microsoft.com/office/powerpoint/2010/main" val="336580531"/>
              </p:ext>
            </p:extLst>
          </p:nvPr>
        </p:nvGraphicFramePr>
        <p:xfrm>
          <a:off x="627015" y="4247405"/>
          <a:ext cx="10726785" cy="1463040"/>
        </p:xfrm>
        <a:graphic>
          <a:graphicData uri="http://schemas.openxmlformats.org/drawingml/2006/table">
            <a:tbl>
              <a:tblPr firstRow="1" bandRow="1">
                <a:tableStyleId>{16D9F66E-5EB9-4882-86FB-DCBF35E3C3E4}</a:tableStyleId>
              </a:tblPr>
              <a:tblGrid>
                <a:gridCol w="1907179">
                  <a:extLst>
                    <a:ext uri="{9D8B030D-6E8A-4147-A177-3AD203B41FA5}">
                      <a16:colId xmlns:a16="http://schemas.microsoft.com/office/drawing/2014/main" val="20000"/>
                    </a:ext>
                  </a:extLst>
                </a:gridCol>
                <a:gridCol w="940526">
                  <a:extLst>
                    <a:ext uri="{9D8B030D-6E8A-4147-A177-3AD203B41FA5}">
                      <a16:colId xmlns:a16="http://schemas.microsoft.com/office/drawing/2014/main" val="20001"/>
                    </a:ext>
                  </a:extLst>
                </a:gridCol>
                <a:gridCol w="809897">
                  <a:extLst>
                    <a:ext uri="{9D8B030D-6E8A-4147-A177-3AD203B41FA5}">
                      <a16:colId xmlns:a16="http://schemas.microsoft.com/office/drawing/2014/main" val="20002"/>
                    </a:ext>
                  </a:extLst>
                </a:gridCol>
                <a:gridCol w="1109858">
                  <a:extLst>
                    <a:ext uri="{9D8B030D-6E8A-4147-A177-3AD203B41FA5}">
                      <a16:colId xmlns:a16="http://schemas.microsoft.com/office/drawing/2014/main" val="20003"/>
                    </a:ext>
                  </a:extLst>
                </a:gridCol>
                <a:gridCol w="1191865">
                  <a:extLst>
                    <a:ext uri="{9D8B030D-6E8A-4147-A177-3AD203B41FA5}">
                      <a16:colId xmlns:a16="http://schemas.microsoft.com/office/drawing/2014/main" val="20004"/>
                    </a:ext>
                  </a:extLst>
                </a:gridCol>
                <a:gridCol w="1191865">
                  <a:extLst>
                    <a:ext uri="{9D8B030D-6E8A-4147-A177-3AD203B41FA5}">
                      <a16:colId xmlns:a16="http://schemas.microsoft.com/office/drawing/2014/main" val="20005"/>
                    </a:ext>
                  </a:extLst>
                </a:gridCol>
                <a:gridCol w="1191865">
                  <a:extLst>
                    <a:ext uri="{9D8B030D-6E8A-4147-A177-3AD203B41FA5}">
                      <a16:colId xmlns:a16="http://schemas.microsoft.com/office/drawing/2014/main" val="20006"/>
                    </a:ext>
                  </a:extLst>
                </a:gridCol>
                <a:gridCol w="1191865">
                  <a:extLst>
                    <a:ext uri="{9D8B030D-6E8A-4147-A177-3AD203B41FA5}">
                      <a16:colId xmlns:a16="http://schemas.microsoft.com/office/drawing/2014/main" val="20007"/>
                    </a:ext>
                  </a:extLst>
                </a:gridCol>
                <a:gridCol w="1191865">
                  <a:extLst>
                    <a:ext uri="{9D8B030D-6E8A-4147-A177-3AD203B41FA5}">
                      <a16:colId xmlns:a16="http://schemas.microsoft.com/office/drawing/2014/main" val="20008"/>
                    </a:ext>
                  </a:extLst>
                </a:gridCol>
              </a:tblGrid>
              <a:tr h="370840">
                <a:tc>
                  <a:txBody>
                    <a:bodyPr/>
                    <a:lstStyle/>
                    <a:p>
                      <a:pPr algn="ctr"/>
                      <a:r>
                        <a:rPr lang="en-GB" sz="2800" dirty="0"/>
                        <a:t>Index position</a:t>
                      </a:r>
                    </a:p>
                  </a:txBody>
                  <a:tcPr/>
                </a:tc>
                <a:tc>
                  <a:txBody>
                    <a:bodyPr/>
                    <a:lstStyle/>
                    <a:p>
                      <a:pPr algn="ctr"/>
                      <a:r>
                        <a:rPr lang="en-GB" sz="2800" dirty="0"/>
                        <a:t>0</a:t>
                      </a:r>
                    </a:p>
                  </a:txBody>
                  <a:tcPr/>
                </a:tc>
                <a:tc>
                  <a:txBody>
                    <a:bodyPr/>
                    <a:lstStyle/>
                    <a:p>
                      <a:pPr algn="ctr"/>
                      <a:r>
                        <a:rPr lang="en-GB" sz="2800" dirty="0"/>
                        <a:t>1</a:t>
                      </a:r>
                    </a:p>
                  </a:txBody>
                  <a:tcPr/>
                </a:tc>
                <a:tc>
                  <a:txBody>
                    <a:bodyPr/>
                    <a:lstStyle/>
                    <a:p>
                      <a:pPr algn="ctr"/>
                      <a:r>
                        <a:rPr lang="en-GB" sz="2800" dirty="0"/>
                        <a:t>2</a:t>
                      </a:r>
                    </a:p>
                  </a:txBody>
                  <a:tcPr/>
                </a:tc>
                <a:tc>
                  <a:txBody>
                    <a:bodyPr/>
                    <a:lstStyle/>
                    <a:p>
                      <a:pPr algn="ctr"/>
                      <a:r>
                        <a:rPr lang="en-GB" sz="2800" dirty="0"/>
                        <a:t>3</a:t>
                      </a:r>
                    </a:p>
                  </a:txBody>
                  <a:tcPr/>
                </a:tc>
                <a:tc>
                  <a:txBody>
                    <a:bodyPr/>
                    <a:lstStyle/>
                    <a:p>
                      <a:pPr algn="ctr"/>
                      <a:r>
                        <a:rPr lang="en-GB" sz="2800" dirty="0"/>
                        <a:t>4</a:t>
                      </a:r>
                    </a:p>
                  </a:txBody>
                  <a:tcPr/>
                </a:tc>
                <a:tc>
                  <a:txBody>
                    <a:bodyPr/>
                    <a:lstStyle/>
                    <a:p>
                      <a:pPr algn="ctr"/>
                      <a:r>
                        <a:rPr lang="en-GB" sz="2800" dirty="0"/>
                        <a:t>5</a:t>
                      </a:r>
                    </a:p>
                  </a:txBody>
                  <a:tcPr/>
                </a:tc>
                <a:tc>
                  <a:txBody>
                    <a:bodyPr/>
                    <a:lstStyle/>
                    <a:p>
                      <a:pPr algn="ctr"/>
                      <a:r>
                        <a:rPr lang="en-GB" sz="2800" dirty="0"/>
                        <a:t>6</a:t>
                      </a:r>
                    </a:p>
                  </a:txBody>
                  <a:tcPr/>
                </a:tc>
                <a:tc>
                  <a:txBody>
                    <a:bodyPr/>
                    <a:lstStyle/>
                    <a:p>
                      <a:pPr algn="ctr"/>
                      <a:r>
                        <a:rPr lang="en-GB" sz="2800" dirty="0"/>
                        <a:t>7</a:t>
                      </a:r>
                    </a:p>
                  </a:txBody>
                  <a:tcPr/>
                </a:tc>
                <a:extLst>
                  <a:ext uri="{0D108BD9-81ED-4DB2-BD59-A6C34878D82A}">
                    <a16:rowId xmlns:a16="http://schemas.microsoft.com/office/drawing/2014/main" val="10000"/>
                  </a:ext>
                </a:extLst>
              </a:tr>
              <a:tr h="370840">
                <a:tc>
                  <a:txBody>
                    <a:bodyPr/>
                    <a:lstStyle/>
                    <a:p>
                      <a:pPr algn="ctr"/>
                      <a:r>
                        <a:rPr lang="en-GB" sz="2800" dirty="0"/>
                        <a:t>Value</a:t>
                      </a:r>
                    </a:p>
                  </a:txBody>
                  <a:tcPr/>
                </a:tc>
                <a:tc>
                  <a:txBody>
                    <a:bodyPr/>
                    <a:lstStyle/>
                    <a:p>
                      <a:pPr algn="ctr"/>
                      <a:r>
                        <a:rPr lang="en-GB" sz="2800" dirty="0"/>
                        <a:t>V</a:t>
                      </a:r>
                    </a:p>
                  </a:txBody>
                  <a:tcPr/>
                </a:tc>
                <a:tc>
                  <a:txBody>
                    <a:bodyPr/>
                    <a:lstStyle/>
                    <a:p>
                      <a:pPr algn="ctr"/>
                      <a:r>
                        <a:rPr lang="en-GB" sz="2800" dirty="0"/>
                        <a:t>A</a:t>
                      </a:r>
                    </a:p>
                  </a:txBody>
                  <a:tcPr/>
                </a:tc>
                <a:tc>
                  <a:txBody>
                    <a:bodyPr/>
                    <a:lstStyle/>
                    <a:p>
                      <a:pPr algn="ctr"/>
                      <a:r>
                        <a:rPr lang="en-GB" sz="2800" dirty="0"/>
                        <a:t>S</a:t>
                      </a:r>
                    </a:p>
                  </a:txBody>
                  <a:tcPr/>
                </a:tc>
                <a:tc>
                  <a:txBody>
                    <a:bodyPr/>
                    <a:lstStyle/>
                    <a:p>
                      <a:pPr algn="ctr"/>
                      <a:r>
                        <a:rPr lang="en-GB" sz="2800" dirty="0"/>
                        <a:t>Z</a:t>
                      </a:r>
                    </a:p>
                  </a:txBody>
                  <a:tcPr/>
                </a:tc>
                <a:tc>
                  <a:txBody>
                    <a:bodyPr/>
                    <a:lstStyle/>
                    <a:p>
                      <a:pPr algn="ctr"/>
                      <a:r>
                        <a:rPr lang="en-GB" sz="2800" dirty="0"/>
                        <a:t>X</a:t>
                      </a:r>
                    </a:p>
                  </a:txBody>
                  <a:tcPr/>
                </a:tc>
                <a:tc>
                  <a:txBody>
                    <a:bodyPr/>
                    <a:lstStyle/>
                    <a:p>
                      <a:pPr algn="ctr"/>
                      <a:r>
                        <a:rPr lang="en-GB" sz="2800" dirty="0"/>
                        <a:t>R</a:t>
                      </a:r>
                    </a:p>
                  </a:txBody>
                  <a:tcPr/>
                </a:tc>
                <a:tc>
                  <a:txBody>
                    <a:bodyPr/>
                    <a:lstStyle/>
                    <a:p>
                      <a:pPr algn="ctr"/>
                      <a:r>
                        <a:rPr lang="en-GB" sz="2800" dirty="0"/>
                        <a:t>T</a:t>
                      </a:r>
                    </a:p>
                  </a:txBody>
                  <a:tcPr/>
                </a:tc>
                <a:tc>
                  <a:txBody>
                    <a:bodyPr/>
                    <a:lstStyle/>
                    <a:p>
                      <a:pPr algn="ctr"/>
                      <a:r>
                        <a:rPr lang="en-GB" sz="2800" dirty="0"/>
                        <a:t>G</a:t>
                      </a:r>
                    </a:p>
                  </a:txBody>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4783943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Linear search algorithm: Example</a:t>
            </a:r>
          </a:p>
        </p:txBody>
      </p:sp>
      <p:sp>
        <p:nvSpPr>
          <p:cNvPr id="3" name="Content Placeholder 2"/>
          <p:cNvSpPr>
            <a:spLocks noGrp="1"/>
          </p:cNvSpPr>
          <p:nvPr>
            <p:ph idx="1"/>
          </p:nvPr>
        </p:nvSpPr>
        <p:spPr>
          <a:xfrm>
            <a:off x="627015" y="1261361"/>
            <a:ext cx="10515600" cy="2458992"/>
          </a:xfrm>
        </p:spPr>
        <p:txBody>
          <a:bodyPr>
            <a:normAutofit/>
          </a:bodyPr>
          <a:lstStyle/>
          <a:p>
            <a:pPr>
              <a:lnSpc>
                <a:spcPct val="120000"/>
              </a:lnSpc>
              <a:buFont typeface="Wingdings" panose="05000000000000000000" pitchFamily="2" charset="2"/>
              <a:buChar char="ü"/>
            </a:pPr>
            <a:r>
              <a:rPr lang="en-GB" dirty="0"/>
              <a:t>First of all we compare Z with the value in index position 0.  We find that the value is V so we need to move on to the next index position. </a:t>
            </a:r>
          </a:p>
          <a:p>
            <a:pPr marL="0" indent="0">
              <a:buNone/>
            </a:pPr>
            <a:endParaRPr lang="en-GB" dirty="0"/>
          </a:p>
          <a:p>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1912329827"/>
              </p:ext>
            </p:extLst>
          </p:nvPr>
        </p:nvGraphicFramePr>
        <p:xfrm>
          <a:off x="597487" y="3256805"/>
          <a:ext cx="10726785" cy="1981200"/>
        </p:xfrm>
        <a:graphic>
          <a:graphicData uri="http://schemas.openxmlformats.org/drawingml/2006/table">
            <a:tbl>
              <a:tblPr firstRow="1" bandRow="1">
                <a:tableStyleId>{16D9F66E-5EB9-4882-86FB-DCBF35E3C3E4}</a:tableStyleId>
              </a:tblPr>
              <a:tblGrid>
                <a:gridCol w="1907179">
                  <a:extLst>
                    <a:ext uri="{9D8B030D-6E8A-4147-A177-3AD203B41FA5}">
                      <a16:colId xmlns:a16="http://schemas.microsoft.com/office/drawing/2014/main" val="20000"/>
                    </a:ext>
                  </a:extLst>
                </a:gridCol>
                <a:gridCol w="940526">
                  <a:extLst>
                    <a:ext uri="{9D8B030D-6E8A-4147-A177-3AD203B41FA5}">
                      <a16:colId xmlns:a16="http://schemas.microsoft.com/office/drawing/2014/main" val="20001"/>
                    </a:ext>
                  </a:extLst>
                </a:gridCol>
                <a:gridCol w="809897">
                  <a:extLst>
                    <a:ext uri="{9D8B030D-6E8A-4147-A177-3AD203B41FA5}">
                      <a16:colId xmlns:a16="http://schemas.microsoft.com/office/drawing/2014/main" val="20002"/>
                    </a:ext>
                  </a:extLst>
                </a:gridCol>
                <a:gridCol w="1109858">
                  <a:extLst>
                    <a:ext uri="{9D8B030D-6E8A-4147-A177-3AD203B41FA5}">
                      <a16:colId xmlns:a16="http://schemas.microsoft.com/office/drawing/2014/main" val="20003"/>
                    </a:ext>
                  </a:extLst>
                </a:gridCol>
                <a:gridCol w="1191865">
                  <a:extLst>
                    <a:ext uri="{9D8B030D-6E8A-4147-A177-3AD203B41FA5}">
                      <a16:colId xmlns:a16="http://schemas.microsoft.com/office/drawing/2014/main" val="20004"/>
                    </a:ext>
                  </a:extLst>
                </a:gridCol>
                <a:gridCol w="1191865">
                  <a:extLst>
                    <a:ext uri="{9D8B030D-6E8A-4147-A177-3AD203B41FA5}">
                      <a16:colId xmlns:a16="http://schemas.microsoft.com/office/drawing/2014/main" val="20005"/>
                    </a:ext>
                  </a:extLst>
                </a:gridCol>
                <a:gridCol w="1191865">
                  <a:extLst>
                    <a:ext uri="{9D8B030D-6E8A-4147-A177-3AD203B41FA5}">
                      <a16:colId xmlns:a16="http://schemas.microsoft.com/office/drawing/2014/main" val="20006"/>
                    </a:ext>
                  </a:extLst>
                </a:gridCol>
                <a:gridCol w="1191865">
                  <a:extLst>
                    <a:ext uri="{9D8B030D-6E8A-4147-A177-3AD203B41FA5}">
                      <a16:colId xmlns:a16="http://schemas.microsoft.com/office/drawing/2014/main" val="20007"/>
                    </a:ext>
                  </a:extLst>
                </a:gridCol>
                <a:gridCol w="1191865">
                  <a:extLst>
                    <a:ext uri="{9D8B030D-6E8A-4147-A177-3AD203B41FA5}">
                      <a16:colId xmlns:a16="http://schemas.microsoft.com/office/drawing/2014/main" val="20008"/>
                    </a:ext>
                  </a:extLst>
                </a:gridCol>
              </a:tblGrid>
              <a:tr h="370840">
                <a:tc>
                  <a:txBody>
                    <a:bodyPr/>
                    <a:lstStyle/>
                    <a:p>
                      <a:pPr algn="ctr"/>
                      <a:r>
                        <a:rPr lang="en-GB" sz="2800" dirty="0"/>
                        <a:t>Index position</a:t>
                      </a:r>
                    </a:p>
                  </a:txBody>
                  <a:tcPr/>
                </a:tc>
                <a:tc>
                  <a:txBody>
                    <a:bodyPr/>
                    <a:lstStyle/>
                    <a:p>
                      <a:pPr algn="ctr"/>
                      <a:r>
                        <a:rPr lang="en-GB" sz="2800" dirty="0"/>
                        <a:t>0</a:t>
                      </a:r>
                    </a:p>
                  </a:txBody>
                  <a:tcPr/>
                </a:tc>
                <a:tc>
                  <a:txBody>
                    <a:bodyPr/>
                    <a:lstStyle/>
                    <a:p>
                      <a:pPr algn="ctr"/>
                      <a:r>
                        <a:rPr lang="en-GB" sz="2800" dirty="0"/>
                        <a:t>1</a:t>
                      </a:r>
                    </a:p>
                  </a:txBody>
                  <a:tcPr/>
                </a:tc>
                <a:tc>
                  <a:txBody>
                    <a:bodyPr/>
                    <a:lstStyle/>
                    <a:p>
                      <a:pPr algn="ctr"/>
                      <a:r>
                        <a:rPr lang="en-GB" sz="2800" dirty="0"/>
                        <a:t>2</a:t>
                      </a:r>
                    </a:p>
                  </a:txBody>
                  <a:tcPr/>
                </a:tc>
                <a:tc>
                  <a:txBody>
                    <a:bodyPr/>
                    <a:lstStyle/>
                    <a:p>
                      <a:pPr algn="ctr"/>
                      <a:r>
                        <a:rPr lang="en-GB" sz="2800" dirty="0"/>
                        <a:t>3</a:t>
                      </a:r>
                    </a:p>
                  </a:txBody>
                  <a:tcPr/>
                </a:tc>
                <a:tc>
                  <a:txBody>
                    <a:bodyPr/>
                    <a:lstStyle/>
                    <a:p>
                      <a:pPr algn="ctr"/>
                      <a:r>
                        <a:rPr lang="en-GB" sz="2800" dirty="0"/>
                        <a:t>4</a:t>
                      </a:r>
                    </a:p>
                  </a:txBody>
                  <a:tcPr/>
                </a:tc>
                <a:tc>
                  <a:txBody>
                    <a:bodyPr/>
                    <a:lstStyle/>
                    <a:p>
                      <a:pPr algn="ctr"/>
                      <a:r>
                        <a:rPr lang="en-GB" sz="2800" dirty="0"/>
                        <a:t>5</a:t>
                      </a:r>
                    </a:p>
                  </a:txBody>
                  <a:tcPr/>
                </a:tc>
                <a:tc>
                  <a:txBody>
                    <a:bodyPr/>
                    <a:lstStyle/>
                    <a:p>
                      <a:pPr algn="ctr"/>
                      <a:r>
                        <a:rPr lang="en-GB" sz="2800" dirty="0"/>
                        <a:t>6</a:t>
                      </a:r>
                    </a:p>
                  </a:txBody>
                  <a:tcPr/>
                </a:tc>
                <a:tc>
                  <a:txBody>
                    <a:bodyPr/>
                    <a:lstStyle/>
                    <a:p>
                      <a:pPr algn="ctr"/>
                      <a:r>
                        <a:rPr lang="en-GB" sz="2800" dirty="0"/>
                        <a:t>7</a:t>
                      </a:r>
                    </a:p>
                  </a:txBody>
                  <a:tcPr/>
                </a:tc>
                <a:extLst>
                  <a:ext uri="{0D108BD9-81ED-4DB2-BD59-A6C34878D82A}">
                    <a16:rowId xmlns:a16="http://schemas.microsoft.com/office/drawing/2014/main" val="10000"/>
                  </a:ext>
                </a:extLst>
              </a:tr>
              <a:tr h="370840">
                <a:tc>
                  <a:txBody>
                    <a:bodyPr/>
                    <a:lstStyle/>
                    <a:p>
                      <a:pPr algn="ctr"/>
                      <a:r>
                        <a:rPr lang="en-GB" sz="2800" dirty="0"/>
                        <a:t>Value</a:t>
                      </a:r>
                    </a:p>
                  </a:txBody>
                  <a:tcPr/>
                </a:tc>
                <a:tc>
                  <a:txBody>
                    <a:bodyPr/>
                    <a:lstStyle/>
                    <a:p>
                      <a:pPr algn="ctr"/>
                      <a:r>
                        <a:rPr lang="en-GB" sz="2800" dirty="0">
                          <a:solidFill>
                            <a:srgbClr val="FF0000"/>
                          </a:solidFill>
                        </a:rPr>
                        <a:t>V</a:t>
                      </a:r>
                    </a:p>
                  </a:txBody>
                  <a:tcPr/>
                </a:tc>
                <a:tc>
                  <a:txBody>
                    <a:bodyPr/>
                    <a:lstStyle/>
                    <a:p>
                      <a:pPr algn="ctr"/>
                      <a:r>
                        <a:rPr lang="en-GB" sz="2800" dirty="0"/>
                        <a:t>A</a:t>
                      </a:r>
                    </a:p>
                  </a:txBody>
                  <a:tcPr/>
                </a:tc>
                <a:tc>
                  <a:txBody>
                    <a:bodyPr/>
                    <a:lstStyle/>
                    <a:p>
                      <a:pPr algn="ctr"/>
                      <a:r>
                        <a:rPr lang="en-GB" sz="2800" dirty="0"/>
                        <a:t>S</a:t>
                      </a:r>
                    </a:p>
                  </a:txBody>
                  <a:tcPr/>
                </a:tc>
                <a:tc>
                  <a:txBody>
                    <a:bodyPr/>
                    <a:lstStyle/>
                    <a:p>
                      <a:pPr algn="ctr"/>
                      <a:r>
                        <a:rPr lang="en-GB" sz="2800" dirty="0"/>
                        <a:t>Z</a:t>
                      </a:r>
                    </a:p>
                  </a:txBody>
                  <a:tcPr/>
                </a:tc>
                <a:tc>
                  <a:txBody>
                    <a:bodyPr/>
                    <a:lstStyle/>
                    <a:p>
                      <a:pPr algn="ctr"/>
                      <a:r>
                        <a:rPr lang="en-GB" sz="2800" dirty="0"/>
                        <a:t>X</a:t>
                      </a:r>
                    </a:p>
                  </a:txBody>
                  <a:tcPr/>
                </a:tc>
                <a:tc>
                  <a:txBody>
                    <a:bodyPr/>
                    <a:lstStyle/>
                    <a:p>
                      <a:pPr algn="ctr"/>
                      <a:r>
                        <a:rPr lang="en-GB" sz="2800" dirty="0"/>
                        <a:t>R</a:t>
                      </a:r>
                    </a:p>
                  </a:txBody>
                  <a:tcPr/>
                </a:tc>
                <a:tc>
                  <a:txBody>
                    <a:bodyPr/>
                    <a:lstStyle/>
                    <a:p>
                      <a:pPr algn="ctr"/>
                      <a:r>
                        <a:rPr lang="en-GB" sz="2800" dirty="0"/>
                        <a:t>T</a:t>
                      </a:r>
                    </a:p>
                  </a:txBody>
                  <a:tcPr/>
                </a:tc>
                <a:tc>
                  <a:txBody>
                    <a:bodyPr/>
                    <a:lstStyle/>
                    <a:p>
                      <a:pPr algn="ctr"/>
                      <a:r>
                        <a:rPr lang="en-GB" sz="2800" dirty="0"/>
                        <a:t>G</a:t>
                      </a:r>
                    </a:p>
                  </a:txBody>
                  <a:tcPr/>
                </a:tc>
                <a:extLst>
                  <a:ext uri="{0D108BD9-81ED-4DB2-BD59-A6C34878D82A}">
                    <a16:rowId xmlns:a16="http://schemas.microsoft.com/office/drawing/2014/main" val="10001"/>
                  </a:ext>
                </a:extLst>
              </a:tr>
              <a:tr h="370840">
                <a:tc>
                  <a:txBody>
                    <a:bodyPr/>
                    <a:lstStyle/>
                    <a:p>
                      <a:pPr algn="ctr"/>
                      <a:endParaRPr lang="en-GB" sz="2800" dirty="0"/>
                    </a:p>
                  </a:txBody>
                  <a:tcPr/>
                </a:tc>
                <a:tc>
                  <a:txBody>
                    <a:bodyPr/>
                    <a:lstStyle/>
                    <a:p>
                      <a:pPr algn="ctr"/>
                      <a:r>
                        <a:rPr lang="en-GB" sz="2800" dirty="0">
                          <a:solidFill>
                            <a:srgbClr val="FF0000"/>
                          </a:solidFill>
                        </a:rPr>
                        <a:t>≠</a:t>
                      </a:r>
                    </a:p>
                  </a:txBody>
                  <a:tcPr/>
                </a:tc>
                <a:tc>
                  <a:txBody>
                    <a:bodyPr/>
                    <a:lstStyle/>
                    <a:p>
                      <a:pPr algn="ctr"/>
                      <a:endParaRPr lang="en-GB" sz="2800" dirty="0"/>
                    </a:p>
                  </a:txBody>
                  <a:tcPr/>
                </a:tc>
                <a:tc>
                  <a:txBody>
                    <a:bodyPr/>
                    <a:lstStyle/>
                    <a:p>
                      <a:pPr algn="ctr"/>
                      <a:endParaRPr lang="en-GB" sz="2800" dirty="0"/>
                    </a:p>
                  </a:txBody>
                  <a:tcPr/>
                </a:tc>
                <a:tc>
                  <a:txBody>
                    <a:bodyPr/>
                    <a:lstStyle/>
                    <a:p>
                      <a:pPr algn="ctr"/>
                      <a:endParaRPr lang="en-GB" sz="2800" dirty="0"/>
                    </a:p>
                  </a:txBody>
                  <a:tcPr/>
                </a:tc>
                <a:tc>
                  <a:txBody>
                    <a:bodyPr/>
                    <a:lstStyle/>
                    <a:p>
                      <a:pPr algn="ctr"/>
                      <a:endParaRPr lang="en-GB" sz="2800" dirty="0"/>
                    </a:p>
                  </a:txBody>
                  <a:tcPr/>
                </a:tc>
                <a:tc>
                  <a:txBody>
                    <a:bodyPr/>
                    <a:lstStyle/>
                    <a:p>
                      <a:pPr algn="ctr"/>
                      <a:endParaRPr lang="en-GB" sz="2800" dirty="0"/>
                    </a:p>
                  </a:txBody>
                  <a:tcPr/>
                </a:tc>
                <a:tc>
                  <a:txBody>
                    <a:bodyPr/>
                    <a:lstStyle/>
                    <a:p>
                      <a:pPr algn="ctr"/>
                      <a:endParaRPr lang="en-GB" sz="2800" dirty="0"/>
                    </a:p>
                  </a:txBody>
                  <a:tcPr/>
                </a:tc>
                <a:tc>
                  <a:txBody>
                    <a:bodyPr/>
                    <a:lstStyle/>
                    <a:p>
                      <a:pPr algn="ctr"/>
                      <a:endParaRPr lang="en-GB" sz="2800" dirty="0"/>
                    </a:p>
                  </a:txBody>
                  <a:tcPr/>
                </a:tc>
                <a:extLst>
                  <a:ext uri="{0D108BD9-81ED-4DB2-BD59-A6C34878D82A}">
                    <a16:rowId xmlns:a16="http://schemas.microsoft.com/office/drawing/2014/main" val="2727018697"/>
                  </a:ext>
                </a:extLst>
              </a:tr>
            </a:tbl>
          </a:graphicData>
        </a:graphic>
      </p:graphicFrame>
    </p:spTree>
    <p:extLst>
      <p:ext uri="{BB962C8B-B14F-4D97-AF65-F5344CB8AC3E}">
        <p14:creationId xmlns:p14="http://schemas.microsoft.com/office/powerpoint/2010/main" val="11784149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Linear search algorithm: Example</a:t>
            </a:r>
          </a:p>
        </p:txBody>
      </p:sp>
      <p:sp>
        <p:nvSpPr>
          <p:cNvPr id="3" name="Content Placeholder 2"/>
          <p:cNvSpPr>
            <a:spLocks noGrp="1"/>
          </p:cNvSpPr>
          <p:nvPr>
            <p:ph idx="1"/>
          </p:nvPr>
        </p:nvSpPr>
        <p:spPr>
          <a:xfrm>
            <a:off x="627015" y="1261361"/>
            <a:ext cx="10515600" cy="2458992"/>
          </a:xfrm>
        </p:spPr>
        <p:txBody>
          <a:bodyPr>
            <a:normAutofit/>
          </a:bodyPr>
          <a:lstStyle/>
          <a:p>
            <a:pPr>
              <a:lnSpc>
                <a:spcPct val="120000"/>
              </a:lnSpc>
              <a:buFont typeface="Wingdings" panose="05000000000000000000" pitchFamily="2" charset="2"/>
              <a:buChar char="ü"/>
            </a:pPr>
            <a:r>
              <a:rPr lang="en-GB" dirty="0"/>
              <a:t>Target is Z</a:t>
            </a:r>
          </a:p>
          <a:p>
            <a:pPr>
              <a:lnSpc>
                <a:spcPct val="120000"/>
              </a:lnSpc>
              <a:buFont typeface="Wingdings" panose="05000000000000000000" pitchFamily="2" charset="2"/>
              <a:buChar char="ü"/>
            </a:pPr>
            <a:r>
              <a:rPr lang="en-GB" dirty="0"/>
              <a:t>At index position 1 the value is A. Again no match is found.</a:t>
            </a:r>
          </a:p>
          <a:p>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458656193"/>
              </p:ext>
            </p:extLst>
          </p:nvPr>
        </p:nvGraphicFramePr>
        <p:xfrm>
          <a:off x="627015" y="4247405"/>
          <a:ext cx="10726785" cy="1981200"/>
        </p:xfrm>
        <a:graphic>
          <a:graphicData uri="http://schemas.openxmlformats.org/drawingml/2006/table">
            <a:tbl>
              <a:tblPr firstRow="1" bandRow="1">
                <a:tableStyleId>{16D9F66E-5EB9-4882-86FB-DCBF35E3C3E4}</a:tableStyleId>
              </a:tblPr>
              <a:tblGrid>
                <a:gridCol w="1907179">
                  <a:extLst>
                    <a:ext uri="{9D8B030D-6E8A-4147-A177-3AD203B41FA5}">
                      <a16:colId xmlns:a16="http://schemas.microsoft.com/office/drawing/2014/main" val="20000"/>
                    </a:ext>
                  </a:extLst>
                </a:gridCol>
                <a:gridCol w="940526">
                  <a:extLst>
                    <a:ext uri="{9D8B030D-6E8A-4147-A177-3AD203B41FA5}">
                      <a16:colId xmlns:a16="http://schemas.microsoft.com/office/drawing/2014/main" val="20001"/>
                    </a:ext>
                  </a:extLst>
                </a:gridCol>
                <a:gridCol w="809897">
                  <a:extLst>
                    <a:ext uri="{9D8B030D-6E8A-4147-A177-3AD203B41FA5}">
                      <a16:colId xmlns:a16="http://schemas.microsoft.com/office/drawing/2014/main" val="20002"/>
                    </a:ext>
                  </a:extLst>
                </a:gridCol>
                <a:gridCol w="1109858">
                  <a:extLst>
                    <a:ext uri="{9D8B030D-6E8A-4147-A177-3AD203B41FA5}">
                      <a16:colId xmlns:a16="http://schemas.microsoft.com/office/drawing/2014/main" val="20003"/>
                    </a:ext>
                  </a:extLst>
                </a:gridCol>
                <a:gridCol w="1191865">
                  <a:extLst>
                    <a:ext uri="{9D8B030D-6E8A-4147-A177-3AD203B41FA5}">
                      <a16:colId xmlns:a16="http://schemas.microsoft.com/office/drawing/2014/main" val="20004"/>
                    </a:ext>
                  </a:extLst>
                </a:gridCol>
                <a:gridCol w="1191865">
                  <a:extLst>
                    <a:ext uri="{9D8B030D-6E8A-4147-A177-3AD203B41FA5}">
                      <a16:colId xmlns:a16="http://schemas.microsoft.com/office/drawing/2014/main" val="20005"/>
                    </a:ext>
                  </a:extLst>
                </a:gridCol>
                <a:gridCol w="1191865">
                  <a:extLst>
                    <a:ext uri="{9D8B030D-6E8A-4147-A177-3AD203B41FA5}">
                      <a16:colId xmlns:a16="http://schemas.microsoft.com/office/drawing/2014/main" val="20006"/>
                    </a:ext>
                  </a:extLst>
                </a:gridCol>
                <a:gridCol w="1191865">
                  <a:extLst>
                    <a:ext uri="{9D8B030D-6E8A-4147-A177-3AD203B41FA5}">
                      <a16:colId xmlns:a16="http://schemas.microsoft.com/office/drawing/2014/main" val="20007"/>
                    </a:ext>
                  </a:extLst>
                </a:gridCol>
                <a:gridCol w="1191865">
                  <a:extLst>
                    <a:ext uri="{9D8B030D-6E8A-4147-A177-3AD203B41FA5}">
                      <a16:colId xmlns:a16="http://schemas.microsoft.com/office/drawing/2014/main" val="20008"/>
                    </a:ext>
                  </a:extLst>
                </a:gridCol>
              </a:tblGrid>
              <a:tr h="370840">
                <a:tc>
                  <a:txBody>
                    <a:bodyPr/>
                    <a:lstStyle/>
                    <a:p>
                      <a:pPr algn="ctr"/>
                      <a:r>
                        <a:rPr lang="en-GB" sz="2800" dirty="0"/>
                        <a:t>Index position</a:t>
                      </a:r>
                    </a:p>
                  </a:txBody>
                  <a:tcPr/>
                </a:tc>
                <a:tc>
                  <a:txBody>
                    <a:bodyPr/>
                    <a:lstStyle/>
                    <a:p>
                      <a:pPr algn="ctr"/>
                      <a:r>
                        <a:rPr lang="en-GB" sz="2800" dirty="0"/>
                        <a:t>0</a:t>
                      </a:r>
                    </a:p>
                  </a:txBody>
                  <a:tcPr/>
                </a:tc>
                <a:tc>
                  <a:txBody>
                    <a:bodyPr/>
                    <a:lstStyle/>
                    <a:p>
                      <a:pPr algn="ctr"/>
                      <a:r>
                        <a:rPr lang="en-GB" sz="2800" dirty="0"/>
                        <a:t>1</a:t>
                      </a:r>
                    </a:p>
                  </a:txBody>
                  <a:tcPr/>
                </a:tc>
                <a:tc>
                  <a:txBody>
                    <a:bodyPr/>
                    <a:lstStyle/>
                    <a:p>
                      <a:pPr algn="ctr"/>
                      <a:r>
                        <a:rPr lang="en-GB" sz="2800" dirty="0"/>
                        <a:t>2</a:t>
                      </a:r>
                    </a:p>
                  </a:txBody>
                  <a:tcPr/>
                </a:tc>
                <a:tc>
                  <a:txBody>
                    <a:bodyPr/>
                    <a:lstStyle/>
                    <a:p>
                      <a:pPr algn="ctr"/>
                      <a:r>
                        <a:rPr lang="en-GB" sz="2800" dirty="0"/>
                        <a:t>3</a:t>
                      </a:r>
                    </a:p>
                  </a:txBody>
                  <a:tcPr/>
                </a:tc>
                <a:tc>
                  <a:txBody>
                    <a:bodyPr/>
                    <a:lstStyle/>
                    <a:p>
                      <a:pPr algn="ctr"/>
                      <a:r>
                        <a:rPr lang="en-GB" sz="2800" dirty="0"/>
                        <a:t>4</a:t>
                      </a:r>
                    </a:p>
                  </a:txBody>
                  <a:tcPr/>
                </a:tc>
                <a:tc>
                  <a:txBody>
                    <a:bodyPr/>
                    <a:lstStyle/>
                    <a:p>
                      <a:pPr algn="ctr"/>
                      <a:r>
                        <a:rPr lang="en-GB" sz="2800" dirty="0"/>
                        <a:t>5</a:t>
                      </a:r>
                    </a:p>
                  </a:txBody>
                  <a:tcPr/>
                </a:tc>
                <a:tc>
                  <a:txBody>
                    <a:bodyPr/>
                    <a:lstStyle/>
                    <a:p>
                      <a:pPr algn="ctr"/>
                      <a:r>
                        <a:rPr lang="en-GB" sz="2800" dirty="0"/>
                        <a:t>6</a:t>
                      </a:r>
                    </a:p>
                  </a:txBody>
                  <a:tcPr/>
                </a:tc>
                <a:tc>
                  <a:txBody>
                    <a:bodyPr/>
                    <a:lstStyle/>
                    <a:p>
                      <a:pPr algn="ctr"/>
                      <a:r>
                        <a:rPr lang="en-GB" sz="2800" dirty="0"/>
                        <a:t>7</a:t>
                      </a:r>
                    </a:p>
                  </a:txBody>
                  <a:tcPr/>
                </a:tc>
                <a:extLst>
                  <a:ext uri="{0D108BD9-81ED-4DB2-BD59-A6C34878D82A}">
                    <a16:rowId xmlns:a16="http://schemas.microsoft.com/office/drawing/2014/main" val="10000"/>
                  </a:ext>
                </a:extLst>
              </a:tr>
              <a:tr h="370840">
                <a:tc>
                  <a:txBody>
                    <a:bodyPr/>
                    <a:lstStyle/>
                    <a:p>
                      <a:pPr algn="ctr"/>
                      <a:r>
                        <a:rPr lang="en-GB" sz="2800" dirty="0"/>
                        <a:t>Value</a:t>
                      </a:r>
                    </a:p>
                  </a:txBody>
                  <a:tcPr/>
                </a:tc>
                <a:tc>
                  <a:txBody>
                    <a:bodyPr/>
                    <a:lstStyle/>
                    <a:p>
                      <a:pPr algn="ctr"/>
                      <a:r>
                        <a:rPr lang="en-GB" sz="2800" dirty="0">
                          <a:solidFill>
                            <a:srgbClr val="FF0000"/>
                          </a:solidFill>
                        </a:rPr>
                        <a:t>V</a:t>
                      </a:r>
                    </a:p>
                  </a:txBody>
                  <a:tcPr/>
                </a:tc>
                <a:tc>
                  <a:txBody>
                    <a:bodyPr/>
                    <a:lstStyle/>
                    <a:p>
                      <a:pPr algn="ctr"/>
                      <a:r>
                        <a:rPr lang="en-GB" sz="2800" dirty="0">
                          <a:solidFill>
                            <a:srgbClr val="FF0000"/>
                          </a:solidFill>
                        </a:rPr>
                        <a:t>A</a:t>
                      </a:r>
                    </a:p>
                  </a:txBody>
                  <a:tcPr/>
                </a:tc>
                <a:tc>
                  <a:txBody>
                    <a:bodyPr/>
                    <a:lstStyle/>
                    <a:p>
                      <a:pPr algn="ctr"/>
                      <a:r>
                        <a:rPr lang="en-GB" sz="2800" dirty="0"/>
                        <a:t>S</a:t>
                      </a:r>
                    </a:p>
                  </a:txBody>
                  <a:tcPr/>
                </a:tc>
                <a:tc>
                  <a:txBody>
                    <a:bodyPr/>
                    <a:lstStyle/>
                    <a:p>
                      <a:pPr algn="ctr"/>
                      <a:r>
                        <a:rPr lang="en-GB" sz="2800" dirty="0"/>
                        <a:t>Z</a:t>
                      </a:r>
                    </a:p>
                  </a:txBody>
                  <a:tcPr/>
                </a:tc>
                <a:tc>
                  <a:txBody>
                    <a:bodyPr/>
                    <a:lstStyle/>
                    <a:p>
                      <a:pPr algn="ctr"/>
                      <a:r>
                        <a:rPr lang="en-GB" sz="2800" dirty="0"/>
                        <a:t>X</a:t>
                      </a:r>
                    </a:p>
                  </a:txBody>
                  <a:tcPr/>
                </a:tc>
                <a:tc>
                  <a:txBody>
                    <a:bodyPr/>
                    <a:lstStyle/>
                    <a:p>
                      <a:pPr algn="ctr"/>
                      <a:r>
                        <a:rPr lang="en-GB" sz="2800" dirty="0"/>
                        <a:t>R</a:t>
                      </a:r>
                    </a:p>
                  </a:txBody>
                  <a:tcPr/>
                </a:tc>
                <a:tc>
                  <a:txBody>
                    <a:bodyPr/>
                    <a:lstStyle/>
                    <a:p>
                      <a:pPr algn="ctr"/>
                      <a:r>
                        <a:rPr lang="en-GB" sz="2800" dirty="0"/>
                        <a:t>T</a:t>
                      </a:r>
                    </a:p>
                  </a:txBody>
                  <a:tcPr/>
                </a:tc>
                <a:tc>
                  <a:txBody>
                    <a:bodyPr/>
                    <a:lstStyle/>
                    <a:p>
                      <a:pPr algn="ctr"/>
                      <a:r>
                        <a:rPr lang="en-GB" sz="2800" dirty="0"/>
                        <a:t>G</a:t>
                      </a:r>
                    </a:p>
                  </a:txBody>
                  <a:tcPr/>
                </a:tc>
                <a:extLst>
                  <a:ext uri="{0D108BD9-81ED-4DB2-BD59-A6C34878D82A}">
                    <a16:rowId xmlns:a16="http://schemas.microsoft.com/office/drawing/2014/main" val="10001"/>
                  </a:ext>
                </a:extLst>
              </a:tr>
              <a:tr h="370840">
                <a:tc>
                  <a:txBody>
                    <a:bodyPr/>
                    <a:lstStyle/>
                    <a:p>
                      <a:pPr algn="ctr"/>
                      <a:endParaRPr lang="en-GB" sz="28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800" dirty="0">
                          <a:solidFill>
                            <a:srgbClr val="FF0000"/>
                          </a:solidFill>
                        </a:rPr>
                        <a:t>≠</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800" dirty="0">
                          <a:solidFill>
                            <a:srgbClr val="FF0000"/>
                          </a:solidFill>
                        </a:rPr>
                        <a:t>≠</a:t>
                      </a:r>
                    </a:p>
                  </a:txBody>
                  <a:tcPr/>
                </a:tc>
                <a:tc>
                  <a:txBody>
                    <a:bodyPr/>
                    <a:lstStyle/>
                    <a:p>
                      <a:pPr algn="ctr"/>
                      <a:endParaRPr lang="en-GB" sz="2800" dirty="0"/>
                    </a:p>
                  </a:txBody>
                  <a:tcPr/>
                </a:tc>
                <a:tc>
                  <a:txBody>
                    <a:bodyPr/>
                    <a:lstStyle/>
                    <a:p>
                      <a:pPr algn="ctr"/>
                      <a:endParaRPr lang="en-GB" sz="2800" dirty="0"/>
                    </a:p>
                  </a:txBody>
                  <a:tcPr/>
                </a:tc>
                <a:tc>
                  <a:txBody>
                    <a:bodyPr/>
                    <a:lstStyle/>
                    <a:p>
                      <a:pPr algn="ctr"/>
                      <a:endParaRPr lang="en-GB" sz="2800" dirty="0"/>
                    </a:p>
                  </a:txBody>
                  <a:tcPr/>
                </a:tc>
                <a:tc>
                  <a:txBody>
                    <a:bodyPr/>
                    <a:lstStyle/>
                    <a:p>
                      <a:pPr algn="ctr"/>
                      <a:endParaRPr lang="en-GB" sz="2800" dirty="0"/>
                    </a:p>
                  </a:txBody>
                  <a:tcPr/>
                </a:tc>
                <a:tc>
                  <a:txBody>
                    <a:bodyPr/>
                    <a:lstStyle/>
                    <a:p>
                      <a:pPr algn="ctr"/>
                      <a:endParaRPr lang="en-GB" sz="2800" dirty="0"/>
                    </a:p>
                  </a:txBody>
                  <a:tcPr/>
                </a:tc>
                <a:tc>
                  <a:txBody>
                    <a:bodyPr/>
                    <a:lstStyle/>
                    <a:p>
                      <a:pPr algn="ctr"/>
                      <a:endParaRPr lang="en-GB" sz="2800" dirty="0"/>
                    </a:p>
                  </a:txBody>
                  <a:tcPr/>
                </a:tc>
                <a:extLst>
                  <a:ext uri="{0D108BD9-81ED-4DB2-BD59-A6C34878D82A}">
                    <a16:rowId xmlns:a16="http://schemas.microsoft.com/office/drawing/2014/main" val="1781098164"/>
                  </a:ext>
                </a:extLst>
              </a:tr>
            </a:tbl>
          </a:graphicData>
        </a:graphic>
      </p:graphicFrame>
    </p:spTree>
    <p:extLst>
      <p:ext uri="{BB962C8B-B14F-4D97-AF65-F5344CB8AC3E}">
        <p14:creationId xmlns:p14="http://schemas.microsoft.com/office/powerpoint/2010/main" val="13685066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Linear search algorithm: Example</a:t>
            </a:r>
          </a:p>
        </p:txBody>
      </p:sp>
      <p:sp>
        <p:nvSpPr>
          <p:cNvPr id="3" name="Content Placeholder 2"/>
          <p:cNvSpPr>
            <a:spLocks noGrp="1"/>
          </p:cNvSpPr>
          <p:nvPr>
            <p:ph idx="1"/>
          </p:nvPr>
        </p:nvSpPr>
        <p:spPr>
          <a:xfrm>
            <a:off x="627015" y="1261361"/>
            <a:ext cx="10515600" cy="2458992"/>
          </a:xfrm>
        </p:spPr>
        <p:txBody>
          <a:bodyPr>
            <a:normAutofit/>
          </a:bodyPr>
          <a:lstStyle/>
          <a:p>
            <a:pPr>
              <a:lnSpc>
                <a:spcPct val="120000"/>
              </a:lnSpc>
              <a:buFont typeface="Wingdings" panose="05000000000000000000" pitchFamily="2" charset="2"/>
              <a:buChar char="ü"/>
            </a:pPr>
            <a:r>
              <a:rPr lang="en-GB" dirty="0"/>
              <a:t>Target is Z</a:t>
            </a:r>
          </a:p>
          <a:p>
            <a:pPr>
              <a:lnSpc>
                <a:spcPct val="120000"/>
              </a:lnSpc>
              <a:buFont typeface="Wingdings" panose="05000000000000000000" pitchFamily="2" charset="2"/>
              <a:buChar char="ü"/>
            </a:pPr>
            <a:r>
              <a:rPr lang="en-GB" dirty="0"/>
              <a:t>At index position 2 the value is S. Still no match. </a:t>
            </a:r>
          </a:p>
          <a:p>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2340918549"/>
              </p:ext>
            </p:extLst>
          </p:nvPr>
        </p:nvGraphicFramePr>
        <p:xfrm>
          <a:off x="627015" y="4247405"/>
          <a:ext cx="10726785" cy="1981200"/>
        </p:xfrm>
        <a:graphic>
          <a:graphicData uri="http://schemas.openxmlformats.org/drawingml/2006/table">
            <a:tbl>
              <a:tblPr firstRow="1" bandRow="1">
                <a:tableStyleId>{16D9F66E-5EB9-4882-86FB-DCBF35E3C3E4}</a:tableStyleId>
              </a:tblPr>
              <a:tblGrid>
                <a:gridCol w="1907179">
                  <a:extLst>
                    <a:ext uri="{9D8B030D-6E8A-4147-A177-3AD203B41FA5}">
                      <a16:colId xmlns:a16="http://schemas.microsoft.com/office/drawing/2014/main" val="20000"/>
                    </a:ext>
                  </a:extLst>
                </a:gridCol>
                <a:gridCol w="940526">
                  <a:extLst>
                    <a:ext uri="{9D8B030D-6E8A-4147-A177-3AD203B41FA5}">
                      <a16:colId xmlns:a16="http://schemas.microsoft.com/office/drawing/2014/main" val="20001"/>
                    </a:ext>
                  </a:extLst>
                </a:gridCol>
                <a:gridCol w="809897">
                  <a:extLst>
                    <a:ext uri="{9D8B030D-6E8A-4147-A177-3AD203B41FA5}">
                      <a16:colId xmlns:a16="http://schemas.microsoft.com/office/drawing/2014/main" val="20002"/>
                    </a:ext>
                  </a:extLst>
                </a:gridCol>
                <a:gridCol w="1109858">
                  <a:extLst>
                    <a:ext uri="{9D8B030D-6E8A-4147-A177-3AD203B41FA5}">
                      <a16:colId xmlns:a16="http://schemas.microsoft.com/office/drawing/2014/main" val="20003"/>
                    </a:ext>
                  </a:extLst>
                </a:gridCol>
                <a:gridCol w="1191865">
                  <a:extLst>
                    <a:ext uri="{9D8B030D-6E8A-4147-A177-3AD203B41FA5}">
                      <a16:colId xmlns:a16="http://schemas.microsoft.com/office/drawing/2014/main" val="20004"/>
                    </a:ext>
                  </a:extLst>
                </a:gridCol>
                <a:gridCol w="1191865">
                  <a:extLst>
                    <a:ext uri="{9D8B030D-6E8A-4147-A177-3AD203B41FA5}">
                      <a16:colId xmlns:a16="http://schemas.microsoft.com/office/drawing/2014/main" val="20005"/>
                    </a:ext>
                  </a:extLst>
                </a:gridCol>
                <a:gridCol w="1191865">
                  <a:extLst>
                    <a:ext uri="{9D8B030D-6E8A-4147-A177-3AD203B41FA5}">
                      <a16:colId xmlns:a16="http://schemas.microsoft.com/office/drawing/2014/main" val="20006"/>
                    </a:ext>
                  </a:extLst>
                </a:gridCol>
                <a:gridCol w="1191865">
                  <a:extLst>
                    <a:ext uri="{9D8B030D-6E8A-4147-A177-3AD203B41FA5}">
                      <a16:colId xmlns:a16="http://schemas.microsoft.com/office/drawing/2014/main" val="20007"/>
                    </a:ext>
                  </a:extLst>
                </a:gridCol>
                <a:gridCol w="1191865">
                  <a:extLst>
                    <a:ext uri="{9D8B030D-6E8A-4147-A177-3AD203B41FA5}">
                      <a16:colId xmlns:a16="http://schemas.microsoft.com/office/drawing/2014/main" val="20008"/>
                    </a:ext>
                  </a:extLst>
                </a:gridCol>
              </a:tblGrid>
              <a:tr h="370840">
                <a:tc>
                  <a:txBody>
                    <a:bodyPr/>
                    <a:lstStyle/>
                    <a:p>
                      <a:pPr algn="ctr"/>
                      <a:r>
                        <a:rPr lang="en-GB" sz="2800" dirty="0"/>
                        <a:t>Index position</a:t>
                      </a:r>
                    </a:p>
                  </a:txBody>
                  <a:tcPr/>
                </a:tc>
                <a:tc>
                  <a:txBody>
                    <a:bodyPr/>
                    <a:lstStyle/>
                    <a:p>
                      <a:pPr algn="ctr"/>
                      <a:r>
                        <a:rPr lang="en-GB" sz="2800" dirty="0"/>
                        <a:t>0</a:t>
                      </a:r>
                    </a:p>
                  </a:txBody>
                  <a:tcPr/>
                </a:tc>
                <a:tc>
                  <a:txBody>
                    <a:bodyPr/>
                    <a:lstStyle/>
                    <a:p>
                      <a:pPr algn="ctr"/>
                      <a:r>
                        <a:rPr lang="en-GB" sz="2800" dirty="0"/>
                        <a:t>1</a:t>
                      </a:r>
                    </a:p>
                  </a:txBody>
                  <a:tcPr/>
                </a:tc>
                <a:tc>
                  <a:txBody>
                    <a:bodyPr/>
                    <a:lstStyle/>
                    <a:p>
                      <a:pPr algn="ctr"/>
                      <a:r>
                        <a:rPr lang="en-GB" sz="2800" dirty="0"/>
                        <a:t>2</a:t>
                      </a:r>
                    </a:p>
                  </a:txBody>
                  <a:tcPr/>
                </a:tc>
                <a:tc>
                  <a:txBody>
                    <a:bodyPr/>
                    <a:lstStyle/>
                    <a:p>
                      <a:pPr algn="ctr"/>
                      <a:r>
                        <a:rPr lang="en-GB" sz="2800" dirty="0"/>
                        <a:t>3</a:t>
                      </a:r>
                    </a:p>
                  </a:txBody>
                  <a:tcPr/>
                </a:tc>
                <a:tc>
                  <a:txBody>
                    <a:bodyPr/>
                    <a:lstStyle/>
                    <a:p>
                      <a:pPr algn="ctr"/>
                      <a:r>
                        <a:rPr lang="en-GB" sz="2800" dirty="0"/>
                        <a:t>4</a:t>
                      </a:r>
                    </a:p>
                  </a:txBody>
                  <a:tcPr/>
                </a:tc>
                <a:tc>
                  <a:txBody>
                    <a:bodyPr/>
                    <a:lstStyle/>
                    <a:p>
                      <a:pPr algn="ctr"/>
                      <a:r>
                        <a:rPr lang="en-GB" sz="2800" dirty="0"/>
                        <a:t>5</a:t>
                      </a:r>
                    </a:p>
                  </a:txBody>
                  <a:tcPr/>
                </a:tc>
                <a:tc>
                  <a:txBody>
                    <a:bodyPr/>
                    <a:lstStyle/>
                    <a:p>
                      <a:pPr algn="ctr"/>
                      <a:r>
                        <a:rPr lang="en-GB" sz="2800" dirty="0"/>
                        <a:t>6</a:t>
                      </a:r>
                    </a:p>
                  </a:txBody>
                  <a:tcPr/>
                </a:tc>
                <a:tc>
                  <a:txBody>
                    <a:bodyPr/>
                    <a:lstStyle/>
                    <a:p>
                      <a:pPr algn="ctr"/>
                      <a:r>
                        <a:rPr lang="en-GB" sz="2800" dirty="0"/>
                        <a:t>7</a:t>
                      </a:r>
                    </a:p>
                  </a:txBody>
                  <a:tcPr/>
                </a:tc>
                <a:extLst>
                  <a:ext uri="{0D108BD9-81ED-4DB2-BD59-A6C34878D82A}">
                    <a16:rowId xmlns:a16="http://schemas.microsoft.com/office/drawing/2014/main" val="10000"/>
                  </a:ext>
                </a:extLst>
              </a:tr>
              <a:tr h="370840">
                <a:tc>
                  <a:txBody>
                    <a:bodyPr/>
                    <a:lstStyle/>
                    <a:p>
                      <a:pPr algn="ctr"/>
                      <a:r>
                        <a:rPr lang="en-GB" sz="2800" dirty="0"/>
                        <a:t>Value</a:t>
                      </a:r>
                    </a:p>
                  </a:txBody>
                  <a:tcPr/>
                </a:tc>
                <a:tc>
                  <a:txBody>
                    <a:bodyPr/>
                    <a:lstStyle/>
                    <a:p>
                      <a:pPr algn="ctr"/>
                      <a:r>
                        <a:rPr lang="en-GB" sz="2800" dirty="0">
                          <a:solidFill>
                            <a:srgbClr val="FF0000"/>
                          </a:solidFill>
                        </a:rPr>
                        <a:t>V</a:t>
                      </a:r>
                    </a:p>
                  </a:txBody>
                  <a:tcPr/>
                </a:tc>
                <a:tc>
                  <a:txBody>
                    <a:bodyPr/>
                    <a:lstStyle/>
                    <a:p>
                      <a:pPr algn="ctr"/>
                      <a:r>
                        <a:rPr lang="en-GB" sz="2800" dirty="0">
                          <a:solidFill>
                            <a:srgbClr val="FF0000"/>
                          </a:solidFill>
                        </a:rPr>
                        <a:t>A</a:t>
                      </a:r>
                    </a:p>
                  </a:txBody>
                  <a:tcPr/>
                </a:tc>
                <a:tc>
                  <a:txBody>
                    <a:bodyPr/>
                    <a:lstStyle/>
                    <a:p>
                      <a:pPr algn="ctr"/>
                      <a:r>
                        <a:rPr lang="en-GB" sz="2800" dirty="0">
                          <a:solidFill>
                            <a:srgbClr val="FF0000"/>
                          </a:solidFill>
                        </a:rPr>
                        <a:t>S</a:t>
                      </a:r>
                    </a:p>
                  </a:txBody>
                  <a:tcPr/>
                </a:tc>
                <a:tc>
                  <a:txBody>
                    <a:bodyPr/>
                    <a:lstStyle/>
                    <a:p>
                      <a:pPr algn="ctr"/>
                      <a:r>
                        <a:rPr lang="en-GB" sz="2800" dirty="0"/>
                        <a:t>Z</a:t>
                      </a:r>
                    </a:p>
                  </a:txBody>
                  <a:tcPr/>
                </a:tc>
                <a:tc>
                  <a:txBody>
                    <a:bodyPr/>
                    <a:lstStyle/>
                    <a:p>
                      <a:pPr algn="ctr"/>
                      <a:r>
                        <a:rPr lang="en-GB" sz="2800" dirty="0"/>
                        <a:t>X</a:t>
                      </a:r>
                    </a:p>
                  </a:txBody>
                  <a:tcPr/>
                </a:tc>
                <a:tc>
                  <a:txBody>
                    <a:bodyPr/>
                    <a:lstStyle/>
                    <a:p>
                      <a:pPr algn="ctr"/>
                      <a:r>
                        <a:rPr lang="en-GB" sz="2800" dirty="0"/>
                        <a:t>R</a:t>
                      </a:r>
                    </a:p>
                  </a:txBody>
                  <a:tcPr/>
                </a:tc>
                <a:tc>
                  <a:txBody>
                    <a:bodyPr/>
                    <a:lstStyle/>
                    <a:p>
                      <a:pPr algn="ctr"/>
                      <a:r>
                        <a:rPr lang="en-GB" sz="2800" dirty="0"/>
                        <a:t>T</a:t>
                      </a:r>
                    </a:p>
                  </a:txBody>
                  <a:tcPr/>
                </a:tc>
                <a:tc>
                  <a:txBody>
                    <a:bodyPr/>
                    <a:lstStyle/>
                    <a:p>
                      <a:pPr algn="ctr"/>
                      <a:r>
                        <a:rPr lang="en-GB" sz="2800" dirty="0"/>
                        <a:t>G</a:t>
                      </a:r>
                    </a:p>
                  </a:txBody>
                  <a:tcPr/>
                </a:tc>
                <a:extLst>
                  <a:ext uri="{0D108BD9-81ED-4DB2-BD59-A6C34878D82A}">
                    <a16:rowId xmlns:a16="http://schemas.microsoft.com/office/drawing/2014/main" val="10001"/>
                  </a:ext>
                </a:extLst>
              </a:tr>
              <a:tr h="370840">
                <a:tc>
                  <a:txBody>
                    <a:bodyPr/>
                    <a:lstStyle/>
                    <a:p>
                      <a:pPr algn="ctr"/>
                      <a:endParaRPr lang="en-GB" sz="28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800" dirty="0">
                          <a:solidFill>
                            <a:srgbClr val="FF0000"/>
                          </a:solidFill>
                        </a:rPr>
                        <a:t>≠</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800" dirty="0">
                          <a:solidFill>
                            <a:srgbClr val="FF0000"/>
                          </a:solidFill>
                        </a:rPr>
                        <a:t>≠</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800" dirty="0">
                          <a:solidFill>
                            <a:srgbClr val="FF0000"/>
                          </a:solidFill>
                        </a:rPr>
                        <a:t>≠</a:t>
                      </a:r>
                    </a:p>
                  </a:txBody>
                  <a:tcPr/>
                </a:tc>
                <a:tc>
                  <a:txBody>
                    <a:bodyPr/>
                    <a:lstStyle/>
                    <a:p>
                      <a:pPr algn="ctr"/>
                      <a:endParaRPr lang="en-GB" sz="2800" dirty="0"/>
                    </a:p>
                  </a:txBody>
                  <a:tcPr/>
                </a:tc>
                <a:tc>
                  <a:txBody>
                    <a:bodyPr/>
                    <a:lstStyle/>
                    <a:p>
                      <a:pPr algn="ctr"/>
                      <a:endParaRPr lang="en-GB" sz="2800" dirty="0"/>
                    </a:p>
                  </a:txBody>
                  <a:tcPr/>
                </a:tc>
                <a:tc>
                  <a:txBody>
                    <a:bodyPr/>
                    <a:lstStyle/>
                    <a:p>
                      <a:pPr algn="ctr"/>
                      <a:endParaRPr lang="en-GB" sz="2800" dirty="0"/>
                    </a:p>
                  </a:txBody>
                  <a:tcPr/>
                </a:tc>
                <a:tc>
                  <a:txBody>
                    <a:bodyPr/>
                    <a:lstStyle/>
                    <a:p>
                      <a:pPr algn="ctr"/>
                      <a:endParaRPr lang="en-GB" sz="2800" dirty="0"/>
                    </a:p>
                  </a:txBody>
                  <a:tcPr/>
                </a:tc>
                <a:tc>
                  <a:txBody>
                    <a:bodyPr/>
                    <a:lstStyle/>
                    <a:p>
                      <a:pPr algn="ctr"/>
                      <a:endParaRPr lang="en-GB" sz="2800" dirty="0"/>
                    </a:p>
                  </a:txBody>
                  <a:tcPr/>
                </a:tc>
                <a:extLst>
                  <a:ext uri="{0D108BD9-81ED-4DB2-BD59-A6C34878D82A}">
                    <a16:rowId xmlns:a16="http://schemas.microsoft.com/office/drawing/2014/main" val="1781098164"/>
                  </a:ext>
                </a:extLst>
              </a:tr>
            </a:tbl>
          </a:graphicData>
        </a:graphic>
      </p:graphicFrame>
    </p:spTree>
    <p:extLst>
      <p:ext uri="{BB962C8B-B14F-4D97-AF65-F5344CB8AC3E}">
        <p14:creationId xmlns:p14="http://schemas.microsoft.com/office/powerpoint/2010/main" val="30392415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Linear search algorithm: Example</a:t>
            </a:r>
          </a:p>
        </p:txBody>
      </p:sp>
      <p:sp>
        <p:nvSpPr>
          <p:cNvPr id="3" name="Content Placeholder 2"/>
          <p:cNvSpPr>
            <a:spLocks noGrp="1"/>
          </p:cNvSpPr>
          <p:nvPr>
            <p:ph idx="1"/>
          </p:nvPr>
        </p:nvSpPr>
        <p:spPr>
          <a:xfrm>
            <a:off x="627015" y="1261361"/>
            <a:ext cx="10515600" cy="2458992"/>
          </a:xfrm>
        </p:spPr>
        <p:txBody>
          <a:bodyPr>
            <a:normAutofit/>
          </a:bodyPr>
          <a:lstStyle/>
          <a:p>
            <a:pPr>
              <a:lnSpc>
                <a:spcPct val="120000"/>
              </a:lnSpc>
              <a:buFont typeface="Wingdings" panose="05000000000000000000" pitchFamily="2" charset="2"/>
              <a:buChar char="ü"/>
            </a:pPr>
            <a:r>
              <a:rPr lang="en-GB" dirty="0"/>
              <a:t>Target is Z</a:t>
            </a:r>
          </a:p>
          <a:p>
            <a:pPr>
              <a:lnSpc>
                <a:spcPct val="120000"/>
              </a:lnSpc>
              <a:buFont typeface="Wingdings" panose="05000000000000000000" pitchFamily="2" charset="2"/>
              <a:buChar char="ü"/>
            </a:pPr>
            <a:r>
              <a:rPr lang="en-GB" dirty="0"/>
              <a:t>At index position 3 we compare the target with the value and we find that they match, so the algorithm returns the index position and stops. </a:t>
            </a:r>
          </a:p>
          <a:p>
            <a:pPr marL="0" indent="0">
              <a:buNone/>
            </a:pPr>
            <a:endParaRPr lang="en-GB" dirty="0"/>
          </a:p>
          <a:p>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889737262"/>
              </p:ext>
            </p:extLst>
          </p:nvPr>
        </p:nvGraphicFramePr>
        <p:xfrm>
          <a:off x="627015" y="4247405"/>
          <a:ext cx="10726785" cy="1981200"/>
        </p:xfrm>
        <a:graphic>
          <a:graphicData uri="http://schemas.openxmlformats.org/drawingml/2006/table">
            <a:tbl>
              <a:tblPr firstRow="1" bandRow="1">
                <a:tableStyleId>{16D9F66E-5EB9-4882-86FB-DCBF35E3C3E4}</a:tableStyleId>
              </a:tblPr>
              <a:tblGrid>
                <a:gridCol w="1907179">
                  <a:extLst>
                    <a:ext uri="{9D8B030D-6E8A-4147-A177-3AD203B41FA5}">
                      <a16:colId xmlns:a16="http://schemas.microsoft.com/office/drawing/2014/main" val="20000"/>
                    </a:ext>
                  </a:extLst>
                </a:gridCol>
                <a:gridCol w="940526">
                  <a:extLst>
                    <a:ext uri="{9D8B030D-6E8A-4147-A177-3AD203B41FA5}">
                      <a16:colId xmlns:a16="http://schemas.microsoft.com/office/drawing/2014/main" val="20001"/>
                    </a:ext>
                  </a:extLst>
                </a:gridCol>
                <a:gridCol w="809897">
                  <a:extLst>
                    <a:ext uri="{9D8B030D-6E8A-4147-A177-3AD203B41FA5}">
                      <a16:colId xmlns:a16="http://schemas.microsoft.com/office/drawing/2014/main" val="20002"/>
                    </a:ext>
                  </a:extLst>
                </a:gridCol>
                <a:gridCol w="1109858">
                  <a:extLst>
                    <a:ext uri="{9D8B030D-6E8A-4147-A177-3AD203B41FA5}">
                      <a16:colId xmlns:a16="http://schemas.microsoft.com/office/drawing/2014/main" val="20003"/>
                    </a:ext>
                  </a:extLst>
                </a:gridCol>
                <a:gridCol w="1191865">
                  <a:extLst>
                    <a:ext uri="{9D8B030D-6E8A-4147-A177-3AD203B41FA5}">
                      <a16:colId xmlns:a16="http://schemas.microsoft.com/office/drawing/2014/main" val="20004"/>
                    </a:ext>
                  </a:extLst>
                </a:gridCol>
                <a:gridCol w="1191865">
                  <a:extLst>
                    <a:ext uri="{9D8B030D-6E8A-4147-A177-3AD203B41FA5}">
                      <a16:colId xmlns:a16="http://schemas.microsoft.com/office/drawing/2014/main" val="20005"/>
                    </a:ext>
                  </a:extLst>
                </a:gridCol>
                <a:gridCol w="1191865">
                  <a:extLst>
                    <a:ext uri="{9D8B030D-6E8A-4147-A177-3AD203B41FA5}">
                      <a16:colId xmlns:a16="http://schemas.microsoft.com/office/drawing/2014/main" val="20006"/>
                    </a:ext>
                  </a:extLst>
                </a:gridCol>
                <a:gridCol w="1191865">
                  <a:extLst>
                    <a:ext uri="{9D8B030D-6E8A-4147-A177-3AD203B41FA5}">
                      <a16:colId xmlns:a16="http://schemas.microsoft.com/office/drawing/2014/main" val="20007"/>
                    </a:ext>
                  </a:extLst>
                </a:gridCol>
                <a:gridCol w="1191865">
                  <a:extLst>
                    <a:ext uri="{9D8B030D-6E8A-4147-A177-3AD203B41FA5}">
                      <a16:colId xmlns:a16="http://schemas.microsoft.com/office/drawing/2014/main" val="20008"/>
                    </a:ext>
                  </a:extLst>
                </a:gridCol>
              </a:tblGrid>
              <a:tr h="370840">
                <a:tc>
                  <a:txBody>
                    <a:bodyPr/>
                    <a:lstStyle/>
                    <a:p>
                      <a:pPr algn="ctr"/>
                      <a:r>
                        <a:rPr lang="en-GB" sz="2800" dirty="0"/>
                        <a:t>Index position</a:t>
                      </a:r>
                    </a:p>
                  </a:txBody>
                  <a:tcPr/>
                </a:tc>
                <a:tc>
                  <a:txBody>
                    <a:bodyPr/>
                    <a:lstStyle/>
                    <a:p>
                      <a:pPr algn="ctr"/>
                      <a:r>
                        <a:rPr lang="en-GB" sz="2800" dirty="0"/>
                        <a:t>0</a:t>
                      </a:r>
                    </a:p>
                  </a:txBody>
                  <a:tcPr/>
                </a:tc>
                <a:tc>
                  <a:txBody>
                    <a:bodyPr/>
                    <a:lstStyle/>
                    <a:p>
                      <a:pPr algn="ctr"/>
                      <a:r>
                        <a:rPr lang="en-GB" sz="2800" dirty="0"/>
                        <a:t>1</a:t>
                      </a:r>
                    </a:p>
                  </a:txBody>
                  <a:tcPr/>
                </a:tc>
                <a:tc>
                  <a:txBody>
                    <a:bodyPr/>
                    <a:lstStyle/>
                    <a:p>
                      <a:pPr algn="ctr"/>
                      <a:r>
                        <a:rPr lang="en-GB" sz="2800" dirty="0"/>
                        <a:t>2</a:t>
                      </a:r>
                    </a:p>
                  </a:txBody>
                  <a:tcPr/>
                </a:tc>
                <a:tc>
                  <a:txBody>
                    <a:bodyPr/>
                    <a:lstStyle/>
                    <a:p>
                      <a:pPr algn="ctr"/>
                      <a:r>
                        <a:rPr lang="en-GB" sz="2800" dirty="0"/>
                        <a:t>3</a:t>
                      </a:r>
                    </a:p>
                  </a:txBody>
                  <a:tcPr/>
                </a:tc>
                <a:tc>
                  <a:txBody>
                    <a:bodyPr/>
                    <a:lstStyle/>
                    <a:p>
                      <a:pPr algn="ctr"/>
                      <a:r>
                        <a:rPr lang="en-GB" sz="2800" dirty="0"/>
                        <a:t>4</a:t>
                      </a:r>
                    </a:p>
                  </a:txBody>
                  <a:tcPr/>
                </a:tc>
                <a:tc>
                  <a:txBody>
                    <a:bodyPr/>
                    <a:lstStyle/>
                    <a:p>
                      <a:pPr algn="ctr"/>
                      <a:r>
                        <a:rPr lang="en-GB" sz="2800" dirty="0"/>
                        <a:t>5</a:t>
                      </a:r>
                    </a:p>
                  </a:txBody>
                  <a:tcPr/>
                </a:tc>
                <a:tc>
                  <a:txBody>
                    <a:bodyPr/>
                    <a:lstStyle/>
                    <a:p>
                      <a:pPr algn="ctr"/>
                      <a:r>
                        <a:rPr lang="en-GB" sz="2800" dirty="0"/>
                        <a:t>6</a:t>
                      </a:r>
                    </a:p>
                  </a:txBody>
                  <a:tcPr/>
                </a:tc>
                <a:tc>
                  <a:txBody>
                    <a:bodyPr/>
                    <a:lstStyle/>
                    <a:p>
                      <a:pPr algn="ctr"/>
                      <a:r>
                        <a:rPr lang="en-GB" sz="2800" dirty="0"/>
                        <a:t>7</a:t>
                      </a:r>
                    </a:p>
                  </a:txBody>
                  <a:tcPr/>
                </a:tc>
                <a:extLst>
                  <a:ext uri="{0D108BD9-81ED-4DB2-BD59-A6C34878D82A}">
                    <a16:rowId xmlns:a16="http://schemas.microsoft.com/office/drawing/2014/main" val="10000"/>
                  </a:ext>
                </a:extLst>
              </a:tr>
              <a:tr h="370840">
                <a:tc>
                  <a:txBody>
                    <a:bodyPr/>
                    <a:lstStyle/>
                    <a:p>
                      <a:pPr algn="ctr"/>
                      <a:r>
                        <a:rPr lang="en-GB" sz="2800" dirty="0"/>
                        <a:t>Value</a:t>
                      </a:r>
                    </a:p>
                  </a:txBody>
                  <a:tcPr/>
                </a:tc>
                <a:tc>
                  <a:txBody>
                    <a:bodyPr/>
                    <a:lstStyle/>
                    <a:p>
                      <a:pPr algn="ctr"/>
                      <a:r>
                        <a:rPr lang="en-GB" sz="2800" dirty="0">
                          <a:solidFill>
                            <a:srgbClr val="FF0000"/>
                          </a:solidFill>
                        </a:rPr>
                        <a:t>V</a:t>
                      </a:r>
                    </a:p>
                  </a:txBody>
                  <a:tcPr/>
                </a:tc>
                <a:tc>
                  <a:txBody>
                    <a:bodyPr/>
                    <a:lstStyle/>
                    <a:p>
                      <a:pPr algn="ctr"/>
                      <a:r>
                        <a:rPr lang="en-GB" sz="2800" dirty="0">
                          <a:solidFill>
                            <a:srgbClr val="FF0000"/>
                          </a:solidFill>
                        </a:rPr>
                        <a:t>A</a:t>
                      </a:r>
                    </a:p>
                  </a:txBody>
                  <a:tcPr/>
                </a:tc>
                <a:tc>
                  <a:txBody>
                    <a:bodyPr/>
                    <a:lstStyle/>
                    <a:p>
                      <a:pPr algn="ctr"/>
                      <a:r>
                        <a:rPr lang="en-GB" sz="2800" dirty="0">
                          <a:solidFill>
                            <a:srgbClr val="FF0000"/>
                          </a:solidFill>
                        </a:rPr>
                        <a:t>S</a:t>
                      </a:r>
                    </a:p>
                  </a:txBody>
                  <a:tcPr/>
                </a:tc>
                <a:tc>
                  <a:txBody>
                    <a:bodyPr/>
                    <a:lstStyle/>
                    <a:p>
                      <a:pPr algn="ctr"/>
                      <a:r>
                        <a:rPr lang="en-GB" sz="2800" b="1" dirty="0"/>
                        <a:t>Z</a:t>
                      </a:r>
                    </a:p>
                  </a:txBody>
                  <a:tcPr/>
                </a:tc>
                <a:tc>
                  <a:txBody>
                    <a:bodyPr/>
                    <a:lstStyle/>
                    <a:p>
                      <a:pPr algn="ctr"/>
                      <a:r>
                        <a:rPr lang="en-GB" sz="2800" dirty="0"/>
                        <a:t>X</a:t>
                      </a:r>
                    </a:p>
                  </a:txBody>
                  <a:tcPr/>
                </a:tc>
                <a:tc>
                  <a:txBody>
                    <a:bodyPr/>
                    <a:lstStyle/>
                    <a:p>
                      <a:pPr algn="ctr"/>
                      <a:r>
                        <a:rPr lang="en-GB" sz="2800" dirty="0"/>
                        <a:t>R</a:t>
                      </a:r>
                    </a:p>
                  </a:txBody>
                  <a:tcPr/>
                </a:tc>
                <a:tc>
                  <a:txBody>
                    <a:bodyPr/>
                    <a:lstStyle/>
                    <a:p>
                      <a:pPr algn="ctr"/>
                      <a:r>
                        <a:rPr lang="en-GB" sz="2800" dirty="0"/>
                        <a:t>T</a:t>
                      </a:r>
                    </a:p>
                  </a:txBody>
                  <a:tcPr/>
                </a:tc>
                <a:tc>
                  <a:txBody>
                    <a:bodyPr/>
                    <a:lstStyle/>
                    <a:p>
                      <a:pPr algn="ctr"/>
                      <a:r>
                        <a:rPr lang="en-GB" sz="2800" dirty="0"/>
                        <a:t>G</a:t>
                      </a:r>
                    </a:p>
                  </a:txBody>
                  <a:tcPr/>
                </a:tc>
                <a:extLst>
                  <a:ext uri="{0D108BD9-81ED-4DB2-BD59-A6C34878D82A}">
                    <a16:rowId xmlns:a16="http://schemas.microsoft.com/office/drawing/2014/main" val="10001"/>
                  </a:ext>
                </a:extLst>
              </a:tr>
              <a:tr h="370840">
                <a:tc>
                  <a:txBody>
                    <a:bodyPr/>
                    <a:lstStyle/>
                    <a:p>
                      <a:pPr algn="ctr"/>
                      <a:endParaRPr lang="en-GB" sz="28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800" dirty="0">
                          <a:solidFill>
                            <a:srgbClr val="FF0000"/>
                          </a:solidFill>
                        </a:rPr>
                        <a:t>≠</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800" dirty="0">
                          <a:solidFill>
                            <a:srgbClr val="FF0000"/>
                          </a:solidFill>
                        </a:rPr>
                        <a:t>≠</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800" dirty="0">
                          <a:solidFill>
                            <a:srgbClr val="FF0000"/>
                          </a:solidFill>
                        </a:rPr>
                        <a:t>≠</a:t>
                      </a:r>
                    </a:p>
                  </a:txBody>
                  <a:tcPr/>
                </a:tc>
                <a:tc>
                  <a:txBody>
                    <a:bodyPr/>
                    <a:lstStyle/>
                    <a:p>
                      <a:pPr algn="ctr"/>
                      <a:r>
                        <a:rPr lang="en-GB" sz="2800" b="1" dirty="0"/>
                        <a:t>=</a:t>
                      </a:r>
                    </a:p>
                  </a:txBody>
                  <a:tcPr/>
                </a:tc>
                <a:tc>
                  <a:txBody>
                    <a:bodyPr/>
                    <a:lstStyle/>
                    <a:p>
                      <a:pPr algn="ctr"/>
                      <a:endParaRPr lang="en-GB" sz="2800" dirty="0"/>
                    </a:p>
                  </a:txBody>
                  <a:tcPr/>
                </a:tc>
                <a:tc>
                  <a:txBody>
                    <a:bodyPr/>
                    <a:lstStyle/>
                    <a:p>
                      <a:pPr algn="ctr"/>
                      <a:endParaRPr lang="en-GB" sz="2800" dirty="0"/>
                    </a:p>
                  </a:txBody>
                  <a:tcPr/>
                </a:tc>
                <a:tc>
                  <a:txBody>
                    <a:bodyPr/>
                    <a:lstStyle/>
                    <a:p>
                      <a:pPr algn="ctr"/>
                      <a:endParaRPr lang="en-GB" sz="2800" dirty="0"/>
                    </a:p>
                  </a:txBody>
                  <a:tcPr/>
                </a:tc>
                <a:tc>
                  <a:txBody>
                    <a:bodyPr/>
                    <a:lstStyle/>
                    <a:p>
                      <a:pPr algn="ctr"/>
                      <a:endParaRPr lang="en-GB" sz="2800" dirty="0"/>
                    </a:p>
                  </a:txBody>
                  <a:tcPr/>
                </a:tc>
                <a:extLst>
                  <a:ext uri="{0D108BD9-81ED-4DB2-BD59-A6C34878D82A}">
                    <a16:rowId xmlns:a16="http://schemas.microsoft.com/office/drawing/2014/main" val="1781098164"/>
                  </a:ext>
                </a:extLst>
              </a:tr>
            </a:tbl>
          </a:graphicData>
        </a:graphic>
      </p:graphicFrame>
    </p:spTree>
    <p:extLst>
      <p:ext uri="{BB962C8B-B14F-4D97-AF65-F5344CB8AC3E}">
        <p14:creationId xmlns:p14="http://schemas.microsoft.com/office/powerpoint/2010/main" val="18261331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6EEB34B5-171D-4A15-9B19-861DD0CB4744}"/>
              </a:ext>
            </a:extLst>
          </p:cNvPr>
          <p:cNvSpPr/>
          <p:nvPr/>
        </p:nvSpPr>
        <p:spPr>
          <a:xfrm>
            <a:off x="132666" y="4386469"/>
            <a:ext cx="6923707" cy="318053"/>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1A8C8302-4E6E-4A70-A4EB-1C734D01EA35}"/>
              </a:ext>
            </a:extLst>
          </p:cNvPr>
          <p:cNvSpPr>
            <a:spLocks noGrp="1"/>
          </p:cNvSpPr>
          <p:nvPr>
            <p:ph type="title"/>
          </p:nvPr>
        </p:nvSpPr>
        <p:spPr/>
        <p:txBody>
          <a:bodyPr>
            <a:normAutofit fontScale="90000"/>
          </a:bodyPr>
          <a:lstStyle/>
          <a:p>
            <a:r>
              <a:rPr lang="en-GB" dirty="0"/>
              <a:t>Linear search: Step-by-Step</a:t>
            </a:r>
          </a:p>
        </p:txBody>
      </p:sp>
      <p:graphicFrame>
        <p:nvGraphicFramePr>
          <p:cNvPr id="5" name="Table 5">
            <a:extLst>
              <a:ext uri="{FF2B5EF4-FFF2-40B4-BE49-F238E27FC236}">
                <a16:creationId xmlns:a16="http://schemas.microsoft.com/office/drawing/2014/main" id="{B6EBB8C1-6EB1-4906-86C8-7C9A89265D4D}"/>
              </a:ext>
            </a:extLst>
          </p:cNvPr>
          <p:cNvGraphicFramePr>
            <a:graphicFrameLocks noGrp="1"/>
          </p:cNvGraphicFramePr>
          <p:nvPr>
            <p:extLst>
              <p:ext uri="{D42A27DB-BD31-4B8C-83A1-F6EECF244321}">
                <p14:modId xmlns:p14="http://schemas.microsoft.com/office/powerpoint/2010/main" val="2569676980"/>
              </p:ext>
            </p:extLst>
          </p:nvPr>
        </p:nvGraphicFramePr>
        <p:xfrm>
          <a:off x="397855" y="1343769"/>
          <a:ext cx="6393331" cy="4480560"/>
        </p:xfrm>
        <a:graphic>
          <a:graphicData uri="http://schemas.openxmlformats.org/drawingml/2006/table">
            <a:tbl>
              <a:tblPr firstRow="1" bandRow="1">
                <a:tableStyleId>{5940675A-B579-460E-94D1-54222C63F5DA}</a:tableStyleId>
              </a:tblPr>
              <a:tblGrid>
                <a:gridCol w="384233">
                  <a:extLst>
                    <a:ext uri="{9D8B030D-6E8A-4147-A177-3AD203B41FA5}">
                      <a16:colId xmlns:a16="http://schemas.microsoft.com/office/drawing/2014/main" val="2356396062"/>
                    </a:ext>
                  </a:extLst>
                </a:gridCol>
                <a:gridCol w="6009098">
                  <a:extLst>
                    <a:ext uri="{9D8B030D-6E8A-4147-A177-3AD203B41FA5}">
                      <a16:colId xmlns:a16="http://schemas.microsoft.com/office/drawing/2014/main" val="3280813703"/>
                    </a:ext>
                  </a:extLst>
                </a:gridCol>
              </a:tblGrid>
              <a:tr h="370840">
                <a:tc>
                  <a:txBody>
                    <a:bodyPr/>
                    <a:lstStyle/>
                    <a:p>
                      <a:r>
                        <a:rPr lang="en-GB" dirty="0"/>
                        <a:t>1</a:t>
                      </a:r>
                    </a:p>
                    <a:p>
                      <a:endParaRPr lang="en-GB" dirty="0"/>
                    </a:p>
                    <a:p>
                      <a:r>
                        <a:rPr lang="en-GB" dirty="0"/>
                        <a:t>2</a:t>
                      </a:r>
                    </a:p>
                    <a:p>
                      <a:endParaRPr lang="en-GB" dirty="0"/>
                    </a:p>
                    <a:p>
                      <a:r>
                        <a:rPr lang="en-GB" dirty="0"/>
                        <a:t>3</a:t>
                      </a:r>
                    </a:p>
                    <a:p>
                      <a:endParaRPr lang="en-GB" dirty="0"/>
                    </a:p>
                    <a:p>
                      <a:r>
                        <a:rPr lang="en-GB" dirty="0"/>
                        <a:t>4</a:t>
                      </a:r>
                    </a:p>
                    <a:p>
                      <a:r>
                        <a:rPr lang="en-GB" dirty="0"/>
                        <a:t>5</a:t>
                      </a:r>
                    </a:p>
                    <a:p>
                      <a:endParaRPr lang="en-GB" dirty="0"/>
                    </a:p>
                    <a:p>
                      <a:r>
                        <a:rPr lang="en-GB" dirty="0"/>
                        <a:t>6</a:t>
                      </a:r>
                    </a:p>
                    <a:p>
                      <a:endParaRPr lang="en-GB" dirty="0"/>
                    </a:p>
                    <a:p>
                      <a:r>
                        <a:rPr lang="en-GB" dirty="0"/>
                        <a:t>7</a:t>
                      </a:r>
                    </a:p>
                    <a:p>
                      <a:r>
                        <a:rPr lang="en-GB" dirty="0"/>
                        <a:t>8</a:t>
                      </a:r>
                    </a:p>
                    <a:p>
                      <a:endParaRPr lang="en-GB" dirty="0"/>
                    </a:p>
                    <a:p>
                      <a:r>
                        <a:rPr lang="en-GB" dirty="0"/>
                        <a:t>9</a:t>
                      </a:r>
                    </a:p>
                    <a:p>
                      <a:endParaRPr lang="en-GB" dirty="0"/>
                    </a:p>
                  </a:txBody>
                  <a:tcPr/>
                </a:tc>
                <a:tc>
                  <a:txBody>
                    <a:bodyPr/>
                    <a:lstStyle/>
                    <a:p>
                      <a:r>
                        <a:rPr lang="en-GB" dirty="0">
                          <a:latin typeface="Courier New" panose="02070309020205020404" pitchFamily="49" charset="0"/>
                          <a:cs typeface="Courier New" panose="02070309020205020404" pitchFamily="49" charset="0"/>
                        </a:rPr>
                        <a:t>def </a:t>
                      </a:r>
                      <a:r>
                        <a:rPr lang="en-GB" dirty="0" err="1">
                          <a:latin typeface="Courier New" panose="02070309020205020404" pitchFamily="49" charset="0"/>
                          <a:cs typeface="Courier New" panose="02070309020205020404" pitchFamily="49" charset="0"/>
                        </a:rPr>
                        <a:t>linear_search</a:t>
                      </a:r>
                      <a:r>
                        <a:rPr lang="en-GB" dirty="0">
                          <a:latin typeface="Courier New" panose="02070309020205020404" pitchFamily="49" charset="0"/>
                          <a:cs typeface="Courier New" panose="02070309020205020404" pitchFamily="49" charset="0"/>
                        </a:rPr>
                        <a:t>(</a:t>
                      </a:r>
                      <a:r>
                        <a:rPr lang="en-GB" dirty="0" err="1">
                          <a:latin typeface="Courier New" panose="02070309020205020404" pitchFamily="49" charset="0"/>
                          <a:cs typeface="Courier New" panose="02070309020205020404" pitchFamily="49" charset="0"/>
                        </a:rPr>
                        <a:t>target,items</a:t>
                      </a:r>
                      <a:r>
                        <a:rPr lang="en-GB" dirty="0">
                          <a:latin typeface="Courier New" panose="02070309020205020404" pitchFamily="49" charset="0"/>
                          <a:cs typeface="Courier New" panose="02070309020205020404" pitchFamily="49" charset="0"/>
                        </a:rPr>
                        <a:t>):</a:t>
                      </a:r>
                    </a:p>
                    <a:p>
                      <a:r>
                        <a:rPr lang="en-GB" dirty="0">
                          <a:latin typeface="Courier New" panose="02070309020205020404" pitchFamily="49" charset="0"/>
                          <a:cs typeface="Courier New" panose="02070309020205020404" pitchFamily="49" charset="0"/>
                        </a:rPr>
                        <a:t>    </a:t>
                      </a:r>
                    </a:p>
                    <a:p>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length_of_list</a:t>
                      </a:r>
                      <a:r>
                        <a:rPr lang="en-GB" dirty="0">
                          <a:latin typeface="Courier New" panose="02070309020205020404" pitchFamily="49" charset="0"/>
                          <a:cs typeface="Courier New" panose="02070309020205020404" pitchFamily="49" charset="0"/>
                        </a:rPr>
                        <a:t> = </a:t>
                      </a:r>
                      <a:r>
                        <a:rPr lang="en-GB" dirty="0" err="1">
                          <a:latin typeface="Courier New" panose="02070309020205020404" pitchFamily="49" charset="0"/>
                          <a:cs typeface="Courier New" panose="02070309020205020404" pitchFamily="49" charset="0"/>
                        </a:rPr>
                        <a:t>len</a:t>
                      </a:r>
                      <a:r>
                        <a:rPr lang="en-GB" dirty="0">
                          <a:latin typeface="Courier New" panose="02070309020205020404" pitchFamily="49" charset="0"/>
                          <a:cs typeface="Courier New" panose="02070309020205020404" pitchFamily="49" charset="0"/>
                        </a:rPr>
                        <a:t>(items)</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for </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in range(</a:t>
                      </a:r>
                      <a:r>
                        <a:rPr lang="en-GB" dirty="0" err="1">
                          <a:latin typeface="Courier New" panose="02070309020205020404" pitchFamily="49" charset="0"/>
                          <a:cs typeface="Courier New" panose="02070309020205020404" pitchFamily="49" charset="0"/>
                        </a:rPr>
                        <a:t>length_of_list</a:t>
                      </a:r>
                      <a:r>
                        <a:rPr lang="en-GB" dirty="0">
                          <a:latin typeface="Courier New" panose="02070309020205020404" pitchFamily="49" charset="0"/>
                          <a:cs typeface="Courier New" panose="02070309020205020404" pitchFamily="49" charset="0"/>
                        </a:rPr>
                        <a:t>):</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if 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 target:</a:t>
                      </a:r>
                    </a:p>
                    <a:p>
                      <a:r>
                        <a:rPr lang="en-GB" dirty="0">
                          <a:latin typeface="Courier New" panose="02070309020205020404" pitchFamily="49" charset="0"/>
                          <a:cs typeface="Courier New" panose="02070309020205020404" pitchFamily="49" charset="0"/>
                        </a:rPr>
                        <a:t>            return </a:t>
                      </a:r>
                      <a:r>
                        <a:rPr lang="en-GB" dirty="0" err="1">
                          <a:latin typeface="Courier New" panose="02070309020205020404" pitchFamily="49" charset="0"/>
                          <a:cs typeface="Courier New" panose="02070309020205020404" pitchFamily="49" charset="0"/>
                        </a:rPr>
                        <a:t>i</a:t>
                      </a:r>
                      <a:endParaRPr lang="en-GB" dirty="0">
                        <a:latin typeface="Courier New" panose="02070309020205020404" pitchFamily="49" charset="0"/>
                        <a:cs typeface="Courier New" panose="02070309020205020404" pitchFamily="49" charset="0"/>
                      </a:endParaRP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return -1</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items=[17, 2, 5, 21, 32, 18, 13, 7, 11, 8]</a:t>
                      </a:r>
                    </a:p>
                    <a:p>
                      <a:r>
                        <a:rPr lang="en-GB" dirty="0">
                          <a:latin typeface="Courier New" panose="02070309020205020404" pitchFamily="49" charset="0"/>
                          <a:cs typeface="Courier New" panose="02070309020205020404" pitchFamily="49" charset="0"/>
                        </a:rPr>
                        <a:t>target=32</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print(</a:t>
                      </a:r>
                      <a:r>
                        <a:rPr lang="en-GB" dirty="0" err="1">
                          <a:latin typeface="Courier New" panose="02070309020205020404" pitchFamily="49" charset="0"/>
                          <a:cs typeface="Courier New" panose="02070309020205020404" pitchFamily="49" charset="0"/>
                        </a:rPr>
                        <a:t>linear_search</a:t>
                      </a:r>
                      <a:r>
                        <a:rPr lang="en-GB" dirty="0">
                          <a:latin typeface="Courier New" panose="02070309020205020404" pitchFamily="49" charset="0"/>
                          <a:cs typeface="Courier New" panose="02070309020205020404" pitchFamily="49" charset="0"/>
                        </a:rPr>
                        <a:t>(</a:t>
                      </a:r>
                      <a:r>
                        <a:rPr lang="en-GB" dirty="0" err="1">
                          <a:latin typeface="Courier New" panose="02070309020205020404" pitchFamily="49" charset="0"/>
                          <a:cs typeface="Courier New" panose="02070309020205020404" pitchFamily="49" charset="0"/>
                        </a:rPr>
                        <a:t>target,items</a:t>
                      </a:r>
                      <a:r>
                        <a:rPr lang="en-GB" dirty="0">
                          <a:latin typeface="Courier New" panose="02070309020205020404" pitchFamily="49" charset="0"/>
                          <a:cs typeface="Courier New" panose="02070309020205020404" pitchFamily="49" charset="0"/>
                        </a:rPr>
                        <a:t>))</a:t>
                      </a:r>
                      <a:endParaRPr lang="en-GB" dirty="0"/>
                    </a:p>
                  </a:txBody>
                  <a:tcPr/>
                </a:tc>
                <a:extLst>
                  <a:ext uri="{0D108BD9-81ED-4DB2-BD59-A6C34878D82A}">
                    <a16:rowId xmlns:a16="http://schemas.microsoft.com/office/drawing/2014/main" val="3185195576"/>
                  </a:ext>
                </a:extLst>
              </a:tr>
            </a:tbl>
          </a:graphicData>
        </a:graphic>
      </p:graphicFrame>
      <p:sp>
        <p:nvSpPr>
          <p:cNvPr id="10" name="TextBox 9">
            <a:extLst>
              <a:ext uri="{FF2B5EF4-FFF2-40B4-BE49-F238E27FC236}">
                <a16:creationId xmlns:a16="http://schemas.microsoft.com/office/drawing/2014/main" id="{E28A4DAA-4946-454E-A1AB-54B3AEB06DCB}"/>
              </a:ext>
            </a:extLst>
          </p:cNvPr>
          <p:cNvSpPr txBox="1"/>
          <p:nvPr/>
        </p:nvSpPr>
        <p:spPr>
          <a:xfrm>
            <a:off x="7692623" y="1248568"/>
            <a:ext cx="2968120" cy="369332"/>
          </a:xfrm>
          <a:prstGeom prst="rect">
            <a:avLst/>
          </a:prstGeom>
          <a:noFill/>
          <a:ln>
            <a:solidFill>
              <a:srgbClr val="0049DA"/>
            </a:solidFill>
          </a:ln>
        </p:spPr>
        <p:txBody>
          <a:bodyPr wrap="none" rtlCol="0">
            <a:spAutoFit/>
          </a:bodyPr>
          <a:lstStyle/>
          <a:p>
            <a:r>
              <a:rPr lang="en-GB" dirty="0"/>
              <a:t>Load </a:t>
            </a:r>
            <a:r>
              <a:rPr lang="en-GB" dirty="0">
                <a:latin typeface="Courier New" panose="02070309020205020404" pitchFamily="49" charset="0"/>
                <a:cs typeface="Courier New" panose="02070309020205020404" pitchFamily="49" charset="0"/>
              </a:rPr>
              <a:t>items</a:t>
            </a:r>
            <a:r>
              <a:rPr lang="en-GB" dirty="0"/>
              <a:t> list into memory</a:t>
            </a:r>
          </a:p>
        </p:txBody>
      </p:sp>
      <p:graphicFrame>
        <p:nvGraphicFramePr>
          <p:cNvPr id="8" name="Table 7">
            <a:extLst>
              <a:ext uri="{FF2B5EF4-FFF2-40B4-BE49-F238E27FC236}">
                <a16:creationId xmlns:a16="http://schemas.microsoft.com/office/drawing/2014/main" id="{4320EB0B-1894-41E1-93DD-8652C4F663F0}"/>
              </a:ext>
            </a:extLst>
          </p:cNvPr>
          <p:cNvGraphicFramePr>
            <a:graphicFrameLocks noGrp="1"/>
          </p:cNvGraphicFramePr>
          <p:nvPr>
            <p:extLst>
              <p:ext uri="{D42A27DB-BD31-4B8C-83A1-F6EECF244321}">
                <p14:modId xmlns:p14="http://schemas.microsoft.com/office/powerpoint/2010/main" val="11639590"/>
              </p:ext>
            </p:extLst>
          </p:nvPr>
        </p:nvGraphicFramePr>
        <p:xfrm>
          <a:off x="6876878" y="1770264"/>
          <a:ext cx="5223614" cy="948196"/>
        </p:xfrm>
        <a:graphic>
          <a:graphicData uri="http://schemas.openxmlformats.org/drawingml/2006/table">
            <a:tbl>
              <a:tblPr firstRow="1" bandRow="1">
                <a:tableStyleId>{E8B1032C-EA38-4F05-BA0D-38AFFFC7BED3}</a:tableStyleId>
              </a:tblPr>
              <a:tblGrid>
                <a:gridCol w="717873">
                  <a:extLst>
                    <a:ext uri="{9D8B030D-6E8A-4147-A177-3AD203B41FA5}">
                      <a16:colId xmlns:a16="http://schemas.microsoft.com/office/drawing/2014/main" val="696153606"/>
                    </a:ext>
                  </a:extLst>
                </a:gridCol>
                <a:gridCol w="437322">
                  <a:extLst>
                    <a:ext uri="{9D8B030D-6E8A-4147-A177-3AD203B41FA5}">
                      <a16:colId xmlns:a16="http://schemas.microsoft.com/office/drawing/2014/main" val="3743015277"/>
                    </a:ext>
                  </a:extLst>
                </a:gridCol>
                <a:gridCol w="357808">
                  <a:extLst>
                    <a:ext uri="{9D8B030D-6E8A-4147-A177-3AD203B41FA5}">
                      <a16:colId xmlns:a16="http://schemas.microsoft.com/office/drawing/2014/main" val="249523453"/>
                    </a:ext>
                  </a:extLst>
                </a:gridCol>
                <a:gridCol w="386493">
                  <a:extLst>
                    <a:ext uri="{9D8B030D-6E8A-4147-A177-3AD203B41FA5}">
                      <a16:colId xmlns:a16="http://schemas.microsoft.com/office/drawing/2014/main" val="597898831"/>
                    </a:ext>
                  </a:extLst>
                </a:gridCol>
                <a:gridCol w="474874">
                  <a:extLst>
                    <a:ext uri="{9D8B030D-6E8A-4147-A177-3AD203B41FA5}">
                      <a16:colId xmlns:a16="http://schemas.microsoft.com/office/drawing/2014/main" val="3872433633"/>
                    </a:ext>
                  </a:extLst>
                </a:gridCol>
                <a:gridCol w="474874">
                  <a:extLst>
                    <a:ext uri="{9D8B030D-6E8A-4147-A177-3AD203B41FA5}">
                      <a16:colId xmlns:a16="http://schemas.microsoft.com/office/drawing/2014/main" val="3639839033"/>
                    </a:ext>
                  </a:extLst>
                </a:gridCol>
                <a:gridCol w="474874">
                  <a:extLst>
                    <a:ext uri="{9D8B030D-6E8A-4147-A177-3AD203B41FA5}">
                      <a16:colId xmlns:a16="http://schemas.microsoft.com/office/drawing/2014/main" val="3334131301"/>
                    </a:ext>
                  </a:extLst>
                </a:gridCol>
                <a:gridCol w="474874">
                  <a:extLst>
                    <a:ext uri="{9D8B030D-6E8A-4147-A177-3AD203B41FA5}">
                      <a16:colId xmlns:a16="http://schemas.microsoft.com/office/drawing/2014/main" val="3244967977"/>
                    </a:ext>
                  </a:extLst>
                </a:gridCol>
                <a:gridCol w="457211">
                  <a:extLst>
                    <a:ext uri="{9D8B030D-6E8A-4147-A177-3AD203B41FA5}">
                      <a16:colId xmlns:a16="http://schemas.microsoft.com/office/drawing/2014/main" val="1988668641"/>
                    </a:ext>
                  </a:extLst>
                </a:gridCol>
                <a:gridCol w="596348">
                  <a:extLst>
                    <a:ext uri="{9D8B030D-6E8A-4147-A177-3AD203B41FA5}">
                      <a16:colId xmlns:a16="http://schemas.microsoft.com/office/drawing/2014/main" val="3142739125"/>
                    </a:ext>
                  </a:extLst>
                </a:gridCol>
                <a:gridCol w="371063">
                  <a:extLst>
                    <a:ext uri="{9D8B030D-6E8A-4147-A177-3AD203B41FA5}">
                      <a16:colId xmlns:a16="http://schemas.microsoft.com/office/drawing/2014/main" val="3773683585"/>
                    </a:ext>
                  </a:extLst>
                </a:gridCol>
              </a:tblGrid>
              <a:tr h="474098">
                <a:tc>
                  <a:txBody>
                    <a:bodyPr/>
                    <a:lstStyle/>
                    <a:p>
                      <a:r>
                        <a:rPr lang="en-GB" dirty="0"/>
                        <a:t>Index </a:t>
                      </a:r>
                    </a:p>
                  </a:txBody>
                  <a:tcPr/>
                </a:tc>
                <a:tc>
                  <a:txBody>
                    <a:bodyPr/>
                    <a:lstStyle/>
                    <a:p>
                      <a:r>
                        <a:rPr lang="en-GB" dirty="0"/>
                        <a:t>0</a:t>
                      </a:r>
                    </a:p>
                  </a:txBody>
                  <a:tcPr/>
                </a:tc>
                <a:tc>
                  <a:txBody>
                    <a:bodyPr/>
                    <a:lstStyle/>
                    <a:p>
                      <a:r>
                        <a:rPr lang="en-GB" dirty="0"/>
                        <a:t>1</a:t>
                      </a:r>
                    </a:p>
                  </a:txBody>
                  <a:tcPr/>
                </a:tc>
                <a:tc>
                  <a:txBody>
                    <a:bodyPr/>
                    <a:lstStyle/>
                    <a:p>
                      <a:r>
                        <a:rPr lang="en-GB" dirty="0"/>
                        <a:t>2</a:t>
                      </a:r>
                    </a:p>
                  </a:txBody>
                  <a:tcPr/>
                </a:tc>
                <a:tc>
                  <a:txBody>
                    <a:bodyPr/>
                    <a:lstStyle/>
                    <a:p>
                      <a:r>
                        <a:rPr lang="en-GB" dirty="0"/>
                        <a:t>3</a:t>
                      </a:r>
                    </a:p>
                  </a:txBody>
                  <a:tcPr/>
                </a:tc>
                <a:tc>
                  <a:txBody>
                    <a:bodyPr/>
                    <a:lstStyle/>
                    <a:p>
                      <a:r>
                        <a:rPr lang="en-GB" dirty="0"/>
                        <a:t>4</a:t>
                      </a:r>
                    </a:p>
                  </a:txBody>
                  <a:tcPr/>
                </a:tc>
                <a:tc>
                  <a:txBody>
                    <a:bodyPr/>
                    <a:lstStyle/>
                    <a:p>
                      <a:r>
                        <a:rPr lang="en-GB" dirty="0"/>
                        <a:t>5</a:t>
                      </a:r>
                    </a:p>
                  </a:txBody>
                  <a:tcPr/>
                </a:tc>
                <a:tc>
                  <a:txBody>
                    <a:bodyPr/>
                    <a:lstStyle/>
                    <a:p>
                      <a:r>
                        <a:rPr lang="en-GB" dirty="0"/>
                        <a:t>6</a:t>
                      </a:r>
                    </a:p>
                  </a:txBody>
                  <a:tcPr/>
                </a:tc>
                <a:tc>
                  <a:txBody>
                    <a:bodyPr/>
                    <a:lstStyle/>
                    <a:p>
                      <a:r>
                        <a:rPr lang="en-GB" dirty="0"/>
                        <a:t>7</a:t>
                      </a:r>
                    </a:p>
                  </a:txBody>
                  <a:tcPr/>
                </a:tc>
                <a:tc>
                  <a:txBody>
                    <a:bodyPr/>
                    <a:lstStyle/>
                    <a:p>
                      <a:r>
                        <a:rPr lang="en-GB" dirty="0"/>
                        <a:t>8</a:t>
                      </a:r>
                    </a:p>
                  </a:txBody>
                  <a:tcPr/>
                </a:tc>
                <a:tc>
                  <a:txBody>
                    <a:bodyPr/>
                    <a:lstStyle/>
                    <a:p>
                      <a:r>
                        <a:rPr lang="en-GB" dirty="0"/>
                        <a:t>9</a:t>
                      </a:r>
                    </a:p>
                  </a:txBody>
                  <a:tcPr/>
                </a:tc>
                <a:extLst>
                  <a:ext uri="{0D108BD9-81ED-4DB2-BD59-A6C34878D82A}">
                    <a16:rowId xmlns:a16="http://schemas.microsoft.com/office/drawing/2014/main" val="1540087058"/>
                  </a:ext>
                </a:extLst>
              </a:tr>
              <a:tr h="474098">
                <a:tc>
                  <a:txBody>
                    <a:bodyPr/>
                    <a:lstStyle/>
                    <a:p>
                      <a:r>
                        <a:rPr lang="en-GB" dirty="0"/>
                        <a:t>Value</a:t>
                      </a:r>
                    </a:p>
                  </a:txBody>
                  <a:tcPr/>
                </a:tc>
                <a:tc>
                  <a:txBody>
                    <a:bodyPr/>
                    <a:lstStyle/>
                    <a:p>
                      <a:r>
                        <a:rPr lang="en-GB" dirty="0"/>
                        <a:t>17</a:t>
                      </a:r>
                    </a:p>
                  </a:txBody>
                  <a:tcPr/>
                </a:tc>
                <a:tc>
                  <a:txBody>
                    <a:bodyPr/>
                    <a:lstStyle/>
                    <a:p>
                      <a:r>
                        <a:rPr lang="en-GB" dirty="0"/>
                        <a:t>2</a:t>
                      </a:r>
                    </a:p>
                  </a:txBody>
                  <a:tcPr/>
                </a:tc>
                <a:tc>
                  <a:txBody>
                    <a:bodyPr/>
                    <a:lstStyle/>
                    <a:p>
                      <a:r>
                        <a:rPr lang="en-GB" dirty="0"/>
                        <a:t>5</a:t>
                      </a:r>
                    </a:p>
                  </a:txBody>
                  <a:tcPr/>
                </a:tc>
                <a:tc>
                  <a:txBody>
                    <a:bodyPr/>
                    <a:lstStyle/>
                    <a:p>
                      <a:r>
                        <a:rPr lang="en-GB" dirty="0"/>
                        <a:t>21</a:t>
                      </a:r>
                    </a:p>
                  </a:txBody>
                  <a:tcPr/>
                </a:tc>
                <a:tc>
                  <a:txBody>
                    <a:bodyPr/>
                    <a:lstStyle/>
                    <a:p>
                      <a:r>
                        <a:rPr lang="en-GB" dirty="0"/>
                        <a:t>32</a:t>
                      </a:r>
                    </a:p>
                  </a:txBody>
                  <a:tcPr/>
                </a:tc>
                <a:tc>
                  <a:txBody>
                    <a:bodyPr/>
                    <a:lstStyle/>
                    <a:p>
                      <a:r>
                        <a:rPr lang="en-GB" dirty="0"/>
                        <a:t>18</a:t>
                      </a:r>
                    </a:p>
                  </a:txBody>
                  <a:tcPr/>
                </a:tc>
                <a:tc>
                  <a:txBody>
                    <a:bodyPr/>
                    <a:lstStyle/>
                    <a:p>
                      <a:r>
                        <a:rPr lang="en-GB" dirty="0"/>
                        <a:t>13</a:t>
                      </a:r>
                    </a:p>
                  </a:txBody>
                  <a:tcPr/>
                </a:tc>
                <a:tc>
                  <a:txBody>
                    <a:bodyPr/>
                    <a:lstStyle/>
                    <a:p>
                      <a:r>
                        <a:rPr lang="en-GB" dirty="0"/>
                        <a:t>7</a:t>
                      </a:r>
                    </a:p>
                  </a:txBody>
                  <a:tcPr/>
                </a:tc>
                <a:tc>
                  <a:txBody>
                    <a:bodyPr/>
                    <a:lstStyle/>
                    <a:p>
                      <a:r>
                        <a:rPr lang="en-GB" dirty="0"/>
                        <a:t>11</a:t>
                      </a:r>
                    </a:p>
                  </a:txBody>
                  <a:tcPr/>
                </a:tc>
                <a:tc>
                  <a:txBody>
                    <a:bodyPr/>
                    <a:lstStyle/>
                    <a:p>
                      <a:r>
                        <a:rPr lang="en-GB" dirty="0"/>
                        <a:t>8</a:t>
                      </a:r>
                    </a:p>
                  </a:txBody>
                  <a:tcPr/>
                </a:tc>
                <a:extLst>
                  <a:ext uri="{0D108BD9-81ED-4DB2-BD59-A6C34878D82A}">
                    <a16:rowId xmlns:a16="http://schemas.microsoft.com/office/drawing/2014/main" val="3999523426"/>
                  </a:ext>
                </a:extLst>
              </a:tr>
            </a:tbl>
          </a:graphicData>
        </a:graphic>
      </p:graphicFrame>
      <p:sp>
        <p:nvSpPr>
          <p:cNvPr id="9" name="TextBox 8">
            <a:extLst>
              <a:ext uri="{FF2B5EF4-FFF2-40B4-BE49-F238E27FC236}">
                <a16:creationId xmlns:a16="http://schemas.microsoft.com/office/drawing/2014/main" id="{FDE06136-40CD-4C63-A638-142FBCA2C81E}"/>
              </a:ext>
            </a:extLst>
          </p:cNvPr>
          <p:cNvSpPr txBox="1"/>
          <p:nvPr/>
        </p:nvSpPr>
        <p:spPr>
          <a:xfrm>
            <a:off x="7434781" y="3082859"/>
            <a:ext cx="1701107" cy="2862322"/>
          </a:xfrm>
          <a:prstGeom prst="rect">
            <a:avLst/>
          </a:prstGeom>
          <a:noFill/>
          <a:ln>
            <a:solidFill>
              <a:srgbClr val="0049DA"/>
            </a:solidFill>
          </a:ln>
        </p:spPr>
        <p:txBody>
          <a:bodyPr wrap="none" rtlCol="0">
            <a:spAutoFit/>
          </a:bodyPr>
          <a:lstStyle/>
          <a:p>
            <a:r>
              <a:rPr lang="en-GB" dirty="0">
                <a:latin typeface="Courier New" panose="02070309020205020404" pitchFamily="49" charset="0"/>
                <a:cs typeface="Courier New" panose="02070309020205020404" pitchFamily="49" charset="0"/>
              </a:rPr>
              <a:t>item[0]← 17</a:t>
            </a:r>
          </a:p>
          <a:p>
            <a:r>
              <a:rPr lang="en-GB" dirty="0">
                <a:latin typeface="Courier New" panose="02070309020205020404" pitchFamily="49" charset="0"/>
                <a:cs typeface="Courier New" panose="02070309020205020404" pitchFamily="49" charset="0"/>
              </a:rPr>
              <a:t>item[1]← 2</a:t>
            </a:r>
          </a:p>
          <a:p>
            <a:r>
              <a:rPr lang="en-GB" dirty="0">
                <a:latin typeface="Courier New" panose="02070309020205020404" pitchFamily="49" charset="0"/>
                <a:cs typeface="Courier New" panose="02070309020205020404" pitchFamily="49" charset="0"/>
              </a:rPr>
              <a:t>item[2]← 5</a:t>
            </a:r>
          </a:p>
          <a:p>
            <a:r>
              <a:rPr lang="en-GB" dirty="0">
                <a:latin typeface="Courier New" panose="02070309020205020404" pitchFamily="49" charset="0"/>
                <a:cs typeface="Courier New" panose="02070309020205020404" pitchFamily="49" charset="0"/>
              </a:rPr>
              <a:t>item[3]← 21</a:t>
            </a:r>
          </a:p>
          <a:p>
            <a:r>
              <a:rPr lang="en-GB" dirty="0">
                <a:latin typeface="Courier New" panose="02070309020205020404" pitchFamily="49" charset="0"/>
                <a:cs typeface="Courier New" panose="02070309020205020404" pitchFamily="49" charset="0"/>
              </a:rPr>
              <a:t>item[4]← 32</a:t>
            </a:r>
          </a:p>
          <a:p>
            <a:r>
              <a:rPr lang="en-GB" dirty="0">
                <a:latin typeface="Courier New" panose="02070309020205020404" pitchFamily="49" charset="0"/>
                <a:cs typeface="Courier New" panose="02070309020205020404" pitchFamily="49" charset="0"/>
              </a:rPr>
              <a:t>item[5]← 18</a:t>
            </a:r>
          </a:p>
          <a:p>
            <a:r>
              <a:rPr lang="en-GB" dirty="0">
                <a:latin typeface="Courier New" panose="02070309020205020404" pitchFamily="49" charset="0"/>
                <a:cs typeface="Courier New" panose="02070309020205020404" pitchFamily="49" charset="0"/>
              </a:rPr>
              <a:t>item[6]← 13</a:t>
            </a:r>
          </a:p>
          <a:p>
            <a:r>
              <a:rPr lang="en-GB" dirty="0">
                <a:latin typeface="Courier New" panose="02070309020205020404" pitchFamily="49" charset="0"/>
                <a:cs typeface="Courier New" panose="02070309020205020404" pitchFamily="49" charset="0"/>
              </a:rPr>
              <a:t>item[7]← 7</a:t>
            </a:r>
          </a:p>
          <a:p>
            <a:r>
              <a:rPr lang="en-GB" dirty="0">
                <a:latin typeface="Courier New" panose="02070309020205020404" pitchFamily="49" charset="0"/>
                <a:cs typeface="Courier New" panose="02070309020205020404" pitchFamily="49" charset="0"/>
              </a:rPr>
              <a:t>item[8]← 11</a:t>
            </a:r>
          </a:p>
          <a:p>
            <a:r>
              <a:rPr lang="en-GB" dirty="0">
                <a:latin typeface="Courier New" panose="02070309020205020404" pitchFamily="49" charset="0"/>
                <a:cs typeface="Courier New" panose="02070309020205020404" pitchFamily="49" charset="0"/>
              </a:rPr>
              <a:t>item[9]← 8</a:t>
            </a:r>
          </a:p>
        </p:txBody>
      </p:sp>
    </p:spTree>
    <p:extLst>
      <p:ext uri="{BB962C8B-B14F-4D97-AF65-F5344CB8AC3E}">
        <p14:creationId xmlns:p14="http://schemas.microsoft.com/office/powerpoint/2010/main" val="38384810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6EEB34B5-171D-4A15-9B19-861DD0CB4744}"/>
              </a:ext>
            </a:extLst>
          </p:cNvPr>
          <p:cNvSpPr/>
          <p:nvPr/>
        </p:nvSpPr>
        <p:spPr>
          <a:xfrm>
            <a:off x="132666" y="4638260"/>
            <a:ext cx="6923707" cy="318053"/>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1A8C8302-4E6E-4A70-A4EB-1C734D01EA35}"/>
              </a:ext>
            </a:extLst>
          </p:cNvPr>
          <p:cNvSpPr>
            <a:spLocks noGrp="1"/>
          </p:cNvSpPr>
          <p:nvPr>
            <p:ph type="title"/>
          </p:nvPr>
        </p:nvSpPr>
        <p:spPr/>
        <p:txBody>
          <a:bodyPr>
            <a:normAutofit fontScale="90000"/>
          </a:bodyPr>
          <a:lstStyle/>
          <a:p>
            <a:r>
              <a:rPr lang="en-GB" dirty="0"/>
              <a:t>Linear search : Step-by-Step</a:t>
            </a:r>
          </a:p>
        </p:txBody>
      </p:sp>
      <p:graphicFrame>
        <p:nvGraphicFramePr>
          <p:cNvPr id="5" name="Table 5">
            <a:extLst>
              <a:ext uri="{FF2B5EF4-FFF2-40B4-BE49-F238E27FC236}">
                <a16:creationId xmlns:a16="http://schemas.microsoft.com/office/drawing/2014/main" id="{B6EBB8C1-6EB1-4906-86C8-7C9A89265D4D}"/>
              </a:ext>
            </a:extLst>
          </p:cNvPr>
          <p:cNvGraphicFramePr>
            <a:graphicFrameLocks noGrp="1"/>
          </p:cNvGraphicFramePr>
          <p:nvPr/>
        </p:nvGraphicFramePr>
        <p:xfrm>
          <a:off x="397855" y="1343769"/>
          <a:ext cx="6393331" cy="4480560"/>
        </p:xfrm>
        <a:graphic>
          <a:graphicData uri="http://schemas.openxmlformats.org/drawingml/2006/table">
            <a:tbl>
              <a:tblPr firstRow="1" bandRow="1">
                <a:tableStyleId>{5940675A-B579-460E-94D1-54222C63F5DA}</a:tableStyleId>
              </a:tblPr>
              <a:tblGrid>
                <a:gridCol w="384233">
                  <a:extLst>
                    <a:ext uri="{9D8B030D-6E8A-4147-A177-3AD203B41FA5}">
                      <a16:colId xmlns:a16="http://schemas.microsoft.com/office/drawing/2014/main" val="2356396062"/>
                    </a:ext>
                  </a:extLst>
                </a:gridCol>
                <a:gridCol w="6009098">
                  <a:extLst>
                    <a:ext uri="{9D8B030D-6E8A-4147-A177-3AD203B41FA5}">
                      <a16:colId xmlns:a16="http://schemas.microsoft.com/office/drawing/2014/main" val="3280813703"/>
                    </a:ext>
                  </a:extLst>
                </a:gridCol>
              </a:tblGrid>
              <a:tr h="370840">
                <a:tc>
                  <a:txBody>
                    <a:bodyPr/>
                    <a:lstStyle/>
                    <a:p>
                      <a:r>
                        <a:rPr lang="en-GB" dirty="0"/>
                        <a:t>1</a:t>
                      </a:r>
                    </a:p>
                    <a:p>
                      <a:endParaRPr lang="en-GB" dirty="0"/>
                    </a:p>
                    <a:p>
                      <a:r>
                        <a:rPr lang="en-GB" dirty="0"/>
                        <a:t>2</a:t>
                      </a:r>
                    </a:p>
                    <a:p>
                      <a:endParaRPr lang="en-GB" dirty="0"/>
                    </a:p>
                    <a:p>
                      <a:r>
                        <a:rPr lang="en-GB" dirty="0"/>
                        <a:t>3</a:t>
                      </a:r>
                    </a:p>
                    <a:p>
                      <a:endParaRPr lang="en-GB" dirty="0"/>
                    </a:p>
                    <a:p>
                      <a:r>
                        <a:rPr lang="en-GB" dirty="0"/>
                        <a:t>4</a:t>
                      </a:r>
                    </a:p>
                    <a:p>
                      <a:r>
                        <a:rPr lang="en-GB" dirty="0"/>
                        <a:t>5</a:t>
                      </a:r>
                    </a:p>
                    <a:p>
                      <a:endParaRPr lang="en-GB" dirty="0"/>
                    </a:p>
                    <a:p>
                      <a:r>
                        <a:rPr lang="en-GB" dirty="0"/>
                        <a:t>6</a:t>
                      </a:r>
                    </a:p>
                    <a:p>
                      <a:endParaRPr lang="en-GB" dirty="0"/>
                    </a:p>
                    <a:p>
                      <a:r>
                        <a:rPr lang="en-GB" dirty="0"/>
                        <a:t>7</a:t>
                      </a:r>
                    </a:p>
                    <a:p>
                      <a:r>
                        <a:rPr lang="en-GB" dirty="0"/>
                        <a:t>8</a:t>
                      </a:r>
                    </a:p>
                    <a:p>
                      <a:endParaRPr lang="en-GB" dirty="0"/>
                    </a:p>
                    <a:p>
                      <a:r>
                        <a:rPr lang="en-GB" dirty="0"/>
                        <a:t>9</a:t>
                      </a:r>
                    </a:p>
                    <a:p>
                      <a:endParaRPr lang="en-GB" dirty="0"/>
                    </a:p>
                  </a:txBody>
                  <a:tcPr/>
                </a:tc>
                <a:tc>
                  <a:txBody>
                    <a:bodyPr/>
                    <a:lstStyle/>
                    <a:p>
                      <a:r>
                        <a:rPr lang="en-GB" dirty="0">
                          <a:latin typeface="Courier New" panose="02070309020205020404" pitchFamily="49" charset="0"/>
                          <a:cs typeface="Courier New" panose="02070309020205020404" pitchFamily="49" charset="0"/>
                        </a:rPr>
                        <a:t>def </a:t>
                      </a:r>
                      <a:r>
                        <a:rPr lang="en-GB" dirty="0" err="1">
                          <a:latin typeface="Courier New" panose="02070309020205020404" pitchFamily="49" charset="0"/>
                          <a:cs typeface="Courier New" panose="02070309020205020404" pitchFamily="49" charset="0"/>
                        </a:rPr>
                        <a:t>linear_search</a:t>
                      </a:r>
                      <a:r>
                        <a:rPr lang="en-GB" dirty="0">
                          <a:latin typeface="Courier New" panose="02070309020205020404" pitchFamily="49" charset="0"/>
                          <a:cs typeface="Courier New" panose="02070309020205020404" pitchFamily="49" charset="0"/>
                        </a:rPr>
                        <a:t>(</a:t>
                      </a:r>
                      <a:r>
                        <a:rPr lang="en-GB" dirty="0" err="1">
                          <a:latin typeface="Courier New" panose="02070309020205020404" pitchFamily="49" charset="0"/>
                          <a:cs typeface="Courier New" panose="02070309020205020404" pitchFamily="49" charset="0"/>
                        </a:rPr>
                        <a:t>target,items</a:t>
                      </a:r>
                      <a:r>
                        <a:rPr lang="en-GB" dirty="0">
                          <a:latin typeface="Courier New" panose="02070309020205020404" pitchFamily="49" charset="0"/>
                          <a:cs typeface="Courier New" panose="02070309020205020404" pitchFamily="49" charset="0"/>
                        </a:rPr>
                        <a:t>):</a:t>
                      </a:r>
                    </a:p>
                    <a:p>
                      <a:r>
                        <a:rPr lang="en-GB" dirty="0">
                          <a:latin typeface="Courier New" panose="02070309020205020404" pitchFamily="49" charset="0"/>
                          <a:cs typeface="Courier New" panose="02070309020205020404" pitchFamily="49" charset="0"/>
                        </a:rPr>
                        <a:t>    </a:t>
                      </a:r>
                    </a:p>
                    <a:p>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length_of_list</a:t>
                      </a:r>
                      <a:r>
                        <a:rPr lang="en-GB" dirty="0">
                          <a:latin typeface="Courier New" panose="02070309020205020404" pitchFamily="49" charset="0"/>
                          <a:cs typeface="Courier New" panose="02070309020205020404" pitchFamily="49" charset="0"/>
                        </a:rPr>
                        <a:t> = </a:t>
                      </a:r>
                      <a:r>
                        <a:rPr lang="en-GB" dirty="0" err="1">
                          <a:latin typeface="Courier New" panose="02070309020205020404" pitchFamily="49" charset="0"/>
                          <a:cs typeface="Courier New" panose="02070309020205020404" pitchFamily="49" charset="0"/>
                        </a:rPr>
                        <a:t>len</a:t>
                      </a:r>
                      <a:r>
                        <a:rPr lang="en-GB" dirty="0">
                          <a:latin typeface="Courier New" panose="02070309020205020404" pitchFamily="49" charset="0"/>
                          <a:cs typeface="Courier New" panose="02070309020205020404" pitchFamily="49" charset="0"/>
                        </a:rPr>
                        <a:t>(items)</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for </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in range(</a:t>
                      </a:r>
                      <a:r>
                        <a:rPr lang="en-GB" dirty="0" err="1">
                          <a:latin typeface="Courier New" panose="02070309020205020404" pitchFamily="49" charset="0"/>
                          <a:cs typeface="Courier New" panose="02070309020205020404" pitchFamily="49" charset="0"/>
                        </a:rPr>
                        <a:t>length_of_list</a:t>
                      </a:r>
                      <a:r>
                        <a:rPr lang="en-GB" dirty="0">
                          <a:latin typeface="Courier New" panose="02070309020205020404" pitchFamily="49" charset="0"/>
                          <a:cs typeface="Courier New" panose="02070309020205020404" pitchFamily="49" charset="0"/>
                        </a:rPr>
                        <a:t>):</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if 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 target:</a:t>
                      </a:r>
                    </a:p>
                    <a:p>
                      <a:r>
                        <a:rPr lang="en-GB" dirty="0">
                          <a:latin typeface="Courier New" panose="02070309020205020404" pitchFamily="49" charset="0"/>
                          <a:cs typeface="Courier New" panose="02070309020205020404" pitchFamily="49" charset="0"/>
                        </a:rPr>
                        <a:t>            return </a:t>
                      </a:r>
                      <a:r>
                        <a:rPr lang="en-GB" dirty="0" err="1">
                          <a:latin typeface="Courier New" panose="02070309020205020404" pitchFamily="49" charset="0"/>
                          <a:cs typeface="Courier New" panose="02070309020205020404" pitchFamily="49" charset="0"/>
                        </a:rPr>
                        <a:t>i</a:t>
                      </a:r>
                      <a:endParaRPr lang="en-GB" dirty="0">
                        <a:latin typeface="Courier New" panose="02070309020205020404" pitchFamily="49" charset="0"/>
                        <a:cs typeface="Courier New" panose="02070309020205020404" pitchFamily="49" charset="0"/>
                      </a:endParaRP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return -1</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items=[17, 2, 5, 21, 32, 18, 13, 7, 11, 8]</a:t>
                      </a:r>
                    </a:p>
                    <a:p>
                      <a:r>
                        <a:rPr lang="en-GB" dirty="0">
                          <a:latin typeface="Courier New" panose="02070309020205020404" pitchFamily="49" charset="0"/>
                          <a:cs typeface="Courier New" panose="02070309020205020404" pitchFamily="49" charset="0"/>
                        </a:rPr>
                        <a:t>target=32</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print(</a:t>
                      </a:r>
                      <a:r>
                        <a:rPr lang="en-GB" dirty="0" err="1">
                          <a:latin typeface="Courier New" panose="02070309020205020404" pitchFamily="49" charset="0"/>
                          <a:cs typeface="Courier New" panose="02070309020205020404" pitchFamily="49" charset="0"/>
                        </a:rPr>
                        <a:t>linear_search</a:t>
                      </a:r>
                      <a:r>
                        <a:rPr lang="en-GB" dirty="0">
                          <a:latin typeface="Courier New" panose="02070309020205020404" pitchFamily="49" charset="0"/>
                          <a:cs typeface="Courier New" panose="02070309020205020404" pitchFamily="49" charset="0"/>
                        </a:rPr>
                        <a:t>(</a:t>
                      </a:r>
                      <a:r>
                        <a:rPr lang="en-GB" dirty="0" err="1">
                          <a:latin typeface="Courier New" panose="02070309020205020404" pitchFamily="49" charset="0"/>
                          <a:cs typeface="Courier New" panose="02070309020205020404" pitchFamily="49" charset="0"/>
                        </a:rPr>
                        <a:t>target,items</a:t>
                      </a:r>
                      <a:r>
                        <a:rPr lang="en-GB" dirty="0">
                          <a:latin typeface="Courier New" panose="02070309020205020404" pitchFamily="49" charset="0"/>
                          <a:cs typeface="Courier New" panose="02070309020205020404" pitchFamily="49" charset="0"/>
                        </a:rPr>
                        <a:t>))</a:t>
                      </a:r>
                      <a:endParaRPr lang="en-GB" dirty="0"/>
                    </a:p>
                  </a:txBody>
                  <a:tcPr/>
                </a:tc>
                <a:extLst>
                  <a:ext uri="{0D108BD9-81ED-4DB2-BD59-A6C34878D82A}">
                    <a16:rowId xmlns:a16="http://schemas.microsoft.com/office/drawing/2014/main" val="3185195576"/>
                  </a:ext>
                </a:extLst>
              </a:tr>
            </a:tbl>
          </a:graphicData>
        </a:graphic>
      </p:graphicFrame>
      <p:sp>
        <p:nvSpPr>
          <p:cNvPr id="3" name="Rectangle 2">
            <a:extLst>
              <a:ext uri="{FF2B5EF4-FFF2-40B4-BE49-F238E27FC236}">
                <a16:creationId xmlns:a16="http://schemas.microsoft.com/office/drawing/2014/main" id="{6E18C089-D5D8-4FDD-A298-46E6E9330298}"/>
              </a:ext>
            </a:extLst>
          </p:cNvPr>
          <p:cNvSpPr/>
          <p:nvPr/>
        </p:nvSpPr>
        <p:spPr>
          <a:xfrm>
            <a:off x="6842069" y="1762827"/>
            <a:ext cx="1701107" cy="369332"/>
          </a:xfrm>
          <a:prstGeom prst="rect">
            <a:avLst/>
          </a:prstGeom>
        </p:spPr>
        <p:txBody>
          <a:bodyPr wrap="none">
            <a:spAutoFit/>
          </a:bodyPr>
          <a:lstStyle/>
          <a:p>
            <a:r>
              <a:rPr lang="en-GB" dirty="0">
                <a:latin typeface="Courier New" panose="02070309020205020404" pitchFamily="49" charset="0"/>
                <a:cs typeface="Courier New" panose="02070309020205020404" pitchFamily="49" charset="0"/>
              </a:rPr>
              <a:t>target ← 32</a:t>
            </a:r>
          </a:p>
        </p:txBody>
      </p:sp>
      <p:sp>
        <p:nvSpPr>
          <p:cNvPr id="8" name="TextBox 7">
            <a:extLst>
              <a:ext uri="{FF2B5EF4-FFF2-40B4-BE49-F238E27FC236}">
                <a16:creationId xmlns:a16="http://schemas.microsoft.com/office/drawing/2014/main" id="{51EF5558-025F-457E-9459-7F9330C884AD}"/>
              </a:ext>
            </a:extLst>
          </p:cNvPr>
          <p:cNvSpPr txBox="1"/>
          <p:nvPr/>
        </p:nvSpPr>
        <p:spPr>
          <a:xfrm>
            <a:off x="7692623" y="1248568"/>
            <a:ext cx="3105978" cy="369332"/>
          </a:xfrm>
          <a:prstGeom prst="rect">
            <a:avLst/>
          </a:prstGeom>
          <a:noFill/>
          <a:ln>
            <a:solidFill>
              <a:srgbClr val="0049DA"/>
            </a:solidFill>
          </a:ln>
        </p:spPr>
        <p:txBody>
          <a:bodyPr wrap="none" rtlCol="0">
            <a:spAutoFit/>
          </a:bodyPr>
          <a:lstStyle/>
          <a:p>
            <a:r>
              <a:rPr lang="en-GB" dirty="0"/>
              <a:t>Load </a:t>
            </a:r>
            <a:r>
              <a:rPr lang="en-GB" dirty="0">
                <a:latin typeface="Courier New" panose="02070309020205020404" pitchFamily="49" charset="0"/>
                <a:cs typeface="Courier New" panose="02070309020205020404" pitchFamily="49" charset="0"/>
              </a:rPr>
              <a:t>target</a:t>
            </a:r>
            <a:r>
              <a:rPr lang="en-GB" dirty="0"/>
              <a:t> list into memory</a:t>
            </a:r>
          </a:p>
        </p:txBody>
      </p:sp>
    </p:spTree>
    <p:extLst>
      <p:ext uri="{BB962C8B-B14F-4D97-AF65-F5344CB8AC3E}">
        <p14:creationId xmlns:p14="http://schemas.microsoft.com/office/powerpoint/2010/main" val="12685937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Rounded Corners 8">
            <a:extLst>
              <a:ext uri="{FF2B5EF4-FFF2-40B4-BE49-F238E27FC236}">
                <a16:creationId xmlns:a16="http://schemas.microsoft.com/office/drawing/2014/main" id="{9B577EC2-C820-42CE-A619-E5C1EC462E00}"/>
              </a:ext>
            </a:extLst>
          </p:cNvPr>
          <p:cNvSpPr/>
          <p:nvPr/>
        </p:nvSpPr>
        <p:spPr>
          <a:xfrm>
            <a:off x="132666" y="1343769"/>
            <a:ext cx="6923707" cy="318053"/>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Rounded Corners 6">
            <a:extLst>
              <a:ext uri="{FF2B5EF4-FFF2-40B4-BE49-F238E27FC236}">
                <a16:creationId xmlns:a16="http://schemas.microsoft.com/office/drawing/2014/main" id="{6EEB34B5-171D-4A15-9B19-861DD0CB4744}"/>
              </a:ext>
            </a:extLst>
          </p:cNvPr>
          <p:cNvSpPr/>
          <p:nvPr/>
        </p:nvSpPr>
        <p:spPr>
          <a:xfrm>
            <a:off x="1736035" y="5196178"/>
            <a:ext cx="3631096" cy="318053"/>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1A8C8302-4E6E-4A70-A4EB-1C734D01EA35}"/>
              </a:ext>
            </a:extLst>
          </p:cNvPr>
          <p:cNvSpPr>
            <a:spLocks noGrp="1"/>
          </p:cNvSpPr>
          <p:nvPr>
            <p:ph type="title"/>
          </p:nvPr>
        </p:nvSpPr>
        <p:spPr/>
        <p:txBody>
          <a:bodyPr>
            <a:normAutofit fontScale="90000"/>
          </a:bodyPr>
          <a:lstStyle/>
          <a:p>
            <a:r>
              <a:rPr lang="en-GB" dirty="0"/>
              <a:t>Linear search : Step-by-Step</a:t>
            </a:r>
          </a:p>
        </p:txBody>
      </p:sp>
      <p:graphicFrame>
        <p:nvGraphicFramePr>
          <p:cNvPr id="5" name="Table 5">
            <a:extLst>
              <a:ext uri="{FF2B5EF4-FFF2-40B4-BE49-F238E27FC236}">
                <a16:creationId xmlns:a16="http://schemas.microsoft.com/office/drawing/2014/main" id="{B6EBB8C1-6EB1-4906-86C8-7C9A89265D4D}"/>
              </a:ext>
            </a:extLst>
          </p:cNvPr>
          <p:cNvGraphicFramePr>
            <a:graphicFrameLocks noGrp="1"/>
          </p:cNvGraphicFramePr>
          <p:nvPr/>
        </p:nvGraphicFramePr>
        <p:xfrm>
          <a:off x="397855" y="1343769"/>
          <a:ext cx="6393331" cy="4480560"/>
        </p:xfrm>
        <a:graphic>
          <a:graphicData uri="http://schemas.openxmlformats.org/drawingml/2006/table">
            <a:tbl>
              <a:tblPr firstRow="1" bandRow="1">
                <a:tableStyleId>{5940675A-B579-460E-94D1-54222C63F5DA}</a:tableStyleId>
              </a:tblPr>
              <a:tblGrid>
                <a:gridCol w="384233">
                  <a:extLst>
                    <a:ext uri="{9D8B030D-6E8A-4147-A177-3AD203B41FA5}">
                      <a16:colId xmlns:a16="http://schemas.microsoft.com/office/drawing/2014/main" val="2356396062"/>
                    </a:ext>
                  </a:extLst>
                </a:gridCol>
                <a:gridCol w="6009098">
                  <a:extLst>
                    <a:ext uri="{9D8B030D-6E8A-4147-A177-3AD203B41FA5}">
                      <a16:colId xmlns:a16="http://schemas.microsoft.com/office/drawing/2014/main" val="3280813703"/>
                    </a:ext>
                  </a:extLst>
                </a:gridCol>
              </a:tblGrid>
              <a:tr h="370840">
                <a:tc>
                  <a:txBody>
                    <a:bodyPr/>
                    <a:lstStyle/>
                    <a:p>
                      <a:r>
                        <a:rPr lang="en-GB" dirty="0"/>
                        <a:t>1</a:t>
                      </a:r>
                    </a:p>
                    <a:p>
                      <a:endParaRPr lang="en-GB" dirty="0"/>
                    </a:p>
                    <a:p>
                      <a:r>
                        <a:rPr lang="en-GB" dirty="0"/>
                        <a:t>2</a:t>
                      </a:r>
                    </a:p>
                    <a:p>
                      <a:endParaRPr lang="en-GB" dirty="0"/>
                    </a:p>
                    <a:p>
                      <a:r>
                        <a:rPr lang="en-GB" dirty="0"/>
                        <a:t>3</a:t>
                      </a:r>
                    </a:p>
                    <a:p>
                      <a:endParaRPr lang="en-GB" dirty="0"/>
                    </a:p>
                    <a:p>
                      <a:r>
                        <a:rPr lang="en-GB" dirty="0"/>
                        <a:t>4</a:t>
                      </a:r>
                    </a:p>
                    <a:p>
                      <a:r>
                        <a:rPr lang="en-GB" dirty="0"/>
                        <a:t>5</a:t>
                      </a:r>
                    </a:p>
                    <a:p>
                      <a:endParaRPr lang="en-GB" dirty="0"/>
                    </a:p>
                    <a:p>
                      <a:r>
                        <a:rPr lang="en-GB" dirty="0"/>
                        <a:t>6</a:t>
                      </a:r>
                    </a:p>
                    <a:p>
                      <a:endParaRPr lang="en-GB" dirty="0"/>
                    </a:p>
                    <a:p>
                      <a:r>
                        <a:rPr lang="en-GB" dirty="0"/>
                        <a:t>7</a:t>
                      </a:r>
                    </a:p>
                    <a:p>
                      <a:r>
                        <a:rPr lang="en-GB" dirty="0"/>
                        <a:t>8</a:t>
                      </a:r>
                    </a:p>
                    <a:p>
                      <a:endParaRPr lang="en-GB" dirty="0"/>
                    </a:p>
                    <a:p>
                      <a:r>
                        <a:rPr lang="en-GB" dirty="0"/>
                        <a:t>9</a:t>
                      </a:r>
                    </a:p>
                    <a:p>
                      <a:endParaRPr lang="en-GB" dirty="0"/>
                    </a:p>
                  </a:txBody>
                  <a:tcPr/>
                </a:tc>
                <a:tc>
                  <a:txBody>
                    <a:bodyPr/>
                    <a:lstStyle/>
                    <a:p>
                      <a:r>
                        <a:rPr lang="en-GB" dirty="0">
                          <a:latin typeface="Courier New" panose="02070309020205020404" pitchFamily="49" charset="0"/>
                          <a:cs typeface="Courier New" panose="02070309020205020404" pitchFamily="49" charset="0"/>
                        </a:rPr>
                        <a:t>def </a:t>
                      </a:r>
                      <a:r>
                        <a:rPr lang="en-GB" dirty="0" err="1">
                          <a:latin typeface="Courier New" panose="02070309020205020404" pitchFamily="49" charset="0"/>
                          <a:cs typeface="Courier New" panose="02070309020205020404" pitchFamily="49" charset="0"/>
                        </a:rPr>
                        <a:t>linear_search</a:t>
                      </a:r>
                      <a:r>
                        <a:rPr lang="en-GB" dirty="0">
                          <a:latin typeface="Courier New" panose="02070309020205020404" pitchFamily="49" charset="0"/>
                          <a:cs typeface="Courier New" panose="02070309020205020404" pitchFamily="49" charset="0"/>
                        </a:rPr>
                        <a:t>(</a:t>
                      </a:r>
                      <a:r>
                        <a:rPr lang="en-GB" dirty="0" err="1">
                          <a:latin typeface="Courier New" panose="02070309020205020404" pitchFamily="49" charset="0"/>
                          <a:cs typeface="Courier New" panose="02070309020205020404" pitchFamily="49" charset="0"/>
                        </a:rPr>
                        <a:t>target,items</a:t>
                      </a:r>
                      <a:r>
                        <a:rPr lang="en-GB" dirty="0">
                          <a:latin typeface="Courier New" panose="02070309020205020404" pitchFamily="49" charset="0"/>
                          <a:cs typeface="Courier New" panose="02070309020205020404" pitchFamily="49" charset="0"/>
                        </a:rPr>
                        <a:t>):</a:t>
                      </a:r>
                    </a:p>
                    <a:p>
                      <a:r>
                        <a:rPr lang="en-GB" dirty="0">
                          <a:latin typeface="Courier New" panose="02070309020205020404" pitchFamily="49" charset="0"/>
                          <a:cs typeface="Courier New" panose="02070309020205020404" pitchFamily="49" charset="0"/>
                        </a:rPr>
                        <a:t>    </a:t>
                      </a:r>
                    </a:p>
                    <a:p>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length_of_list</a:t>
                      </a:r>
                      <a:r>
                        <a:rPr lang="en-GB" dirty="0">
                          <a:latin typeface="Courier New" panose="02070309020205020404" pitchFamily="49" charset="0"/>
                          <a:cs typeface="Courier New" panose="02070309020205020404" pitchFamily="49" charset="0"/>
                        </a:rPr>
                        <a:t> = </a:t>
                      </a:r>
                      <a:r>
                        <a:rPr lang="en-GB" dirty="0" err="1">
                          <a:latin typeface="Courier New" panose="02070309020205020404" pitchFamily="49" charset="0"/>
                          <a:cs typeface="Courier New" panose="02070309020205020404" pitchFamily="49" charset="0"/>
                        </a:rPr>
                        <a:t>len</a:t>
                      </a:r>
                      <a:r>
                        <a:rPr lang="en-GB" dirty="0">
                          <a:latin typeface="Courier New" panose="02070309020205020404" pitchFamily="49" charset="0"/>
                          <a:cs typeface="Courier New" panose="02070309020205020404" pitchFamily="49" charset="0"/>
                        </a:rPr>
                        <a:t>(items)</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for </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in range(</a:t>
                      </a:r>
                      <a:r>
                        <a:rPr lang="en-GB" dirty="0" err="1">
                          <a:latin typeface="Courier New" panose="02070309020205020404" pitchFamily="49" charset="0"/>
                          <a:cs typeface="Courier New" panose="02070309020205020404" pitchFamily="49" charset="0"/>
                        </a:rPr>
                        <a:t>length_of_list</a:t>
                      </a:r>
                      <a:r>
                        <a:rPr lang="en-GB" dirty="0">
                          <a:latin typeface="Courier New" panose="02070309020205020404" pitchFamily="49" charset="0"/>
                          <a:cs typeface="Courier New" panose="02070309020205020404" pitchFamily="49" charset="0"/>
                        </a:rPr>
                        <a:t>):</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if 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 target:</a:t>
                      </a:r>
                    </a:p>
                    <a:p>
                      <a:r>
                        <a:rPr lang="en-GB" dirty="0">
                          <a:latin typeface="Courier New" panose="02070309020205020404" pitchFamily="49" charset="0"/>
                          <a:cs typeface="Courier New" panose="02070309020205020404" pitchFamily="49" charset="0"/>
                        </a:rPr>
                        <a:t>            return </a:t>
                      </a:r>
                      <a:r>
                        <a:rPr lang="en-GB" dirty="0" err="1">
                          <a:latin typeface="Courier New" panose="02070309020205020404" pitchFamily="49" charset="0"/>
                          <a:cs typeface="Courier New" panose="02070309020205020404" pitchFamily="49" charset="0"/>
                        </a:rPr>
                        <a:t>i</a:t>
                      </a:r>
                      <a:endParaRPr lang="en-GB" dirty="0">
                        <a:latin typeface="Courier New" panose="02070309020205020404" pitchFamily="49" charset="0"/>
                        <a:cs typeface="Courier New" panose="02070309020205020404" pitchFamily="49" charset="0"/>
                      </a:endParaRP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return -1</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items=[17, 2, 5, 21, 32, 18, 13, 7, 11, 8]</a:t>
                      </a:r>
                    </a:p>
                    <a:p>
                      <a:r>
                        <a:rPr lang="en-GB" dirty="0">
                          <a:latin typeface="Courier New" panose="02070309020205020404" pitchFamily="49" charset="0"/>
                          <a:cs typeface="Courier New" panose="02070309020205020404" pitchFamily="49" charset="0"/>
                        </a:rPr>
                        <a:t>target=32</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print(</a:t>
                      </a:r>
                      <a:r>
                        <a:rPr lang="en-GB" dirty="0" err="1">
                          <a:latin typeface="Courier New" panose="02070309020205020404" pitchFamily="49" charset="0"/>
                          <a:cs typeface="Courier New" panose="02070309020205020404" pitchFamily="49" charset="0"/>
                        </a:rPr>
                        <a:t>linear_search</a:t>
                      </a:r>
                      <a:r>
                        <a:rPr lang="en-GB" dirty="0">
                          <a:latin typeface="Courier New" panose="02070309020205020404" pitchFamily="49" charset="0"/>
                          <a:cs typeface="Courier New" panose="02070309020205020404" pitchFamily="49" charset="0"/>
                        </a:rPr>
                        <a:t>(</a:t>
                      </a:r>
                      <a:r>
                        <a:rPr lang="en-GB" dirty="0" err="1">
                          <a:latin typeface="Courier New" panose="02070309020205020404" pitchFamily="49" charset="0"/>
                          <a:cs typeface="Courier New" panose="02070309020205020404" pitchFamily="49" charset="0"/>
                        </a:rPr>
                        <a:t>target,items</a:t>
                      </a:r>
                      <a:r>
                        <a:rPr lang="en-GB" dirty="0">
                          <a:latin typeface="Courier New" panose="02070309020205020404" pitchFamily="49" charset="0"/>
                          <a:cs typeface="Courier New" panose="02070309020205020404" pitchFamily="49" charset="0"/>
                        </a:rPr>
                        <a:t>))</a:t>
                      </a:r>
                      <a:endParaRPr lang="en-GB" dirty="0"/>
                    </a:p>
                  </a:txBody>
                  <a:tcPr/>
                </a:tc>
                <a:extLst>
                  <a:ext uri="{0D108BD9-81ED-4DB2-BD59-A6C34878D82A}">
                    <a16:rowId xmlns:a16="http://schemas.microsoft.com/office/drawing/2014/main" val="3185195576"/>
                  </a:ext>
                </a:extLst>
              </a:tr>
            </a:tbl>
          </a:graphicData>
        </a:graphic>
      </p:graphicFrame>
      <p:sp>
        <p:nvSpPr>
          <p:cNvPr id="8" name="TextBox 7">
            <a:extLst>
              <a:ext uri="{FF2B5EF4-FFF2-40B4-BE49-F238E27FC236}">
                <a16:creationId xmlns:a16="http://schemas.microsoft.com/office/drawing/2014/main" id="{51EF5558-025F-457E-9459-7F9330C884AD}"/>
              </a:ext>
            </a:extLst>
          </p:cNvPr>
          <p:cNvSpPr txBox="1"/>
          <p:nvPr/>
        </p:nvSpPr>
        <p:spPr>
          <a:xfrm>
            <a:off x="7414327" y="1343769"/>
            <a:ext cx="3292889" cy="369332"/>
          </a:xfrm>
          <a:prstGeom prst="rect">
            <a:avLst/>
          </a:prstGeom>
          <a:noFill/>
          <a:ln>
            <a:solidFill>
              <a:srgbClr val="0049DA"/>
            </a:solidFill>
          </a:ln>
        </p:spPr>
        <p:txBody>
          <a:bodyPr wrap="none" rtlCol="0">
            <a:spAutoFit/>
          </a:bodyPr>
          <a:lstStyle/>
          <a:p>
            <a:r>
              <a:rPr lang="en-GB" dirty="0"/>
              <a:t>Call </a:t>
            </a:r>
            <a:r>
              <a:rPr lang="en-GB" dirty="0" err="1">
                <a:latin typeface="Courier New" panose="02070309020205020404" pitchFamily="49" charset="0"/>
                <a:cs typeface="Courier New" panose="02070309020205020404" pitchFamily="49" charset="0"/>
              </a:rPr>
              <a:t>linear_search</a:t>
            </a:r>
            <a:r>
              <a:rPr lang="en-GB" dirty="0">
                <a:latin typeface="Courier New" panose="02070309020205020404" pitchFamily="49" charset="0"/>
                <a:cs typeface="Courier New" panose="02070309020205020404" pitchFamily="49" charset="0"/>
              </a:rPr>
              <a:t> </a:t>
            </a:r>
            <a:r>
              <a:rPr lang="en-GB" dirty="0">
                <a:cs typeface="Courier New" panose="02070309020205020404" pitchFamily="49" charset="0"/>
              </a:rPr>
              <a:t>function</a:t>
            </a:r>
            <a:endParaRPr lang="en-GB" dirty="0"/>
          </a:p>
        </p:txBody>
      </p:sp>
    </p:spTree>
    <p:extLst>
      <p:ext uri="{BB962C8B-B14F-4D97-AF65-F5344CB8AC3E}">
        <p14:creationId xmlns:p14="http://schemas.microsoft.com/office/powerpoint/2010/main" val="23207336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6EEB34B5-171D-4A15-9B19-861DD0CB4744}"/>
              </a:ext>
            </a:extLst>
          </p:cNvPr>
          <p:cNvSpPr/>
          <p:nvPr/>
        </p:nvSpPr>
        <p:spPr>
          <a:xfrm>
            <a:off x="238684" y="1947493"/>
            <a:ext cx="6923707" cy="318053"/>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1A8C8302-4E6E-4A70-A4EB-1C734D01EA35}"/>
              </a:ext>
            </a:extLst>
          </p:cNvPr>
          <p:cNvSpPr>
            <a:spLocks noGrp="1"/>
          </p:cNvSpPr>
          <p:nvPr>
            <p:ph type="title"/>
          </p:nvPr>
        </p:nvSpPr>
        <p:spPr/>
        <p:txBody>
          <a:bodyPr>
            <a:normAutofit fontScale="90000"/>
          </a:bodyPr>
          <a:lstStyle/>
          <a:p>
            <a:r>
              <a:rPr lang="en-GB" dirty="0"/>
              <a:t>Linear search : Step-by-Step</a:t>
            </a:r>
          </a:p>
        </p:txBody>
      </p:sp>
      <p:graphicFrame>
        <p:nvGraphicFramePr>
          <p:cNvPr id="5" name="Table 5">
            <a:extLst>
              <a:ext uri="{FF2B5EF4-FFF2-40B4-BE49-F238E27FC236}">
                <a16:creationId xmlns:a16="http://schemas.microsoft.com/office/drawing/2014/main" id="{B6EBB8C1-6EB1-4906-86C8-7C9A89265D4D}"/>
              </a:ext>
            </a:extLst>
          </p:cNvPr>
          <p:cNvGraphicFramePr>
            <a:graphicFrameLocks noGrp="1"/>
          </p:cNvGraphicFramePr>
          <p:nvPr/>
        </p:nvGraphicFramePr>
        <p:xfrm>
          <a:off x="397855" y="1343769"/>
          <a:ext cx="6393331" cy="4480560"/>
        </p:xfrm>
        <a:graphic>
          <a:graphicData uri="http://schemas.openxmlformats.org/drawingml/2006/table">
            <a:tbl>
              <a:tblPr firstRow="1" bandRow="1">
                <a:tableStyleId>{5940675A-B579-460E-94D1-54222C63F5DA}</a:tableStyleId>
              </a:tblPr>
              <a:tblGrid>
                <a:gridCol w="384233">
                  <a:extLst>
                    <a:ext uri="{9D8B030D-6E8A-4147-A177-3AD203B41FA5}">
                      <a16:colId xmlns:a16="http://schemas.microsoft.com/office/drawing/2014/main" val="2356396062"/>
                    </a:ext>
                  </a:extLst>
                </a:gridCol>
                <a:gridCol w="6009098">
                  <a:extLst>
                    <a:ext uri="{9D8B030D-6E8A-4147-A177-3AD203B41FA5}">
                      <a16:colId xmlns:a16="http://schemas.microsoft.com/office/drawing/2014/main" val="3280813703"/>
                    </a:ext>
                  </a:extLst>
                </a:gridCol>
              </a:tblGrid>
              <a:tr h="370840">
                <a:tc>
                  <a:txBody>
                    <a:bodyPr/>
                    <a:lstStyle/>
                    <a:p>
                      <a:r>
                        <a:rPr lang="en-GB" dirty="0"/>
                        <a:t>1</a:t>
                      </a:r>
                    </a:p>
                    <a:p>
                      <a:endParaRPr lang="en-GB" dirty="0"/>
                    </a:p>
                    <a:p>
                      <a:r>
                        <a:rPr lang="en-GB" dirty="0"/>
                        <a:t>2</a:t>
                      </a:r>
                    </a:p>
                    <a:p>
                      <a:endParaRPr lang="en-GB" dirty="0"/>
                    </a:p>
                    <a:p>
                      <a:r>
                        <a:rPr lang="en-GB" dirty="0"/>
                        <a:t>3</a:t>
                      </a:r>
                    </a:p>
                    <a:p>
                      <a:endParaRPr lang="en-GB" dirty="0"/>
                    </a:p>
                    <a:p>
                      <a:r>
                        <a:rPr lang="en-GB" dirty="0"/>
                        <a:t>4</a:t>
                      </a:r>
                    </a:p>
                    <a:p>
                      <a:r>
                        <a:rPr lang="en-GB" dirty="0"/>
                        <a:t>5</a:t>
                      </a:r>
                    </a:p>
                    <a:p>
                      <a:endParaRPr lang="en-GB" dirty="0"/>
                    </a:p>
                    <a:p>
                      <a:r>
                        <a:rPr lang="en-GB" dirty="0"/>
                        <a:t>6</a:t>
                      </a:r>
                    </a:p>
                    <a:p>
                      <a:endParaRPr lang="en-GB" dirty="0"/>
                    </a:p>
                    <a:p>
                      <a:r>
                        <a:rPr lang="en-GB" dirty="0"/>
                        <a:t>7</a:t>
                      </a:r>
                    </a:p>
                    <a:p>
                      <a:r>
                        <a:rPr lang="en-GB" dirty="0"/>
                        <a:t>8</a:t>
                      </a:r>
                    </a:p>
                    <a:p>
                      <a:endParaRPr lang="en-GB" dirty="0"/>
                    </a:p>
                    <a:p>
                      <a:r>
                        <a:rPr lang="en-GB" dirty="0"/>
                        <a:t>9</a:t>
                      </a:r>
                    </a:p>
                    <a:p>
                      <a:endParaRPr lang="en-GB" dirty="0"/>
                    </a:p>
                  </a:txBody>
                  <a:tcPr/>
                </a:tc>
                <a:tc>
                  <a:txBody>
                    <a:bodyPr/>
                    <a:lstStyle/>
                    <a:p>
                      <a:r>
                        <a:rPr lang="en-GB" dirty="0">
                          <a:latin typeface="Courier New" panose="02070309020205020404" pitchFamily="49" charset="0"/>
                          <a:cs typeface="Courier New" panose="02070309020205020404" pitchFamily="49" charset="0"/>
                        </a:rPr>
                        <a:t>def </a:t>
                      </a:r>
                      <a:r>
                        <a:rPr lang="en-GB" dirty="0" err="1">
                          <a:latin typeface="Courier New" panose="02070309020205020404" pitchFamily="49" charset="0"/>
                          <a:cs typeface="Courier New" panose="02070309020205020404" pitchFamily="49" charset="0"/>
                        </a:rPr>
                        <a:t>linear_search</a:t>
                      </a:r>
                      <a:r>
                        <a:rPr lang="en-GB" dirty="0">
                          <a:latin typeface="Courier New" panose="02070309020205020404" pitchFamily="49" charset="0"/>
                          <a:cs typeface="Courier New" panose="02070309020205020404" pitchFamily="49" charset="0"/>
                        </a:rPr>
                        <a:t>(</a:t>
                      </a:r>
                      <a:r>
                        <a:rPr lang="en-GB" dirty="0" err="1">
                          <a:latin typeface="Courier New" panose="02070309020205020404" pitchFamily="49" charset="0"/>
                          <a:cs typeface="Courier New" panose="02070309020205020404" pitchFamily="49" charset="0"/>
                        </a:rPr>
                        <a:t>target,items</a:t>
                      </a:r>
                      <a:r>
                        <a:rPr lang="en-GB" dirty="0">
                          <a:latin typeface="Courier New" panose="02070309020205020404" pitchFamily="49" charset="0"/>
                          <a:cs typeface="Courier New" panose="02070309020205020404" pitchFamily="49" charset="0"/>
                        </a:rPr>
                        <a:t>):</a:t>
                      </a:r>
                    </a:p>
                    <a:p>
                      <a:r>
                        <a:rPr lang="en-GB" dirty="0">
                          <a:latin typeface="Courier New" panose="02070309020205020404" pitchFamily="49" charset="0"/>
                          <a:cs typeface="Courier New" panose="02070309020205020404" pitchFamily="49" charset="0"/>
                        </a:rPr>
                        <a:t>    </a:t>
                      </a:r>
                    </a:p>
                    <a:p>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length_of_list</a:t>
                      </a:r>
                      <a:r>
                        <a:rPr lang="en-GB" dirty="0">
                          <a:latin typeface="Courier New" panose="02070309020205020404" pitchFamily="49" charset="0"/>
                          <a:cs typeface="Courier New" panose="02070309020205020404" pitchFamily="49" charset="0"/>
                        </a:rPr>
                        <a:t> = </a:t>
                      </a:r>
                      <a:r>
                        <a:rPr lang="en-GB" dirty="0" err="1">
                          <a:latin typeface="Courier New" panose="02070309020205020404" pitchFamily="49" charset="0"/>
                          <a:cs typeface="Courier New" panose="02070309020205020404" pitchFamily="49" charset="0"/>
                        </a:rPr>
                        <a:t>len</a:t>
                      </a:r>
                      <a:r>
                        <a:rPr lang="en-GB" dirty="0">
                          <a:latin typeface="Courier New" panose="02070309020205020404" pitchFamily="49" charset="0"/>
                          <a:cs typeface="Courier New" panose="02070309020205020404" pitchFamily="49" charset="0"/>
                        </a:rPr>
                        <a:t>(items)</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for </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in range(</a:t>
                      </a:r>
                      <a:r>
                        <a:rPr lang="en-GB" dirty="0" err="1">
                          <a:latin typeface="Courier New" panose="02070309020205020404" pitchFamily="49" charset="0"/>
                          <a:cs typeface="Courier New" panose="02070309020205020404" pitchFamily="49" charset="0"/>
                        </a:rPr>
                        <a:t>length_of_list</a:t>
                      </a:r>
                      <a:r>
                        <a:rPr lang="en-GB" dirty="0">
                          <a:latin typeface="Courier New" panose="02070309020205020404" pitchFamily="49" charset="0"/>
                          <a:cs typeface="Courier New" panose="02070309020205020404" pitchFamily="49" charset="0"/>
                        </a:rPr>
                        <a:t>):</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if 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 target:</a:t>
                      </a:r>
                    </a:p>
                    <a:p>
                      <a:r>
                        <a:rPr lang="en-GB" dirty="0">
                          <a:latin typeface="Courier New" panose="02070309020205020404" pitchFamily="49" charset="0"/>
                          <a:cs typeface="Courier New" panose="02070309020205020404" pitchFamily="49" charset="0"/>
                        </a:rPr>
                        <a:t>            return </a:t>
                      </a:r>
                      <a:r>
                        <a:rPr lang="en-GB" dirty="0" err="1">
                          <a:latin typeface="Courier New" panose="02070309020205020404" pitchFamily="49" charset="0"/>
                          <a:cs typeface="Courier New" panose="02070309020205020404" pitchFamily="49" charset="0"/>
                        </a:rPr>
                        <a:t>i</a:t>
                      </a:r>
                      <a:endParaRPr lang="en-GB" dirty="0">
                        <a:latin typeface="Courier New" panose="02070309020205020404" pitchFamily="49" charset="0"/>
                        <a:cs typeface="Courier New" panose="02070309020205020404" pitchFamily="49" charset="0"/>
                      </a:endParaRP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return -1</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items=[17, 2, 5, 21, 32, 18, 13, 7, 11, 8]</a:t>
                      </a:r>
                    </a:p>
                    <a:p>
                      <a:r>
                        <a:rPr lang="en-GB" dirty="0">
                          <a:latin typeface="Courier New" panose="02070309020205020404" pitchFamily="49" charset="0"/>
                          <a:cs typeface="Courier New" panose="02070309020205020404" pitchFamily="49" charset="0"/>
                        </a:rPr>
                        <a:t>target=32</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print(</a:t>
                      </a:r>
                      <a:r>
                        <a:rPr lang="en-GB" dirty="0" err="1">
                          <a:latin typeface="Courier New" panose="02070309020205020404" pitchFamily="49" charset="0"/>
                          <a:cs typeface="Courier New" panose="02070309020205020404" pitchFamily="49" charset="0"/>
                        </a:rPr>
                        <a:t>linear_search</a:t>
                      </a:r>
                      <a:r>
                        <a:rPr lang="en-GB" dirty="0">
                          <a:latin typeface="Courier New" panose="02070309020205020404" pitchFamily="49" charset="0"/>
                          <a:cs typeface="Courier New" panose="02070309020205020404" pitchFamily="49" charset="0"/>
                        </a:rPr>
                        <a:t>(</a:t>
                      </a:r>
                      <a:r>
                        <a:rPr lang="en-GB" dirty="0" err="1">
                          <a:latin typeface="Courier New" panose="02070309020205020404" pitchFamily="49" charset="0"/>
                          <a:cs typeface="Courier New" panose="02070309020205020404" pitchFamily="49" charset="0"/>
                        </a:rPr>
                        <a:t>target,items</a:t>
                      </a:r>
                      <a:r>
                        <a:rPr lang="en-GB" dirty="0">
                          <a:latin typeface="Courier New" panose="02070309020205020404" pitchFamily="49" charset="0"/>
                          <a:cs typeface="Courier New" panose="02070309020205020404" pitchFamily="49" charset="0"/>
                        </a:rPr>
                        <a:t>))</a:t>
                      </a:r>
                      <a:endParaRPr lang="en-GB" dirty="0"/>
                    </a:p>
                  </a:txBody>
                  <a:tcPr/>
                </a:tc>
                <a:extLst>
                  <a:ext uri="{0D108BD9-81ED-4DB2-BD59-A6C34878D82A}">
                    <a16:rowId xmlns:a16="http://schemas.microsoft.com/office/drawing/2014/main" val="3185195576"/>
                  </a:ext>
                </a:extLst>
              </a:tr>
            </a:tbl>
          </a:graphicData>
        </a:graphic>
      </p:graphicFrame>
      <p:sp>
        <p:nvSpPr>
          <p:cNvPr id="3" name="Rectangle 2">
            <a:extLst>
              <a:ext uri="{FF2B5EF4-FFF2-40B4-BE49-F238E27FC236}">
                <a16:creationId xmlns:a16="http://schemas.microsoft.com/office/drawing/2014/main" id="{6E18C089-D5D8-4FDD-A298-46E6E9330298}"/>
              </a:ext>
            </a:extLst>
          </p:cNvPr>
          <p:cNvSpPr/>
          <p:nvPr/>
        </p:nvSpPr>
        <p:spPr>
          <a:xfrm>
            <a:off x="7321562" y="1896214"/>
            <a:ext cx="2803973" cy="369332"/>
          </a:xfrm>
          <a:prstGeom prst="rect">
            <a:avLst/>
          </a:prstGeom>
        </p:spPr>
        <p:txBody>
          <a:bodyPr wrap="none">
            <a:spAutoFit/>
          </a:bodyPr>
          <a:lstStyle/>
          <a:p>
            <a:r>
              <a:rPr lang="en-GB" dirty="0" err="1">
                <a:latin typeface="Courier New" panose="02070309020205020404" pitchFamily="49" charset="0"/>
                <a:cs typeface="Courier New" panose="02070309020205020404" pitchFamily="49" charset="0"/>
              </a:rPr>
              <a:t>length_of_list</a:t>
            </a:r>
            <a:r>
              <a:rPr lang="en-GB" dirty="0">
                <a:latin typeface="Courier New" panose="02070309020205020404" pitchFamily="49" charset="0"/>
                <a:cs typeface="Courier New" panose="02070309020205020404" pitchFamily="49" charset="0"/>
              </a:rPr>
              <a:t> ← 10</a:t>
            </a:r>
          </a:p>
        </p:txBody>
      </p:sp>
      <p:sp>
        <p:nvSpPr>
          <p:cNvPr id="8" name="TextBox 7">
            <a:extLst>
              <a:ext uri="{FF2B5EF4-FFF2-40B4-BE49-F238E27FC236}">
                <a16:creationId xmlns:a16="http://schemas.microsoft.com/office/drawing/2014/main" id="{51EF5558-025F-457E-9459-7F9330C884AD}"/>
              </a:ext>
            </a:extLst>
          </p:cNvPr>
          <p:cNvSpPr txBox="1"/>
          <p:nvPr/>
        </p:nvSpPr>
        <p:spPr>
          <a:xfrm>
            <a:off x="7692623" y="1248568"/>
            <a:ext cx="2504596" cy="369332"/>
          </a:xfrm>
          <a:prstGeom prst="rect">
            <a:avLst/>
          </a:prstGeom>
          <a:noFill/>
          <a:ln>
            <a:solidFill>
              <a:srgbClr val="0049DA"/>
            </a:solidFill>
          </a:ln>
        </p:spPr>
        <p:txBody>
          <a:bodyPr wrap="none" rtlCol="0">
            <a:spAutoFit/>
          </a:bodyPr>
          <a:lstStyle/>
          <a:p>
            <a:r>
              <a:rPr lang="en-GB" dirty="0"/>
              <a:t>Get </a:t>
            </a:r>
            <a:r>
              <a:rPr lang="en-GB" dirty="0" err="1">
                <a:latin typeface="Courier New" panose="02070309020205020404" pitchFamily="49" charset="0"/>
                <a:cs typeface="Courier New" panose="02070309020205020404" pitchFamily="49" charset="0"/>
              </a:rPr>
              <a:t>length_of_list</a:t>
            </a:r>
            <a:endParaRPr lang="en-GB" dirty="0"/>
          </a:p>
        </p:txBody>
      </p:sp>
    </p:spTree>
    <p:extLst>
      <p:ext uri="{BB962C8B-B14F-4D97-AF65-F5344CB8AC3E}">
        <p14:creationId xmlns:p14="http://schemas.microsoft.com/office/powerpoint/2010/main" val="31249736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022B46-E1FB-414B-AC0D-D5C7802C09E4}"/>
              </a:ext>
            </a:extLst>
          </p:cNvPr>
          <p:cNvSpPr>
            <a:spLocks noGrp="1"/>
          </p:cNvSpPr>
          <p:nvPr>
            <p:ph type="title"/>
          </p:nvPr>
        </p:nvSpPr>
        <p:spPr>
          <a:xfrm>
            <a:off x="232756" y="71528"/>
            <a:ext cx="11496502" cy="662781"/>
          </a:xfrm>
        </p:spPr>
        <p:txBody>
          <a:bodyPr>
            <a:normAutofit fontScale="90000"/>
          </a:bodyPr>
          <a:lstStyle/>
          <a:p>
            <a:r>
              <a:rPr lang="en-GB" dirty="0"/>
              <a:t>In pairs predict what the following code does</a:t>
            </a:r>
          </a:p>
        </p:txBody>
      </p:sp>
      <p:graphicFrame>
        <p:nvGraphicFramePr>
          <p:cNvPr id="5" name="Table 5">
            <a:extLst>
              <a:ext uri="{FF2B5EF4-FFF2-40B4-BE49-F238E27FC236}">
                <a16:creationId xmlns:a16="http://schemas.microsoft.com/office/drawing/2014/main" id="{BDAFDDE9-CAB3-49F3-BCF6-A9CE226EBBFD}"/>
              </a:ext>
            </a:extLst>
          </p:cNvPr>
          <p:cNvGraphicFramePr>
            <a:graphicFrameLocks noGrp="1"/>
          </p:cNvGraphicFramePr>
          <p:nvPr>
            <p:extLst>
              <p:ext uri="{D42A27DB-BD31-4B8C-83A1-F6EECF244321}">
                <p14:modId xmlns:p14="http://schemas.microsoft.com/office/powerpoint/2010/main" val="3024193243"/>
              </p:ext>
            </p:extLst>
          </p:nvPr>
        </p:nvGraphicFramePr>
        <p:xfrm>
          <a:off x="232756" y="1043247"/>
          <a:ext cx="8221287" cy="5029200"/>
        </p:xfrm>
        <a:graphic>
          <a:graphicData uri="http://schemas.openxmlformats.org/drawingml/2006/table">
            <a:tbl>
              <a:tblPr firstRow="1" bandRow="1">
                <a:tableStyleId>{5940675A-B579-460E-94D1-54222C63F5DA}</a:tableStyleId>
              </a:tblPr>
              <a:tblGrid>
                <a:gridCol w="795024">
                  <a:extLst>
                    <a:ext uri="{9D8B030D-6E8A-4147-A177-3AD203B41FA5}">
                      <a16:colId xmlns:a16="http://schemas.microsoft.com/office/drawing/2014/main" val="2356396062"/>
                    </a:ext>
                  </a:extLst>
                </a:gridCol>
                <a:gridCol w="7426263">
                  <a:extLst>
                    <a:ext uri="{9D8B030D-6E8A-4147-A177-3AD203B41FA5}">
                      <a16:colId xmlns:a16="http://schemas.microsoft.com/office/drawing/2014/main" val="3280813703"/>
                    </a:ext>
                  </a:extLst>
                </a:gridCol>
              </a:tblGrid>
              <a:tr h="370840">
                <a:tc>
                  <a:txBody>
                    <a:bodyPr/>
                    <a:lstStyle/>
                    <a:p>
                      <a:r>
                        <a:rPr lang="en-GB" dirty="0"/>
                        <a:t>1</a:t>
                      </a:r>
                    </a:p>
                    <a:p>
                      <a:endParaRPr lang="en-GB" dirty="0"/>
                    </a:p>
                    <a:p>
                      <a:r>
                        <a:rPr lang="en-GB" dirty="0"/>
                        <a:t>2</a:t>
                      </a:r>
                    </a:p>
                    <a:p>
                      <a:endParaRPr lang="en-GB" dirty="0"/>
                    </a:p>
                    <a:p>
                      <a:r>
                        <a:rPr lang="en-GB" dirty="0"/>
                        <a:t>3</a:t>
                      </a:r>
                    </a:p>
                    <a:p>
                      <a:endParaRPr lang="en-GB" dirty="0"/>
                    </a:p>
                    <a:p>
                      <a:r>
                        <a:rPr lang="en-GB" dirty="0"/>
                        <a:t>4</a:t>
                      </a:r>
                    </a:p>
                    <a:p>
                      <a:r>
                        <a:rPr lang="en-GB" dirty="0"/>
                        <a:t>5</a:t>
                      </a:r>
                    </a:p>
                    <a:p>
                      <a:endParaRPr lang="en-GB" dirty="0"/>
                    </a:p>
                    <a:p>
                      <a:r>
                        <a:rPr lang="en-GB" dirty="0"/>
                        <a:t>6</a:t>
                      </a:r>
                    </a:p>
                    <a:p>
                      <a:endParaRPr lang="en-GB" dirty="0"/>
                    </a:p>
                    <a:p>
                      <a:r>
                        <a:rPr lang="en-GB" dirty="0"/>
                        <a:t>7</a:t>
                      </a:r>
                    </a:p>
                    <a:p>
                      <a:endParaRPr lang="en-GB" dirty="0"/>
                    </a:p>
                    <a:p>
                      <a:r>
                        <a:rPr lang="en-GB" dirty="0"/>
                        <a:t>8</a:t>
                      </a:r>
                    </a:p>
                    <a:p>
                      <a:r>
                        <a:rPr lang="en-GB" dirty="0"/>
                        <a:t>9</a:t>
                      </a:r>
                    </a:p>
                    <a:p>
                      <a:endParaRPr lang="en-GB" dirty="0"/>
                    </a:p>
                    <a:p>
                      <a:r>
                        <a:rPr lang="en-GB" dirty="0"/>
                        <a:t>10</a:t>
                      </a:r>
                    </a:p>
                    <a:p>
                      <a:endParaRPr lang="en-GB" dirty="0"/>
                    </a:p>
                  </a:txBody>
                  <a:tcPr/>
                </a:tc>
                <a:tc>
                  <a:txBody>
                    <a:bodyPr/>
                    <a:lstStyle/>
                    <a:p>
                      <a:r>
                        <a:rPr lang="en-GB" dirty="0">
                          <a:latin typeface="Courier New" panose="02070309020205020404" pitchFamily="49" charset="0"/>
                          <a:cs typeface="Courier New" panose="02070309020205020404" pitchFamily="49" charset="0"/>
                        </a:rPr>
                        <a:t>SUBROUTINE </a:t>
                      </a:r>
                      <a:r>
                        <a:rPr lang="en-GB" dirty="0" err="1">
                          <a:latin typeface="Courier New" panose="02070309020205020404" pitchFamily="49" charset="0"/>
                          <a:cs typeface="Courier New" panose="02070309020205020404" pitchFamily="49" charset="0"/>
                        </a:rPr>
                        <a:t>linear_search</a:t>
                      </a:r>
                      <a:r>
                        <a:rPr lang="en-GB" dirty="0">
                          <a:latin typeface="Courier New" panose="02070309020205020404" pitchFamily="49" charset="0"/>
                          <a:cs typeface="Courier New" panose="02070309020205020404" pitchFamily="49" charset="0"/>
                        </a:rPr>
                        <a:t>(</a:t>
                      </a:r>
                      <a:r>
                        <a:rPr lang="en-GB" dirty="0" err="1">
                          <a:latin typeface="Courier New" panose="02070309020205020404" pitchFamily="49" charset="0"/>
                          <a:cs typeface="Courier New" panose="02070309020205020404" pitchFamily="49" charset="0"/>
                        </a:rPr>
                        <a:t>target,items</a:t>
                      </a:r>
                      <a:r>
                        <a:rPr lang="en-GB" dirty="0">
                          <a:latin typeface="Courier New" panose="02070309020205020404" pitchFamily="49" charset="0"/>
                          <a:cs typeface="Courier New" panose="02070309020205020404" pitchFamily="49" charset="0"/>
                        </a:rPr>
                        <a:t>)</a:t>
                      </a:r>
                    </a:p>
                    <a:p>
                      <a:r>
                        <a:rPr lang="en-GB" dirty="0">
                          <a:latin typeface="Courier New" panose="02070309020205020404" pitchFamily="49" charset="0"/>
                          <a:cs typeface="Courier New" panose="02070309020205020404" pitchFamily="49" charset="0"/>
                        </a:rPr>
                        <a:t>    </a:t>
                      </a:r>
                    </a:p>
                    <a:p>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length_of_list</a:t>
                      </a:r>
                      <a:r>
                        <a:rPr lang="en-GB" dirty="0">
                          <a:latin typeface="Courier New" panose="02070309020205020404" pitchFamily="49" charset="0"/>
                          <a:cs typeface="Courier New" panose="02070309020205020404" pitchFamily="49" charset="0"/>
                        </a:rPr>
                        <a:t> ← LEN(items)</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FOR </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=0 TO </a:t>
                      </a:r>
                      <a:r>
                        <a:rPr lang="en-GB" dirty="0" err="1">
                          <a:latin typeface="Courier New" panose="02070309020205020404" pitchFamily="49" charset="0"/>
                          <a:cs typeface="Courier New" panose="02070309020205020404" pitchFamily="49" charset="0"/>
                        </a:rPr>
                        <a:t>length_of_list</a:t>
                      </a:r>
                      <a:endParaRPr lang="en-GB" dirty="0">
                        <a:latin typeface="Courier New" panose="02070309020205020404" pitchFamily="49" charset="0"/>
                        <a:cs typeface="Courier New" panose="02070309020205020404" pitchFamily="49" charset="0"/>
                      </a:endParaRP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if 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 target</a:t>
                      </a:r>
                    </a:p>
                    <a:p>
                      <a:r>
                        <a:rPr lang="en-GB" dirty="0">
                          <a:latin typeface="Courier New" panose="02070309020205020404" pitchFamily="49" charset="0"/>
                          <a:cs typeface="Courier New" panose="02070309020205020404" pitchFamily="49" charset="0"/>
                        </a:rPr>
                        <a:t>            RETURN </a:t>
                      </a:r>
                      <a:r>
                        <a:rPr lang="en-GB" dirty="0" err="1">
                          <a:latin typeface="Courier New" panose="02070309020205020404" pitchFamily="49" charset="0"/>
                          <a:cs typeface="Courier New" panose="02070309020205020404" pitchFamily="49" charset="0"/>
                        </a:rPr>
                        <a:t>i</a:t>
                      </a:r>
                      <a:endParaRPr lang="en-GB" dirty="0">
                        <a:latin typeface="Courier New" panose="02070309020205020404" pitchFamily="49" charset="0"/>
                        <a:cs typeface="Courier New" panose="02070309020205020404" pitchFamily="49" charset="0"/>
                      </a:endParaRP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RETURN -1</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ENDSUBROUTINE</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items ← [17, 2, 5, 21, 32, 18, 13, 7, 11, 8]</a:t>
                      </a:r>
                    </a:p>
                    <a:p>
                      <a:r>
                        <a:rPr lang="en-GB" dirty="0">
                          <a:latin typeface="Courier New" panose="02070309020205020404" pitchFamily="49" charset="0"/>
                          <a:cs typeface="Courier New" panose="02070309020205020404" pitchFamily="49" charset="0"/>
                        </a:rPr>
                        <a:t>target ← 32</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OUTPUT(</a:t>
                      </a:r>
                      <a:r>
                        <a:rPr lang="en-GB" dirty="0" err="1">
                          <a:latin typeface="Courier New" panose="02070309020205020404" pitchFamily="49" charset="0"/>
                          <a:cs typeface="Courier New" panose="02070309020205020404" pitchFamily="49" charset="0"/>
                        </a:rPr>
                        <a:t>linear_search</a:t>
                      </a:r>
                      <a:r>
                        <a:rPr lang="en-GB" dirty="0">
                          <a:latin typeface="Courier New" panose="02070309020205020404" pitchFamily="49" charset="0"/>
                          <a:cs typeface="Courier New" panose="02070309020205020404" pitchFamily="49" charset="0"/>
                        </a:rPr>
                        <a:t>(</a:t>
                      </a:r>
                      <a:r>
                        <a:rPr lang="en-GB" dirty="0" err="1">
                          <a:latin typeface="Courier New" panose="02070309020205020404" pitchFamily="49" charset="0"/>
                          <a:cs typeface="Courier New" panose="02070309020205020404" pitchFamily="49" charset="0"/>
                        </a:rPr>
                        <a:t>target,items</a:t>
                      </a:r>
                      <a:r>
                        <a:rPr lang="en-GB" dirty="0">
                          <a:latin typeface="Courier New" panose="02070309020205020404" pitchFamily="49" charset="0"/>
                          <a:cs typeface="Courier New" panose="02070309020205020404" pitchFamily="49" charset="0"/>
                        </a:rPr>
                        <a:t>))</a:t>
                      </a:r>
                      <a:endParaRPr lang="en-GB" dirty="0"/>
                    </a:p>
                  </a:txBody>
                  <a:tcPr/>
                </a:tc>
                <a:extLst>
                  <a:ext uri="{0D108BD9-81ED-4DB2-BD59-A6C34878D82A}">
                    <a16:rowId xmlns:a16="http://schemas.microsoft.com/office/drawing/2014/main" val="3185195576"/>
                  </a:ext>
                </a:extLst>
              </a:tr>
            </a:tbl>
          </a:graphicData>
        </a:graphic>
      </p:graphicFrame>
    </p:spTree>
    <p:extLst>
      <p:ext uri="{BB962C8B-B14F-4D97-AF65-F5344CB8AC3E}">
        <p14:creationId xmlns:p14="http://schemas.microsoft.com/office/powerpoint/2010/main" val="22074738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6EEB34B5-171D-4A15-9B19-861DD0CB4744}"/>
              </a:ext>
            </a:extLst>
          </p:cNvPr>
          <p:cNvSpPr/>
          <p:nvPr/>
        </p:nvSpPr>
        <p:spPr>
          <a:xfrm>
            <a:off x="238684" y="2451076"/>
            <a:ext cx="6923707" cy="318053"/>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1A8C8302-4E6E-4A70-A4EB-1C734D01EA35}"/>
              </a:ext>
            </a:extLst>
          </p:cNvPr>
          <p:cNvSpPr>
            <a:spLocks noGrp="1"/>
          </p:cNvSpPr>
          <p:nvPr>
            <p:ph type="title"/>
          </p:nvPr>
        </p:nvSpPr>
        <p:spPr/>
        <p:txBody>
          <a:bodyPr>
            <a:normAutofit fontScale="90000"/>
          </a:bodyPr>
          <a:lstStyle/>
          <a:p>
            <a:r>
              <a:rPr lang="en-GB" dirty="0"/>
              <a:t>Linear search : Step-by-Step</a:t>
            </a:r>
          </a:p>
        </p:txBody>
      </p:sp>
      <p:graphicFrame>
        <p:nvGraphicFramePr>
          <p:cNvPr id="5" name="Table 5">
            <a:extLst>
              <a:ext uri="{FF2B5EF4-FFF2-40B4-BE49-F238E27FC236}">
                <a16:creationId xmlns:a16="http://schemas.microsoft.com/office/drawing/2014/main" id="{B6EBB8C1-6EB1-4906-86C8-7C9A89265D4D}"/>
              </a:ext>
            </a:extLst>
          </p:cNvPr>
          <p:cNvGraphicFramePr>
            <a:graphicFrameLocks noGrp="1"/>
          </p:cNvGraphicFramePr>
          <p:nvPr/>
        </p:nvGraphicFramePr>
        <p:xfrm>
          <a:off x="397855" y="1343769"/>
          <a:ext cx="6393331" cy="4480560"/>
        </p:xfrm>
        <a:graphic>
          <a:graphicData uri="http://schemas.openxmlformats.org/drawingml/2006/table">
            <a:tbl>
              <a:tblPr firstRow="1" bandRow="1">
                <a:tableStyleId>{5940675A-B579-460E-94D1-54222C63F5DA}</a:tableStyleId>
              </a:tblPr>
              <a:tblGrid>
                <a:gridCol w="384233">
                  <a:extLst>
                    <a:ext uri="{9D8B030D-6E8A-4147-A177-3AD203B41FA5}">
                      <a16:colId xmlns:a16="http://schemas.microsoft.com/office/drawing/2014/main" val="2356396062"/>
                    </a:ext>
                  </a:extLst>
                </a:gridCol>
                <a:gridCol w="6009098">
                  <a:extLst>
                    <a:ext uri="{9D8B030D-6E8A-4147-A177-3AD203B41FA5}">
                      <a16:colId xmlns:a16="http://schemas.microsoft.com/office/drawing/2014/main" val="3280813703"/>
                    </a:ext>
                  </a:extLst>
                </a:gridCol>
              </a:tblGrid>
              <a:tr h="370840">
                <a:tc>
                  <a:txBody>
                    <a:bodyPr/>
                    <a:lstStyle/>
                    <a:p>
                      <a:r>
                        <a:rPr lang="en-GB" dirty="0"/>
                        <a:t>1</a:t>
                      </a:r>
                    </a:p>
                    <a:p>
                      <a:endParaRPr lang="en-GB" dirty="0"/>
                    </a:p>
                    <a:p>
                      <a:r>
                        <a:rPr lang="en-GB" dirty="0"/>
                        <a:t>2</a:t>
                      </a:r>
                    </a:p>
                    <a:p>
                      <a:endParaRPr lang="en-GB" dirty="0"/>
                    </a:p>
                    <a:p>
                      <a:r>
                        <a:rPr lang="en-GB" dirty="0"/>
                        <a:t>3</a:t>
                      </a:r>
                    </a:p>
                    <a:p>
                      <a:endParaRPr lang="en-GB" dirty="0"/>
                    </a:p>
                    <a:p>
                      <a:r>
                        <a:rPr lang="en-GB" dirty="0"/>
                        <a:t>4</a:t>
                      </a:r>
                    </a:p>
                    <a:p>
                      <a:r>
                        <a:rPr lang="en-GB" dirty="0"/>
                        <a:t>5</a:t>
                      </a:r>
                    </a:p>
                    <a:p>
                      <a:endParaRPr lang="en-GB" dirty="0"/>
                    </a:p>
                    <a:p>
                      <a:r>
                        <a:rPr lang="en-GB" dirty="0"/>
                        <a:t>6</a:t>
                      </a:r>
                    </a:p>
                    <a:p>
                      <a:endParaRPr lang="en-GB" dirty="0"/>
                    </a:p>
                    <a:p>
                      <a:r>
                        <a:rPr lang="en-GB" dirty="0"/>
                        <a:t>7</a:t>
                      </a:r>
                    </a:p>
                    <a:p>
                      <a:r>
                        <a:rPr lang="en-GB" dirty="0"/>
                        <a:t>8</a:t>
                      </a:r>
                    </a:p>
                    <a:p>
                      <a:endParaRPr lang="en-GB" dirty="0"/>
                    </a:p>
                    <a:p>
                      <a:r>
                        <a:rPr lang="en-GB" dirty="0"/>
                        <a:t>9</a:t>
                      </a:r>
                    </a:p>
                    <a:p>
                      <a:endParaRPr lang="en-GB" dirty="0"/>
                    </a:p>
                  </a:txBody>
                  <a:tcPr/>
                </a:tc>
                <a:tc>
                  <a:txBody>
                    <a:bodyPr/>
                    <a:lstStyle/>
                    <a:p>
                      <a:r>
                        <a:rPr lang="en-GB" dirty="0">
                          <a:latin typeface="Courier New" panose="02070309020205020404" pitchFamily="49" charset="0"/>
                          <a:cs typeface="Courier New" panose="02070309020205020404" pitchFamily="49" charset="0"/>
                        </a:rPr>
                        <a:t>def </a:t>
                      </a:r>
                      <a:r>
                        <a:rPr lang="en-GB" dirty="0" err="1">
                          <a:latin typeface="Courier New" panose="02070309020205020404" pitchFamily="49" charset="0"/>
                          <a:cs typeface="Courier New" panose="02070309020205020404" pitchFamily="49" charset="0"/>
                        </a:rPr>
                        <a:t>linear_search</a:t>
                      </a:r>
                      <a:r>
                        <a:rPr lang="en-GB" dirty="0">
                          <a:latin typeface="Courier New" panose="02070309020205020404" pitchFamily="49" charset="0"/>
                          <a:cs typeface="Courier New" panose="02070309020205020404" pitchFamily="49" charset="0"/>
                        </a:rPr>
                        <a:t>(</a:t>
                      </a:r>
                      <a:r>
                        <a:rPr lang="en-GB" dirty="0" err="1">
                          <a:latin typeface="Courier New" panose="02070309020205020404" pitchFamily="49" charset="0"/>
                          <a:cs typeface="Courier New" panose="02070309020205020404" pitchFamily="49" charset="0"/>
                        </a:rPr>
                        <a:t>target,items</a:t>
                      </a:r>
                      <a:r>
                        <a:rPr lang="en-GB" dirty="0">
                          <a:latin typeface="Courier New" panose="02070309020205020404" pitchFamily="49" charset="0"/>
                          <a:cs typeface="Courier New" panose="02070309020205020404" pitchFamily="49" charset="0"/>
                        </a:rPr>
                        <a:t>):</a:t>
                      </a:r>
                    </a:p>
                    <a:p>
                      <a:r>
                        <a:rPr lang="en-GB" dirty="0">
                          <a:latin typeface="Courier New" panose="02070309020205020404" pitchFamily="49" charset="0"/>
                          <a:cs typeface="Courier New" panose="02070309020205020404" pitchFamily="49" charset="0"/>
                        </a:rPr>
                        <a:t>    </a:t>
                      </a:r>
                    </a:p>
                    <a:p>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length_of_list</a:t>
                      </a:r>
                      <a:r>
                        <a:rPr lang="en-GB" dirty="0">
                          <a:latin typeface="Courier New" panose="02070309020205020404" pitchFamily="49" charset="0"/>
                          <a:cs typeface="Courier New" panose="02070309020205020404" pitchFamily="49" charset="0"/>
                        </a:rPr>
                        <a:t> = </a:t>
                      </a:r>
                      <a:r>
                        <a:rPr lang="en-GB" dirty="0" err="1">
                          <a:latin typeface="Courier New" panose="02070309020205020404" pitchFamily="49" charset="0"/>
                          <a:cs typeface="Courier New" panose="02070309020205020404" pitchFamily="49" charset="0"/>
                        </a:rPr>
                        <a:t>len</a:t>
                      </a:r>
                      <a:r>
                        <a:rPr lang="en-GB" dirty="0">
                          <a:latin typeface="Courier New" panose="02070309020205020404" pitchFamily="49" charset="0"/>
                          <a:cs typeface="Courier New" panose="02070309020205020404" pitchFamily="49" charset="0"/>
                        </a:rPr>
                        <a:t>(items)</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for </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in range(</a:t>
                      </a:r>
                      <a:r>
                        <a:rPr lang="en-GB" dirty="0" err="1">
                          <a:latin typeface="Courier New" panose="02070309020205020404" pitchFamily="49" charset="0"/>
                          <a:cs typeface="Courier New" panose="02070309020205020404" pitchFamily="49" charset="0"/>
                        </a:rPr>
                        <a:t>length_of_list</a:t>
                      </a:r>
                      <a:r>
                        <a:rPr lang="en-GB" dirty="0">
                          <a:latin typeface="Courier New" panose="02070309020205020404" pitchFamily="49" charset="0"/>
                          <a:cs typeface="Courier New" panose="02070309020205020404" pitchFamily="49" charset="0"/>
                        </a:rPr>
                        <a:t>):</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if 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 target:</a:t>
                      </a:r>
                    </a:p>
                    <a:p>
                      <a:r>
                        <a:rPr lang="en-GB" dirty="0">
                          <a:latin typeface="Courier New" panose="02070309020205020404" pitchFamily="49" charset="0"/>
                          <a:cs typeface="Courier New" panose="02070309020205020404" pitchFamily="49" charset="0"/>
                        </a:rPr>
                        <a:t>            return </a:t>
                      </a:r>
                      <a:r>
                        <a:rPr lang="en-GB" dirty="0" err="1">
                          <a:latin typeface="Courier New" panose="02070309020205020404" pitchFamily="49" charset="0"/>
                          <a:cs typeface="Courier New" panose="02070309020205020404" pitchFamily="49" charset="0"/>
                        </a:rPr>
                        <a:t>i</a:t>
                      </a:r>
                      <a:endParaRPr lang="en-GB" dirty="0">
                        <a:latin typeface="Courier New" panose="02070309020205020404" pitchFamily="49" charset="0"/>
                        <a:cs typeface="Courier New" panose="02070309020205020404" pitchFamily="49" charset="0"/>
                      </a:endParaRP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return -1</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items=[17, 2, 5, 21, 32, 18, 13, 7, 11, 8]</a:t>
                      </a:r>
                    </a:p>
                    <a:p>
                      <a:r>
                        <a:rPr lang="en-GB" dirty="0">
                          <a:latin typeface="Courier New" panose="02070309020205020404" pitchFamily="49" charset="0"/>
                          <a:cs typeface="Courier New" panose="02070309020205020404" pitchFamily="49" charset="0"/>
                        </a:rPr>
                        <a:t>target=32</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print(</a:t>
                      </a:r>
                      <a:r>
                        <a:rPr lang="en-GB" dirty="0" err="1">
                          <a:latin typeface="Courier New" panose="02070309020205020404" pitchFamily="49" charset="0"/>
                          <a:cs typeface="Courier New" panose="02070309020205020404" pitchFamily="49" charset="0"/>
                        </a:rPr>
                        <a:t>linear_search</a:t>
                      </a:r>
                      <a:r>
                        <a:rPr lang="en-GB" dirty="0">
                          <a:latin typeface="Courier New" panose="02070309020205020404" pitchFamily="49" charset="0"/>
                          <a:cs typeface="Courier New" panose="02070309020205020404" pitchFamily="49" charset="0"/>
                        </a:rPr>
                        <a:t>(</a:t>
                      </a:r>
                      <a:r>
                        <a:rPr lang="en-GB" dirty="0" err="1">
                          <a:latin typeface="Courier New" panose="02070309020205020404" pitchFamily="49" charset="0"/>
                          <a:cs typeface="Courier New" panose="02070309020205020404" pitchFamily="49" charset="0"/>
                        </a:rPr>
                        <a:t>target,items</a:t>
                      </a:r>
                      <a:r>
                        <a:rPr lang="en-GB" dirty="0">
                          <a:latin typeface="Courier New" panose="02070309020205020404" pitchFamily="49" charset="0"/>
                          <a:cs typeface="Courier New" panose="02070309020205020404" pitchFamily="49" charset="0"/>
                        </a:rPr>
                        <a:t>))</a:t>
                      </a:r>
                      <a:endParaRPr lang="en-GB" dirty="0"/>
                    </a:p>
                  </a:txBody>
                  <a:tcPr/>
                </a:tc>
                <a:extLst>
                  <a:ext uri="{0D108BD9-81ED-4DB2-BD59-A6C34878D82A}">
                    <a16:rowId xmlns:a16="http://schemas.microsoft.com/office/drawing/2014/main" val="3185195576"/>
                  </a:ext>
                </a:extLst>
              </a:tr>
            </a:tbl>
          </a:graphicData>
        </a:graphic>
      </p:graphicFrame>
      <p:sp>
        <p:nvSpPr>
          <p:cNvPr id="3" name="Rectangle 2">
            <a:extLst>
              <a:ext uri="{FF2B5EF4-FFF2-40B4-BE49-F238E27FC236}">
                <a16:creationId xmlns:a16="http://schemas.microsoft.com/office/drawing/2014/main" id="{6E18C089-D5D8-4FDD-A298-46E6E9330298}"/>
              </a:ext>
            </a:extLst>
          </p:cNvPr>
          <p:cNvSpPr/>
          <p:nvPr/>
        </p:nvSpPr>
        <p:spPr>
          <a:xfrm>
            <a:off x="7321562" y="1896214"/>
            <a:ext cx="873957" cy="369332"/>
          </a:xfrm>
          <a:prstGeom prst="rect">
            <a:avLst/>
          </a:prstGeom>
        </p:spPr>
        <p:txBody>
          <a:bodyPr wrap="none">
            <a:spAutoFit/>
          </a:bodyPr>
          <a:lstStyle/>
          <a:p>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 0</a:t>
            </a:r>
          </a:p>
        </p:txBody>
      </p:sp>
      <p:sp>
        <p:nvSpPr>
          <p:cNvPr id="8" name="TextBox 7">
            <a:extLst>
              <a:ext uri="{FF2B5EF4-FFF2-40B4-BE49-F238E27FC236}">
                <a16:creationId xmlns:a16="http://schemas.microsoft.com/office/drawing/2014/main" id="{51EF5558-025F-457E-9459-7F9330C884AD}"/>
              </a:ext>
            </a:extLst>
          </p:cNvPr>
          <p:cNvSpPr txBox="1"/>
          <p:nvPr/>
        </p:nvSpPr>
        <p:spPr>
          <a:xfrm>
            <a:off x="7321562" y="1223360"/>
            <a:ext cx="3504677" cy="369332"/>
          </a:xfrm>
          <a:prstGeom prst="rect">
            <a:avLst/>
          </a:prstGeom>
          <a:noFill/>
          <a:ln>
            <a:solidFill>
              <a:srgbClr val="0049DA"/>
            </a:solidFill>
          </a:ln>
        </p:spPr>
        <p:txBody>
          <a:bodyPr wrap="none" rtlCol="0">
            <a:spAutoFit/>
          </a:bodyPr>
          <a:lstStyle/>
          <a:p>
            <a:r>
              <a:rPr lang="en-GB" dirty="0"/>
              <a:t>Iterate through each item in the list</a:t>
            </a:r>
          </a:p>
        </p:txBody>
      </p:sp>
    </p:spTree>
    <p:extLst>
      <p:ext uri="{BB962C8B-B14F-4D97-AF65-F5344CB8AC3E}">
        <p14:creationId xmlns:p14="http://schemas.microsoft.com/office/powerpoint/2010/main" val="21470640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6EEB34B5-171D-4A15-9B19-861DD0CB4744}"/>
              </a:ext>
            </a:extLst>
          </p:cNvPr>
          <p:cNvSpPr/>
          <p:nvPr/>
        </p:nvSpPr>
        <p:spPr>
          <a:xfrm>
            <a:off x="132666" y="2981163"/>
            <a:ext cx="6923707" cy="318053"/>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1A8C8302-4E6E-4A70-A4EB-1C734D01EA35}"/>
              </a:ext>
            </a:extLst>
          </p:cNvPr>
          <p:cNvSpPr>
            <a:spLocks noGrp="1"/>
          </p:cNvSpPr>
          <p:nvPr>
            <p:ph type="title"/>
          </p:nvPr>
        </p:nvSpPr>
        <p:spPr/>
        <p:txBody>
          <a:bodyPr>
            <a:normAutofit fontScale="90000"/>
          </a:bodyPr>
          <a:lstStyle/>
          <a:p>
            <a:r>
              <a:rPr lang="en-GB" dirty="0"/>
              <a:t>Linear search : Step-by-Step</a:t>
            </a:r>
          </a:p>
        </p:txBody>
      </p:sp>
      <p:graphicFrame>
        <p:nvGraphicFramePr>
          <p:cNvPr id="5" name="Table 5">
            <a:extLst>
              <a:ext uri="{FF2B5EF4-FFF2-40B4-BE49-F238E27FC236}">
                <a16:creationId xmlns:a16="http://schemas.microsoft.com/office/drawing/2014/main" id="{B6EBB8C1-6EB1-4906-86C8-7C9A89265D4D}"/>
              </a:ext>
            </a:extLst>
          </p:cNvPr>
          <p:cNvGraphicFramePr>
            <a:graphicFrameLocks noGrp="1"/>
          </p:cNvGraphicFramePr>
          <p:nvPr/>
        </p:nvGraphicFramePr>
        <p:xfrm>
          <a:off x="397855" y="1343769"/>
          <a:ext cx="6393331" cy="4480560"/>
        </p:xfrm>
        <a:graphic>
          <a:graphicData uri="http://schemas.openxmlformats.org/drawingml/2006/table">
            <a:tbl>
              <a:tblPr firstRow="1" bandRow="1">
                <a:tableStyleId>{5940675A-B579-460E-94D1-54222C63F5DA}</a:tableStyleId>
              </a:tblPr>
              <a:tblGrid>
                <a:gridCol w="384233">
                  <a:extLst>
                    <a:ext uri="{9D8B030D-6E8A-4147-A177-3AD203B41FA5}">
                      <a16:colId xmlns:a16="http://schemas.microsoft.com/office/drawing/2014/main" val="2356396062"/>
                    </a:ext>
                  </a:extLst>
                </a:gridCol>
                <a:gridCol w="6009098">
                  <a:extLst>
                    <a:ext uri="{9D8B030D-6E8A-4147-A177-3AD203B41FA5}">
                      <a16:colId xmlns:a16="http://schemas.microsoft.com/office/drawing/2014/main" val="3280813703"/>
                    </a:ext>
                  </a:extLst>
                </a:gridCol>
              </a:tblGrid>
              <a:tr h="370840">
                <a:tc>
                  <a:txBody>
                    <a:bodyPr/>
                    <a:lstStyle/>
                    <a:p>
                      <a:r>
                        <a:rPr lang="en-GB" dirty="0"/>
                        <a:t>1</a:t>
                      </a:r>
                    </a:p>
                    <a:p>
                      <a:endParaRPr lang="en-GB" dirty="0"/>
                    </a:p>
                    <a:p>
                      <a:r>
                        <a:rPr lang="en-GB" dirty="0"/>
                        <a:t>2</a:t>
                      </a:r>
                    </a:p>
                    <a:p>
                      <a:endParaRPr lang="en-GB" dirty="0"/>
                    </a:p>
                    <a:p>
                      <a:r>
                        <a:rPr lang="en-GB" dirty="0"/>
                        <a:t>3</a:t>
                      </a:r>
                    </a:p>
                    <a:p>
                      <a:endParaRPr lang="en-GB" dirty="0"/>
                    </a:p>
                    <a:p>
                      <a:r>
                        <a:rPr lang="en-GB" dirty="0"/>
                        <a:t>4</a:t>
                      </a:r>
                    </a:p>
                    <a:p>
                      <a:r>
                        <a:rPr lang="en-GB" dirty="0"/>
                        <a:t>5</a:t>
                      </a:r>
                    </a:p>
                    <a:p>
                      <a:endParaRPr lang="en-GB" dirty="0"/>
                    </a:p>
                    <a:p>
                      <a:r>
                        <a:rPr lang="en-GB" dirty="0"/>
                        <a:t>6</a:t>
                      </a:r>
                    </a:p>
                    <a:p>
                      <a:endParaRPr lang="en-GB" dirty="0"/>
                    </a:p>
                    <a:p>
                      <a:r>
                        <a:rPr lang="en-GB" dirty="0"/>
                        <a:t>7</a:t>
                      </a:r>
                    </a:p>
                    <a:p>
                      <a:r>
                        <a:rPr lang="en-GB" dirty="0"/>
                        <a:t>8</a:t>
                      </a:r>
                    </a:p>
                    <a:p>
                      <a:endParaRPr lang="en-GB" dirty="0"/>
                    </a:p>
                    <a:p>
                      <a:r>
                        <a:rPr lang="en-GB" dirty="0"/>
                        <a:t>9</a:t>
                      </a:r>
                    </a:p>
                    <a:p>
                      <a:endParaRPr lang="en-GB" dirty="0"/>
                    </a:p>
                  </a:txBody>
                  <a:tcPr/>
                </a:tc>
                <a:tc>
                  <a:txBody>
                    <a:bodyPr/>
                    <a:lstStyle/>
                    <a:p>
                      <a:r>
                        <a:rPr lang="en-GB" dirty="0">
                          <a:latin typeface="Courier New" panose="02070309020205020404" pitchFamily="49" charset="0"/>
                          <a:cs typeface="Courier New" panose="02070309020205020404" pitchFamily="49" charset="0"/>
                        </a:rPr>
                        <a:t>def </a:t>
                      </a:r>
                      <a:r>
                        <a:rPr lang="en-GB" dirty="0" err="1">
                          <a:latin typeface="Courier New" panose="02070309020205020404" pitchFamily="49" charset="0"/>
                          <a:cs typeface="Courier New" panose="02070309020205020404" pitchFamily="49" charset="0"/>
                        </a:rPr>
                        <a:t>linear_search</a:t>
                      </a:r>
                      <a:r>
                        <a:rPr lang="en-GB" dirty="0">
                          <a:latin typeface="Courier New" panose="02070309020205020404" pitchFamily="49" charset="0"/>
                          <a:cs typeface="Courier New" panose="02070309020205020404" pitchFamily="49" charset="0"/>
                        </a:rPr>
                        <a:t>(</a:t>
                      </a:r>
                      <a:r>
                        <a:rPr lang="en-GB" dirty="0" err="1">
                          <a:latin typeface="Courier New" panose="02070309020205020404" pitchFamily="49" charset="0"/>
                          <a:cs typeface="Courier New" panose="02070309020205020404" pitchFamily="49" charset="0"/>
                        </a:rPr>
                        <a:t>target,items</a:t>
                      </a:r>
                      <a:r>
                        <a:rPr lang="en-GB" dirty="0">
                          <a:latin typeface="Courier New" panose="02070309020205020404" pitchFamily="49" charset="0"/>
                          <a:cs typeface="Courier New" panose="02070309020205020404" pitchFamily="49" charset="0"/>
                        </a:rPr>
                        <a:t>):</a:t>
                      </a:r>
                    </a:p>
                    <a:p>
                      <a:r>
                        <a:rPr lang="en-GB" dirty="0">
                          <a:latin typeface="Courier New" panose="02070309020205020404" pitchFamily="49" charset="0"/>
                          <a:cs typeface="Courier New" panose="02070309020205020404" pitchFamily="49" charset="0"/>
                        </a:rPr>
                        <a:t>    </a:t>
                      </a:r>
                    </a:p>
                    <a:p>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length_of_list</a:t>
                      </a:r>
                      <a:r>
                        <a:rPr lang="en-GB" dirty="0">
                          <a:latin typeface="Courier New" panose="02070309020205020404" pitchFamily="49" charset="0"/>
                          <a:cs typeface="Courier New" panose="02070309020205020404" pitchFamily="49" charset="0"/>
                        </a:rPr>
                        <a:t> = </a:t>
                      </a:r>
                      <a:r>
                        <a:rPr lang="en-GB" dirty="0" err="1">
                          <a:latin typeface="Courier New" panose="02070309020205020404" pitchFamily="49" charset="0"/>
                          <a:cs typeface="Courier New" panose="02070309020205020404" pitchFamily="49" charset="0"/>
                        </a:rPr>
                        <a:t>len</a:t>
                      </a:r>
                      <a:r>
                        <a:rPr lang="en-GB" dirty="0">
                          <a:latin typeface="Courier New" panose="02070309020205020404" pitchFamily="49" charset="0"/>
                          <a:cs typeface="Courier New" panose="02070309020205020404" pitchFamily="49" charset="0"/>
                        </a:rPr>
                        <a:t>(items)</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for </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in range(</a:t>
                      </a:r>
                      <a:r>
                        <a:rPr lang="en-GB" dirty="0" err="1">
                          <a:latin typeface="Courier New" panose="02070309020205020404" pitchFamily="49" charset="0"/>
                          <a:cs typeface="Courier New" panose="02070309020205020404" pitchFamily="49" charset="0"/>
                        </a:rPr>
                        <a:t>length_of_list</a:t>
                      </a:r>
                      <a:r>
                        <a:rPr lang="en-GB" dirty="0">
                          <a:latin typeface="Courier New" panose="02070309020205020404" pitchFamily="49" charset="0"/>
                          <a:cs typeface="Courier New" panose="02070309020205020404" pitchFamily="49" charset="0"/>
                        </a:rPr>
                        <a:t>):</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if 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 target:</a:t>
                      </a:r>
                    </a:p>
                    <a:p>
                      <a:r>
                        <a:rPr lang="en-GB" dirty="0">
                          <a:latin typeface="Courier New" panose="02070309020205020404" pitchFamily="49" charset="0"/>
                          <a:cs typeface="Courier New" panose="02070309020205020404" pitchFamily="49" charset="0"/>
                        </a:rPr>
                        <a:t>            return </a:t>
                      </a:r>
                      <a:r>
                        <a:rPr lang="en-GB" dirty="0" err="1">
                          <a:latin typeface="Courier New" panose="02070309020205020404" pitchFamily="49" charset="0"/>
                          <a:cs typeface="Courier New" panose="02070309020205020404" pitchFamily="49" charset="0"/>
                        </a:rPr>
                        <a:t>i</a:t>
                      </a:r>
                      <a:endParaRPr lang="en-GB" dirty="0">
                        <a:latin typeface="Courier New" panose="02070309020205020404" pitchFamily="49" charset="0"/>
                        <a:cs typeface="Courier New" panose="02070309020205020404" pitchFamily="49" charset="0"/>
                      </a:endParaRP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return -1</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items=[17, 2, 5, 21, 32, 18, 13, 7, 11, 8]</a:t>
                      </a:r>
                    </a:p>
                    <a:p>
                      <a:r>
                        <a:rPr lang="en-GB" dirty="0">
                          <a:latin typeface="Courier New" panose="02070309020205020404" pitchFamily="49" charset="0"/>
                          <a:cs typeface="Courier New" panose="02070309020205020404" pitchFamily="49" charset="0"/>
                        </a:rPr>
                        <a:t>target=32</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print(</a:t>
                      </a:r>
                      <a:r>
                        <a:rPr lang="en-GB" dirty="0" err="1">
                          <a:latin typeface="Courier New" panose="02070309020205020404" pitchFamily="49" charset="0"/>
                          <a:cs typeface="Courier New" panose="02070309020205020404" pitchFamily="49" charset="0"/>
                        </a:rPr>
                        <a:t>linear_search</a:t>
                      </a:r>
                      <a:r>
                        <a:rPr lang="en-GB" dirty="0">
                          <a:latin typeface="Courier New" panose="02070309020205020404" pitchFamily="49" charset="0"/>
                          <a:cs typeface="Courier New" panose="02070309020205020404" pitchFamily="49" charset="0"/>
                        </a:rPr>
                        <a:t>(</a:t>
                      </a:r>
                      <a:r>
                        <a:rPr lang="en-GB" dirty="0" err="1">
                          <a:latin typeface="Courier New" panose="02070309020205020404" pitchFamily="49" charset="0"/>
                          <a:cs typeface="Courier New" panose="02070309020205020404" pitchFamily="49" charset="0"/>
                        </a:rPr>
                        <a:t>target,items</a:t>
                      </a:r>
                      <a:r>
                        <a:rPr lang="en-GB" dirty="0">
                          <a:latin typeface="Courier New" panose="02070309020205020404" pitchFamily="49" charset="0"/>
                          <a:cs typeface="Courier New" panose="02070309020205020404" pitchFamily="49" charset="0"/>
                        </a:rPr>
                        <a:t>))</a:t>
                      </a:r>
                      <a:endParaRPr lang="en-GB" dirty="0"/>
                    </a:p>
                  </a:txBody>
                  <a:tcPr/>
                </a:tc>
                <a:extLst>
                  <a:ext uri="{0D108BD9-81ED-4DB2-BD59-A6C34878D82A}">
                    <a16:rowId xmlns:a16="http://schemas.microsoft.com/office/drawing/2014/main" val="3185195576"/>
                  </a:ext>
                </a:extLst>
              </a:tr>
            </a:tbl>
          </a:graphicData>
        </a:graphic>
      </p:graphicFrame>
      <p:sp>
        <p:nvSpPr>
          <p:cNvPr id="8" name="TextBox 7">
            <a:extLst>
              <a:ext uri="{FF2B5EF4-FFF2-40B4-BE49-F238E27FC236}">
                <a16:creationId xmlns:a16="http://schemas.microsoft.com/office/drawing/2014/main" id="{51EF5558-025F-457E-9459-7F9330C884AD}"/>
              </a:ext>
            </a:extLst>
          </p:cNvPr>
          <p:cNvSpPr txBox="1"/>
          <p:nvPr/>
        </p:nvSpPr>
        <p:spPr>
          <a:xfrm>
            <a:off x="7171735" y="1303738"/>
            <a:ext cx="4560607" cy="2585323"/>
          </a:xfrm>
          <a:prstGeom prst="rect">
            <a:avLst/>
          </a:prstGeom>
          <a:noFill/>
          <a:ln>
            <a:solidFill>
              <a:srgbClr val="0049DA"/>
            </a:solidFill>
          </a:ln>
        </p:spPr>
        <p:txBody>
          <a:bodyPr wrap="none" rtlCol="0">
            <a:spAutoFit/>
          </a:bodyPr>
          <a:lstStyle/>
          <a:p>
            <a:r>
              <a:rPr lang="en-GB" dirty="0"/>
              <a:t>Check if </a:t>
            </a:r>
            <a:r>
              <a:rPr lang="en-GB" dirty="0">
                <a:latin typeface="Courier New" panose="02070309020205020404" pitchFamily="49" charset="0"/>
                <a:cs typeface="Courier New" panose="02070309020205020404" pitchFamily="49" charset="0"/>
              </a:rPr>
              <a:t>items[0] </a:t>
            </a:r>
            <a:r>
              <a:rPr lang="en-GB" dirty="0"/>
              <a:t>is the same as </a:t>
            </a:r>
            <a:r>
              <a:rPr lang="en-GB" dirty="0">
                <a:latin typeface="Courier New" panose="02070309020205020404" pitchFamily="49" charset="0"/>
                <a:cs typeface="Courier New" panose="02070309020205020404" pitchFamily="49" charset="0"/>
              </a:rPr>
              <a:t>target</a:t>
            </a:r>
          </a:p>
          <a:p>
            <a:endParaRPr lang="en-GB" dirty="0">
              <a:latin typeface="Courier New" panose="02070309020205020404" pitchFamily="49" charset="0"/>
              <a:cs typeface="Courier New" panose="02070309020205020404" pitchFamily="49" charset="0"/>
            </a:endParaRPr>
          </a:p>
          <a:p>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 0</a:t>
            </a:r>
          </a:p>
          <a:p>
            <a:r>
              <a:rPr lang="en-GB" dirty="0">
                <a:latin typeface="Courier New" panose="02070309020205020404" pitchFamily="49" charset="0"/>
                <a:cs typeface="Courier New" panose="02070309020205020404" pitchFamily="49" charset="0"/>
              </a:rPr>
              <a:t>target ← 32</a:t>
            </a:r>
          </a:p>
          <a:p>
            <a:r>
              <a:rPr lang="en-GB" dirty="0">
                <a:latin typeface="Courier New" panose="02070309020205020404" pitchFamily="49" charset="0"/>
                <a:cs typeface="Courier New" panose="02070309020205020404" pitchFamily="49" charset="0"/>
              </a:rPr>
              <a:t>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 17</a:t>
            </a:r>
          </a:p>
          <a:p>
            <a:r>
              <a:rPr lang="en-GB" dirty="0">
                <a:solidFill>
                  <a:srgbClr val="FF0000"/>
                </a:solidFill>
                <a:latin typeface="Courier New" panose="02070309020205020404" pitchFamily="49" charset="0"/>
                <a:cs typeface="Courier New" panose="02070309020205020404" pitchFamily="49" charset="0"/>
              </a:rPr>
              <a:t>item[0]← 17</a:t>
            </a:r>
          </a:p>
          <a:p>
            <a:endParaRPr lang="en-GB" dirty="0">
              <a:solidFill>
                <a:srgbClr val="FF0000"/>
              </a:solidFill>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items[0]</a:t>
            </a:r>
            <a:r>
              <a:rPr lang="en-GB" dirty="0"/>
              <a:t>and </a:t>
            </a:r>
            <a:r>
              <a:rPr lang="en-GB" dirty="0">
                <a:latin typeface="Courier New" panose="02070309020205020404" pitchFamily="49" charset="0"/>
                <a:cs typeface="Courier New" panose="02070309020205020404" pitchFamily="49" charset="0"/>
              </a:rPr>
              <a:t>target </a:t>
            </a:r>
            <a:r>
              <a:rPr lang="en-GB" dirty="0">
                <a:cs typeface="Courier New" panose="02070309020205020404" pitchFamily="49" charset="0"/>
              </a:rPr>
              <a:t>are not equal so we </a:t>
            </a:r>
          </a:p>
          <a:p>
            <a:r>
              <a:rPr lang="en-GB" dirty="0">
                <a:cs typeface="Courier New" panose="02070309020205020404" pitchFamily="49" charset="0"/>
              </a:rPr>
              <a:t>go on to the next element in the list</a:t>
            </a:r>
          </a:p>
        </p:txBody>
      </p:sp>
      <p:graphicFrame>
        <p:nvGraphicFramePr>
          <p:cNvPr id="11" name="Table 10">
            <a:extLst>
              <a:ext uri="{FF2B5EF4-FFF2-40B4-BE49-F238E27FC236}">
                <a16:creationId xmlns:a16="http://schemas.microsoft.com/office/drawing/2014/main" id="{F7C8A8DE-FE35-42D3-9830-0AB07085DFEC}"/>
              </a:ext>
            </a:extLst>
          </p:cNvPr>
          <p:cNvGraphicFramePr>
            <a:graphicFrameLocks noGrp="1"/>
          </p:cNvGraphicFramePr>
          <p:nvPr>
            <p:extLst>
              <p:ext uri="{D42A27DB-BD31-4B8C-83A1-F6EECF244321}">
                <p14:modId xmlns:p14="http://schemas.microsoft.com/office/powerpoint/2010/main" val="2673376602"/>
              </p:ext>
            </p:extLst>
          </p:nvPr>
        </p:nvGraphicFramePr>
        <p:xfrm>
          <a:off x="6902126" y="4225463"/>
          <a:ext cx="5223614" cy="1422294"/>
        </p:xfrm>
        <a:graphic>
          <a:graphicData uri="http://schemas.openxmlformats.org/drawingml/2006/table">
            <a:tbl>
              <a:tblPr firstRow="1" bandRow="1">
                <a:tableStyleId>{E8B1032C-EA38-4F05-BA0D-38AFFFC7BED3}</a:tableStyleId>
              </a:tblPr>
              <a:tblGrid>
                <a:gridCol w="717873">
                  <a:extLst>
                    <a:ext uri="{9D8B030D-6E8A-4147-A177-3AD203B41FA5}">
                      <a16:colId xmlns:a16="http://schemas.microsoft.com/office/drawing/2014/main" val="696153606"/>
                    </a:ext>
                  </a:extLst>
                </a:gridCol>
                <a:gridCol w="437322">
                  <a:extLst>
                    <a:ext uri="{9D8B030D-6E8A-4147-A177-3AD203B41FA5}">
                      <a16:colId xmlns:a16="http://schemas.microsoft.com/office/drawing/2014/main" val="3743015277"/>
                    </a:ext>
                  </a:extLst>
                </a:gridCol>
                <a:gridCol w="357808">
                  <a:extLst>
                    <a:ext uri="{9D8B030D-6E8A-4147-A177-3AD203B41FA5}">
                      <a16:colId xmlns:a16="http://schemas.microsoft.com/office/drawing/2014/main" val="249523453"/>
                    </a:ext>
                  </a:extLst>
                </a:gridCol>
                <a:gridCol w="386493">
                  <a:extLst>
                    <a:ext uri="{9D8B030D-6E8A-4147-A177-3AD203B41FA5}">
                      <a16:colId xmlns:a16="http://schemas.microsoft.com/office/drawing/2014/main" val="597898831"/>
                    </a:ext>
                  </a:extLst>
                </a:gridCol>
                <a:gridCol w="474874">
                  <a:extLst>
                    <a:ext uri="{9D8B030D-6E8A-4147-A177-3AD203B41FA5}">
                      <a16:colId xmlns:a16="http://schemas.microsoft.com/office/drawing/2014/main" val="3872433633"/>
                    </a:ext>
                  </a:extLst>
                </a:gridCol>
                <a:gridCol w="474874">
                  <a:extLst>
                    <a:ext uri="{9D8B030D-6E8A-4147-A177-3AD203B41FA5}">
                      <a16:colId xmlns:a16="http://schemas.microsoft.com/office/drawing/2014/main" val="3639839033"/>
                    </a:ext>
                  </a:extLst>
                </a:gridCol>
                <a:gridCol w="474874">
                  <a:extLst>
                    <a:ext uri="{9D8B030D-6E8A-4147-A177-3AD203B41FA5}">
                      <a16:colId xmlns:a16="http://schemas.microsoft.com/office/drawing/2014/main" val="3334131301"/>
                    </a:ext>
                  </a:extLst>
                </a:gridCol>
                <a:gridCol w="474874">
                  <a:extLst>
                    <a:ext uri="{9D8B030D-6E8A-4147-A177-3AD203B41FA5}">
                      <a16:colId xmlns:a16="http://schemas.microsoft.com/office/drawing/2014/main" val="3244967977"/>
                    </a:ext>
                  </a:extLst>
                </a:gridCol>
                <a:gridCol w="457211">
                  <a:extLst>
                    <a:ext uri="{9D8B030D-6E8A-4147-A177-3AD203B41FA5}">
                      <a16:colId xmlns:a16="http://schemas.microsoft.com/office/drawing/2014/main" val="1988668641"/>
                    </a:ext>
                  </a:extLst>
                </a:gridCol>
                <a:gridCol w="596348">
                  <a:extLst>
                    <a:ext uri="{9D8B030D-6E8A-4147-A177-3AD203B41FA5}">
                      <a16:colId xmlns:a16="http://schemas.microsoft.com/office/drawing/2014/main" val="3142739125"/>
                    </a:ext>
                  </a:extLst>
                </a:gridCol>
                <a:gridCol w="371063">
                  <a:extLst>
                    <a:ext uri="{9D8B030D-6E8A-4147-A177-3AD203B41FA5}">
                      <a16:colId xmlns:a16="http://schemas.microsoft.com/office/drawing/2014/main" val="3773683585"/>
                    </a:ext>
                  </a:extLst>
                </a:gridCol>
              </a:tblGrid>
              <a:tr h="474098">
                <a:tc>
                  <a:txBody>
                    <a:bodyPr/>
                    <a:lstStyle/>
                    <a:p>
                      <a:r>
                        <a:rPr lang="en-GB" dirty="0"/>
                        <a:t>Index </a:t>
                      </a:r>
                    </a:p>
                  </a:txBody>
                  <a:tcPr/>
                </a:tc>
                <a:tc>
                  <a:txBody>
                    <a:bodyPr/>
                    <a:lstStyle/>
                    <a:p>
                      <a:r>
                        <a:rPr lang="en-GB" dirty="0"/>
                        <a:t>0</a:t>
                      </a:r>
                    </a:p>
                  </a:txBody>
                  <a:tcPr/>
                </a:tc>
                <a:tc>
                  <a:txBody>
                    <a:bodyPr/>
                    <a:lstStyle/>
                    <a:p>
                      <a:r>
                        <a:rPr lang="en-GB" dirty="0"/>
                        <a:t>1</a:t>
                      </a:r>
                    </a:p>
                  </a:txBody>
                  <a:tcPr/>
                </a:tc>
                <a:tc>
                  <a:txBody>
                    <a:bodyPr/>
                    <a:lstStyle/>
                    <a:p>
                      <a:r>
                        <a:rPr lang="en-GB" dirty="0"/>
                        <a:t>2</a:t>
                      </a:r>
                    </a:p>
                  </a:txBody>
                  <a:tcPr/>
                </a:tc>
                <a:tc>
                  <a:txBody>
                    <a:bodyPr/>
                    <a:lstStyle/>
                    <a:p>
                      <a:r>
                        <a:rPr lang="en-GB" dirty="0"/>
                        <a:t>3</a:t>
                      </a:r>
                    </a:p>
                  </a:txBody>
                  <a:tcPr/>
                </a:tc>
                <a:tc>
                  <a:txBody>
                    <a:bodyPr/>
                    <a:lstStyle/>
                    <a:p>
                      <a:r>
                        <a:rPr lang="en-GB" dirty="0"/>
                        <a:t>4</a:t>
                      </a:r>
                    </a:p>
                  </a:txBody>
                  <a:tcPr/>
                </a:tc>
                <a:tc>
                  <a:txBody>
                    <a:bodyPr/>
                    <a:lstStyle/>
                    <a:p>
                      <a:r>
                        <a:rPr lang="en-GB" dirty="0"/>
                        <a:t>5</a:t>
                      </a:r>
                    </a:p>
                  </a:txBody>
                  <a:tcPr/>
                </a:tc>
                <a:tc>
                  <a:txBody>
                    <a:bodyPr/>
                    <a:lstStyle/>
                    <a:p>
                      <a:r>
                        <a:rPr lang="en-GB" dirty="0"/>
                        <a:t>6</a:t>
                      </a:r>
                    </a:p>
                  </a:txBody>
                  <a:tcPr/>
                </a:tc>
                <a:tc>
                  <a:txBody>
                    <a:bodyPr/>
                    <a:lstStyle/>
                    <a:p>
                      <a:r>
                        <a:rPr lang="en-GB" dirty="0"/>
                        <a:t>7</a:t>
                      </a:r>
                    </a:p>
                  </a:txBody>
                  <a:tcPr/>
                </a:tc>
                <a:tc>
                  <a:txBody>
                    <a:bodyPr/>
                    <a:lstStyle/>
                    <a:p>
                      <a:r>
                        <a:rPr lang="en-GB" dirty="0"/>
                        <a:t>8</a:t>
                      </a:r>
                    </a:p>
                  </a:txBody>
                  <a:tcPr/>
                </a:tc>
                <a:tc>
                  <a:txBody>
                    <a:bodyPr/>
                    <a:lstStyle/>
                    <a:p>
                      <a:r>
                        <a:rPr lang="en-GB" dirty="0"/>
                        <a:t>9</a:t>
                      </a:r>
                    </a:p>
                  </a:txBody>
                  <a:tcPr/>
                </a:tc>
                <a:extLst>
                  <a:ext uri="{0D108BD9-81ED-4DB2-BD59-A6C34878D82A}">
                    <a16:rowId xmlns:a16="http://schemas.microsoft.com/office/drawing/2014/main" val="1540087058"/>
                  </a:ext>
                </a:extLst>
              </a:tr>
              <a:tr h="474098">
                <a:tc>
                  <a:txBody>
                    <a:bodyPr/>
                    <a:lstStyle/>
                    <a:p>
                      <a:r>
                        <a:rPr lang="en-GB" dirty="0"/>
                        <a:t>Value</a:t>
                      </a:r>
                    </a:p>
                  </a:txBody>
                  <a:tcPr/>
                </a:tc>
                <a:tc>
                  <a:txBody>
                    <a:bodyPr/>
                    <a:lstStyle/>
                    <a:p>
                      <a:r>
                        <a:rPr lang="en-GB" dirty="0">
                          <a:solidFill>
                            <a:srgbClr val="FF0000"/>
                          </a:solidFill>
                        </a:rPr>
                        <a:t>17</a:t>
                      </a:r>
                    </a:p>
                  </a:txBody>
                  <a:tcPr/>
                </a:tc>
                <a:tc>
                  <a:txBody>
                    <a:bodyPr/>
                    <a:lstStyle/>
                    <a:p>
                      <a:r>
                        <a:rPr lang="en-GB" dirty="0"/>
                        <a:t>2</a:t>
                      </a:r>
                    </a:p>
                  </a:txBody>
                  <a:tcPr/>
                </a:tc>
                <a:tc>
                  <a:txBody>
                    <a:bodyPr/>
                    <a:lstStyle/>
                    <a:p>
                      <a:r>
                        <a:rPr lang="en-GB" dirty="0"/>
                        <a:t>5</a:t>
                      </a:r>
                    </a:p>
                  </a:txBody>
                  <a:tcPr/>
                </a:tc>
                <a:tc>
                  <a:txBody>
                    <a:bodyPr/>
                    <a:lstStyle/>
                    <a:p>
                      <a:r>
                        <a:rPr lang="en-GB" dirty="0"/>
                        <a:t>21</a:t>
                      </a:r>
                    </a:p>
                  </a:txBody>
                  <a:tcPr/>
                </a:tc>
                <a:tc>
                  <a:txBody>
                    <a:bodyPr/>
                    <a:lstStyle/>
                    <a:p>
                      <a:r>
                        <a:rPr lang="en-GB" dirty="0"/>
                        <a:t>32</a:t>
                      </a:r>
                    </a:p>
                  </a:txBody>
                  <a:tcPr/>
                </a:tc>
                <a:tc>
                  <a:txBody>
                    <a:bodyPr/>
                    <a:lstStyle/>
                    <a:p>
                      <a:r>
                        <a:rPr lang="en-GB" dirty="0"/>
                        <a:t>18</a:t>
                      </a:r>
                    </a:p>
                  </a:txBody>
                  <a:tcPr/>
                </a:tc>
                <a:tc>
                  <a:txBody>
                    <a:bodyPr/>
                    <a:lstStyle/>
                    <a:p>
                      <a:r>
                        <a:rPr lang="en-GB" dirty="0"/>
                        <a:t>13</a:t>
                      </a:r>
                    </a:p>
                  </a:txBody>
                  <a:tcPr/>
                </a:tc>
                <a:tc>
                  <a:txBody>
                    <a:bodyPr/>
                    <a:lstStyle/>
                    <a:p>
                      <a:r>
                        <a:rPr lang="en-GB" dirty="0"/>
                        <a:t>7</a:t>
                      </a:r>
                    </a:p>
                  </a:txBody>
                  <a:tcPr/>
                </a:tc>
                <a:tc>
                  <a:txBody>
                    <a:bodyPr/>
                    <a:lstStyle/>
                    <a:p>
                      <a:r>
                        <a:rPr lang="en-GB" dirty="0"/>
                        <a:t>11</a:t>
                      </a:r>
                    </a:p>
                  </a:txBody>
                  <a:tcPr/>
                </a:tc>
                <a:tc>
                  <a:txBody>
                    <a:bodyPr/>
                    <a:lstStyle/>
                    <a:p>
                      <a:r>
                        <a:rPr lang="en-GB" dirty="0"/>
                        <a:t>8</a:t>
                      </a:r>
                    </a:p>
                  </a:txBody>
                  <a:tcPr/>
                </a:tc>
                <a:extLst>
                  <a:ext uri="{0D108BD9-81ED-4DB2-BD59-A6C34878D82A}">
                    <a16:rowId xmlns:a16="http://schemas.microsoft.com/office/drawing/2014/main" val="3999523426"/>
                  </a:ext>
                </a:extLst>
              </a:tr>
              <a:tr h="474098">
                <a:tc>
                  <a:txBody>
                    <a:bodyPr/>
                    <a:lstStyle/>
                    <a:p>
                      <a:endParaRPr lang="en-GB" dirty="0"/>
                    </a:p>
                  </a:txBody>
                  <a:tcPr/>
                </a:tc>
                <a:tc>
                  <a:txBody>
                    <a:bodyPr/>
                    <a:lstStyle/>
                    <a:p>
                      <a:r>
                        <a:rPr lang="en-GB" dirty="0">
                          <a:solidFill>
                            <a:srgbClr val="FF0000"/>
                          </a:solidFill>
                        </a:rPr>
                        <a:t>≠</a:t>
                      </a:r>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3097372988"/>
                  </a:ext>
                </a:extLst>
              </a:tr>
            </a:tbl>
          </a:graphicData>
        </a:graphic>
      </p:graphicFrame>
    </p:spTree>
    <p:extLst>
      <p:ext uri="{BB962C8B-B14F-4D97-AF65-F5344CB8AC3E}">
        <p14:creationId xmlns:p14="http://schemas.microsoft.com/office/powerpoint/2010/main" val="2307685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6EEB34B5-171D-4A15-9B19-861DD0CB4744}"/>
              </a:ext>
            </a:extLst>
          </p:cNvPr>
          <p:cNvSpPr/>
          <p:nvPr/>
        </p:nvSpPr>
        <p:spPr>
          <a:xfrm>
            <a:off x="238684" y="2451076"/>
            <a:ext cx="6923707" cy="318053"/>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1A8C8302-4E6E-4A70-A4EB-1C734D01EA35}"/>
              </a:ext>
            </a:extLst>
          </p:cNvPr>
          <p:cNvSpPr>
            <a:spLocks noGrp="1"/>
          </p:cNvSpPr>
          <p:nvPr>
            <p:ph type="title"/>
          </p:nvPr>
        </p:nvSpPr>
        <p:spPr/>
        <p:txBody>
          <a:bodyPr>
            <a:normAutofit fontScale="90000"/>
          </a:bodyPr>
          <a:lstStyle/>
          <a:p>
            <a:r>
              <a:rPr lang="en-GB" dirty="0"/>
              <a:t>Linear search : Step-by-Step</a:t>
            </a:r>
          </a:p>
        </p:txBody>
      </p:sp>
      <p:graphicFrame>
        <p:nvGraphicFramePr>
          <p:cNvPr id="5" name="Table 5">
            <a:extLst>
              <a:ext uri="{FF2B5EF4-FFF2-40B4-BE49-F238E27FC236}">
                <a16:creationId xmlns:a16="http://schemas.microsoft.com/office/drawing/2014/main" id="{B6EBB8C1-6EB1-4906-86C8-7C9A89265D4D}"/>
              </a:ext>
            </a:extLst>
          </p:cNvPr>
          <p:cNvGraphicFramePr>
            <a:graphicFrameLocks noGrp="1"/>
          </p:cNvGraphicFramePr>
          <p:nvPr/>
        </p:nvGraphicFramePr>
        <p:xfrm>
          <a:off x="397855" y="1343769"/>
          <a:ext cx="6393331" cy="4480560"/>
        </p:xfrm>
        <a:graphic>
          <a:graphicData uri="http://schemas.openxmlformats.org/drawingml/2006/table">
            <a:tbl>
              <a:tblPr firstRow="1" bandRow="1">
                <a:tableStyleId>{5940675A-B579-460E-94D1-54222C63F5DA}</a:tableStyleId>
              </a:tblPr>
              <a:tblGrid>
                <a:gridCol w="384233">
                  <a:extLst>
                    <a:ext uri="{9D8B030D-6E8A-4147-A177-3AD203B41FA5}">
                      <a16:colId xmlns:a16="http://schemas.microsoft.com/office/drawing/2014/main" val="2356396062"/>
                    </a:ext>
                  </a:extLst>
                </a:gridCol>
                <a:gridCol w="6009098">
                  <a:extLst>
                    <a:ext uri="{9D8B030D-6E8A-4147-A177-3AD203B41FA5}">
                      <a16:colId xmlns:a16="http://schemas.microsoft.com/office/drawing/2014/main" val="3280813703"/>
                    </a:ext>
                  </a:extLst>
                </a:gridCol>
              </a:tblGrid>
              <a:tr h="370840">
                <a:tc>
                  <a:txBody>
                    <a:bodyPr/>
                    <a:lstStyle/>
                    <a:p>
                      <a:r>
                        <a:rPr lang="en-GB" dirty="0"/>
                        <a:t>1</a:t>
                      </a:r>
                    </a:p>
                    <a:p>
                      <a:endParaRPr lang="en-GB" dirty="0"/>
                    </a:p>
                    <a:p>
                      <a:r>
                        <a:rPr lang="en-GB" dirty="0"/>
                        <a:t>2</a:t>
                      </a:r>
                    </a:p>
                    <a:p>
                      <a:endParaRPr lang="en-GB" dirty="0"/>
                    </a:p>
                    <a:p>
                      <a:r>
                        <a:rPr lang="en-GB" dirty="0"/>
                        <a:t>3</a:t>
                      </a:r>
                    </a:p>
                    <a:p>
                      <a:endParaRPr lang="en-GB" dirty="0"/>
                    </a:p>
                    <a:p>
                      <a:r>
                        <a:rPr lang="en-GB" dirty="0"/>
                        <a:t>4</a:t>
                      </a:r>
                    </a:p>
                    <a:p>
                      <a:r>
                        <a:rPr lang="en-GB" dirty="0"/>
                        <a:t>5</a:t>
                      </a:r>
                    </a:p>
                    <a:p>
                      <a:endParaRPr lang="en-GB" dirty="0"/>
                    </a:p>
                    <a:p>
                      <a:r>
                        <a:rPr lang="en-GB" dirty="0"/>
                        <a:t>6</a:t>
                      </a:r>
                    </a:p>
                    <a:p>
                      <a:endParaRPr lang="en-GB" dirty="0"/>
                    </a:p>
                    <a:p>
                      <a:r>
                        <a:rPr lang="en-GB" dirty="0"/>
                        <a:t>7</a:t>
                      </a:r>
                    </a:p>
                    <a:p>
                      <a:r>
                        <a:rPr lang="en-GB" dirty="0"/>
                        <a:t>8</a:t>
                      </a:r>
                    </a:p>
                    <a:p>
                      <a:endParaRPr lang="en-GB" dirty="0"/>
                    </a:p>
                    <a:p>
                      <a:r>
                        <a:rPr lang="en-GB" dirty="0"/>
                        <a:t>9</a:t>
                      </a:r>
                    </a:p>
                    <a:p>
                      <a:endParaRPr lang="en-GB" dirty="0"/>
                    </a:p>
                  </a:txBody>
                  <a:tcPr/>
                </a:tc>
                <a:tc>
                  <a:txBody>
                    <a:bodyPr/>
                    <a:lstStyle/>
                    <a:p>
                      <a:r>
                        <a:rPr lang="en-GB" dirty="0">
                          <a:latin typeface="Courier New" panose="02070309020205020404" pitchFamily="49" charset="0"/>
                          <a:cs typeface="Courier New" panose="02070309020205020404" pitchFamily="49" charset="0"/>
                        </a:rPr>
                        <a:t>def </a:t>
                      </a:r>
                      <a:r>
                        <a:rPr lang="en-GB" dirty="0" err="1">
                          <a:latin typeface="Courier New" panose="02070309020205020404" pitchFamily="49" charset="0"/>
                          <a:cs typeface="Courier New" panose="02070309020205020404" pitchFamily="49" charset="0"/>
                        </a:rPr>
                        <a:t>linear_search</a:t>
                      </a:r>
                      <a:r>
                        <a:rPr lang="en-GB" dirty="0">
                          <a:latin typeface="Courier New" panose="02070309020205020404" pitchFamily="49" charset="0"/>
                          <a:cs typeface="Courier New" panose="02070309020205020404" pitchFamily="49" charset="0"/>
                        </a:rPr>
                        <a:t>(</a:t>
                      </a:r>
                      <a:r>
                        <a:rPr lang="en-GB" dirty="0" err="1">
                          <a:latin typeface="Courier New" panose="02070309020205020404" pitchFamily="49" charset="0"/>
                          <a:cs typeface="Courier New" panose="02070309020205020404" pitchFamily="49" charset="0"/>
                        </a:rPr>
                        <a:t>target,items</a:t>
                      </a:r>
                      <a:r>
                        <a:rPr lang="en-GB" dirty="0">
                          <a:latin typeface="Courier New" panose="02070309020205020404" pitchFamily="49" charset="0"/>
                          <a:cs typeface="Courier New" panose="02070309020205020404" pitchFamily="49" charset="0"/>
                        </a:rPr>
                        <a:t>):</a:t>
                      </a:r>
                    </a:p>
                    <a:p>
                      <a:r>
                        <a:rPr lang="en-GB" dirty="0">
                          <a:latin typeface="Courier New" panose="02070309020205020404" pitchFamily="49" charset="0"/>
                          <a:cs typeface="Courier New" panose="02070309020205020404" pitchFamily="49" charset="0"/>
                        </a:rPr>
                        <a:t>    </a:t>
                      </a:r>
                    </a:p>
                    <a:p>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length_of_list</a:t>
                      </a:r>
                      <a:r>
                        <a:rPr lang="en-GB" dirty="0">
                          <a:latin typeface="Courier New" panose="02070309020205020404" pitchFamily="49" charset="0"/>
                          <a:cs typeface="Courier New" panose="02070309020205020404" pitchFamily="49" charset="0"/>
                        </a:rPr>
                        <a:t> = </a:t>
                      </a:r>
                      <a:r>
                        <a:rPr lang="en-GB" dirty="0" err="1">
                          <a:latin typeface="Courier New" panose="02070309020205020404" pitchFamily="49" charset="0"/>
                          <a:cs typeface="Courier New" panose="02070309020205020404" pitchFamily="49" charset="0"/>
                        </a:rPr>
                        <a:t>len</a:t>
                      </a:r>
                      <a:r>
                        <a:rPr lang="en-GB" dirty="0">
                          <a:latin typeface="Courier New" panose="02070309020205020404" pitchFamily="49" charset="0"/>
                          <a:cs typeface="Courier New" panose="02070309020205020404" pitchFamily="49" charset="0"/>
                        </a:rPr>
                        <a:t>(items)</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for </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in range(</a:t>
                      </a:r>
                      <a:r>
                        <a:rPr lang="en-GB" dirty="0" err="1">
                          <a:latin typeface="Courier New" panose="02070309020205020404" pitchFamily="49" charset="0"/>
                          <a:cs typeface="Courier New" panose="02070309020205020404" pitchFamily="49" charset="0"/>
                        </a:rPr>
                        <a:t>length_of_list</a:t>
                      </a:r>
                      <a:r>
                        <a:rPr lang="en-GB" dirty="0">
                          <a:latin typeface="Courier New" panose="02070309020205020404" pitchFamily="49" charset="0"/>
                          <a:cs typeface="Courier New" panose="02070309020205020404" pitchFamily="49" charset="0"/>
                        </a:rPr>
                        <a:t>):</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if 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 target:</a:t>
                      </a:r>
                    </a:p>
                    <a:p>
                      <a:r>
                        <a:rPr lang="en-GB" dirty="0">
                          <a:latin typeface="Courier New" panose="02070309020205020404" pitchFamily="49" charset="0"/>
                          <a:cs typeface="Courier New" panose="02070309020205020404" pitchFamily="49" charset="0"/>
                        </a:rPr>
                        <a:t>            return </a:t>
                      </a:r>
                      <a:r>
                        <a:rPr lang="en-GB" dirty="0" err="1">
                          <a:latin typeface="Courier New" panose="02070309020205020404" pitchFamily="49" charset="0"/>
                          <a:cs typeface="Courier New" panose="02070309020205020404" pitchFamily="49" charset="0"/>
                        </a:rPr>
                        <a:t>i</a:t>
                      </a:r>
                      <a:endParaRPr lang="en-GB" dirty="0">
                        <a:latin typeface="Courier New" panose="02070309020205020404" pitchFamily="49" charset="0"/>
                        <a:cs typeface="Courier New" panose="02070309020205020404" pitchFamily="49" charset="0"/>
                      </a:endParaRP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return -1</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items=[17, 2, 5, 21, 32, 18, 13, 7, 11, 8]</a:t>
                      </a:r>
                    </a:p>
                    <a:p>
                      <a:r>
                        <a:rPr lang="en-GB" dirty="0">
                          <a:latin typeface="Courier New" panose="02070309020205020404" pitchFamily="49" charset="0"/>
                          <a:cs typeface="Courier New" panose="02070309020205020404" pitchFamily="49" charset="0"/>
                        </a:rPr>
                        <a:t>target=32</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print(</a:t>
                      </a:r>
                      <a:r>
                        <a:rPr lang="en-GB" dirty="0" err="1">
                          <a:latin typeface="Courier New" panose="02070309020205020404" pitchFamily="49" charset="0"/>
                          <a:cs typeface="Courier New" panose="02070309020205020404" pitchFamily="49" charset="0"/>
                        </a:rPr>
                        <a:t>linear_search</a:t>
                      </a:r>
                      <a:r>
                        <a:rPr lang="en-GB" dirty="0">
                          <a:latin typeface="Courier New" panose="02070309020205020404" pitchFamily="49" charset="0"/>
                          <a:cs typeface="Courier New" panose="02070309020205020404" pitchFamily="49" charset="0"/>
                        </a:rPr>
                        <a:t>(</a:t>
                      </a:r>
                      <a:r>
                        <a:rPr lang="en-GB" dirty="0" err="1">
                          <a:latin typeface="Courier New" panose="02070309020205020404" pitchFamily="49" charset="0"/>
                          <a:cs typeface="Courier New" panose="02070309020205020404" pitchFamily="49" charset="0"/>
                        </a:rPr>
                        <a:t>target,items</a:t>
                      </a:r>
                      <a:r>
                        <a:rPr lang="en-GB" dirty="0">
                          <a:latin typeface="Courier New" panose="02070309020205020404" pitchFamily="49" charset="0"/>
                          <a:cs typeface="Courier New" panose="02070309020205020404" pitchFamily="49" charset="0"/>
                        </a:rPr>
                        <a:t>))</a:t>
                      </a:r>
                      <a:endParaRPr lang="en-GB" dirty="0"/>
                    </a:p>
                  </a:txBody>
                  <a:tcPr/>
                </a:tc>
                <a:extLst>
                  <a:ext uri="{0D108BD9-81ED-4DB2-BD59-A6C34878D82A}">
                    <a16:rowId xmlns:a16="http://schemas.microsoft.com/office/drawing/2014/main" val="3185195576"/>
                  </a:ext>
                </a:extLst>
              </a:tr>
            </a:tbl>
          </a:graphicData>
        </a:graphic>
      </p:graphicFrame>
      <p:sp>
        <p:nvSpPr>
          <p:cNvPr id="3" name="Rectangle 2">
            <a:extLst>
              <a:ext uri="{FF2B5EF4-FFF2-40B4-BE49-F238E27FC236}">
                <a16:creationId xmlns:a16="http://schemas.microsoft.com/office/drawing/2014/main" id="{6E18C089-D5D8-4FDD-A298-46E6E9330298}"/>
              </a:ext>
            </a:extLst>
          </p:cNvPr>
          <p:cNvSpPr/>
          <p:nvPr/>
        </p:nvSpPr>
        <p:spPr>
          <a:xfrm>
            <a:off x="7321562" y="1896214"/>
            <a:ext cx="873957" cy="369332"/>
          </a:xfrm>
          <a:prstGeom prst="rect">
            <a:avLst/>
          </a:prstGeom>
        </p:spPr>
        <p:txBody>
          <a:bodyPr wrap="none">
            <a:spAutoFit/>
          </a:bodyPr>
          <a:lstStyle/>
          <a:p>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 1</a:t>
            </a:r>
          </a:p>
        </p:txBody>
      </p:sp>
      <p:sp>
        <p:nvSpPr>
          <p:cNvPr id="8" name="TextBox 7">
            <a:extLst>
              <a:ext uri="{FF2B5EF4-FFF2-40B4-BE49-F238E27FC236}">
                <a16:creationId xmlns:a16="http://schemas.microsoft.com/office/drawing/2014/main" id="{51EF5558-025F-457E-9459-7F9330C884AD}"/>
              </a:ext>
            </a:extLst>
          </p:cNvPr>
          <p:cNvSpPr txBox="1"/>
          <p:nvPr/>
        </p:nvSpPr>
        <p:spPr>
          <a:xfrm>
            <a:off x="7321562" y="1223360"/>
            <a:ext cx="3504677" cy="369332"/>
          </a:xfrm>
          <a:prstGeom prst="rect">
            <a:avLst/>
          </a:prstGeom>
          <a:noFill/>
          <a:ln>
            <a:solidFill>
              <a:srgbClr val="0049DA"/>
            </a:solidFill>
          </a:ln>
        </p:spPr>
        <p:txBody>
          <a:bodyPr wrap="none" rtlCol="0">
            <a:spAutoFit/>
          </a:bodyPr>
          <a:lstStyle/>
          <a:p>
            <a:r>
              <a:rPr lang="en-GB" dirty="0"/>
              <a:t>Iterate through each item in the list</a:t>
            </a:r>
          </a:p>
        </p:txBody>
      </p:sp>
    </p:spTree>
    <p:extLst>
      <p:ext uri="{BB962C8B-B14F-4D97-AF65-F5344CB8AC3E}">
        <p14:creationId xmlns:p14="http://schemas.microsoft.com/office/powerpoint/2010/main" val="29484881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6EEB34B5-171D-4A15-9B19-861DD0CB4744}"/>
              </a:ext>
            </a:extLst>
          </p:cNvPr>
          <p:cNvSpPr/>
          <p:nvPr/>
        </p:nvSpPr>
        <p:spPr>
          <a:xfrm>
            <a:off x="132666" y="2981163"/>
            <a:ext cx="6923707" cy="318053"/>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1A8C8302-4E6E-4A70-A4EB-1C734D01EA35}"/>
              </a:ext>
            </a:extLst>
          </p:cNvPr>
          <p:cNvSpPr>
            <a:spLocks noGrp="1"/>
          </p:cNvSpPr>
          <p:nvPr>
            <p:ph type="title"/>
          </p:nvPr>
        </p:nvSpPr>
        <p:spPr/>
        <p:txBody>
          <a:bodyPr>
            <a:normAutofit fontScale="90000"/>
          </a:bodyPr>
          <a:lstStyle/>
          <a:p>
            <a:r>
              <a:rPr lang="en-GB" dirty="0"/>
              <a:t>Linear search : Step-by-Step</a:t>
            </a:r>
          </a:p>
        </p:txBody>
      </p:sp>
      <p:graphicFrame>
        <p:nvGraphicFramePr>
          <p:cNvPr id="5" name="Table 5">
            <a:extLst>
              <a:ext uri="{FF2B5EF4-FFF2-40B4-BE49-F238E27FC236}">
                <a16:creationId xmlns:a16="http://schemas.microsoft.com/office/drawing/2014/main" id="{B6EBB8C1-6EB1-4906-86C8-7C9A89265D4D}"/>
              </a:ext>
            </a:extLst>
          </p:cNvPr>
          <p:cNvGraphicFramePr>
            <a:graphicFrameLocks noGrp="1"/>
          </p:cNvGraphicFramePr>
          <p:nvPr/>
        </p:nvGraphicFramePr>
        <p:xfrm>
          <a:off x="397855" y="1343769"/>
          <a:ext cx="6393331" cy="4480560"/>
        </p:xfrm>
        <a:graphic>
          <a:graphicData uri="http://schemas.openxmlformats.org/drawingml/2006/table">
            <a:tbl>
              <a:tblPr firstRow="1" bandRow="1">
                <a:tableStyleId>{5940675A-B579-460E-94D1-54222C63F5DA}</a:tableStyleId>
              </a:tblPr>
              <a:tblGrid>
                <a:gridCol w="384233">
                  <a:extLst>
                    <a:ext uri="{9D8B030D-6E8A-4147-A177-3AD203B41FA5}">
                      <a16:colId xmlns:a16="http://schemas.microsoft.com/office/drawing/2014/main" val="2356396062"/>
                    </a:ext>
                  </a:extLst>
                </a:gridCol>
                <a:gridCol w="6009098">
                  <a:extLst>
                    <a:ext uri="{9D8B030D-6E8A-4147-A177-3AD203B41FA5}">
                      <a16:colId xmlns:a16="http://schemas.microsoft.com/office/drawing/2014/main" val="3280813703"/>
                    </a:ext>
                  </a:extLst>
                </a:gridCol>
              </a:tblGrid>
              <a:tr h="370840">
                <a:tc>
                  <a:txBody>
                    <a:bodyPr/>
                    <a:lstStyle/>
                    <a:p>
                      <a:r>
                        <a:rPr lang="en-GB" dirty="0"/>
                        <a:t>1</a:t>
                      </a:r>
                    </a:p>
                    <a:p>
                      <a:endParaRPr lang="en-GB" dirty="0"/>
                    </a:p>
                    <a:p>
                      <a:r>
                        <a:rPr lang="en-GB" dirty="0"/>
                        <a:t>2</a:t>
                      </a:r>
                    </a:p>
                    <a:p>
                      <a:endParaRPr lang="en-GB" dirty="0"/>
                    </a:p>
                    <a:p>
                      <a:r>
                        <a:rPr lang="en-GB" dirty="0"/>
                        <a:t>3</a:t>
                      </a:r>
                    </a:p>
                    <a:p>
                      <a:endParaRPr lang="en-GB" dirty="0"/>
                    </a:p>
                    <a:p>
                      <a:r>
                        <a:rPr lang="en-GB" dirty="0"/>
                        <a:t>4</a:t>
                      </a:r>
                    </a:p>
                    <a:p>
                      <a:r>
                        <a:rPr lang="en-GB" dirty="0"/>
                        <a:t>5</a:t>
                      </a:r>
                    </a:p>
                    <a:p>
                      <a:endParaRPr lang="en-GB" dirty="0"/>
                    </a:p>
                    <a:p>
                      <a:r>
                        <a:rPr lang="en-GB" dirty="0"/>
                        <a:t>6</a:t>
                      </a:r>
                    </a:p>
                    <a:p>
                      <a:endParaRPr lang="en-GB" dirty="0"/>
                    </a:p>
                    <a:p>
                      <a:r>
                        <a:rPr lang="en-GB" dirty="0"/>
                        <a:t>7</a:t>
                      </a:r>
                    </a:p>
                    <a:p>
                      <a:r>
                        <a:rPr lang="en-GB" dirty="0"/>
                        <a:t>8</a:t>
                      </a:r>
                    </a:p>
                    <a:p>
                      <a:endParaRPr lang="en-GB" dirty="0"/>
                    </a:p>
                    <a:p>
                      <a:r>
                        <a:rPr lang="en-GB" dirty="0"/>
                        <a:t>9</a:t>
                      </a:r>
                    </a:p>
                    <a:p>
                      <a:endParaRPr lang="en-GB" dirty="0"/>
                    </a:p>
                  </a:txBody>
                  <a:tcPr/>
                </a:tc>
                <a:tc>
                  <a:txBody>
                    <a:bodyPr/>
                    <a:lstStyle/>
                    <a:p>
                      <a:r>
                        <a:rPr lang="en-GB" dirty="0">
                          <a:latin typeface="Courier New" panose="02070309020205020404" pitchFamily="49" charset="0"/>
                          <a:cs typeface="Courier New" panose="02070309020205020404" pitchFamily="49" charset="0"/>
                        </a:rPr>
                        <a:t>def </a:t>
                      </a:r>
                      <a:r>
                        <a:rPr lang="en-GB" dirty="0" err="1">
                          <a:latin typeface="Courier New" panose="02070309020205020404" pitchFamily="49" charset="0"/>
                          <a:cs typeface="Courier New" panose="02070309020205020404" pitchFamily="49" charset="0"/>
                        </a:rPr>
                        <a:t>linear_search</a:t>
                      </a:r>
                      <a:r>
                        <a:rPr lang="en-GB" dirty="0">
                          <a:latin typeface="Courier New" panose="02070309020205020404" pitchFamily="49" charset="0"/>
                          <a:cs typeface="Courier New" panose="02070309020205020404" pitchFamily="49" charset="0"/>
                        </a:rPr>
                        <a:t>(</a:t>
                      </a:r>
                      <a:r>
                        <a:rPr lang="en-GB" dirty="0" err="1">
                          <a:latin typeface="Courier New" panose="02070309020205020404" pitchFamily="49" charset="0"/>
                          <a:cs typeface="Courier New" panose="02070309020205020404" pitchFamily="49" charset="0"/>
                        </a:rPr>
                        <a:t>target,items</a:t>
                      </a:r>
                      <a:r>
                        <a:rPr lang="en-GB" dirty="0">
                          <a:latin typeface="Courier New" panose="02070309020205020404" pitchFamily="49" charset="0"/>
                          <a:cs typeface="Courier New" panose="02070309020205020404" pitchFamily="49" charset="0"/>
                        </a:rPr>
                        <a:t>):</a:t>
                      </a:r>
                    </a:p>
                    <a:p>
                      <a:r>
                        <a:rPr lang="en-GB" dirty="0">
                          <a:latin typeface="Courier New" panose="02070309020205020404" pitchFamily="49" charset="0"/>
                          <a:cs typeface="Courier New" panose="02070309020205020404" pitchFamily="49" charset="0"/>
                        </a:rPr>
                        <a:t>    </a:t>
                      </a:r>
                    </a:p>
                    <a:p>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length_of_list</a:t>
                      </a:r>
                      <a:r>
                        <a:rPr lang="en-GB" dirty="0">
                          <a:latin typeface="Courier New" panose="02070309020205020404" pitchFamily="49" charset="0"/>
                          <a:cs typeface="Courier New" panose="02070309020205020404" pitchFamily="49" charset="0"/>
                        </a:rPr>
                        <a:t> = </a:t>
                      </a:r>
                      <a:r>
                        <a:rPr lang="en-GB" dirty="0" err="1">
                          <a:latin typeface="Courier New" panose="02070309020205020404" pitchFamily="49" charset="0"/>
                          <a:cs typeface="Courier New" panose="02070309020205020404" pitchFamily="49" charset="0"/>
                        </a:rPr>
                        <a:t>len</a:t>
                      </a:r>
                      <a:r>
                        <a:rPr lang="en-GB" dirty="0">
                          <a:latin typeface="Courier New" panose="02070309020205020404" pitchFamily="49" charset="0"/>
                          <a:cs typeface="Courier New" panose="02070309020205020404" pitchFamily="49" charset="0"/>
                        </a:rPr>
                        <a:t>(items)</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for </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in range(</a:t>
                      </a:r>
                      <a:r>
                        <a:rPr lang="en-GB" dirty="0" err="1">
                          <a:latin typeface="Courier New" panose="02070309020205020404" pitchFamily="49" charset="0"/>
                          <a:cs typeface="Courier New" panose="02070309020205020404" pitchFamily="49" charset="0"/>
                        </a:rPr>
                        <a:t>length_of_list</a:t>
                      </a:r>
                      <a:r>
                        <a:rPr lang="en-GB" dirty="0">
                          <a:latin typeface="Courier New" panose="02070309020205020404" pitchFamily="49" charset="0"/>
                          <a:cs typeface="Courier New" panose="02070309020205020404" pitchFamily="49" charset="0"/>
                        </a:rPr>
                        <a:t>):</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if 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 target:</a:t>
                      </a:r>
                    </a:p>
                    <a:p>
                      <a:r>
                        <a:rPr lang="en-GB" dirty="0">
                          <a:latin typeface="Courier New" panose="02070309020205020404" pitchFamily="49" charset="0"/>
                          <a:cs typeface="Courier New" panose="02070309020205020404" pitchFamily="49" charset="0"/>
                        </a:rPr>
                        <a:t>            return </a:t>
                      </a:r>
                      <a:r>
                        <a:rPr lang="en-GB" dirty="0" err="1">
                          <a:latin typeface="Courier New" panose="02070309020205020404" pitchFamily="49" charset="0"/>
                          <a:cs typeface="Courier New" panose="02070309020205020404" pitchFamily="49" charset="0"/>
                        </a:rPr>
                        <a:t>i</a:t>
                      </a:r>
                      <a:endParaRPr lang="en-GB" dirty="0">
                        <a:latin typeface="Courier New" panose="02070309020205020404" pitchFamily="49" charset="0"/>
                        <a:cs typeface="Courier New" panose="02070309020205020404" pitchFamily="49" charset="0"/>
                      </a:endParaRP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return -1</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items=[17, 2, 5, 21, 32, 18, 13, 7, 11, 8]</a:t>
                      </a:r>
                    </a:p>
                    <a:p>
                      <a:r>
                        <a:rPr lang="en-GB" dirty="0">
                          <a:latin typeface="Courier New" panose="02070309020205020404" pitchFamily="49" charset="0"/>
                          <a:cs typeface="Courier New" panose="02070309020205020404" pitchFamily="49" charset="0"/>
                        </a:rPr>
                        <a:t>target=32</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print(</a:t>
                      </a:r>
                      <a:r>
                        <a:rPr lang="en-GB" dirty="0" err="1">
                          <a:latin typeface="Courier New" panose="02070309020205020404" pitchFamily="49" charset="0"/>
                          <a:cs typeface="Courier New" panose="02070309020205020404" pitchFamily="49" charset="0"/>
                        </a:rPr>
                        <a:t>linear_search</a:t>
                      </a:r>
                      <a:r>
                        <a:rPr lang="en-GB" dirty="0">
                          <a:latin typeface="Courier New" panose="02070309020205020404" pitchFamily="49" charset="0"/>
                          <a:cs typeface="Courier New" panose="02070309020205020404" pitchFamily="49" charset="0"/>
                        </a:rPr>
                        <a:t>(</a:t>
                      </a:r>
                      <a:r>
                        <a:rPr lang="en-GB" dirty="0" err="1">
                          <a:latin typeface="Courier New" panose="02070309020205020404" pitchFamily="49" charset="0"/>
                          <a:cs typeface="Courier New" panose="02070309020205020404" pitchFamily="49" charset="0"/>
                        </a:rPr>
                        <a:t>target,items</a:t>
                      </a:r>
                      <a:r>
                        <a:rPr lang="en-GB" dirty="0">
                          <a:latin typeface="Courier New" panose="02070309020205020404" pitchFamily="49" charset="0"/>
                          <a:cs typeface="Courier New" panose="02070309020205020404" pitchFamily="49" charset="0"/>
                        </a:rPr>
                        <a:t>))</a:t>
                      </a:r>
                      <a:endParaRPr lang="en-GB" dirty="0"/>
                    </a:p>
                  </a:txBody>
                  <a:tcPr/>
                </a:tc>
                <a:extLst>
                  <a:ext uri="{0D108BD9-81ED-4DB2-BD59-A6C34878D82A}">
                    <a16:rowId xmlns:a16="http://schemas.microsoft.com/office/drawing/2014/main" val="3185195576"/>
                  </a:ext>
                </a:extLst>
              </a:tr>
            </a:tbl>
          </a:graphicData>
        </a:graphic>
      </p:graphicFrame>
      <p:sp>
        <p:nvSpPr>
          <p:cNvPr id="8" name="TextBox 7">
            <a:extLst>
              <a:ext uri="{FF2B5EF4-FFF2-40B4-BE49-F238E27FC236}">
                <a16:creationId xmlns:a16="http://schemas.microsoft.com/office/drawing/2014/main" id="{51EF5558-025F-457E-9459-7F9330C884AD}"/>
              </a:ext>
            </a:extLst>
          </p:cNvPr>
          <p:cNvSpPr txBox="1"/>
          <p:nvPr/>
        </p:nvSpPr>
        <p:spPr>
          <a:xfrm>
            <a:off x="7171735" y="1303738"/>
            <a:ext cx="4560607" cy="2585323"/>
          </a:xfrm>
          <a:prstGeom prst="rect">
            <a:avLst/>
          </a:prstGeom>
          <a:noFill/>
          <a:ln>
            <a:solidFill>
              <a:srgbClr val="0049DA"/>
            </a:solidFill>
          </a:ln>
        </p:spPr>
        <p:txBody>
          <a:bodyPr wrap="none" rtlCol="0">
            <a:spAutoFit/>
          </a:bodyPr>
          <a:lstStyle/>
          <a:p>
            <a:r>
              <a:rPr lang="en-GB" dirty="0"/>
              <a:t>Check if </a:t>
            </a:r>
            <a:r>
              <a:rPr lang="en-GB" dirty="0">
                <a:latin typeface="Courier New" panose="02070309020205020404" pitchFamily="49" charset="0"/>
                <a:cs typeface="Courier New" panose="02070309020205020404" pitchFamily="49" charset="0"/>
              </a:rPr>
              <a:t>items[1] </a:t>
            </a:r>
            <a:r>
              <a:rPr lang="en-GB" dirty="0"/>
              <a:t>is the same as </a:t>
            </a:r>
            <a:r>
              <a:rPr lang="en-GB" dirty="0">
                <a:latin typeface="Courier New" panose="02070309020205020404" pitchFamily="49" charset="0"/>
                <a:cs typeface="Courier New" panose="02070309020205020404" pitchFamily="49" charset="0"/>
              </a:rPr>
              <a:t>target</a:t>
            </a:r>
          </a:p>
          <a:p>
            <a:endParaRPr lang="en-GB" dirty="0">
              <a:latin typeface="Courier New" panose="02070309020205020404" pitchFamily="49" charset="0"/>
              <a:cs typeface="Courier New" panose="02070309020205020404" pitchFamily="49" charset="0"/>
            </a:endParaRPr>
          </a:p>
          <a:p>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 1</a:t>
            </a:r>
          </a:p>
          <a:p>
            <a:r>
              <a:rPr lang="en-GB" dirty="0">
                <a:latin typeface="Courier New" panose="02070309020205020404" pitchFamily="49" charset="0"/>
                <a:cs typeface="Courier New" panose="02070309020205020404" pitchFamily="49" charset="0"/>
              </a:rPr>
              <a:t>target ← 32</a:t>
            </a:r>
          </a:p>
          <a:p>
            <a:r>
              <a:rPr lang="en-GB" dirty="0">
                <a:latin typeface="Courier New" panose="02070309020205020404" pitchFamily="49" charset="0"/>
                <a:cs typeface="Courier New" panose="02070309020205020404" pitchFamily="49" charset="0"/>
              </a:rPr>
              <a:t>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 2</a:t>
            </a:r>
          </a:p>
          <a:p>
            <a:r>
              <a:rPr lang="en-GB" dirty="0">
                <a:solidFill>
                  <a:srgbClr val="FF0000"/>
                </a:solidFill>
                <a:latin typeface="Courier New" panose="02070309020205020404" pitchFamily="49" charset="0"/>
                <a:cs typeface="Courier New" panose="02070309020205020404" pitchFamily="49" charset="0"/>
              </a:rPr>
              <a:t>item[1]← 2</a:t>
            </a:r>
          </a:p>
          <a:p>
            <a:endParaRPr lang="en-GB" dirty="0">
              <a:solidFill>
                <a:srgbClr val="FF0000"/>
              </a:solidFill>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items[1]</a:t>
            </a:r>
            <a:r>
              <a:rPr lang="en-GB" dirty="0"/>
              <a:t>and </a:t>
            </a:r>
            <a:r>
              <a:rPr lang="en-GB" dirty="0">
                <a:latin typeface="Courier New" panose="02070309020205020404" pitchFamily="49" charset="0"/>
                <a:cs typeface="Courier New" panose="02070309020205020404" pitchFamily="49" charset="0"/>
              </a:rPr>
              <a:t>target </a:t>
            </a:r>
            <a:r>
              <a:rPr lang="en-GB" dirty="0">
                <a:cs typeface="Courier New" panose="02070309020205020404" pitchFamily="49" charset="0"/>
              </a:rPr>
              <a:t>are not equal so we </a:t>
            </a:r>
          </a:p>
          <a:p>
            <a:r>
              <a:rPr lang="en-GB" dirty="0">
                <a:cs typeface="Courier New" panose="02070309020205020404" pitchFamily="49" charset="0"/>
              </a:rPr>
              <a:t>go on to the next element in the list</a:t>
            </a:r>
          </a:p>
        </p:txBody>
      </p:sp>
      <p:graphicFrame>
        <p:nvGraphicFramePr>
          <p:cNvPr id="11" name="Table 10">
            <a:extLst>
              <a:ext uri="{FF2B5EF4-FFF2-40B4-BE49-F238E27FC236}">
                <a16:creationId xmlns:a16="http://schemas.microsoft.com/office/drawing/2014/main" id="{F7C8A8DE-FE35-42D3-9830-0AB07085DFEC}"/>
              </a:ext>
            </a:extLst>
          </p:cNvPr>
          <p:cNvGraphicFramePr>
            <a:graphicFrameLocks noGrp="1"/>
          </p:cNvGraphicFramePr>
          <p:nvPr>
            <p:extLst>
              <p:ext uri="{D42A27DB-BD31-4B8C-83A1-F6EECF244321}">
                <p14:modId xmlns:p14="http://schemas.microsoft.com/office/powerpoint/2010/main" val="4188516433"/>
              </p:ext>
            </p:extLst>
          </p:nvPr>
        </p:nvGraphicFramePr>
        <p:xfrm>
          <a:off x="6902126" y="4225463"/>
          <a:ext cx="5223614" cy="1422294"/>
        </p:xfrm>
        <a:graphic>
          <a:graphicData uri="http://schemas.openxmlformats.org/drawingml/2006/table">
            <a:tbl>
              <a:tblPr firstRow="1" bandRow="1">
                <a:tableStyleId>{E8B1032C-EA38-4F05-BA0D-38AFFFC7BED3}</a:tableStyleId>
              </a:tblPr>
              <a:tblGrid>
                <a:gridCol w="717873">
                  <a:extLst>
                    <a:ext uri="{9D8B030D-6E8A-4147-A177-3AD203B41FA5}">
                      <a16:colId xmlns:a16="http://schemas.microsoft.com/office/drawing/2014/main" val="696153606"/>
                    </a:ext>
                  </a:extLst>
                </a:gridCol>
                <a:gridCol w="437322">
                  <a:extLst>
                    <a:ext uri="{9D8B030D-6E8A-4147-A177-3AD203B41FA5}">
                      <a16:colId xmlns:a16="http://schemas.microsoft.com/office/drawing/2014/main" val="3743015277"/>
                    </a:ext>
                  </a:extLst>
                </a:gridCol>
                <a:gridCol w="357808">
                  <a:extLst>
                    <a:ext uri="{9D8B030D-6E8A-4147-A177-3AD203B41FA5}">
                      <a16:colId xmlns:a16="http://schemas.microsoft.com/office/drawing/2014/main" val="249523453"/>
                    </a:ext>
                  </a:extLst>
                </a:gridCol>
                <a:gridCol w="386493">
                  <a:extLst>
                    <a:ext uri="{9D8B030D-6E8A-4147-A177-3AD203B41FA5}">
                      <a16:colId xmlns:a16="http://schemas.microsoft.com/office/drawing/2014/main" val="597898831"/>
                    </a:ext>
                  </a:extLst>
                </a:gridCol>
                <a:gridCol w="474874">
                  <a:extLst>
                    <a:ext uri="{9D8B030D-6E8A-4147-A177-3AD203B41FA5}">
                      <a16:colId xmlns:a16="http://schemas.microsoft.com/office/drawing/2014/main" val="3872433633"/>
                    </a:ext>
                  </a:extLst>
                </a:gridCol>
                <a:gridCol w="474874">
                  <a:extLst>
                    <a:ext uri="{9D8B030D-6E8A-4147-A177-3AD203B41FA5}">
                      <a16:colId xmlns:a16="http://schemas.microsoft.com/office/drawing/2014/main" val="3639839033"/>
                    </a:ext>
                  </a:extLst>
                </a:gridCol>
                <a:gridCol w="474874">
                  <a:extLst>
                    <a:ext uri="{9D8B030D-6E8A-4147-A177-3AD203B41FA5}">
                      <a16:colId xmlns:a16="http://schemas.microsoft.com/office/drawing/2014/main" val="3334131301"/>
                    </a:ext>
                  </a:extLst>
                </a:gridCol>
                <a:gridCol w="474874">
                  <a:extLst>
                    <a:ext uri="{9D8B030D-6E8A-4147-A177-3AD203B41FA5}">
                      <a16:colId xmlns:a16="http://schemas.microsoft.com/office/drawing/2014/main" val="3244967977"/>
                    </a:ext>
                  </a:extLst>
                </a:gridCol>
                <a:gridCol w="457211">
                  <a:extLst>
                    <a:ext uri="{9D8B030D-6E8A-4147-A177-3AD203B41FA5}">
                      <a16:colId xmlns:a16="http://schemas.microsoft.com/office/drawing/2014/main" val="1988668641"/>
                    </a:ext>
                  </a:extLst>
                </a:gridCol>
                <a:gridCol w="596348">
                  <a:extLst>
                    <a:ext uri="{9D8B030D-6E8A-4147-A177-3AD203B41FA5}">
                      <a16:colId xmlns:a16="http://schemas.microsoft.com/office/drawing/2014/main" val="3142739125"/>
                    </a:ext>
                  </a:extLst>
                </a:gridCol>
                <a:gridCol w="371063">
                  <a:extLst>
                    <a:ext uri="{9D8B030D-6E8A-4147-A177-3AD203B41FA5}">
                      <a16:colId xmlns:a16="http://schemas.microsoft.com/office/drawing/2014/main" val="3773683585"/>
                    </a:ext>
                  </a:extLst>
                </a:gridCol>
              </a:tblGrid>
              <a:tr h="474098">
                <a:tc>
                  <a:txBody>
                    <a:bodyPr/>
                    <a:lstStyle/>
                    <a:p>
                      <a:r>
                        <a:rPr lang="en-GB" dirty="0"/>
                        <a:t>Index </a:t>
                      </a:r>
                    </a:p>
                  </a:txBody>
                  <a:tcPr/>
                </a:tc>
                <a:tc>
                  <a:txBody>
                    <a:bodyPr/>
                    <a:lstStyle/>
                    <a:p>
                      <a:r>
                        <a:rPr lang="en-GB" dirty="0"/>
                        <a:t>0</a:t>
                      </a:r>
                    </a:p>
                  </a:txBody>
                  <a:tcPr/>
                </a:tc>
                <a:tc>
                  <a:txBody>
                    <a:bodyPr/>
                    <a:lstStyle/>
                    <a:p>
                      <a:r>
                        <a:rPr lang="en-GB" dirty="0"/>
                        <a:t>1</a:t>
                      </a:r>
                    </a:p>
                  </a:txBody>
                  <a:tcPr/>
                </a:tc>
                <a:tc>
                  <a:txBody>
                    <a:bodyPr/>
                    <a:lstStyle/>
                    <a:p>
                      <a:r>
                        <a:rPr lang="en-GB" dirty="0"/>
                        <a:t>2</a:t>
                      </a:r>
                    </a:p>
                  </a:txBody>
                  <a:tcPr/>
                </a:tc>
                <a:tc>
                  <a:txBody>
                    <a:bodyPr/>
                    <a:lstStyle/>
                    <a:p>
                      <a:r>
                        <a:rPr lang="en-GB" dirty="0"/>
                        <a:t>3</a:t>
                      </a:r>
                    </a:p>
                  </a:txBody>
                  <a:tcPr/>
                </a:tc>
                <a:tc>
                  <a:txBody>
                    <a:bodyPr/>
                    <a:lstStyle/>
                    <a:p>
                      <a:r>
                        <a:rPr lang="en-GB" dirty="0"/>
                        <a:t>4</a:t>
                      </a:r>
                    </a:p>
                  </a:txBody>
                  <a:tcPr/>
                </a:tc>
                <a:tc>
                  <a:txBody>
                    <a:bodyPr/>
                    <a:lstStyle/>
                    <a:p>
                      <a:r>
                        <a:rPr lang="en-GB" dirty="0"/>
                        <a:t>5</a:t>
                      </a:r>
                    </a:p>
                  </a:txBody>
                  <a:tcPr/>
                </a:tc>
                <a:tc>
                  <a:txBody>
                    <a:bodyPr/>
                    <a:lstStyle/>
                    <a:p>
                      <a:r>
                        <a:rPr lang="en-GB" dirty="0"/>
                        <a:t>6</a:t>
                      </a:r>
                    </a:p>
                  </a:txBody>
                  <a:tcPr/>
                </a:tc>
                <a:tc>
                  <a:txBody>
                    <a:bodyPr/>
                    <a:lstStyle/>
                    <a:p>
                      <a:r>
                        <a:rPr lang="en-GB" dirty="0"/>
                        <a:t>7</a:t>
                      </a:r>
                    </a:p>
                  </a:txBody>
                  <a:tcPr/>
                </a:tc>
                <a:tc>
                  <a:txBody>
                    <a:bodyPr/>
                    <a:lstStyle/>
                    <a:p>
                      <a:r>
                        <a:rPr lang="en-GB" dirty="0"/>
                        <a:t>8</a:t>
                      </a:r>
                    </a:p>
                  </a:txBody>
                  <a:tcPr/>
                </a:tc>
                <a:tc>
                  <a:txBody>
                    <a:bodyPr/>
                    <a:lstStyle/>
                    <a:p>
                      <a:r>
                        <a:rPr lang="en-GB" dirty="0"/>
                        <a:t>9</a:t>
                      </a:r>
                    </a:p>
                  </a:txBody>
                  <a:tcPr/>
                </a:tc>
                <a:extLst>
                  <a:ext uri="{0D108BD9-81ED-4DB2-BD59-A6C34878D82A}">
                    <a16:rowId xmlns:a16="http://schemas.microsoft.com/office/drawing/2014/main" val="1540087058"/>
                  </a:ext>
                </a:extLst>
              </a:tr>
              <a:tr h="474098">
                <a:tc>
                  <a:txBody>
                    <a:bodyPr/>
                    <a:lstStyle/>
                    <a:p>
                      <a:r>
                        <a:rPr lang="en-GB" dirty="0"/>
                        <a:t>Value</a:t>
                      </a:r>
                    </a:p>
                  </a:txBody>
                  <a:tcPr/>
                </a:tc>
                <a:tc>
                  <a:txBody>
                    <a:bodyPr/>
                    <a:lstStyle/>
                    <a:p>
                      <a:r>
                        <a:rPr lang="en-GB" dirty="0">
                          <a:solidFill>
                            <a:srgbClr val="FF0000"/>
                          </a:solidFill>
                        </a:rPr>
                        <a:t>17</a:t>
                      </a:r>
                    </a:p>
                  </a:txBody>
                  <a:tcPr/>
                </a:tc>
                <a:tc>
                  <a:txBody>
                    <a:bodyPr/>
                    <a:lstStyle/>
                    <a:p>
                      <a:r>
                        <a:rPr lang="en-GB" dirty="0">
                          <a:solidFill>
                            <a:srgbClr val="FF0000"/>
                          </a:solidFill>
                        </a:rPr>
                        <a:t>2</a:t>
                      </a:r>
                    </a:p>
                  </a:txBody>
                  <a:tcPr/>
                </a:tc>
                <a:tc>
                  <a:txBody>
                    <a:bodyPr/>
                    <a:lstStyle/>
                    <a:p>
                      <a:r>
                        <a:rPr lang="en-GB" dirty="0"/>
                        <a:t>5</a:t>
                      </a:r>
                    </a:p>
                  </a:txBody>
                  <a:tcPr/>
                </a:tc>
                <a:tc>
                  <a:txBody>
                    <a:bodyPr/>
                    <a:lstStyle/>
                    <a:p>
                      <a:r>
                        <a:rPr lang="en-GB" dirty="0"/>
                        <a:t>21</a:t>
                      </a:r>
                    </a:p>
                  </a:txBody>
                  <a:tcPr/>
                </a:tc>
                <a:tc>
                  <a:txBody>
                    <a:bodyPr/>
                    <a:lstStyle/>
                    <a:p>
                      <a:r>
                        <a:rPr lang="en-GB" dirty="0"/>
                        <a:t>32</a:t>
                      </a:r>
                    </a:p>
                  </a:txBody>
                  <a:tcPr/>
                </a:tc>
                <a:tc>
                  <a:txBody>
                    <a:bodyPr/>
                    <a:lstStyle/>
                    <a:p>
                      <a:r>
                        <a:rPr lang="en-GB" dirty="0"/>
                        <a:t>18</a:t>
                      </a:r>
                    </a:p>
                  </a:txBody>
                  <a:tcPr/>
                </a:tc>
                <a:tc>
                  <a:txBody>
                    <a:bodyPr/>
                    <a:lstStyle/>
                    <a:p>
                      <a:r>
                        <a:rPr lang="en-GB" dirty="0"/>
                        <a:t>13</a:t>
                      </a:r>
                    </a:p>
                  </a:txBody>
                  <a:tcPr/>
                </a:tc>
                <a:tc>
                  <a:txBody>
                    <a:bodyPr/>
                    <a:lstStyle/>
                    <a:p>
                      <a:r>
                        <a:rPr lang="en-GB" dirty="0"/>
                        <a:t>7</a:t>
                      </a:r>
                    </a:p>
                  </a:txBody>
                  <a:tcPr/>
                </a:tc>
                <a:tc>
                  <a:txBody>
                    <a:bodyPr/>
                    <a:lstStyle/>
                    <a:p>
                      <a:r>
                        <a:rPr lang="en-GB" dirty="0"/>
                        <a:t>11</a:t>
                      </a:r>
                    </a:p>
                  </a:txBody>
                  <a:tcPr/>
                </a:tc>
                <a:tc>
                  <a:txBody>
                    <a:bodyPr/>
                    <a:lstStyle/>
                    <a:p>
                      <a:r>
                        <a:rPr lang="en-GB" dirty="0"/>
                        <a:t>8</a:t>
                      </a:r>
                    </a:p>
                  </a:txBody>
                  <a:tcPr/>
                </a:tc>
                <a:extLst>
                  <a:ext uri="{0D108BD9-81ED-4DB2-BD59-A6C34878D82A}">
                    <a16:rowId xmlns:a16="http://schemas.microsoft.com/office/drawing/2014/main" val="3999523426"/>
                  </a:ext>
                </a:extLst>
              </a:tr>
              <a:tr h="474098">
                <a:tc>
                  <a:txBody>
                    <a:bodyPr/>
                    <a:lstStyle/>
                    <a:p>
                      <a:endParaRPr lang="en-GB" dirty="0"/>
                    </a:p>
                  </a:txBody>
                  <a:tcPr/>
                </a:tc>
                <a:tc>
                  <a:txBody>
                    <a:bodyPr/>
                    <a:lstStyle/>
                    <a:p>
                      <a:r>
                        <a:rPr lang="en-GB" dirty="0">
                          <a:solidFill>
                            <a:srgbClr val="FF0000"/>
                          </a:solidFill>
                        </a:rPr>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rgbClr val="FF0000"/>
                          </a:solidFill>
                        </a:rPr>
                        <a:t>≠</a:t>
                      </a:r>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3097372988"/>
                  </a:ext>
                </a:extLst>
              </a:tr>
            </a:tbl>
          </a:graphicData>
        </a:graphic>
      </p:graphicFrame>
    </p:spTree>
    <p:extLst>
      <p:ext uri="{BB962C8B-B14F-4D97-AF65-F5344CB8AC3E}">
        <p14:creationId xmlns:p14="http://schemas.microsoft.com/office/powerpoint/2010/main" val="5950162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6EEB34B5-171D-4A15-9B19-861DD0CB4744}"/>
              </a:ext>
            </a:extLst>
          </p:cNvPr>
          <p:cNvSpPr/>
          <p:nvPr/>
        </p:nvSpPr>
        <p:spPr>
          <a:xfrm>
            <a:off x="238684" y="2451076"/>
            <a:ext cx="6923707" cy="318053"/>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1A8C8302-4E6E-4A70-A4EB-1C734D01EA35}"/>
              </a:ext>
            </a:extLst>
          </p:cNvPr>
          <p:cNvSpPr>
            <a:spLocks noGrp="1"/>
          </p:cNvSpPr>
          <p:nvPr>
            <p:ph type="title"/>
          </p:nvPr>
        </p:nvSpPr>
        <p:spPr/>
        <p:txBody>
          <a:bodyPr>
            <a:normAutofit fontScale="90000"/>
          </a:bodyPr>
          <a:lstStyle/>
          <a:p>
            <a:r>
              <a:rPr lang="en-GB" dirty="0"/>
              <a:t>Linear search : Step-by-Step</a:t>
            </a:r>
          </a:p>
        </p:txBody>
      </p:sp>
      <p:graphicFrame>
        <p:nvGraphicFramePr>
          <p:cNvPr id="5" name="Table 5">
            <a:extLst>
              <a:ext uri="{FF2B5EF4-FFF2-40B4-BE49-F238E27FC236}">
                <a16:creationId xmlns:a16="http://schemas.microsoft.com/office/drawing/2014/main" id="{B6EBB8C1-6EB1-4906-86C8-7C9A89265D4D}"/>
              </a:ext>
            </a:extLst>
          </p:cNvPr>
          <p:cNvGraphicFramePr>
            <a:graphicFrameLocks noGrp="1"/>
          </p:cNvGraphicFramePr>
          <p:nvPr/>
        </p:nvGraphicFramePr>
        <p:xfrm>
          <a:off x="397855" y="1343769"/>
          <a:ext cx="6393331" cy="4480560"/>
        </p:xfrm>
        <a:graphic>
          <a:graphicData uri="http://schemas.openxmlformats.org/drawingml/2006/table">
            <a:tbl>
              <a:tblPr firstRow="1" bandRow="1">
                <a:tableStyleId>{5940675A-B579-460E-94D1-54222C63F5DA}</a:tableStyleId>
              </a:tblPr>
              <a:tblGrid>
                <a:gridCol w="384233">
                  <a:extLst>
                    <a:ext uri="{9D8B030D-6E8A-4147-A177-3AD203B41FA5}">
                      <a16:colId xmlns:a16="http://schemas.microsoft.com/office/drawing/2014/main" val="2356396062"/>
                    </a:ext>
                  </a:extLst>
                </a:gridCol>
                <a:gridCol w="6009098">
                  <a:extLst>
                    <a:ext uri="{9D8B030D-6E8A-4147-A177-3AD203B41FA5}">
                      <a16:colId xmlns:a16="http://schemas.microsoft.com/office/drawing/2014/main" val="3280813703"/>
                    </a:ext>
                  </a:extLst>
                </a:gridCol>
              </a:tblGrid>
              <a:tr h="370840">
                <a:tc>
                  <a:txBody>
                    <a:bodyPr/>
                    <a:lstStyle/>
                    <a:p>
                      <a:r>
                        <a:rPr lang="en-GB" dirty="0"/>
                        <a:t>1</a:t>
                      </a:r>
                    </a:p>
                    <a:p>
                      <a:endParaRPr lang="en-GB" dirty="0"/>
                    </a:p>
                    <a:p>
                      <a:r>
                        <a:rPr lang="en-GB" dirty="0"/>
                        <a:t>2</a:t>
                      </a:r>
                    </a:p>
                    <a:p>
                      <a:endParaRPr lang="en-GB" dirty="0"/>
                    </a:p>
                    <a:p>
                      <a:r>
                        <a:rPr lang="en-GB" dirty="0"/>
                        <a:t>3</a:t>
                      </a:r>
                    </a:p>
                    <a:p>
                      <a:endParaRPr lang="en-GB" dirty="0"/>
                    </a:p>
                    <a:p>
                      <a:r>
                        <a:rPr lang="en-GB" dirty="0"/>
                        <a:t>4</a:t>
                      </a:r>
                    </a:p>
                    <a:p>
                      <a:r>
                        <a:rPr lang="en-GB" dirty="0"/>
                        <a:t>5</a:t>
                      </a:r>
                    </a:p>
                    <a:p>
                      <a:endParaRPr lang="en-GB" dirty="0"/>
                    </a:p>
                    <a:p>
                      <a:r>
                        <a:rPr lang="en-GB" dirty="0"/>
                        <a:t>6</a:t>
                      </a:r>
                    </a:p>
                    <a:p>
                      <a:endParaRPr lang="en-GB" dirty="0"/>
                    </a:p>
                    <a:p>
                      <a:r>
                        <a:rPr lang="en-GB" dirty="0"/>
                        <a:t>7</a:t>
                      </a:r>
                    </a:p>
                    <a:p>
                      <a:r>
                        <a:rPr lang="en-GB" dirty="0"/>
                        <a:t>8</a:t>
                      </a:r>
                    </a:p>
                    <a:p>
                      <a:endParaRPr lang="en-GB" dirty="0"/>
                    </a:p>
                    <a:p>
                      <a:r>
                        <a:rPr lang="en-GB" dirty="0"/>
                        <a:t>9</a:t>
                      </a:r>
                    </a:p>
                    <a:p>
                      <a:endParaRPr lang="en-GB" dirty="0"/>
                    </a:p>
                  </a:txBody>
                  <a:tcPr/>
                </a:tc>
                <a:tc>
                  <a:txBody>
                    <a:bodyPr/>
                    <a:lstStyle/>
                    <a:p>
                      <a:r>
                        <a:rPr lang="en-GB" dirty="0">
                          <a:latin typeface="Courier New" panose="02070309020205020404" pitchFamily="49" charset="0"/>
                          <a:cs typeface="Courier New" panose="02070309020205020404" pitchFamily="49" charset="0"/>
                        </a:rPr>
                        <a:t>def </a:t>
                      </a:r>
                      <a:r>
                        <a:rPr lang="en-GB" dirty="0" err="1">
                          <a:latin typeface="Courier New" panose="02070309020205020404" pitchFamily="49" charset="0"/>
                          <a:cs typeface="Courier New" panose="02070309020205020404" pitchFamily="49" charset="0"/>
                        </a:rPr>
                        <a:t>linear_search</a:t>
                      </a:r>
                      <a:r>
                        <a:rPr lang="en-GB" dirty="0">
                          <a:latin typeface="Courier New" panose="02070309020205020404" pitchFamily="49" charset="0"/>
                          <a:cs typeface="Courier New" panose="02070309020205020404" pitchFamily="49" charset="0"/>
                        </a:rPr>
                        <a:t>(</a:t>
                      </a:r>
                      <a:r>
                        <a:rPr lang="en-GB" dirty="0" err="1">
                          <a:latin typeface="Courier New" panose="02070309020205020404" pitchFamily="49" charset="0"/>
                          <a:cs typeface="Courier New" panose="02070309020205020404" pitchFamily="49" charset="0"/>
                        </a:rPr>
                        <a:t>target,items</a:t>
                      </a:r>
                      <a:r>
                        <a:rPr lang="en-GB" dirty="0">
                          <a:latin typeface="Courier New" panose="02070309020205020404" pitchFamily="49" charset="0"/>
                          <a:cs typeface="Courier New" panose="02070309020205020404" pitchFamily="49" charset="0"/>
                        </a:rPr>
                        <a:t>):</a:t>
                      </a:r>
                    </a:p>
                    <a:p>
                      <a:r>
                        <a:rPr lang="en-GB" dirty="0">
                          <a:latin typeface="Courier New" panose="02070309020205020404" pitchFamily="49" charset="0"/>
                          <a:cs typeface="Courier New" panose="02070309020205020404" pitchFamily="49" charset="0"/>
                        </a:rPr>
                        <a:t>    </a:t>
                      </a:r>
                    </a:p>
                    <a:p>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length_of_list</a:t>
                      </a:r>
                      <a:r>
                        <a:rPr lang="en-GB" dirty="0">
                          <a:latin typeface="Courier New" panose="02070309020205020404" pitchFamily="49" charset="0"/>
                          <a:cs typeface="Courier New" panose="02070309020205020404" pitchFamily="49" charset="0"/>
                        </a:rPr>
                        <a:t> = </a:t>
                      </a:r>
                      <a:r>
                        <a:rPr lang="en-GB" dirty="0" err="1">
                          <a:latin typeface="Courier New" panose="02070309020205020404" pitchFamily="49" charset="0"/>
                          <a:cs typeface="Courier New" panose="02070309020205020404" pitchFamily="49" charset="0"/>
                        </a:rPr>
                        <a:t>len</a:t>
                      </a:r>
                      <a:r>
                        <a:rPr lang="en-GB" dirty="0">
                          <a:latin typeface="Courier New" panose="02070309020205020404" pitchFamily="49" charset="0"/>
                          <a:cs typeface="Courier New" panose="02070309020205020404" pitchFamily="49" charset="0"/>
                        </a:rPr>
                        <a:t>(items)</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for </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in range(</a:t>
                      </a:r>
                      <a:r>
                        <a:rPr lang="en-GB" dirty="0" err="1">
                          <a:latin typeface="Courier New" panose="02070309020205020404" pitchFamily="49" charset="0"/>
                          <a:cs typeface="Courier New" panose="02070309020205020404" pitchFamily="49" charset="0"/>
                        </a:rPr>
                        <a:t>length_of_list</a:t>
                      </a:r>
                      <a:r>
                        <a:rPr lang="en-GB" dirty="0">
                          <a:latin typeface="Courier New" panose="02070309020205020404" pitchFamily="49" charset="0"/>
                          <a:cs typeface="Courier New" panose="02070309020205020404" pitchFamily="49" charset="0"/>
                        </a:rPr>
                        <a:t>):</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if 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 target:</a:t>
                      </a:r>
                    </a:p>
                    <a:p>
                      <a:r>
                        <a:rPr lang="en-GB" dirty="0">
                          <a:latin typeface="Courier New" panose="02070309020205020404" pitchFamily="49" charset="0"/>
                          <a:cs typeface="Courier New" panose="02070309020205020404" pitchFamily="49" charset="0"/>
                        </a:rPr>
                        <a:t>            return </a:t>
                      </a:r>
                      <a:r>
                        <a:rPr lang="en-GB" dirty="0" err="1">
                          <a:latin typeface="Courier New" panose="02070309020205020404" pitchFamily="49" charset="0"/>
                          <a:cs typeface="Courier New" panose="02070309020205020404" pitchFamily="49" charset="0"/>
                        </a:rPr>
                        <a:t>i</a:t>
                      </a:r>
                      <a:endParaRPr lang="en-GB" dirty="0">
                        <a:latin typeface="Courier New" panose="02070309020205020404" pitchFamily="49" charset="0"/>
                        <a:cs typeface="Courier New" panose="02070309020205020404" pitchFamily="49" charset="0"/>
                      </a:endParaRP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return -1</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items=[17, 2, 5, 21, 32, 18, 13, 7, 11, 8]</a:t>
                      </a:r>
                    </a:p>
                    <a:p>
                      <a:r>
                        <a:rPr lang="en-GB" dirty="0">
                          <a:latin typeface="Courier New" panose="02070309020205020404" pitchFamily="49" charset="0"/>
                          <a:cs typeface="Courier New" panose="02070309020205020404" pitchFamily="49" charset="0"/>
                        </a:rPr>
                        <a:t>target=32</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print(</a:t>
                      </a:r>
                      <a:r>
                        <a:rPr lang="en-GB" dirty="0" err="1">
                          <a:latin typeface="Courier New" panose="02070309020205020404" pitchFamily="49" charset="0"/>
                          <a:cs typeface="Courier New" panose="02070309020205020404" pitchFamily="49" charset="0"/>
                        </a:rPr>
                        <a:t>linear_search</a:t>
                      </a:r>
                      <a:r>
                        <a:rPr lang="en-GB" dirty="0">
                          <a:latin typeface="Courier New" panose="02070309020205020404" pitchFamily="49" charset="0"/>
                          <a:cs typeface="Courier New" panose="02070309020205020404" pitchFamily="49" charset="0"/>
                        </a:rPr>
                        <a:t>(</a:t>
                      </a:r>
                      <a:r>
                        <a:rPr lang="en-GB" dirty="0" err="1">
                          <a:latin typeface="Courier New" panose="02070309020205020404" pitchFamily="49" charset="0"/>
                          <a:cs typeface="Courier New" panose="02070309020205020404" pitchFamily="49" charset="0"/>
                        </a:rPr>
                        <a:t>target,items</a:t>
                      </a:r>
                      <a:r>
                        <a:rPr lang="en-GB" dirty="0">
                          <a:latin typeface="Courier New" panose="02070309020205020404" pitchFamily="49" charset="0"/>
                          <a:cs typeface="Courier New" panose="02070309020205020404" pitchFamily="49" charset="0"/>
                        </a:rPr>
                        <a:t>))</a:t>
                      </a:r>
                      <a:endParaRPr lang="en-GB" dirty="0"/>
                    </a:p>
                  </a:txBody>
                  <a:tcPr/>
                </a:tc>
                <a:extLst>
                  <a:ext uri="{0D108BD9-81ED-4DB2-BD59-A6C34878D82A}">
                    <a16:rowId xmlns:a16="http://schemas.microsoft.com/office/drawing/2014/main" val="3185195576"/>
                  </a:ext>
                </a:extLst>
              </a:tr>
            </a:tbl>
          </a:graphicData>
        </a:graphic>
      </p:graphicFrame>
      <p:sp>
        <p:nvSpPr>
          <p:cNvPr id="3" name="Rectangle 2">
            <a:extLst>
              <a:ext uri="{FF2B5EF4-FFF2-40B4-BE49-F238E27FC236}">
                <a16:creationId xmlns:a16="http://schemas.microsoft.com/office/drawing/2014/main" id="{6E18C089-D5D8-4FDD-A298-46E6E9330298}"/>
              </a:ext>
            </a:extLst>
          </p:cNvPr>
          <p:cNvSpPr/>
          <p:nvPr/>
        </p:nvSpPr>
        <p:spPr>
          <a:xfrm>
            <a:off x="7321562" y="1896214"/>
            <a:ext cx="873957" cy="369332"/>
          </a:xfrm>
          <a:prstGeom prst="rect">
            <a:avLst/>
          </a:prstGeom>
        </p:spPr>
        <p:txBody>
          <a:bodyPr wrap="none">
            <a:spAutoFit/>
          </a:bodyPr>
          <a:lstStyle/>
          <a:p>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 2</a:t>
            </a:r>
          </a:p>
        </p:txBody>
      </p:sp>
      <p:sp>
        <p:nvSpPr>
          <p:cNvPr id="8" name="TextBox 7">
            <a:extLst>
              <a:ext uri="{FF2B5EF4-FFF2-40B4-BE49-F238E27FC236}">
                <a16:creationId xmlns:a16="http://schemas.microsoft.com/office/drawing/2014/main" id="{51EF5558-025F-457E-9459-7F9330C884AD}"/>
              </a:ext>
            </a:extLst>
          </p:cNvPr>
          <p:cNvSpPr txBox="1"/>
          <p:nvPr/>
        </p:nvSpPr>
        <p:spPr>
          <a:xfrm>
            <a:off x="7321562" y="1223360"/>
            <a:ext cx="3504677" cy="369332"/>
          </a:xfrm>
          <a:prstGeom prst="rect">
            <a:avLst/>
          </a:prstGeom>
          <a:noFill/>
          <a:ln>
            <a:solidFill>
              <a:srgbClr val="0049DA"/>
            </a:solidFill>
          </a:ln>
        </p:spPr>
        <p:txBody>
          <a:bodyPr wrap="none" rtlCol="0">
            <a:spAutoFit/>
          </a:bodyPr>
          <a:lstStyle/>
          <a:p>
            <a:r>
              <a:rPr lang="en-GB" dirty="0"/>
              <a:t>Iterate through each item in the list</a:t>
            </a:r>
          </a:p>
        </p:txBody>
      </p:sp>
    </p:spTree>
    <p:extLst>
      <p:ext uri="{BB962C8B-B14F-4D97-AF65-F5344CB8AC3E}">
        <p14:creationId xmlns:p14="http://schemas.microsoft.com/office/powerpoint/2010/main" val="11383130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6EEB34B5-171D-4A15-9B19-861DD0CB4744}"/>
              </a:ext>
            </a:extLst>
          </p:cNvPr>
          <p:cNvSpPr/>
          <p:nvPr/>
        </p:nvSpPr>
        <p:spPr>
          <a:xfrm>
            <a:off x="132666" y="2981163"/>
            <a:ext cx="6923707" cy="318053"/>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1A8C8302-4E6E-4A70-A4EB-1C734D01EA35}"/>
              </a:ext>
            </a:extLst>
          </p:cNvPr>
          <p:cNvSpPr>
            <a:spLocks noGrp="1"/>
          </p:cNvSpPr>
          <p:nvPr>
            <p:ph type="title"/>
          </p:nvPr>
        </p:nvSpPr>
        <p:spPr/>
        <p:txBody>
          <a:bodyPr>
            <a:normAutofit fontScale="90000"/>
          </a:bodyPr>
          <a:lstStyle/>
          <a:p>
            <a:r>
              <a:rPr lang="en-GB" dirty="0"/>
              <a:t>Linear search : Step-by-Step</a:t>
            </a:r>
          </a:p>
        </p:txBody>
      </p:sp>
      <p:graphicFrame>
        <p:nvGraphicFramePr>
          <p:cNvPr id="5" name="Table 5">
            <a:extLst>
              <a:ext uri="{FF2B5EF4-FFF2-40B4-BE49-F238E27FC236}">
                <a16:creationId xmlns:a16="http://schemas.microsoft.com/office/drawing/2014/main" id="{B6EBB8C1-6EB1-4906-86C8-7C9A89265D4D}"/>
              </a:ext>
            </a:extLst>
          </p:cNvPr>
          <p:cNvGraphicFramePr>
            <a:graphicFrameLocks noGrp="1"/>
          </p:cNvGraphicFramePr>
          <p:nvPr/>
        </p:nvGraphicFramePr>
        <p:xfrm>
          <a:off x="397855" y="1343769"/>
          <a:ext cx="6393331" cy="4480560"/>
        </p:xfrm>
        <a:graphic>
          <a:graphicData uri="http://schemas.openxmlformats.org/drawingml/2006/table">
            <a:tbl>
              <a:tblPr firstRow="1" bandRow="1">
                <a:tableStyleId>{5940675A-B579-460E-94D1-54222C63F5DA}</a:tableStyleId>
              </a:tblPr>
              <a:tblGrid>
                <a:gridCol w="384233">
                  <a:extLst>
                    <a:ext uri="{9D8B030D-6E8A-4147-A177-3AD203B41FA5}">
                      <a16:colId xmlns:a16="http://schemas.microsoft.com/office/drawing/2014/main" val="2356396062"/>
                    </a:ext>
                  </a:extLst>
                </a:gridCol>
                <a:gridCol w="6009098">
                  <a:extLst>
                    <a:ext uri="{9D8B030D-6E8A-4147-A177-3AD203B41FA5}">
                      <a16:colId xmlns:a16="http://schemas.microsoft.com/office/drawing/2014/main" val="3280813703"/>
                    </a:ext>
                  </a:extLst>
                </a:gridCol>
              </a:tblGrid>
              <a:tr h="370840">
                <a:tc>
                  <a:txBody>
                    <a:bodyPr/>
                    <a:lstStyle/>
                    <a:p>
                      <a:r>
                        <a:rPr lang="en-GB" dirty="0"/>
                        <a:t>1</a:t>
                      </a:r>
                    </a:p>
                    <a:p>
                      <a:endParaRPr lang="en-GB" dirty="0"/>
                    </a:p>
                    <a:p>
                      <a:r>
                        <a:rPr lang="en-GB" dirty="0"/>
                        <a:t>2</a:t>
                      </a:r>
                    </a:p>
                    <a:p>
                      <a:endParaRPr lang="en-GB" dirty="0"/>
                    </a:p>
                    <a:p>
                      <a:r>
                        <a:rPr lang="en-GB" dirty="0"/>
                        <a:t>3</a:t>
                      </a:r>
                    </a:p>
                    <a:p>
                      <a:endParaRPr lang="en-GB" dirty="0"/>
                    </a:p>
                    <a:p>
                      <a:r>
                        <a:rPr lang="en-GB" dirty="0"/>
                        <a:t>4</a:t>
                      </a:r>
                    </a:p>
                    <a:p>
                      <a:r>
                        <a:rPr lang="en-GB" dirty="0"/>
                        <a:t>5</a:t>
                      </a:r>
                    </a:p>
                    <a:p>
                      <a:endParaRPr lang="en-GB" dirty="0"/>
                    </a:p>
                    <a:p>
                      <a:r>
                        <a:rPr lang="en-GB" dirty="0"/>
                        <a:t>6</a:t>
                      </a:r>
                    </a:p>
                    <a:p>
                      <a:endParaRPr lang="en-GB" dirty="0"/>
                    </a:p>
                    <a:p>
                      <a:r>
                        <a:rPr lang="en-GB" dirty="0"/>
                        <a:t>7</a:t>
                      </a:r>
                    </a:p>
                    <a:p>
                      <a:r>
                        <a:rPr lang="en-GB" dirty="0"/>
                        <a:t>8</a:t>
                      </a:r>
                    </a:p>
                    <a:p>
                      <a:endParaRPr lang="en-GB" dirty="0"/>
                    </a:p>
                    <a:p>
                      <a:r>
                        <a:rPr lang="en-GB" dirty="0"/>
                        <a:t>9</a:t>
                      </a:r>
                    </a:p>
                    <a:p>
                      <a:endParaRPr lang="en-GB" dirty="0"/>
                    </a:p>
                  </a:txBody>
                  <a:tcPr/>
                </a:tc>
                <a:tc>
                  <a:txBody>
                    <a:bodyPr/>
                    <a:lstStyle/>
                    <a:p>
                      <a:r>
                        <a:rPr lang="en-GB" dirty="0">
                          <a:latin typeface="Courier New" panose="02070309020205020404" pitchFamily="49" charset="0"/>
                          <a:cs typeface="Courier New" panose="02070309020205020404" pitchFamily="49" charset="0"/>
                        </a:rPr>
                        <a:t>def </a:t>
                      </a:r>
                      <a:r>
                        <a:rPr lang="en-GB" dirty="0" err="1">
                          <a:latin typeface="Courier New" panose="02070309020205020404" pitchFamily="49" charset="0"/>
                          <a:cs typeface="Courier New" panose="02070309020205020404" pitchFamily="49" charset="0"/>
                        </a:rPr>
                        <a:t>linear_search</a:t>
                      </a:r>
                      <a:r>
                        <a:rPr lang="en-GB" dirty="0">
                          <a:latin typeface="Courier New" panose="02070309020205020404" pitchFamily="49" charset="0"/>
                          <a:cs typeface="Courier New" panose="02070309020205020404" pitchFamily="49" charset="0"/>
                        </a:rPr>
                        <a:t>(</a:t>
                      </a:r>
                      <a:r>
                        <a:rPr lang="en-GB" dirty="0" err="1">
                          <a:latin typeface="Courier New" panose="02070309020205020404" pitchFamily="49" charset="0"/>
                          <a:cs typeface="Courier New" panose="02070309020205020404" pitchFamily="49" charset="0"/>
                        </a:rPr>
                        <a:t>target,items</a:t>
                      </a:r>
                      <a:r>
                        <a:rPr lang="en-GB" dirty="0">
                          <a:latin typeface="Courier New" panose="02070309020205020404" pitchFamily="49" charset="0"/>
                          <a:cs typeface="Courier New" panose="02070309020205020404" pitchFamily="49" charset="0"/>
                        </a:rPr>
                        <a:t>):</a:t>
                      </a:r>
                    </a:p>
                    <a:p>
                      <a:r>
                        <a:rPr lang="en-GB" dirty="0">
                          <a:latin typeface="Courier New" panose="02070309020205020404" pitchFamily="49" charset="0"/>
                          <a:cs typeface="Courier New" panose="02070309020205020404" pitchFamily="49" charset="0"/>
                        </a:rPr>
                        <a:t>    </a:t>
                      </a:r>
                    </a:p>
                    <a:p>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length_of_list</a:t>
                      </a:r>
                      <a:r>
                        <a:rPr lang="en-GB" dirty="0">
                          <a:latin typeface="Courier New" panose="02070309020205020404" pitchFamily="49" charset="0"/>
                          <a:cs typeface="Courier New" panose="02070309020205020404" pitchFamily="49" charset="0"/>
                        </a:rPr>
                        <a:t> = </a:t>
                      </a:r>
                      <a:r>
                        <a:rPr lang="en-GB" dirty="0" err="1">
                          <a:latin typeface="Courier New" panose="02070309020205020404" pitchFamily="49" charset="0"/>
                          <a:cs typeface="Courier New" panose="02070309020205020404" pitchFamily="49" charset="0"/>
                        </a:rPr>
                        <a:t>len</a:t>
                      </a:r>
                      <a:r>
                        <a:rPr lang="en-GB" dirty="0">
                          <a:latin typeface="Courier New" panose="02070309020205020404" pitchFamily="49" charset="0"/>
                          <a:cs typeface="Courier New" panose="02070309020205020404" pitchFamily="49" charset="0"/>
                        </a:rPr>
                        <a:t>(items)</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for </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in range(</a:t>
                      </a:r>
                      <a:r>
                        <a:rPr lang="en-GB" dirty="0" err="1">
                          <a:latin typeface="Courier New" panose="02070309020205020404" pitchFamily="49" charset="0"/>
                          <a:cs typeface="Courier New" panose="02070309020205020404" pitchFamily="49" charset="0"/>
                        </a:rPr>
                        <a:t>length_of_list</a:t>
                      </a:r>
                      <a:r>
                        <a:rPr lang="en-GB" dirty="0">
                          <a:latin typeface="Courier New" panose="02070309020205020404" pitchFamily="49" charset="0"/>
                          <a:cs typeface="Courier New" panose="02070309020205020404" pitchFamily="49" charset="0"/>
                        </a:rPr>
                        <a:t>):</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if 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 target:</a:t>
                      </a:r>
                    </a:p>
                    <a:p>
                      <a:r>
                        <a:rPr lang="en-GB" dirty="0">
                          <a:latin typeface="Courier New" panose="02070309020205020404" pitchFamily="49" charset="0"/>
                          <a:cs typeface="Courier New" panose="02070309020205020404" pitchFamily="49" charset="0"/>
                        </a:rPr>
                        <a:t>            return </a:t>
                      </a:r>
                      <a:r>
                        <a:rPr lang="en-GB" dirty="0" err="1">
                          <a:latin typeface="Courier New" panose="02070309020205020404" pitchFamily="49" charset="0"/>
                          <a:cs typeface="Courier New" panose="02070309020205020404" pitchFamily="49" charset="0"/>
                        </a:rPr>
                        <a:t>i</a:t>
                      </a:r>
                      <a:endParaRPr lang="en-GB" dirty="0">
                        <a:latin typeface="Courier New" panose="02070309020205020404" pitchFamily="49" charset="0"/>
                        <a:cs typeface="Courier New" panose="02070309020205020404" pitchFamily="49" charset="0"/>
                      </a:endParaRP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return -1</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items=[17, 2, 5, 21, 32, 18, 13, 7, 11, 8]</a:t>
                      </a:r>
                    </a:p>
                    <a:p>
                      <a:r>
                        <a:rPr lang="en-GB" dirty="0">
                          <a:latin typeface="Courier New" panose="02070309020205020404" pitchFamily="49" charset="0"/>
                          <a:cs typeface="Courier New" panose="02070309020205020404" pitchFamily="49" charset="0"/>
                        </a:rPr>
                        <a:t>target=32</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print(</a:t>
                      </a:r>
                      <a:r>
                        <a:rPr lang="en-GB" dirty="0" err="1">
                          <a:latin typeface="Courier New" panose="02070309020205020404" pitchFamily="49" charset="0"/>
                          <a:cs typeface="Courier New" panose="02070309020205020404" pitchFamily="49" charset="0"/>
                        </a:rPr>
                        <a:t>linear_search</a:t>
                      </a:r>
                      <a:r>
                        <a:rPr lang="en-GB" dirty="0">
                          <a:latin typeface="Courier New" panose="02070309020205020404" pitchFamily="49" charset="0"/>
                          <a:cs typeface="Courier New" panose="02070309020205020404" pitchFamily="49" charset="0"/>
                        </a:rPr>
                        <a:t>(</a:t>
                      </a:r>
                      <a:r>
                        <a:rPr lang="en-GB" dirty="0" err="1">
                          <a:latin typeface="Courier New" panose="02070309020205020404" pitchFamily="49" charset="0"/>
                          <a:cs typeface="Courier New" panose="02070309020205020404" pitchFamily="49" charset="0"/>
                        </a:rPr>
                        <a:t>target,items</a:t>
                      </a:r>
                      <a:r>
                        <a:rPr lang="en-GB" dirty="0">
                          <a:latin typeface="Courier New" panose="02070309020205020404" pitchFamily="49" charset="0"/>
                          <a:cs typeface="Courier New" panose="02070309020205020404" pitchFamily="49" charset="0"/>
                        </a:rPr>
                        <a:t>))</a:t>
                      </a:r>
                      <a:endParaRPr lang="en-GB" dirty="0"/>
                    </a:p>
                  </a:txBody>
                  <a:tcPr/>
                </a:tc>
                <a:extLst>
                  <a:ext uri="{0D108BD9-81ED-4DB2-BD59-A6C34878D82A}">
                    <a16:rowId xmlns:a16="http://schemas.microsoft.com/office/drawing/2014/main" val="3185195576"/>
                  </a:ext>
                </a:extLst>
              </a:tr>
            </a:tbl>
          </a:graphicData>
        </a:graphic>
      </p:graphicFrame>
      <p:sp>
        <p:nvSpPr>
          <p:cNvPr id="8" name="TextBox 7">
            <a:extLst>
              <a:ext uri="{FF2B5EF4-FFF2-40B4-BE49-F238E27FC236}">
                <a16:creationId xmlns:a16="http://schemas.microsoft.com/office/drawing/2014/main" id="{51EF5558-025F-457E-9459-7F9330C884AD}"/>
              </a:ext>
            </a:extLst>
          </p:cNvPr>
          <p:cNvSpPr txBox="1"/>
          <p:nvPr/>
        </p:nvSpPr>
        <p:spPr>
          <a:xfrm>
            <a:off x="7171735" y="1303738"/>
            <a:ext cx="4560607" cy="2585323"/>
          </a:xfrm>
          <a:prstGeom prst="rect">
            <a:avLst/>
          </a:prstGeom>
          <a:noFill/>
          <a:ln>
            <a:solidFill>
              <a:srgbClr val="0049DA"/>
            </a:solidFill>
          </a:ln>
        </p:spPr>
        <p:txBody>
          <a:bodyPr wrap="none" rtlCol="0">
            <a:spAutoFit/>
          </a:bodyPr>
          <a:lstStyle/>
          <a:p>
            <a:r>
              <a:rPr lang="en-GB" dirty="0"/>
              <a:t>Check if </a:t>
            </a:r>
            <a:r>
              <a:rPr lang="en-GB" dirty="0">
                <a:latin typeface="Courier New" panose="02070309020205020404" pitchFamily="49" charset="0"/>
                <a:cs typeface="Courier New" panose="02070309020205020404" pitchFamily="49" charset="0"/>
              </a:rPr>
              <a:t>items[2] </a:t>
            </a:r>
            <a:r>
              <a:rPr lang="en-GB" dirty="0"/>
              <a:t>is the same as </a:t>
            </a:r>
            <a:r>
              <a:rPr lang="en-GB" dirty="0">
                <a:latin typeface="Courier New" panose="02070309020205020404" pitchFamily="49" charset="0"/>
                <a:cs typeface="Courier New" panose="02070309020205020404" pitchFamily="49" charset="0"/>
              </a:rPr>
              <a:t>target</a:t>
            </a:r>
          </a:p>
          <a:p>
            <a:endParaRPr lang="en-GB" dirty="0">
              <a:latin typeface="Courier New" panose="02070309020205020404" pitchFamily="49" charset="0"/>
              <a:cs typeface="Courier New" panose="02070309020205020404" pitchFamily="49" charset="0"/>
            </a:endParaRPr>
          </a:p>
          <a:p>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 2</a:t>
            </a:r>
          </a:p>
          <a:p>
            <a:r>
              <a:rPr lang="en-GB" dirty="0">
                <a:latin typeface="Courier New" panose="02070309020205020404" pitchFamily="49" charset="0"/>
                <a:cs typeface="Courier New" panose="02070309020205020404" pitchFamily="49" charset="0"/>
              </a:rPr>
              <a:t>target ← 32</a:t>
            </a:r>
          </a:p>
          <a:p>
            <a:r>
              <a:rPr lang="en-GB" dirty="0">
                <a:latin typeface="Courier New" panose="02070309020205020404" pitchFamily="49" charset="0"/>
                <a:cs typeface="Courier New" panose="02070309020205020404" pitchFamily="49" charset="0"/>
              </a:rPr>
              <a:t>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 5</a:t>
            </a:r>
          </a:p>
          <a:p>
            <a:r>
              <a:rPr lang="en-GB" dirty="0">
                <a:solidFill>
                  <a:srgbClr val="FF0000"/>
                </a:solidFill>
                <a:latin typeface="Courier New" panose="02070309020205020404" pitchFamily="49" charset="0"/>
                <a:cs typeface="Courier New" panose="02070309020205020404" pitchFamily="49" charset="0"/>
              </a:rPr>
              <a:t>item[2]← 5</a:t>
            </a:r>
          </a:p>
          <a:p>
            <a:endParaRPr lang="en-GB" dirty="0">
              <a:solidFill>
                <a:srgbClr val="FF0000"/>
              </a:solidFill>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items[2]</a:t>
            </a:r>
            <a:r>
              <a:rPr lang="en-GB" dirty="0"/>
              <a:t>and </a:t>
            </a:r>
            <a:r>
              <a:rPr lang="en-GB" dirty="0">
                <a:latin typeface="Courier New" panose="02070309020205020404" pitchFamily="49" charset="0"/>
                <a:cs typeface="Courier New" panose="02070309020205020404" pitchFamily="49" charset="0"/>
              </a:rPr>
              <a:t>target </a:t>
            </a:r>
            <a:r>
              <a:rPr lang="en-GB" dirty="0">
                <a:cs typeface="Courier New" panose="02070309020205020404" pitchFamily="49" charset="0"/>
              </a:rPr>
              <a:t>are not equal so we </a:t>
            </a:r>
          </a:p>
          <a:p>
            <a:r>
              <a:rPr lang="en-GB" dirty="0">
                <a:cs typeface="Courier New" panose="02070309020205020404" pitchFamily="49" charset="0"/>
              </a:rPr>
              <a:t>go on to the next element in the list</a:t>
            </a:r>
          </a:p>
        </p:txBody>
      </p:sp>
      <p:graphicFrame>
        <p:nvGraphicFramePr>
          <p:cNvPr id="11" name="Table 10">
            <a:extLst>
              <a:ext uri="{FF2B5EF4-FFF2-40B4-BE49-F238E27FC236}">
                <a16:creationId xmlns:a16="http://schemas.microsoft.com/office/drawing/2014/main" id="{F7C8A8DE-FE35-42D3-9830-0AB07085DFEC}"/>
              </a:ext>
            </a:extLst>
          </p:cNvPr>
          <p:cNvGraphicFramePr>
            <a:graphicFrameLocks noGrp="1"/>
          </p:cNvGraphicFramePr>
          <p:nvPr>
            <p:extLst>
              <p:ext uri="{D42A27DB-BD31-4B8C-83A1-F6EECF244321}">
                <p14:modId xmlns:p14="http://schemas.microsoft.com/office/powerpoint/2010/main" val="4053117072"/>
              </p:ext>
            </p:extLst>
          </p:nvPr>
        </p:nvGraphicFramePr>
        <p:xfrm>
          <a:off x="6902126" y="4225463"/>
          <a:ext cx="5223614" cy="1422294"/>
        </p:xfrm>
        <a:graphic>
          <a:graphicData uri="http://schemas.openxmlformats.org/drawingml/2006/table">
            <a:tbl>
              <a:tblPr firstRow="1" bandRow="1">
                <a:tableStyleId>{E8B1032C-EA38-4F05-BA0D-38AFFFC7BED3}</a:tableStyleId>
              </a:tblPr>
              <a:tblGrid>
                <a:gridCol w="717873">
                  <a:extLst>
                    <a:ext uri="{9D8B030D-6E8A-4147-A177-3AD203B41FA5}">
                      <a16:colId xmlns:a16="http://schemas.microsoft.com/office/drawing/2014/main" val="696153606"/>
                    </a:ext>
                  </a:extLst>
                </a:gridCol>
                <a:gridCol w="437322">
                  <a:extLst>
                    <a:ext uri="{9D8B030D-6E8A-4147-A177-3AD203B41FA5}">
                      <a16:colId xmlns:a16="http://schemas.microsoft.com/office/drawing/2014/main" val="3743015277"/>
                    </a:ext>
                  </a:extLst>
                </a:gridCol>
                <a:gridCol w="357808">
                  <a:extLst>
                    <a:ext uri="{9D8B030D-6E8A-4147-A177-3AD203B41FA5}">
                      <a16:colId xmlns:a16="http://schemas.microsoft.com/office/drawing/2014/main" val="249523453"/>
                    </a:ext>
                  </a:extLst>
                </a:gridCol>
                <a:gridCol w="386493">
                  <a:extLst>
                    <a:ext uri="{9D8B030D-6E8A-4147-A177-3AD203B41FA5}">
                      <a16:colId xmlns:a16="http://schemas.microsoft.com/office/drawing/2014/main" val="597898831"/>
                    </a:ext>
                  </a:extLst>
                </a:gridCol>
                <a:gridCol w="474874">
                  <a:extLst>
                    <a:ext uri="{9D8B030D-6E8A-4147-A177-3AD203B41FA5}">
                      <a16:colId xmlns:a16="http://schemas.microsoft.com/office/drawing/2014/main" val="3872433633"/>
                    </a:ext>
                  </a:extLst>
                </a:gridCol>
                <a:gridCol w="474874">
                  <a:extLst>
                    <a:ext uri="{9D8B030D-6E8A-4147-A177-3AD203B41FA5}">
                      <a16:colId xmlns:a16="http://schemas.microsoft.com/office/drawing/2014/main" val="3639839033"/>
                    </a:ext>
                  </a:extLst>
                </a:gridCol>
                <a:gridCol w="474874">
                  <a:extLst>
                    <a:ext uri="{9D8B030D-6E8A-4147-A177-3AD203B41FA5}">
                      <a16:colId xmlns:a16="http://schemas.microsoft.com/office/drawing/2014/main" val="3334131301"/>
                    </a:ext>
                  </a:extLst>
                </a:gridCol>
                <a:gridCol w="474874">
                  <a:extLst>
                    <a:ext uri="{9D8B030D-6E8A-4147-A177-3AD203B41FA5}">
                      <a16:colId xmlns:a16="http://schemas.microsoft.com/office/drawing/2014/main" val="3244967977"/>
                    </a:ext>
                  </a:extLst>
                </a:gridCol>
                <a:gridCol w="457211">
                  <a:extLst>
                    <a:ext uri="{9D8B030D-6E8A-4147-A177-3AD203B41FA5}">
                      <a16:colId xmlns:a16="http://schemas.microsoft.com/office/drawing/2014/main" val="1988668641"/>
                    </a:ext>
                  </a:extLst>
                </a:gridCol>
                <a:gridCol w="596348">
                  <a:extLst>
                    <a:ext uri="{9D8B030D-6E8A-4147-A177-3AD203B41FA5}">
                      <a16:colId xmlns:a16="http://schemas.microsoft.com/office/drawing/2014/main" val="3142739125"/>
                    </a:ext>
                  </a:extLst>
                </a:gridCol>
                <a:gridCol w="371063">
                  <a:extLst>
                    <a:ext uri="{9D8B030D-6E8A-4147-A177-3AD203B41FA5}">
                      <a16:colId xmlns:a16="http://schemas.microsoft.com/office/drawing/2014/main" val="3773683585"/>
                    </a:ext>
                  </a:extLst>
                </a:gridCol>
              </a:tblGrid>
              <a:tr h="474098">
                <a:tc>
                  <a:txBody>
                    <a:bodyPr/>
                    <a:lstStyle/>
                    <a:p>
                      <a:r>
                        <a:rPr lang="en-GB" dirty="0"/>
                        <a:t>Index </a:t>
                      </a:r>
                    </a:p>
                  </a:txBody>
                  <a:tcPr/>
                </a:tc>
                <a:tc>
                  <a:txBody>
                    <a:bodyPr/>
                    <a:lstStyle/>
                    <a:p>
                      <a:r>
                        <a:rPr lang="en-GB" dirty="0"/>
                        <a:t>0</a:t>
                      </a:r>
                    </a:p>
                  </a:txBody>
                  <a:tcPr/>
                </a:tc>
                <a:tc>
                  <a:txBody>
                    <a:bodyPr/>
                    <a:lstStyle/>
                    <a:p>
                      <a:r>
                        <a:rPr lang="en-GB" dirty="0"/>
                        <a:t>1</a:t>
                      </a:r>
                    </a:p>
                  </a:txBody>
                  <a:tcPr/>
                </a:tc>
                <a:tc>
                  <a:txBody>
                    <a:bodyPr/>
                    <a:lstStyle/>
                    <a:p>
                      <a:r>
                        <a:rPr lang="en-GB" dirty="0"/>
                        <a:t>2</a:t>
                      </a:r>
                    </a:p>
                  </a:txBody>
                  <a:tcPr/>
                </a:tc>
                <a:tc>
                  <a:txBody>
                    <a:bodyPr/>
                    <a:lstStyle/>
                    <a:p>
                      <a:r>
                        <a:rPr lang="en-GB" dirty="0"/>
                        <a:t>3</a:t>
                      </a:r>
                    </a:p>
                  </a:txBody>
                  <a:tcPr/>
                </a:tc>
                <a:tc>
                  <a:txBody>
                    <a:bodyPr/>
                    <a:lstStyle/>
                    <a:p>
                      <a:r>
                        <a:rPr lang="en-GB" dirty="0"/>
                        <a:t>4</a:t>
                      </a:r>
                    </a:p>
                  </a:txBody>
                  <a:tcPr/>
                </a:tc>
                <a:tc>
                  <a:txBody>
                    <a:bodyPr/>
                    <a:lstStyle/>
                    <a:p>
                      <a:r>
                        <a:rPr lang="en-GB" dirty="0"/>
                        <a:t>5</a:t>
                      </a:r>
                    </a:p>
                  </a:txBody>
                  <a:tcPr/>
                </a:tc>
                <a:tc>
                  <a:txBody>
                    <a:bodyPr/>
                    <a:lstStyle/>
                    <a:p>
                      <a:r>
                        <a:rPr lang="en-GB" dirty="0"/>
                        <a:t>6</a:t>
                      </a:r>
                    </a:p>
                  </a:txBody>
                  <a:tcPr/>
                </a:tc>
                <a:tc>
                  <a:txBody>
                    <a:bodyPr/>
                    <a:lstStyle/>
                    <a:p>
                      <a:r>
                        <a:rPr lang="en-GB" dirty="0"/>
                        <a:t>7</a:t>
                      </a:r>
                    </a:p>
                  </a:txBody>
                  <a:tcPr/>
                </a:tc>
                <a:tc>
                  <a:txBody>
                    <a:bodyPr/>
                    <a:lstStyle/>
                    <a:p>
                      <a:r>
                        <a:rPr lang="en-GB" dirty="0"/>
                        <a:t>8</a:t>
                      </a:r>
                    </a:p>
                  </a:txBody>
                  <a:tcPr/>
                </a:tc>
                <a:tc>
                  <a:txBody>
                    <a:bodyPr/>
                    <a:lstStyle/>
                    <a:p>
                      <a:r>
                        <a:rPr lang="en-GB" dirty="0"/>
                        <a:t>9</a:t>
                      </a:r>
                    </a:p>
                  </a:txBody>
                  <a:tcPr/>
                </a:tc>
                <a:extLst>
                  <a:ext uri="{0D108BD9-81ED-4DB2-BD59-A6C34878D82A}">
                    <a16:rowId xmlns:a16="http://schemas.microsoft.com/office/drawing/2014/main" val="1540087058"/>
                  </a:ext>
                </a:extLst>
              </a:tr>
              <a:tr h="474098">
                <a:tc>
                  <a:txBody>
                    <a:bodyPr/>
                    <a:lstStyle/>
                    <a:p>
                      <a:r>
                        <a:rPr lang="en-GB" dirty="0"/>
                        <a:t>Value</a:t>
                      </a:r>
                    </a:p>
                  </a:txBody>
                  <a:tcPr/>
                </a:tc>
                <a:tc>
                  <a:txBody>
                    <a:bodyPr/>
                    <a:lstStyle/>
                    <a:p>
                      <a:r>
                        <a:rPr lang="en-GB" dirty="0">
                          <a:solidFill>
                            <a:srgbClr val="FF0000"/>
                          </a:solidFill>
                        </a:rPr>
                        <a:t>17</a:t>
                      </a:r>
                    </a:p>
                  </a:txBody>
                  <a:tcPr/>
                </a:tc>
                <a:tc>
                  <a:txBody>
                    <a:bodyPr/>
                    <a:lstStyle/>
                    <a:p>
                      <a:r>
                        <a:rPr lang="en-GB" dirty="0">
                          <a:solidFill>
                            <a:srgbClr val="FF0000"/>
                          </a:solidFill>
                        </a:rPr>
                        <a:t>2</a:t>
                      </a:r>
                    </a:p>
                  </a:txBody>
                  <a:tcPr/>
                </a:tc>
                <a:tc>
                  <a:txBody>
                    <a:bodyPr/>
                    <a:lstStyle/>
                    <a:p>
                      <a:r>
                        <a:rPr lang="en-GB" dirty="0">
                          <a:solidFill>
                            <a:srgbClr val="FF0000"/>
                          </a:solidFill>
                        </a:rPr>
                        <a:t>5</a:t>
                      </a:r>
                    </a:p>
                  </a:txBody>
                  <a:tcPr/>
                </a:tc>
                <a:tc>
                  <a:txBody>
                    <a:bodyPr/>
                    <a:lstStyle/>
                    <a:p>
                      <a:r>
                        <a:rPr lang="en-GB" dirty="0"/>
                        <a:t>21</a:t>
                      </a:r>
                    </a:p>
                  </a:txBody>
                  <a:tcPr/>
                </a:tc>
                <a:tc>
                  <a:txBody>
                    <a:bodyPr/>
                    <a:lstStyle/>
                    <a:p>
                      <a:r>
                        <a:rPr lang="en-GB" dirty="0"/>
                        <a:t>32</a:t>
                      </a:r>
                    </a:p>
                  </a:txBody>
                  <a:tcPr/>
                </a:tc>
                <a:tc>
                  <a:txBody>
                    <a:bodyPr/>
                    <a:lstStyle/>
                    <a:p>
                      <a:r>
                        <a:rPr lang="en-GB" dirty="0"/>
                        <a:t>18</a:t>
                      </a:r>
                    </a:p>
                  </a:txBody>
                  <a:tcPr/>
                </a:tc>
                <a:tc>
                  <a:txBody>
                    <a:bodyPr/>
                    <a:lstStyle/>
                    <a:p>
                      <a:r>
                        <a:rPr lang="en-GB" dirty="0"/>
                        <a:t>13</a:t>
                      </a:r>
                    </a:p>
                  </a:txBody>
                  <a:tcPr/>
                </a:tc>
                <a:tc>
                  <a:txBody>
                    <a:bodyPr/>
                    <a:lstStyle/>
                    <a:p>
                      <a:r>
                        <a:rPr lang="en-GB" dirty="0"/>
                        <a:t>7</a:t>
                      </a:r>
                    </a:p>
                  </a:txBody>
                  <a:tcPr/>
                </a:tc>
                <a:tc>
                  <a:txBody>
                    <a:bodyPr/>
                    <a:lstStyle/>
                    <a:p>
                      <a:r>
                        <a:rPr lang="en-GB" dirty="0"/>
                        <a:t>11</a:t>
                      </a:r>
                    </a:p>
                  </a:txBody>
                  <a:tcPr/>
                </a:tc>
                <a:tc>
                  <a:txBody>
                    <a:bodyPr/>
                    <a:lstStyle/>
                    <a:p>
                      <a:r>
                        <a:rPr lang="en-GB" dirty="0"/>
                        <a:t>8</a:t>
                      </a:r>
                    </a:p>
                  </a:txBody>
                  <a:tcPr/>
                </a:tc>
                <a:extLst>
                  <a:ext uri="{0D108BD9-81ED-4DB2-BD59-A6C34878D82A}">
                    <a16:rowId xmlns:a16="http://schemas.microsoft.com/office/drawing/2014/main" val="3999523426"/>
                  </a:ext>
                </a:extLst>
              </a:tr>
              <a:tr h="474098">
                <a:tc>
                  <a:txBody>
                    <a:bodyPr/>
                    <a:lstStyle/>
                    <a:p>
                      <a:endParaRPr lang="en-GB" dirty="0"/>
                    </a:p>
                  </a:txBody>
                  <a:tcPr/>
                </a:tc>
                <a:tc>
                  <a:txBody>
                    <a:bodyPr/>
                    <a:lstStyle/>
                    <a:p>
                      <a:r>
                        <a:rPr lang="en-GB" dirty="0">
                          <a:solidFill>
                            <a:srgbClr val="FF0000"/>
                          </a:solidFill>
                        </a:rPr>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rgbClr val="FF0000"/>
                          </a:solidFill>
                        </a:rPr>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rgbClr val="FF0000"/>
                          </a:solidFill>
                        </a:rPr>
                        <a:t>≠</a:t>
                      </a:r>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3097372988"/>
                  </a:ext>
                </a:extLst>
              </a:tr>
            </a:tbl>
          </a:graphicData>
        </a:graphic>
      </p:graphicFrame>
    </p:spTree>
    <p:extLst>
      <p:ext uri="{BB962C8B-B14F-4D97-AF65-F5344CB8AC3E}">
        <p14:creationId xmlns:p14="http://schemas.microsoft.com/office/powerpoint/2010/main" val="30839924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6EEB34B5-171D-4A15-9B19-861DD0CB4744}"/>
              </a:ext>
            </a:extLst>
          </p:cNvPr>
          <p:cNvSpPr/>
          <p:nvPr/>
        </p:nvSpPr>
        <p:spPr>
          <a:xfrm>
            <a:off x="238684" y="2451076"/>
            <a:ext cx="6923707" cy="318053"/>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1A8C8302-4E6E-4A70-A4EB-1C734D01EA35}"/>
              </a:ext>
            </a:extLst>
          </p:cNvPr>
          <p:cNvSpPr>
            <a:spLocks noGrp="1"/>
          </p:cNvSpPr>
          <p:nvPr>
            <p:ph type="title"/>
          </p:nvPr>
        </p:nvSpPr>
        <p:spPr/>
        <p:txBody>
          <a:bodyPr>
            <a:normAutofit fontScale="90000"/>
          </a:bodyPr>
          <a:lstStyle/>
          <a:p>
            <a:r>
              <a:rPr lang="en-GB" dirty="0"/>
              <a:t>Linear search : Step-by-Step</a:t>
            </a:r>
          </a:p>
        </p:txBody>
      </p:sp>
      <p:graphicFrame>
        <p:nvGraphicFramePr>
          <p:cNvPr id="5" name="Table 5">
            <a:extLst>
              <a:ext uri="{FF2B5EF4-FFF2-40B4-BE49-F238E27FC236}">
                <a16:creationId xmlns:a16="http://schemas.microsoft.com/office/drawing/2014/main" id="{B6EBB8C1-6EB1-4906-86C8-7C9A89265D4D}"/>
              </a:ext>
            </a:extLst>
          </p:cNvPr>
          <p:cNvGraphicFramePr>
            <a:graphicFrameLocks noGrp="1"/>
          </p:cNvGraphicFramePr>
          <p:nvPr/>
        </p:nvGraphicFramePr>
        <p:xfrm>
          <a:off x="397855" y="1343769"/>
          <a:ext cx="6393331" cy="4480560"/>
        </p:xfrm>
        <a:graphic>
          <a:graphicData uri="http://schemas.openxmlformats.org/drawingml/2006/table">
            <a:tbl>
              <a:tblPr firstRow="1" bandRow="1">
                <a:tableStyleId>{5940675A-B579-460E-94D1-54222C63F5DA}</a:tableStyleId>
              </a:tblPr>
              <a:tblGrid>
                <a:gridCol w="384233">
                  <a:extLst>
                    <a:ext uri="{9D8B030D-6E8A-4147-A177-3AD203B41FA5}">
                      <a16:colId xmlns:a16="http://schemas.microsoft.com/office/drawing/2014/main" val="2356396062"/>
                    </a:ext>
                  </a:extLst>
                </a:gridCol>
                <a:gridCol w="6009098">
                  <a:extLst>
                    <a:ext uri="{9D8B030D-6E8A-4147-A177-3AD203B41FA5}">
                      <a16:colId xmlns:a16="http://schemas.microsoft.com/office/drawing/2014/main" val="3280813703"/>
                    </a:ext>
                  </a:extLst>
                </a:gridCol>
              </a:tblGrid>
              <a:tr h="370840">
                <a:tc>
                  <a:txBody>
                    <a:bodyPr/>
                    <a:lstStyle/>
                    <a:p>
                      <a:r>
                        <a:rPr lang="en-GB" dirty="0"/>
                        <a:t>1</a:t>
                      </a:r>
                    </a:p>
                    <a:p>
                      <a:endParaRPr lang="en-GB" dirty="0"/>
                    </a:p>
                    <a:p>
                      <a:r>
                        <a:rPr lang="en-GB" dirty="0"/>
                        <a:t>2</a:t>
                      </a:r>
                    </a:p>
                    <a:p>
                      <a:endParaRPr lang="en-GB" dirty="0"/>
                    </a:p>
                    <a:p>
                      <a:r>
                        <a:rPr lang="en-GB" dirty="0"/>
                        <a:t>3</a:t>
                      </a:r>
                    </a:p>
                    <a:p>
                      <a:endParaRPr lang="en-GB" dirty="0"/>
                    </a:p>
                    <a:p>
                      <a:r>
                        <a:rPr lang="en-GB" dirty="0"/>
                        <a:t>4</a:t>
                      </a:r>
                    </a:p>
                    <a:p>
                      <a:r>
                        <a:rPr lang="en-GB" dirty="0"/>
                        <a:t>5</a:t>
                      </a:r>
                    </a:p>
                    <a:p>
                      <a:endParaRPr lang="en-GB" dirty="0"/>
                    </a:p>
                    <a:p>
                      <a:r>
                        <a:rPr lang="en-GB" dirty="0"/>
                        <a:t>6</a:t>
                      </a:r>
                    </a:p>
                    <a:p>
                      <a:endParaRPr lang="en-GB" dirty="0"/>
                    </a:p>
                    <a:p>
                      <a:r>
                        <a:rPr lang="en-GB" dirty="0"/>
                        <a:t>7</a:t>
                      </a:r>
                    </a:p>
                    <a:p>
                      <a:r>
                        <a:rPr lang="en-GB" dirty="0"/>
                        <a:t>8</a:t>
                      </a:r>
                    </a:p>
                    <a:p>
                      <a:endParaRPr lang="en-GB" dirty="0"/>
                    </a:p>
                    <a:p>
                      <a:r>
                        <a:rPr lang="en-GB" dirty="0"/>
                        <a:t>9</a:t>
                      </a:r>
                    </a:p>
                    <a:p>
                      <a:endParaRPr lang="en-GB" dirty="0"/>
                    </a:p>
                  </a:txBody>
                  <a:tcPr/>
                </a:tc>
                <a:tc>
                  <a:txBody>
                    <a:bodyPr/>
                    <a:lstStyle/>
                    <a:p>
                      <a:r>
                        <a:rPr lang="en-GB" dirty="0">
                          <a:latin typeface="Courier New" panose="02070309020205020404" pitchFamily="49" charset="0"/>
                          <a:cs typeface="Courier New" panose="02070309020205020404" pitchFamily="49" charset="0"/>
                        </a:rPr>
                        <a:t>def </a:t>
                      </a:r>
                      <a:r>
                        <a:rPr lang="en-GB" dirty="0" err="1">
                          <a:latin typeface="Courier New" panose="02070309020205020404" pitchFamily="49" charset="0"/>
                          <a:cs typeface="Courier New" panose="02070309020205020404" pitchFamily="49" charset="0"/>
                        </a:rPr>
                        <a:t>linear_search</a:t>
                      </a:r>
                      <a:r>
                        <a:rPr lang="en-GB" dirty="0">
                          <a:latin typeface="Courier New" panose="02070309020205020404" pitchFamily="49" charset="0"/>
                          <a:cs typeface="Courier New" panose="02070309020205020404" pitchFamily="49" charset="0"/>
                        </a:rPr>
                        <a:t>(</a:t>
                      </a:r>
                      <a:r>
                        <a:rPr lang="en-GB" dirty="0" err="1">
                          <a:latin typeface="Courier New" panose="02070309020205020404" pitchFamily="49" charset="0"/>
                          <a:cs typeface="Courier New" panose="02070309020205020404" pitchFamily="49" charset="0"/>
                        </a:rPr>
                        <a:t>target,items</a:t>
                      </a:r>
                      <a:r>
                        <a:rPr lang="en-GB" dirty="0">
                          <a:latin typeface="Courier New" panose="02070309020205020404" pitchFamily="49" charset="0"/>
                          <a:cs typeface="Courier New" panose="02070309020205020404" pitchFamily="49" charset="0"/>
                        </a:rPr>
                        <a:t>):</a:t>
                      </a:r>
                    </a:p>
                    <a:p>
                      <a:r>
                        <a:rPr lang="en-GB" dirty="0">
                          <a:latin typeface="Courier New" panose="02070309020205020404" pitchFamily="49" charset="0"/>
                          <a:cs typeface="Courier New" panose="02070309020205020404" pitchFamily="49" charset="0"/>
                        </a:rPr>
                        <a:t>    </a:t>
                      </a:r>
                    </a:p>
                    <a:p>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length_of_list</a:t>
                      </a:r>
                      <a:r>
                        <a:rPr lang="en-GB" dirty="0">
                          <a:latin typeface="Courier New" panose="02070309020205020404" pitchFamily="49" charset="0"/>
                          <a:cs typeface="Courier New" panose="02070309020205020404" pitchFamily="49" charset="0"/>
                        </a:rPr>
                        <a:t> = </a:t>
                      </a:r>
                      <a:r>
                        <a:rPr lang="en-GB" dirty="0" err="1">
                          <a:latin typeface="Courier New" panose="02070309020205020404" pitchFamily="49" charset="0"/>
                          <a:cs typeface="Courier New" panose="02070309020205020404" pitchFamily="49" charset="0"/>
                        </a:rPr>
                        <a:t>len</a:t>
                      </a:r>
                      <a:r>
                        <a:rPr lang="en-GB" dirty="0">
                          <a:latin typeface="Courier New" panose="02070309020205020404" pitchFamily="49" charset="0"/>
                          <a:cs typeface="Courier New" panose="02070309020205020404" pitchFamily="49" charset="0"/>
                        </a:rPr>
                        <a:t>(items)</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for </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in range(</a:t>
                      </a:r>
                      <a:r>
                        <a:rPr lang="en-GB" dirty="0" err="1">
                          <a:latin typeface="Courier New" panose="02070309020205020404" pitchFamily="49" charset="0"/>
                          <a:cs typeface="Courier New" panose="02070309020205020404" pitchFamily="49" charset="0"/>
                        </a:rPr>
                        <a:t>length_of_list</a:t>
                      </a:r>
                      <a:r>
                        <a:rPr lang="en-GB" dirty="0">
                          <a:latin typeface="Courier New" panose="02070309020205020404" pitchFamily="49" charset="0"/>
                          <a:cs typeface="Courier New" panose="02070309020205020404" pitchFamily="49" charset="0"/>
                        </a:rPr>
                        <a:t>):</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if 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 target:</a:t>
                      </a:r>
                    </a:p>
                    <a:p>
                      <a:r>
                        <a:rPr lang="en-GB" dirty="0">
                          <a:latin typeface="Courier New" panose="02070309020205020404" pitchFamily="49" charset="0"/>
                          <a:cs typeface="Courier New" panose="02070309020205020404" pitchFamily="49" charset="0"/>
                        </a:rPr>
                        <a:t>            return </a:t>
                      </a:r>
                      <a:r>
                        <a:rPr lang="en-GB" dirty="0" err="1">
                          <a:latin typeface="Courier New" panose="02070309020205020404" pitchFamily="49" charset="0"/>
                          <a:cs typeface="Courier New" panose="02070309020205020404" pitchFamily="49" charset="0"/>
                        </a:rPr>
                        <a:t>i</a:t>
                      </a:r>
                      <a:endParaRPr lang="en-GB" dirty="0">
                        <a:latin typeface="Courier New" panose="02070309020205020404" pitchFamily="49" charset="0"/>
                        <a:cs typeface="Courier New" panose="02070309020205020404" pitchFamily="49" charset="0"/>
                      </a:endParaRP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return -1</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items=[17, 2, 5, 21, 32, 18, 13, 7, 11, 8]</a:t>
                      </a:r>
                    </a:p>
                    <a:p>
                      <a:r>
                        <a:rPr lang="en-GB" dirty="0">
                          <a:latin typeface="Courier New" panose="02070309020205020404" pitchFamily="49" charset="0"/>
                          <a:cs typeface="Courier New" panose="02070309020205020404" pitchFamily="49" charset="0"/>
                        </a:rPr>
                        <a:t>target=32</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print(</a:t>
                      </a:r>
                      <a:r>
                        <a:rPr lang="en-GB" dirty="0" err="1">
                          <a:latin typeface="Courier New" panose="02070309020205020404" pitchFamily="49" charset="0"/>
                          <a:cs typeface="Courier New" panose="02070309020205020404" pitchFamily="49" charset="0"/>
                        </a:rPr>
                        <a:t>linear_search</a:t>
                      </a:r>
                      <a:r>
                        <a:rPr lang="en-GB" dirty="0">
                          <a:latin typeface="Courier New" panose="02070309020205020404" pitchFamily="49" charset="0"/>
                          <a:cs typeface="Courier New" panose="02070309020205020404" pitchFamily="49" charset="0"/>
                        </a:rPr>
                        <a:t>(</a:t>
                      </a:r>
                      <a:r>
                        <a:rPr lang="en-GB" dirty="0" err="1">
                          <a:latin typeface="Courier New" panose="02070309020205020404" pitchFamily="49" charset="0"/>
                          <a:cs typeface="Courier New" panose="02070309020205020404" pitchFamily="49" charset="0"/>
                        </a:rPr>
                        <a:t>target,items</a:t>
                      </a:r>
                      <a:r>
                        <a:rPr lang="en-GB" dirty="0">
                          <a:latin typeface="Courier New" panose="02070309020205020404" pitchFamily="49" charset="0"/>
                          <a:cs typeface="Courier New" panose="02070309020205020404" pitchFamily="49" charset="0"/>
                        </a:rPr>
                        <a:t>))</a:t>
                      </a:r>
                      <a:endParaRPr lang="en-GB" dirty="0"/>
                    </a:p>
                  </a:txBody>
                  <a:tcPr/>
                </a:tc>
                <a:extLst>
                  <a:ext uri="{0D108BD9-81ED-4DB2-BD59-A6C34878D82A}">
                    <a16:rowId xmlns:a16="http://schemas.microsoft.com/office/drawing/2014/main" val="3185195576"/>
                  </a:ext>
                </a:extLst>
              </a:tr>
            </a:tbl>
          </a:graphicData>
        </a:graphic>
      </p:graphicFrame>
      <p:sp>
        <p:nvSpPr>
          <p:cNvPr id="3" name="Rectangle 2">
            <a:extLst>
              <a:ext uri="{FF2B5EF4-FFF2-40B4-BE49-F238E27FC236}">
                <a16:creationId xmlns:a16="http://schemas.microsoft.com/office/drawing/2014/main" id="{6E18C089-D5D8-4FDD-A298-46E6E9330298}"/>
              </a:ext>
            </a:extLst>
          </p:cNvPr>
          <p:cNvSpPr/>
          <p:nvPr/>
        </p:nvSpPr>
        <p:spPr>
          <a:xfrm>
            <a:off x="7321562" y="1896214"/>
            <a:ext cx="873957" cy="369332"/>
          </a:xfrm>
          <a:prstGeom prst="rect">
            <a:avLst/>
          </a:prstGeom>
        </p:spPr>
        <p:txBody>
          <a:bodyPr wrap="none">
            <a:spAutoFit/>
          </a:bodyPr>
          <a:lstStyle/>
          <a:p>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 3</a:t>
            </a:r>
          </a:p>
        </p:txBody>
      </p:sp>
      <p:sp>
        <p:nvSpPr>
          <p:cNvPr id="8" name="TextBox 7">
            <a:extLst>
              <a:ext uri="{FF2B5EF4-FFF2-40B4-BE49-F238E27FC236}">
                <a16:creationId xmlns:a16="http://schemas.microsoft.com/office/drawing/2014/main" id="{51EF5558-025F-457E-9459-7F9330C884AD}"/>
              </a:ext>
            </a:extLst>
          </p:cNvPr>
          <p:cNvSpPr txBox="1"/>
          <p:nvPr/>
        </p:nvSpPr>
        <p:spPr>
          <a:xfrm>
            <a:off x="7321562" y="1223360"/>
            <a:ext cx="3504677" cy="369332"/>
          </a:xfrm>
          <a:prstGeom prst="rect">
            <a:avLst/>
          </a:prstGeom>
          <a:noFill/>
          <a:ln>
            <a:solidFill>
              <a:srgbClr val="0049DA"/>
            </a:solidFill>
          </a:ln>
        </p:spPr>
        <p:txBody>
          <a:bodyPr wrap="none" rtlCol="0">
            <a:spAutoFit/>
          </a:bodyPr>
          <a:lstStyle/>
          <a:p>
            <a:r>
              <a:rPr lang="en-GB" dirty="0"/>
              <a:t>Iterate through each item in the list</a:t>
            </a:r>
          </a:p>
        </p:txBody>
      </p:sp>
    </p:spTree>
    <p:extLst>
      <p:ext uri="{BB962C8B-B14F-4D97-AF65-F5344CB8AC3E}">
        <p14:creationId xmlns:p14="http://schemas.microsoft.com/office/powerpoint/2010/main" val="16229867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6EEB34B5-171D-4A15-9B19-861DD0CB4744}"/>
              </a:ext>
            </a:extLst>
          </p:cNvPr>
          <p:cNvSpPr/>
          <p:nvPr/>
        </p:nvSpPr>
        <p:spPr>
          <a:xfrm>
            <a:off x="132666" y="2981163"/>
            <a:ext cx="6923707" cy="318053"/>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1A8C8302-4E6E-4A70-A4EB-1C734D01EA35}"/>
              </a:ext>
            </a:extLst>
          </p:cNvPr>
          <p:cNvSpPr>
            <a:spLocks noGrp="1"/>
          </p:cNvSpPr>
          <p:nvPr>
            <p:ph type="title"/>
          </p:nvPr>
        </p:nvSpPr>
        <p:spPr/>
        <p:txBody>
          <a:bodyPr>
            <a:normAutofit fontScale="90000"/>
          </a:bodyPr>
          <a:lstStyle/>
          <a:p>
            <a:r>
              <a:rPr lang="en-GB" dirty="0"/>
              <a:t>Linear search : Step-by-Step</a:t>
            </a:r>
          </a:p>
        </p:txBody>
      </p:sp>
      <p:graphicFrame>
        <p:nvGraphicFramePr>
          <p:cNvPr id="5" name="Table 5">
            <a:extLst>
              <a:ext uri="{FF2B5EF4-FFF2-40B4-BE49-F238E27FC236}">
                <a16:creationId xmlns:a16="http://schemas.microsoft.com/office/drawing/2014/main" id="{B6EBB8C1-6EB1-4906-86C8-7C9A89265D4D}"/>
              </a:ext>
            </a:extLst>
          </p:cNvPr>
          <p:cNvGraphicFramePr>
            <a:graphicFrameLocks noGrp="1"/>
          </p:cNvGraphicFramePr>
          <p:nvPr/>
        </p:nvGraphicFramePr>
        <p:xfrm>
          <a:off x="397855" y="1343769"/>
          <a:ext cx="6393331" cy="4480560"/>
        </p:xfrm>
        <a:graphic>
          <a:graphicData uri="http://schemas.openxmlformats.org/drawingml/2006/table">
            <a:tbl>
              <a:tblPr firstRow="1" bandRow="1">
                <a:tableStyleId>{5940675A-B579-460E-94D1-54222C63F5DA}</a:tableStyleId>
              </a:tblPr>
              <a:tblGrid>
                <a:gridCol w="384233">
                  <a:extLst>
                    <a:ext uri="{9D8B030D-6E8A-4147-A177-3AD203B41FA5}">
                      <a16:colId xmlns:a16="http://schemas.microsoft.com/office/drawing/2014/main" val="2356396062"/>
                    </a:ext>
                  </a:extLst>
                </a:gridCol>
                <a:gridCol w="6009098">
                  <a:extLst>
                    <a:ext uri="{9D8B030D-6E8A-4147-A177-3AD203B41FA5}">
                      <a16:colId xmlns:a16="http://schemas.microsoft.com/office/drawing/2014/main" val="3280813703"/>
                    </a:ext>
                  </a:extLst>
                </a:gridCol>
              </a:tblGrid>
              <a:tr h="370840">
                <a:tc>
                  <a:txBody>
                    <a:bodyPr/>
                    <a:lstStyle/>
                    <a:p>
                      <a:r>
                        <a:rPr lang="en-GB" dirty="0"/>
                        <a:t>1</a:t>
                      </a:r>
                    </a:p>
                    <a:p>
                      <a:endParaRPr lang="en-GB" dirty="0"/>
                    </a:p>
                    <a:p>
                      <a:r>
                        <a:rPr lang="en-GB" dirty="0"/>
                        <a:t>2</a:t>
                      </a:r>
                    </a:p>
                    <a:p>
                      <a:endParaRPr lang="en-GB" dirty="0"/>
                    </a:p>
                    <a:p>
                      <a:r>
                        <a:rPr lang="en-GB" dirty="0"/>
                        <a:t>3</a:t>
                      </a:r>
                    </a:p>
                    <a:p>
                      <a:endParaRPr lang="en-GB" dirty="0"/>
                    </a:p>
                    <a:p>
                      <a:r>
                        <a:rPr lang="en-GB" dirty="0"/>
                        <a:t>4</a:t>
                      </a:r>
                    </a:p>
                    <a:p>
                      <a:r>
                        <a:rPr lang="en-GB" dirty="0"/>
                        <a:t>5</a:t>
                      </a:r>
                    </a:p>
                    <a:p>
                      <a:endParaRPr lang="en-GB" dirty="0"/>
                    </a:p>
                    <a:p>
                      <a:r>
                        <a:rPr lang="en-GB" dirty="0"/>
                        <a:t>6</a:t>
                      </a:r>
                    </a:p>
                    <a:p>
                      <a:endParaRPr lang="en-GB" dirty="0"/>
                    </a:p>
                    <a:p>
                      <a:r>
                        <a:rPr lang="en-GB" dirty="0"/>
                        <a:t>7</a:t>
                      </a:r>
                    </a:p>
                    <a:p>
                      <a:r>
                        <a:rPr lang="en-GB" dirty="0"/>
                        <a:t>8</a:t>
                      </a:r>
                    </a:p>
                    <a:p>
                      <a:endParaRPr lang="en-GB" dirty="0"/>
                    </a:p>
                    <a:p>
                      <a:r>
                        <a:rPr lang="en-GB" dirty="0"/>
                        <a:t>9</a:t>
                      </a:r>
                    </a:p>
                    <a:p>
                      <a:endParaRPr lang="en-GB" dirty="0"/>
                    </a:p>
                  </a:txBody>
                  <a:tcPr/>
                </a:tc>
                <a:tc>
                  <a:txBody>
                    <a:bodyPr/>
                    <a:lstStyle/>
                    <a:p>
                      <a:r>
                        <a:rPr lang="en-GB" dirty="0">
                          <a:latin typeface="Courier New" panose="02070309020205020404" pitchFamily="49" charset="0"/>
                          <a:cs typeface="Courier New" panose="02070309020205020404" pitchFamily="49" charset="0"/>
                        </a:rPr>
                        <a:t>def </a:t>
                      </a:r>
                      <a:r>
                        <a:rPr lang="en-GB" dirty="0" err="1">
                          <a:latin typeface="Courier New" panose="02070309020205020404" pitchFamily="49" charset="0"/>
                          <a:cs typeface="Courier New" panose="02070309020205020404" pitchFamily="49" charset="0"/>
                        </a:rPr>
                        <a:t>linear_search</a:t>
                      </a:r>
                      <a:r>
                        <a:rPr lang="en-GB" dirty="0">
                          <a:latin typeface="Courier New" panose="02070309020205020404" pitchFamily="49" charset="0"/>
                          <a:cs typeface="Courier New" panose="02070309020205020404" pitchFamily="49" charset="0"/>
                        </a:rPr>
                        <a:t>(</a:t>
                      </a:r>
                      <a:r>
                        <a:rPr lang="en-GB" dirty="0" err="1">
                          <a:latin typeface="Courier New" panose="02070309020205020404" pitchFamily="49" charset="0"/>
                          <a:cs typeface="Courier New" panose="02070309020205020404" pitchFamily="49" charset="0"/>
                        </a:rPr>
                        <a:t>target,items</a:t>
                      </a:r>
                      <a:r>
                        <a:rPr lang="en-GB" dirty="0">
                          <a:latin typeface="Courier New" panose="02070309020205020404" pitchFamily="49" charset="0"/>
                          <a:cs typeface="Courier New" panose="02070309020205020404" pitchFamily="49" charset="0"/>
                        </a:rPr>
                        <a:t>):</a:t>
                      </a:r>
                    </a:p>
                    <a:p>
                      <a:r>
                        <a:rPr lang="en-GB" dirty="0">
                          <a:latin typeface="Courier New" panose="02070309020205020404" pitchFamily="49" charset="0"/>
                          <a:cs typeface="Courier New" panose="02070309020205020404" pitchFamily="49" charset="0"/>
                        </a:rPr>
                        <a:t>    </a:t>
                      </a:r>
                    </a:p>
                    <a:p>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length_of_list</a:t>
                      </a:r>
                      <a:r>
                        <a:rPr lang="en-GB" dirty="0">
                          <a:latin typeface="Courier New" panose="02070309020205020404" pitchFamily="49" charset="0"/>
                          <a:cs typeface="Courier New" panose="02070309020205020404" pitchFamily="49" charset="0"/>
                        </a:rPr>
                        <a:t> = </a:t>
                      </a:r>
                      <a:r>
                        <a:rPr lang="en-GB" dirty="0" err="1">
                          <a:latin typeface="Courier New" panose="02070309020205020404" pitchFamily="49" charset="0"/>
                          <a:cs typeface="Courier New" panose="02070309020205020404" pitchFamily="49" charset="0"/>
                        </a:rPr>
                        <a:t>len</a:t>
                      </a:r>
                      <a:r>
                        <a:rPr lang="en-GB" dirty="0">
                          <a:latin typeface="Courier New" panose="02070309020205020404" pitchFamily="49" charset="0"/>
                          <a:cs typeface="Courier New" panose="02070309020205020404" pitchFamily="49" charset="0"/>
                        </a:rPr>
                        <a:t>(items)</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for </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in range(</a:t>
                      </a:r>
                      <a:r>
                        <a:rPr lang="en-GB" dirty="0" err="1">
                          <a:latin typeface="Courier New" panose="02070309020205020404" pitchFamily="49" charset="0"/>
                          <a:cs typeface="Courier New" panose="02070309020205020404" pitchFamily="49" charset="0"/>
                        </a:rPr>
                        <a:t>length_of_list</a:t>
                      </a:r>
                      <a:r>
                        <a:rPr lang="en-GB" dirty="0">
                          <a:latin typeface="Courier New" panose="02070309020205020404" pitchFamily="49" charset="0"/>
                          <a:cs typeface="Courier New" panose="02070309020205020404" pitchFamily="49" charset="0"/>
                        </a:rPr>
                        <a:t>):</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if 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 target:</a:t>
                      </a:r>
                    </a:p>
                    <a:p>
                      <a:r>
                        <a:rPr lang="en-GB" dirty="0">
                          <a:latin typeface="Courier New" panose="02070309020205020404" pitchFamily="49" charset="0"/>
                          <a:cs typeface="Courier New" panose="02070309020205020404" pitchFamily="49" charset="0"/>
                        </a:rPr>
                        <a:t>            return </a:t>
                      </a:r>
                      <a:r>
                        <a:rPr lang="en-GB" dirty="0" err="1">
                          <a:latin typeface="Courier New" panose="02070309020205020404" pitchFamily="49" charset="0"/>
                          <a:cs typeface="Courier New" panose="02070309020205020404" pitchFamily="49" charset="0"/>
                        </a:rPr>
                        <a:t>i</a:t>
                      </a:r>
                      <a:endParaRPr lang="en-GB" dirty="0">
                        <a:latin typeface="Courier New" panose="02070309020205020404" pitchFamily="49" charset="0"/>
                        <a:cs typeface="Courier New" panose="02070309020205020404" pitchFamily="49" charset="0"/>
                      </a:endParaRP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return -1</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items=[17, 2, 5, 21, 32, 18, 13, 7, 11, 8]</a:t>
                      </a:r>
                    </a:p>
                    <a:p>
                      <a:r>
                        <a:rPr lang="en-GB" dirty="0">
                          <a:latin typeface="Courier New" panose="02070309020205020404" pitchFamily="49" charset="0"/>
                          <a:cs typeface="Courier New" panose="02070309020205020404" pitchFamily="49" charset="0"/>
                        </a:rPr>
                        <a:t>target=32</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print(</a:t>
                      </a:r>
                      <a:r>
                        <a:rPr lang="en-GB" dirty="0" err="1">
                          <a:latin typeface="Courier New" panose="02070309020205020404" pitchFamily="49" charset="0"/>
                          <a:cs typeface="Courier New" panose="02070309020205020404" pitchFamily="49" charset="0"/>
                        </a:rPr>
                        <a:t>linear_search</a:t>
                      </a:r>
                      <a:r>
                        <a:rPr lang="en-GB" dirty="0">
                          <a:latin typeface="Courier New" panose="02070309020205020404" pitchFamily="49" charset="0"/>
                          <a:cs typeface="Courier New" panose="02070309020205020404" pitchFamily="49" charset="0"/>
                        </a:rPr>
                        <a:t>(</a:t>
                      </a:r>
                      <a:r>
                        <a:rPr lang="en-GB" dirty="0" err="1">
                          <a:latin typeface="Courier New" panose="02070309020205020404" pitchFamily="49" charset="0"/>
                          <a:cs typeface="Courier New" panose="02070309020205020404" pitchFamily="49" charset="0"/>
                        </a:rPr>
                        <a:t>target,items</a:t>
                      </a:r>
                      <a:r>
                        <a:rPr lang="en-GB" dirty="0">
                          <a:latin typeface="Courier New" panose="02070309020205020404" pitchFamily="49" charset="0"/>
                          <a:cs typeface="Courier New" panose="02070309020205020404" pitchFamily="49" charset="0"/>
                        </a:rPr>
                        <a:t>))</a:t>
                      </a:r>
                      <a:endParaRPr lang="en-GB" dirty="0"/>
                    </a:p>
                  </a:txBody>
                  <a:tcPr/>
                </a:tc>
                <a:extLst>
                  <a:ext uri="{0D108BD9-81ED-4DB2-BD59-A6C34878D82A}">
                    <a16:rowId xmlns:a16="http://schemas.microsoft.com/office/drawing/2014/main" val="3185195576"/>
                  </a:ext>
                </a:extLst>
              </a:tr>
            </a:tbl>
          </a:graphicData>
        </a:graphic>
      </p:graphicFrame>
      <p:sp>
        <p:nvSpPr>
          <p:cNvPr id="8" name="TextBox 7">
            <a:extLst>
              <a:ext uri="{FF2B5EF4-FFF2-40B4-BE49-F238E27FC236}">
                <a16:creationId xmlns:a16="http://schemas.microsoft.com/office/drawing/2014/main" id="{51EF5558-025F-457E-9459-7F9330C884AD}"/>
              </a:ext>
            </a:extLst>
          </p:cNvPr>
          <p:cNvSpPr txBox="1"/>
          <p:nvPr/>
        </p:nvSpPr>
        <p:spPr>
          <a:xfrm>
            <a:off x="7171735" y="1303738"/>
            <a:ext cx="4560607" cy="2585323"/>
          </a:xfrm>
          <a:prstGeom prst="rect">
            <a:avLst/>
          </a:prstGeom>
          <a:noFill/>
          <a:ln>
            <a:solidFill>
              <a:srgbClr val="0049DA"/>
            </a:solidFill>
          </a:ln>
        </p:spPr>
        <p:txBody>
          <a:bodyPr wrap="none" rtlCol="0">
            <a:spAutoFit/>
          </a:bodyPr>
          <a:lstStyle/>
          <a:p>
            <a:r>
              <a:rPr lang="en-GB" dirty="0"/>
              <a:t>Check if </a:t>
            </a:r>
            <a:r>
              <a:rPr lang="en-GB" dirty="0">
                <a:latin typeface="Courier New" panose="02070309020205020404" pitchFamily="49" charset="0"/>
                <a:cs typeface="Courier New" panose="02070309020205020404" pitchFamily="49" charset="0"/>
              </a:rPr>
              <a:t>items[3] </a:t>
            </a:r>
            <a:r>
              <a:rPr lang="en-GB" dirty="0"/>
              <a:t>is the same as </a:t>
            </a:r>
            <a:r>
              <a:rPr lang="en-GB" dirty="0">
                <a:latin typeface="Courier New" panose="02070309020205020404" pitchFamily="49" charset="0"/>
                <a:cs typeface="Courier New" panose="02070309020205020404" pitchFamily="49" charset="0"/>
              </a:rPr>
              <a:t>target</a:t>
            </a:r>
          </a:p>
          <a:p>
            <a:endParaRPr lang="en-GB" dirty="0">
              <a:latin typeface="Courier New" panose="02070309020205020404" pitchFamily="49" charset="0"/>
              <a:cs typeface="Courier New" panose="02070309020205020404" pitchFamily="49" charset="0"/>
            </a:endParaRPr>
          </a:p>
          <a:p>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 3</a:t>
            </a:r>
          </a:p>
          <a:p>
            <a:r>
              <a:rPr lang="en-GB" dirty="0">
                <a:latin typeface="Courier New" panose="02070309020205020404" pitchFamily="49" charset="0"/>
                <a:cs typeface="Courier New" panose="02070309020205020404" pitchFamily="49" charset="0"/>
              </a:rPr>
              <a:t>target ← 32</a:t>
            </a:r>
          </a:p>
          <a:p>
            <a:r>
              <a:rPr lang="en-GB" dirty="0">
                <a:latin typeface="Courier New" panose="02070309020205020404" pitchFamily="49" charset="0"/>
                <a:cs typeface="Courier New" panose="02070309020205020404" pitchFamily="49" charset="0"/>
              </a:rPr>
              <a:t>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 2</a:t>
            </a:r>
          </a:p>
          <a:p>
            <a:r>
              <a:rPr lang="en-GB" dirty="0">
                <a:solidFill>
                  <a:srgbClr val="FF0000"/>
                </a:solidFill>
                <a:latin typeface="Courier New" panose="02070309020205020404" pitchFamily="49" charset="0"/>
                <a:cs typeface="Courier New" panose="02070309020205020404" pitchFamily="49" charset="0"/>
              </a:rPr>
              <a:t>item[3]← 21</a:t>
            </a:r>
          </a:p>
          <a:p>
            <a:endParaRPr lang="en-GB" dirty="0">
              <a:solidFill>
                <a:srgbClr val="FF0000"/>
              </a:solidFill>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items[3]</a:t>
            </a:r>
            <a:r>
              <a:rPr lang="en-GB" dirty="0"/>
              <a:t>and </a:t>
            </a:r>
            <a:r>
              <a:rPr lang="en-GB" dirty="0">
                <a:latin typeface="Courier New" panose="02070309020205020404" pitchFamily="49" charset="0"/>
                <a:cs typeface="Courier New" panose="02070309020205020404" pitchFamily="49" charset="0"/>
              </a:rPr>
              <a:t>target </a:t>
            </a:r>
            <a:r>
              <a:rPr lang="en-GB" dirty="0">
                <a:cs typeface="Courier New" panose="02070309020205020404" pitchFamily="49" charset="0"/>
              </a:rPr>
              <a:t>are not equal so we </a:t>
            </a:r>
          </a:p>
          <a:p>
            <a:r>
              <a:rPr lang="en-GB" dirty="0">
                <a:cs typeface="Courier New" panose="02070309020205020404" pitchFamily="49" charset="0"/>
              </a:rPr>
              <a:t>go on to the next element in the list</a:t>
            </a:r>
          </a:p>
        </p:txBody>
      </p:sp>
      <p:graphicFrame>
        <p:nvGraphicFramePr>
          <p:cNvPr id="11" name="Table 10">
            <a:extLst>
              <a:ext uri="{FF2B5EF4-FFF2-40B4-BE49-F238E27FC236}">
                <a16:creationId xmlns:a16="http://schemas.microsoft.com/office/drawing/2014/main" id="{F7C8A8DE-FE35-42D3-9830-0AB07085DFEC}"/>
              </a:ext>
            </a:extLst>
          </p:cNvPr>
          <p:cNvGraphicFramePr>
            <a:graphicFrameLocks noGrp="1"/>
          </p:cNvGraphicFramePr>
          <p:nvPr>
            <p:extLst>
              <p:ext uri="{D42A27DB-BD31-4B8C-83A1-F6EECF244321}">
                <p14:modId xmlns:p14="http://schemas.microsoft.com/office/powerpoint/2010/main" val="2034499660"/>
              </p:ext>
            </p:extLst>
          </p:nvPr>
        </p:nvGraphicFramePr>
        <p:xfrm>
          <a:off x="6902126" y="4225463"/>
          <a:ext cx="5223614" cy="1422294"/>
        </p:xfrm>
        <a:graphic>
          <a:graphicData uri="http://schemas.openxmlformats.org/drawingml/2006/table">
            <a:tbl>
              <a:tblPr firstRow="1" bandRow="1">
                <a:tableStyleId>{E8B1032C-EA38-4F05-BA0D-38AFFFC7BED3}</a:tableStyleId>
              </a:tblPr>
              <a:tblGrid>
                <a:gridCol w="717873">
                  <a:extLst>
                    <a:ext uri="{9D8B030D-6E8A-4147-A177-3AD203B41FA5}">
                      <a16:colId xmlns:a16="http://schemas.microsoft.com/office/drawing/2014/main" val="696153606"/>
                    </a:ext>
                  </a:extLst>
                </a:gridCol>
                <a:gridCol w="437322">
                  <a:extLst>
                    <a:ext uri="{9D8B030D-6E8A-4147-A177-3AD203B41FA5}">
                      <a16:colId xmlns:a16="http://schemas.microsoft.com/office/drawing/2014/main" val="3743015277"/>
                    </a:ext>
                  </a:extLst>
                </a:gridCol>
                <a:gridCol w="357808">
                  <a:extLst>
                    <a:ext uri="{9D8B030D-6E8A-4147-A177-3AD203B41FA5}">
                      <a16:colId xmlns:a16="http://schemas.microsoft.com/office/drawing/2014/main" val="249523453"/>
                    </a:ext>
                  </a:extLst>
                </a:gridCol>
                <a:gridCol w="386493">
                  <a:extLst>
                    <a:ext uri="{9D8B030D-6E8A-4147-A177-3AD203B41FA5}">
                      <a16:colId xmlns:a16="http://schemas.microsoft.com/office/drawing/2014/main" val="597898831"/>
                    </a:ext>
                  </a:extLst>
                </a:gridCol>
                <a:gridCol w="474874">
                  <a:extLst>
                    <a:ext uri="{9D8B030D-6E8A-4147-A177-3AD203B41FA5}">
                      <a16:colId xmlns:a16="http://schemas.microsoft.com/office/drawing/2014/main" val="3872433633"/>
                    </a:ext>
                  </a:extLst>
                </a:gridCol>
                <a:gridCol w="474874">
                  <a:extLst>
                    <a:ext uri="{9D8B030D-6E8A-4147-A177-3AD203B41FA5}">
                      <a16:colId xmlns:a16="http://schemas.microsoft.com/office/drawing/2014/main" val="3639839033"/>
                    </a:ext>
                  </a:extLst>
                </a:gridCol>
                <a:gridCol w="474874">
                  <a:extLst>
                    <a:ext uri="{9D8B030D-6E8A-4147-A177-3AD203B41FA5}">
                      <a16:colId xmlns:a16="http://schemas.microsoft.com/office/drawing/2014/main" val="3334131301"/>
                    </a:ext>
                  </a:extLst>
                </a:gridCol>
                <a:gridCol w="474874">
                  <a:extLst>
                    <a:ext uri="{9D8B030D-6E8A-4147-A177-3AD203B41FA5}">
                      <a16:colId xmlns:a16="http://schemas.microsoft.com/office/drawing/2014/main" val="3244967977"/>
                    </a:ext>
                  </a:extLst>
                </a:gridCol>
                <a:gridCol w="457211">
                  <a:extLst>
                    <a:ext uri="{9D8B030D-6E8A-4147-A177-3AD203B41FA5}">
                      <a16:colId xmlns:a16="http://schemas.microsoft.com/office/drawing/2014/main" val="1988668641"/>
                    </a:ext>
                  </a:extLst>
                </a:gridCol>
                <a:gridCol w="596348">
                  <a:extLst>
                    <a:ext uri="{9D8B030D-6E8A-4147-A177-3AD203B41FA5}">
                      <a16:colId xmlns:a16="http://schemas.microsoft.com/office/drawing/2014/main" val="3142739125"/>
                    </a:ext>
                  </a:extLst>
                </a:gridCol>
                <a:gridCol w="371063">
                  <a:extLst>
                    <a:ext uri="{9D8B030D-6E8A-4147-A177-3AD203B41FA5}">
                      <a16:colId xmlns:a16="http://schemas.microsoft.com/office/drawing/2014/main" val="3773683585"/>
                    </a:ext>
                  </a:extLst>
                </a:gridCol>
              </a:tblGrid>
              <a:tr h="474098">
                <a:tc>
                  <a:txBody>
                    <a:bodyPr/>
                    <a:lstStyle/>
                    <a:p>
                      <a:r>
                        <a:rPr lang="en-GB" dirty="0"/>
                        <a:t>Index </a:t>
                      </a:r>
                    </a:p>
                  </a:txBody>
                  <a:tcPr/>
                </a:tc>
                <a:tc>
                  <a:txBody>
                    <a:bodyPr/>
                    <a:lstStyle/>
                    <a:p>
                      <a:r>
                        <a:rPr lang="en-GB" dirty="0"/>
                        <a:t>0</a:t>
                      </a:r>
                    </a:p>
                  </a:txBody>
                  <a:tcPr/>
                </a:tc>
                <a:tc>
                  <a:txBody>
                    <a:bodyPr/>
                    <a:lstStyle/>
                    <a:p>
                      <a:r>
                        <a:rPr lang="en-GB" dirty="0"/>
                        <a:t>1</a:t>
                      </a:r>
                    </a:p>
                  </a:txBody>
                  <a:tcPr/>
                </a:tc>
                <a:tc>
                  <a:txBody>
                    <a:bodyPr/>
                    <a:lstStyle/>
                    <a:p>
                      <a:r>
                        <a:rPr lang="en-GB" dirty="0"/>
                        <a:t>2</a:t>
                      </a:r>
                    </a:p>
                  </a:txBody>
                  <a:tcPr/>
                </a:tc>
                <a:tc>
                  <a:txBody>
                    <a:bodyPr/>
                    <a:lstStyle/>
                    <a:p>
                      <a:r>
                        <a:rPr lang="en-GB" dirty="0"/>
                        <a:t>3</a:t>
                      </a:r>
                    </a:p>
                  </a:txBody>
                  <a:tcPr/>
                </a:tc>
                <a:tc>
                  <a:txBody>
                    <a:bodyPr/>
                    <a:lstStyle/>
                    <a:p>
                      <a:r>
                        <a:rPr lang="en-GB" dirty="0"/>
                        <a:t>4</a:t>
                      </a:r>
                    </a:p>
                  </a:txBody>
                  <a:tcPr/>
                </a:tc>
                <a:tc>
                  <a:txBody>
                    <a:bodyPr/>
                    <a:lstStyle/>
                    <a:p>
                      <a:r>
                        <a:rPr lang="en-GB" dirty="0"/>
                        <a:t>5</a:t>
                      </a:r>
                    </a:p>
                  </a:txBody>
                  <a:tcPr/>
                </a:tc>
                <a:tc>
                  <a:txBody>
                    <a:bodyPr/>
                    <a:lstStyle/>
                    <a:p>
                      <a:r>
                        <a:rPr lang="en-GB" dirty="0"/>
                        <a:t>6</a:t>
                      </a:r>
                    </a:p>
                  </a:txBody>
                  <a:tcPr/>
                </a:tc>
                <a:tc>
                  <a:txBody>
                    <a:bodyPr/>
                    <a:lstStyle/>
                    <a:p>
                      <a:r>
                        <a:rPr lang="en-GB" dirty="0"/>
                        <a:t>7</a:t>
                      </a:r>
                    </a:p>
                  </a:txBody>
                  <a:tcPr/>
                </a:tc>
                <a:tc>
                  <a:txBody>
                    <a:bodyPr/>
                    <a:lstStyle/>
                    <a:p>
                      <a:r>
                        <a:rPr lang="en-GB" dirty="0"/>
                        <a:t>8</a:t>
                      </a:r>
                    </a:p>
                  </a:txBody>
                  <a:tcPr/>
                </a:tc>
                <a:tc>
                  <a:txBody>
                    <a:bodyPr/>
                    <a:lstStyle/>
                    <a:p>
                      <a:r>
                        <a:rPr lang="en-GB" dirty="0"/>
                        <a:t>9</a:t>
                      </a:r>
                    </a:p>
                  </a:txBody>
                  <a:tcPr/>
                </a:tc>
                <a:extLst>
                  <a:ext uri="{0D108BD9-81ED-4DB2-BD59-A6C34878D82A}">
                    <a16:rowId xmlns:a16="http://schemas.microsoft.com/office/drawing/2014/main" val="1540087058"/>
                  </a:ext>
                </a:extLst>
              </a:tr>
              <a:tr h="474098">
                <a:tc>
                  <a:txBody>
                    <a:bodyPr/>
                    <a:lstStyle/>
                    <a:p>
                      <a:r>
                        <a:rPr lang="en-GB" dirty="0"/>
                        <a:t>Value</a:t>
                      </a:r>
                    </a:p>
                  </a:txBody>
                  <a:tcPr/>
                </a:tc>
                <a:tc>
                  <a:txBody>
                    <a:bodyPr/>
                    <a:lstStyle/>
                    <a:p>
                      <a:r>
                        <a:rPr lang="en-GB" dirty="0">
                          <a:solidFill>
                            <a:srgbClr val="FF0000"/>
                          </a:solidFill>
                        </a:rPr>
                        <a:t>17</a:t>
                      </a:r>
                    </a:p>
                  </a:txBody>
                  <a:tcPr/>
                </a:tc>
                <a:tc>
                  <a:txBody>
                    <a:bodyPr/>
                    <a:lstStyle/>
                    <a:p>
                      <a:r>
                        <a:rPr lang="en-GB" dirty="0">
                          <a:solidFill>
                            <a:srgbClr val="FF0000"/>
                          </a:solidFill>
                        </a:rPr>
                        <a:t>2</a:t>
                      </a:r>
                    </a:p>
                  </a:txBody>
                  <a:tcPr/>
                </a:tc>
                <a:tc>
                  <a:txBody>
                    <a:bodyPr/>
                    <a:lstStyle/>
                    <a:p>
                      <a:r>
                        <a:rPr lang="en-GB" dirty="0">
                          <a:solidFill>
                            <a:srgbClr val="FF0000"/>
                          </a:solidFill>
                        </a:rPr>
                        <a:t>5</a:t>
                      </a:r>
                    </a:p>
                  </a:txBody>
                  <a:tcPr/>
                </a:tc>
                <a:tc>
                  <a:txBody>
                    <a:bodyPr/>
                    <a:lstStyle/>
                    <a:p>
                      <a:r>
                        <a:rPr lang="en-GB" dirty="0">
                          <a:solidFill>
                            <a:srgbClr val="FF0000"/>
                          </a:solidFill>
                        </a:rPr>
                        <a:t>21</a:t>
                      </a:r>
                    </a:p>
                  </a:txBody>
                  <a:tcPr/>
                </a:tc>
                <a:tc>
                  <a:txBody>
                    <a:bodyPr/>
                    <a:lstStyle/>
                    <a:p>
                      <a:r>
                        <a:rPr lang="en-GB" dirty="0"/>
                        <a:t>32</a:t>
                      </a:r>
                    </a:p>
                  </a:txBody>
                  <a:tcPr/>
                </a:tc>
                <a:tc>
                  <a:txBody>
                    <a:bodyPr/>
                    <a:lstStyle/>
                    <a:p>
                      <a:r>
                        <a:rPr lang="en-GB" dirty="0"/>
                        <a:t>18</a:t>
                      </a:r>
                    </a:p>
                  </a:txBody>
                  <a:tcPr/>
                </a:tc>
                <a:tc>
                  <a:txBody>
                    <a:bodyPr/>
                    <a:lstStyle/>
                    <a:p>
                      <a:r>
                        <a:rPr lang="en-GB" dirty="0"/>
                        <a:t>13</a:t>
                      </a:r>
                    </a:p>
                  </a:txBody>
                  <a:tcPr/>
                </a:tc>
                <a:tc>
                  <a:txBody>
                    <a:bodyPr/>
                    <a:lstStyle/>
                    <a:p>
                      <a:r>
                        <a:rPr lang="en-GB" dirty="0"/>
                        <a:t>7</a:t>
                      </a:r>
                    </a:p>
                  </a:txBody>
                  <a:tcPr/>
                </a:tc>
                <a:tc>
                  <a:txBody>
                    <a:bodyPr/>
                    <a:lstStyle/>
                    <a:p>
                      <a:r>
                        <a:rPr lang="en-GB" dirty="0"/>
                        <a:t>11</a:t>
                      </a:r>
                    </a:p>
                  </a:txBody>
                  <a:tcPr/>
                </a:tc>
                <a:tc>
                  <a:txBody>
                    <a:bodyPr/>
                    <a:lstStyle/>
                    <a:p>
                      <a:r>
                        <a:rPr lang="en-GB" dirty="0"/>
                        <a:t>8</a:t>
                      </a:r>
                    </a:p>
                  </a:txBody>
                  <a:tcPr/>
                </a:tc>
                <a:extLst>
                  <a:ext uri="{0D108BD9-81ED-4DB2-BD59-A6C34878D82A}">
                    <a16:rowId xmlns:a16="http://schemas.microsoft.com/office/drawing/2014/main" val="3999523426"/>
                  </a:ext>
                </a:extLst>
              </a:tr>
              <a:tr h="474098">
                <a:tc>
                  <a:txBody>
                    <a:bodyPr/>
                    <a:lstStyle/>
                    <a:p>
                      <a:endParaRPr lang="en-GB" dirty="0"/>
                    </a:p>
                  </a:txBody>
                  <a:tcPr/>
                </a:tc>
                <a:tc>
                  <a:txBody>
                    <a:bodyPr/>
                    <a:lstStyle/>
                    <a:p>
                      <a:r>
                        <a:rPr lang="en-GB" dirty="0">
                          <a:solidFill>
                            <a:srgbClr val="FF0000"/>
                          </a:solidFill>
                        </a:rPr>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rgbClr val="FF0000"/>
                          </a:solidFill>
                        </a:rPr>
                        <a:t>≠</a:t>
                      </a:r>
                    </a:p>
                  </a:txBody>
                  <a:tcPr/>
                </a:tc>
                <a:tc>
                  <a:txBody>
                    <a:bodyPr/>
                    <a:lstStyle/>
                    <a:p>
                      <a:r>
                        <a:rPr lang="en-GB" dirty="0">
                          <a:solidFill>
                            <a:srgbClr val="FF0000"/>
                          </a:solidFill>
                        </a:rPr>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rgbClr val="FF0000"/>
                          </a:solidFill>
                        </a:rPr>
                        <a:t>≠</a:t>
                      </a:r>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3097372988"/>
                  </a:ext>
                </a:extLst>
              </a:tr>
            </a:tbl>
          </a:graphicData>
        </a:graphic>
      </p:graphicFrame>
    </p:spTree>
    <p:extLst>
      <p:ext uri="{BB962C8B-B14F-4D97-AF65-F5344CB8AC3E}">
        <p14:creationId xmlns:p14="http://schemas.microsoft.com/office/powerpoint/2010/main" val="30237270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6EEB34B5-171D-4A15-9B19-861DD0CB4744}"/>
              </a:ext>
            </a:extLst>
          </p:cNvPr>
          <p:cNvSpPr/>
          <p:nvPr/>
        </p:nvSpPr>
        <p:spPr>
          <a:xfrm>
            <a:off x="238684" y="2451076"/>
            <a:ext cx="6923707" cy="318053"/>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1A8C8302-4E6E-4A70-A4EB-1C734D01EA35}"/>
              </a:ext>
            </a:extLst>
          </p:cNvPr>
          <p:cNvSpPr>
            <a:spLocks noGrp="1"/>
          </p:cNvSpPr>
          <p:nvPr>
            <p:ph type="title"/>
          </p:nvPr>
        </p:nvSpPr>
        <p:spPr/>
        <p:txBody>
          <a:bodyPr>
            <a:normAutofit fontScale="90000"/>
          </a:bodyPr>
          <a:lstStyle/>
          <a:p>
            <a:r>
              <a:rPr lang="en-GB" dirty="0"/>
              <a:t>Linear search : Step-by-Step</a:t>
            </a:r>
          </a:p>
        </p:txBody>
      </p:sp>
      <p:graphicFrame>
        <p:nvGraphicFramePr>
          <p:cNvPr id="5" name="Table 5">
            <a:extLst>
              <a:ext uri="{FF2B5EF4-FFF2-40B4-BE49-F238E27FC236}">
                <a16:creationId xmlns:a16="http://schemas.microsoft.com/office/drawing/2014/main" id="{B6EBB8C1-6EB1-4906-86C8-7C9A89265D4D}"/>
              </a:ext>
            </a:extLst>
          </p:cNvPr>
          <p:cNvGraphicFramePr>
            <a:graphicFrameLocks noGrp="1"/>
          </p:cNvGraphicFramePr>
          <p:nvPr/>
        </p:nvGraphicFramePr>
        <p:xfrm>
          <a:off x="397855" y="1343769"/>
          <a:ext cx="6393331" cy="4480560"/>
        </p:xfrm>
        <a:graphic>
          <a:graphicData uri="http://schemas.openxmlformats.org/drawingml/2006/table">
            <a:tbl>
              <a:tblPr firstRow="1" bandRow="1">
                <a:tableStyleId>{5940675A-B579-460E-94D1-54222C63F5DA}</a:tableStyleId>
              </a:tblPr>
              <a:tblGrid>
                <a:gridCol w="384233">
                  <a:extLst>
                    <a:ext uri="{9D8B030D-6E8A-4147-A177-3AD203B41FA5}">
                      <a16:colId xmlns:a16="http://schemas.microsoft.com/office/drawing/2014/main" val="2356396062"/>
                    </a:ext>
                  </a:extLst>
                </a:gridCol>
                <a:gridCol w="6009098">
                  <a:extLst>
                    <a:ext uri="{9D8B030D-6E8A-4147-A177-3AD203B41FA5}">
                      <a16:colId xmlns:a16="http://schemas.microsoft.com/office/drawing/2014/main" val="3280813703"/>
                    </a:ext>
                  </a:extLst>
                </a:gridCol>
              </a:tblGrid>
              <a:tr h="370840">
                <a:tc>
                  <a:txBody>
                    <a:bodyPr/>
                    <a:lstStyle/>
                    <a:p>
                      <a:r>
                        <a:rPr lang="en-GB" dirty="0"/>
                        <a:t>1</a:t>
                      </a:r>
                    </a:p>
                    <a:p>
                      <a:endParaRPr lang="en-GB" dirty="0"/>
                    </a:p>
                    <a:p>
                      <a:r>
                        <a:rPr lang="en-GB" dirty="0"/>
                        <a:t>2</a:t>
                      </a:r>
                    </a:p>
                    <a:p>
                      <a:endParaRPr lang="en-GB" dirty="0"/>
                    </a:p>
                    <a:p>
                      <a:r>
                        <a:rPr lang="en-GB" dirty="0"/>
                        <a:t>3</a:t>
                      </a:r>
                    </a:p>
                    <a:p>
                      <a:endParaRPr lang="en-GB" dirty="0"/>
                    </a:p>
                    <a:p>
                      <a:r>
                        <a:rPr lang="en-GB" dirty="0"/>
                        <a:t>4</a:t>
                      </a:r>
                    </a:p>
                    <a:p>
                      <a:r>
                        <a:rPr lang="en-GB" dirty="0"/>
                        <a:t>5</a:t>
                      </a:r>
                    </a:p>
                    <a:p>
                      <a:endParaRPr lang="en-GB" dirty="0"/>
                    </a:p>
                    <a:p>
                      <a:r>
                        <a:rPr lang="en-GB" dirty="0"/>
                        <a:t>6</a:t>
                      </a:r>
                    </a:p>
                    <a:p>
                      <a:endParaRPr lang="en-GB" dirty="0"/>
                    </a:p>
                    <a:p>
                      <a:r>
                        <a:rPr lang="en-GB" dirty="0"/>
                        <a:t>7</a:t>
                      </a:r>
                    </a:p>
                    <a:p>
                      <a:r>
                        <a:rPr lang="en-GB" dirty="0"/>
                        <a:t>8</a:t>
                      </a:r>
                    </a:p>
                    <a:p>
                      <a:endParaRPr lang="en-GB" dirty="0"/>
                    </a:p>
                    <a:p>
                      <a:r>
                        <a:rPr lang="en-GB" dirty="0"/>
                        <a:t>9</a:t>
                      </a:r>
                    </a:p>
                    <a:p>
                      <a:endParaRPr lang="en-GB" dirty="0"/>
                    </a:p>
                  </a:txBody>
                  <a:tcPr/>
                </a:tc>
                <a:tc>
                  <a:txBody>
                    <a:bodyPr/>
                    <a:lstStyle/>
                    <a:p>
                      <a:r>
                        <a:rPr lang="en-GB" dirty="0">
                          <a:latin typeface="Courier New" panose="02070309020205020404" pitchFamily="49" charset="0"/>
                          <a:cs typeface="Courier New" panose="02070309020205020404" pitchFamily="49" charset="0"/>
                        </a:rPr>
                        <a:t>def </a:t>
                      </a:r>
                      <a:r>
                        <a:rPr lang="en-GB" dirty="0" err="1">
                          <a:latin typeface="Courier New" panose="02070309020205020404" pitchFamily="49" charset="0"/>
                          <a:cs typeface="Courier New" panose="02070309020205020404" pitchFamily="49" charset="0"/>
                        </a:rPr>
                        <a:t>linear_search</a:t>
                      </a:r>
                      <a:r>
                        <a:rPr lang="en-GB" dirty="0">
                          <a:latin typeface="Courier New" panose="02070309020205020404" pitchFamily="49" charset="0"/>
                          <a:cs typeface="Courier New" panose="02070309020205020404" pitchFamily="49" charset="0"/>
                        </a:rPr>
                        <a:t>(</a:t>
                      </a:r>
                      <a:r>
                        <a:rPr lang="en-GB" dirty="0" err="1">
                          <a:latin typeface="Courier New" panose="02070309020205020404" pitchFamily="49" charset="0"/>
                          <a:cs typeface="Courier New" panose="02070309020205020404" pitchFamily="49" charset="0"/>
                        </a:rPr>
                        <a:t>target,items</a:t>
                      </a:r>
                      <a:r>
                        <a:rPr lang="en-GB" dirty="0">
                          <a:latin typeface="Courier New" panose="02070309020205020404" pitchFamily="49" charset="0"/>
                          <a:cs typeface="Courier New" panose="02070309020205020404" pitchFamily="49" charset="0"/>
                        </a:rPr>
                        <a:t>):</a:t>
                      </a:r>
                    </a:p>
                    <a:p>
                      <a:r>
                        <a:rPr lang="en-GB" dirty="0">
                          <a:latin typeface="Courier New" panose="02070309020205020404" pitchFamily="49" charset="0"/>
                          <a:cs typeface="Courier New" panose="02070309020205020404" pitchFamily="49" charset="0"/>
                        </a:rPr>
                        <a:t>    </a:t>
                      </a:r>
                    </a:p>
                    <a:p>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length_of_list</a:t>
                      </a:r>
                      <a:r>
                        <a:rPr lang="en-GB" dirty="0">
                          <a:latin typeface="Courier New" panose="02070309020205020404" pitchFamily="49" charset="0"/>
                          <a:cs typeface="Courier New" panose="02070309020205020404" pitchFamily="49" charset="0"/>
                        </a:rPr>
                        <a:t> = </a:t>
                      </a:r>
                      <a:r>
                        <a:rPr lang="en-GB" dirty="0" err="1">
                          <a:latin typeface="Courier New" panose="02070309020205020404" pitchFamily="49" charset="0"/>
                          <a:cs typeface="Courier New" panose="02070309020205020404" pitchFamily="49" charset="0"/>
                        </a:rPr>
                        <a:t>len</a:t>
                      </a:r>
                      <a:r>
                        <a:rPr lang="en-GB" dirty="0">
                          <a:latin typeface="Courier New" panose="02070309020205020404" pitchFamily="49" charset="0"/>
                          <a:cs typeface="Courier New" panose="02070309020205020404" pitchFamily="49" charset="0"/>
                        </a:rPr>
                        <a:t>(items)</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for </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in range(</a:t>
                      </a:r>
                      <a:r>
                        <a:rPr lang="en-GB" dirty="0" err="1">
                          <a:latin typeface="Courier New" panose="02070309020205020404" pitchFamily="49" charset="0"/>
                          <a:cs typeface="Courier New" panose="02070309020205020404" pitchFamily="49" charset="0"/>
                        </a:rPr>
                        <a:t>length_of_list</a:t>
                      </a:r>
                      <a:r>
                        <a:rPr lang="en-GB" dirty="0">
                          <a:latin typeface="Courier New" panose="02070309020205020404" pitchFamily="49" charset="0"/>
                          <a:cs typeface="Courier New" panose="02070309020205020404" pitchFamily="49" charset="0"/>
                        </a:rPr>
                        <a:t>):</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if 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 target:</a:t>
                      </a:r>
                    </a:p>
                    <a:p>
                      <a:r>
                        <a:rPr lang="en-GB" dirty="0">
                          <a:latin typeface="Courier New" panose="02070309020205020404" pitchFamily="49" charset="0"/>
                          <a:cs typeface="Courier New" panose="02070309020205020404" pitchFamily="49" charset="0"/>
                        </a:rPr>
                        <a:t>            return </a:t>
                      </a:r>
                      <a:r>
                        <a:rPr lang="en-GB" dirty="0" err="1">
                          <a:latin typeface="Courier New" panose="02070309020205020404" pitchFamily="49" charset="0"/>
                          <a:cs typeface="Courier New" panose="02070309020205020404" pitchFamily="49" charset="0"/>
                        </a:rPr>
                        <a:t>i</a:t>
                      </a:r>
                      <a:endParaRPr lang="en-GB" dirty="0">
                        <a:latin typeface="Courier New" panose="02070309020205020404" pitchFamily="49" charset="0"/>
                        <a:cs typeface="Courier New" panose="02070309020205020404" pitchFamily="49" charset="0"/>
                      </a:endParaRP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return -1</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items=[17, 2, 5, 21, 32, 18, 13, 7, 11, 8]</a:t>
                      </a:r>
                    </a:p>
                    <a:p>
                      <a:r>
                        <a:rPr lang="en-GB" dirty="0">
                          <a:latin typeface="Courier New" panose="02070309020205020404" pitchFamily="49" charset="0"/>
                          <a:cs typeface="Courier New" panose="02070309020205020404" pitchFamily="49" charset="0"/>
                        </a:rPr>
                        <a:t>target=32</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print(</a:t>
                      </a:r>
                      <a:r>
                        <a:rPr lang="en-GB" dirty="0" err="1">
                          <a:latin typeface="Courier New" panose="02070309020205020404" pitchFamily="49" charset="0"/>
                          <a:cs typeface="Courier New" panose="02070309020205020404" pitchFamily="49" charset="0"/>
                        </a:rPr>
                        <a:t>linear_search</a:t>
                      </a:r>
                      <a:r>
                        <a:rPr lang="en-GB" dirty="0">
                          <a:latin typeface="Courier New" panose="02070309020205020404" pitchFamily="49" charset="0"/>
                          <a:cs typeface="Courier New" panose="02070309020205020404" pitchFamily="49" charset="0"/>
                        </a:rPr>
                        <a:t>(</a:t>
                      </a:r>
                      <a:r>
                        <a:rPr lang="en-GB" dirty="0" err="1">
                          <a:latin typeface="Courier New" panose="02070309020205020404" pitchFamily="49" charset="0"/>
                          <a:cs typeface="Courier New" panose="02070309020205020404" pitchFamily="49" charset="0"/>
                        </a:rPr>
                        <a:t>target,items</a:t>
                      </a:r>
                      <a:r>
                        <a:rPr lang="en-GB" dirty="0">
                          <a:latin typeface="Courier New" panose="02070309020205020404" pitchFamily="49" charset="0"/>
                          <a:cs typeface="Courier New" panose="02070309020205020404" pitchFamily="49" charset="0"/>
                        </a:rPr>
                        <a:t>))</a:t>
                      </a:r>
                      <a:endParaRPr lang="en-GB" dirty="0"/>
                    </a:p>
                  </a:txBody>
                  <a:tcPr/>
                </a:tc>
                <a:extLst>
                  <a:ext uri="{0D108BD9-81ED-4DB2-BD59-A6C34878D82A}">
                    <a16:rowId xmlns:a16="http://schemas.microsoft.com/office/drawing/2014/main" val="3185195576"/>
                  </a:ext>
                </a:extLst>
              </a:tr>
            </a:tbl>
          </a:graphicData>
        </a:graphic>
      </p:graphicFrame>
      <p:sp>
        <p:nvSpPr>
          <p:cNvPr id="3" name="Rectangle 2">
            <a:extLst>
              <a:ext uri="{FF2B5EF4-FFF2-40B4-BE49-F238E27FC236}">
                <a16:creationId xmlns:a16="http://schemas.microsoft.com/office/drawing/2014/main" id="{6E18C089-D5D8-4FDD-A298-46E6E9330298}"/>
              </a:ext>
            </a:extLst>
          </p:cNvPr>
          <p:cNvSpPr/>
          <p:nvPr/>
        </p:nvSpPr>
        <p:spPr>
          <a:xfrm>
            <a:off x="7321562" y="1896214"/>
            <a:ext cx="873957" cy="369332"/>
          </a:xfrm>
          <a:prstGeom prst="rect">
            <a:avLst/>
          </a:prstGeom>
        </p:spPr>
        <p:txBody>
          <a:bodyPr wrap="none">
            <a:spAutoFit/>
          </a:bodyPr>
          <a:lstStyle/>
          <a:p>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 4</a:t>
            </a:r>
          </a:p>
        </p:txBody>
      </p:sp>
      <p:sp>
        <p:nvSpPr>
          <p:cNvPr id="8" name="TextBox 7">
            <a:extLst>
              <a:ext uri="{FF2B5EF4-FFF2-40B4-BE49-F238E27FC236}">
                <a16:creationId xmlns:a16="http://schemas.microsoft.com/office/drawing/2014/main" id="{51EF5558-025F-457E-9459-7F9330C884AD}"/>
              </a:ext>
            </a:extLst>
          </p:cNvPr>
          <p:cNvSpPr txBox="1"/>
          <p:nvPr/>
        </p:nvSpPr>
        <p:spPr>
          <a:xfrm>
            <a:off x="7321562" y="1223360"/>
            <a:ext cx="3504677" cy="369332"/>
          </a:xfrm>
          <a:prstGeom prst="rect">
            <a:avLst/>
          </a:prstGeom>
          <a:noFill/>
          <a:ln>
            <a:solidFill>
              <a:srgbClr val="0049DA"/>
            </a:solidFill>
          </a:ln>
        </p:spPr>
        <p:txBody>
          <a:bodyPr wrap="none" rtlCol="0">
            <a:spAutoFit/>
          </a:bodyPr>
          <a:lstStyle/>
          <a:p>
            <a:r>
              <a:rPr lang="en-GB" dirty="0"/>
              <a:t>Iterate through each item in the list</a:t>
            </a:r>
          </a:p>
        </p:txBody>
      </p:sp>
    </p:spTree>
    <p:extLst>
      <p:ext uri="{BB962C8B-B14F-4D97-AF65-F5344CB8AC3E}">
        <p14:creationId xmlns:p14="http://schemas.microsoft.com/office/powerpoint/2010/main" val="14903932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6EEB34B5-171D-4A15-9B19-861DD0CB4744}"/>
              </a:ext>
            </a:extLst>
          </p:cNvPr>
          <p:cNvSpPr/>
          <p:nvPr/>
        </p:nvSpPr>
        <p:spPr>
          <a:xfrm>
            <a:off x="132666" y="2981163"/>
            <a:ext cx="6923707" cy="318053"/>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1A8C8302-4E6E-4A70-A4EB-1C734D01EA35}"/>
              </a:ext>
            </a:extLst>
          </p:cNvPr>
          <p:cNvSpPr>
            <a:spLocks noGrp="1"/>
          </p:cNvSpPr>
          <p:nvPr>
            <p:ph type="title"/>
          </p:nvPr>
        </p:nvSpPr>
        <p:spPr/>
        <p:txBody>
          <a:bodyPr>
            <a:normAutofit fontScale="90000"/>
          </a:bodyPr>
          <a:lstStyle/>
          <a:p>
            <a:r>
              <a:rPr lang="en-GB" dirty="0"/>
              <a:t>Linear search : Step-by-Step</a:t>
            </a:r>
          </a:p>
        </p:txBody>
      </p:sp>
      <p:graphicFrame>
        <p:nvGraphicFramePr>
          <p:cNvPr id="5" name="Table 5">
            <a:extLst>
              <a:ext uri="{FF2B5EF4-FFF2-40B4-BE49-F238E27FC236}">
                <a16:creationId xmlns:a16="http://schemas.microsoft.com/office/drawing/2014/main" id="{B6EBB8C1-6EB1-4906-86C8-7C9A89265D4D}"/>
              </a:ext>
            </a:extLst>
          </p:cNvPr>
          <p:cNvGraphicFramePr>
            <a:graphicFrameLocks noGrp="1"/>
          </p:cNvGraphicFramePr>
          <p:nvPr/>
        </p:nvGraphicFramePr>
        <p:xfrm>
          <a:off x="397855" y="1343769"/>
          <a:ext cx="6393331" cy="4480560"/>
        </p:xfrm>
        <a:graphic>
          <a:graphicData uri="http://schemas.openxmlformats.org/drawingml/2006/table">
            <a:tbl>
              <a:tblPr firstRow="1" bandRow="1">
                <a:tableStyleId>{5940675A-B579-460E-94D1-54222C63F5DA}</a:tableStyleId>
              </a:tblPr>
              <a:tblGrid>
                <a:gridCol w="384233">
                  <a:extLst>
                    <a:ext uri="{9D8B030D-6E8A-4147-A177-3AD203B41FA5}">
                      <a16:colId xmlns:a16="http://schemas.microsoft.com/office/drawing/2014/main" val="2356396062"/>
                    </a:ext>
                  </a:extLst>
                </a:gridCol>
                <a:gridCol w="6009098">
                  <a:extLst>
                    <a:ext uri="{9D8B030D-6E8A-4147-A177-3AD203B41FA5}">
                      <a16:colId xmlns:a16="http://schemas.microsoft.com/office/drawing/2014/main" val="3280813703"/>
                    </a:ext>
                  </a:extLst>
                </a:gridCol>
              </a:tblGrid>
              <a:tr h="370840">
                <a:tc>
                  <a:txBody>
                    <a:bodyPr/>
                    <a:lstStyle/>
                    <a:p>
                      <a:r>
                        <a:rPr lang="en-GB" dirty="0"/>
                        <a:t>1</a:t>
                      </a:r>
                    </a:p>
                    <a:p>
                      <a:endParaRPr lang="en-GB" dirty="0"/>
                    </a:p>
                    <a:p>
                      <a:r>
                        <a:rPr lang="en-GB" dirty="0"/>
                        <a:t>2</a:t>
                      </a:r>
                    </a:p>
                    <a:p>
                      <a:endParaRPr lang="en-GB" dirty="0"/>
                    </a:p>
                    <a:p>
                      <a:r>
                        <a:rPr lang="en-GB" dirty="0"/>
                        <a:t>3</a:t>
                      </a:r>
                    </a:p>
                    <a:p>
                      <a:endParaRPr lang="en-GB" dirty="0"/>
                    </a:p>
                    <a:p>
                      <a:r>
                        <a:rPr lang="en-GB" dirty="0"/>
                        <a:t>4</a:t>
                      </a:r>
                    </a:p>
                    <a:p>
                      <a:r>
                        <a:rPr lang="en-GB" dirty="0"/>
                        <a:t>5</a:t>
                      </a:r>
                    </a:p>
                    <a:p>
                      <a:endParaRPr lang="en-GB" dirty="0"/>
                    </a:p>
                    <a:p>
                      <a:r>
                        <a:rPr lang="en-GB" dirty="0"/>
                        <a:t>6</a:t>
                      </a:r>
                    </a:p>
                    <a:p>
                      <a:endParaRPr lang="en-GB" dirty="0"/>
                    </a:p>
                    <a:p>
                      <a:r>
                        <a:rPr lang="en-GB" dirty="0"/>
                        <a:t>7</a:t>
                      </a:r>
                    </a:p>
                    <a:p>
                      <a:r>
                        <a:rPr lang="en-GB" dirty="0"/>
                        <a:t>8</a:t>
                      </a:r>
                    </a:p>
                    <a:p>
                      <a:endParaRPr lang="en-GB" dirty="0"/>
                    </a:p>
                    <a:p>
                      <a:r>
                        <a:rPr lang="en-GB" dirty="0"/>
                        <a:t>9</a:t>
                      </a:r>
                    </a:p>
                    <a:p>
                      <a:endParaRPr lang="en-GB" dirty="0"/>
                    </a:p>
                  </a:txBody>
                  <a:tcPr/>
                </a:tc>
                <a:tc>
                  <a:txBody>
                    <a:bodyPr/>
                    <a:lstStyle/>
                    <a:p>
                      <a:r>
                        <a:rPr lang="en-GB" dirty="0">
                          <a:latin typeface="Courier New" panose="02070309020205020404" pitchFamily="49" charset="0"/>
                          <a:cs typeface="Courier New" panose="02070309020205020404" pitchFamily="49" charset="0"/>
                        </a:rPr>
                        <a:t>def </a:t>
                      </a:r>
                      <a:r>
                        <a:rPr lang="en-GB" dirty="0" err="1">
                          <a:latin typeface="Courier New" panose="02070309020205020404" pitchFamily="49" charset="0"/>
                          <a:cs typeface="Courier New" panose="02070309020205020404" pitchFamily="49" charset="0"/>
                        </a:rPr>
                        <a:t>linear_search</a:t>
                      </a:r>
                      <a:r>
                        <a:rPr lang="en-GB" dirty="0">
                          <a:latin typeface="Courier New" panose="02070309020205020404" pitchFamily="49" charset="0"/>
                          <a:cs typeface="Courier New" panose="02070309020205020404" pitchFamily="49" charset="0"/>
                        </a:rPr>
                        <a:t>(</a:t>
                      </a:r>
                      <a:r>
                        <a:rPr lang="en-GB" dirty="0" err="1">
                          <a:latin typeface="Courier New" panose="02070309020205020404" pitchFamily="49" charset="0"/>
                          <a:cs typeface="Courier New" panose="02070309020205020404" pitchFamily="49" charset="0"/>
                        </a:rPr>
                        <a:t>target,items</a:t>
                      </a:r>
                      <a:r>
                        <a:rPr lang="en-GB" dirty="0">
                          <a:latin typeface="Courier New" panose="02070309020205020404" pitchFamily="49" charset="0"/>
                          <a:cs typeface="Courier New" panose="02070309020205020404" pitchFamily="49" charset="0"/>
                        </a:rPr>
                        <a:t>):</a:t>
                      </a:r>
                    </a:p>
                    <a:p>
                      <a:r>
                        <a:rPr lang="en-GB" dirty="0">
                          <a:latin typeface="Courier New" panose="02070309020205020404" pitchFamily="49" charset="0"/>
                          <a:cs typeface="Courier New" panose="02070309020205020404" pitchFamily="49" charset="0"/>
                        </a:rPr>
                        <a:t>    </a:t>
                      </a:r>
                    </a:p>
                    <a:p>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length_of_list</a:t>
                      </a:r>
                      <a:r>
                        <a:rPr lang="en-GB" dirty="0">
                          <a:latin typeface="Courier New" panose="02070309020205020404" pitchFamily="49" charset="0"/>
                          <a:cs typeface="Courier New" panose="02070309020205020404" pitchFamily="49" charset="0"/>
                        </a:rPr>
                        <a:t> = </a:t>
                      </a:r>
                      <a:r>
                        <a:rPr lang="en-GB" dirty="0" err="1">
                          <a:latin typeface="Courier New" panose="02070309020205020404" pitchFamily="49" charset="0"/>
                          <a:cs typeface="Courier New" panose="02070309020205020404" pitchFamily="49" charset="0"/>
                        </a:rPr>
                        <a:t>len</a:t>
                      </a:r>
                      <a:r>
                        <a:rPr lang="en-GB" dirty="0">
                          <a:latin typeface="Courier New" panose="02070309020205020404" pitchFamily="49" charset="0"/>
                          <a:cs typeface="Courier New" panose="02070309020205020404" pitchFamily="49" charset="0"/>
                        </a:rPr>
                        <a:t>(items)</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for </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in range(</a:t>
                      </a:r>
                      <a:r>
                        <a:rPr lang="en-GB" dirty="0" err="1">
                          <a:latin typeface="Courier New" panose="02070309020205020404" pitchFamily="49" charset="0"/>
                          <a:cs typeface="Courier New" panose="02070309020205020404" pitchFamily="49" charset="0"/>
                        </a:rPr>
                        <a:t>length_of_list</a:t>
                      </a:r>
                      <a:r>
                        <a:rPr lang="en-GB" dirty="0">
                          <a:latin typeface="Courier New" panose="02070309020205020404" pitchFamily="49" charset="0"/>
                          <a:cs typeface="Courier New" panose="02070309020205020404" pitchFamily="49" charset="0"/>
                        </a:rPr>
                        <a:t>):</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if 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 target:</a:t>
                      </a:r>
                    </a:p>
                    <a:p>
                      <a:r>
                        <a:rPr lang="en-GB" dirty="0">
                          <a:latin typeface="Courier New" panose="02070309020205020404" pitchFamily="49" charset="0"/>
                          <a:cs typeface="Courier New" panose="02070309020205020404" pitchFamily="49" charset="0"/>
                        </a:rPr>
                        <a:t>            return </a:t>
                      </a:r>
                      <a:r>
                        <a:rPr lang="en-GB" dirty="0" err="1">
                          <a:latin typeface="Courier New" panose="02070309020205020404" pitchFamily="49" charset="0"/>
                          <a:cs typeface="Courier New" panose="02070309020205020404" pitchFamily="49" charset="0"/>
                        </a:rPr>
                        <a:t>i</a:t>
                      </a:r>
                      <a:endParaRPr lang="en-GB" dirty="0">
                        <a:latin typeface="Courier New" panose="02070309020205020404" pitchFamily="49" charset="0"/>
                        <a:cs typeface="Courier New" panose="02070309020205020404" pitchFamily="49" charset="0"/>
                      </a:endParaRP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return -1</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items=[17, 2, 5, 21, 32, 18, 13, 7, 11, 8]</a:t>
                      </a:r>
                    </a:p>
                    <a:p>
                      <a:r>
                        <a:rPr lang="en-GB" dirty="0">
                          <a:latin typeface="Courier New" panose="02070309020205020404" pitchFamily="49" charset="0"/>
                          <a:cs typeface="Courier New" panose="02070309020205020404" pitchFamily="49" charset="0"/>
                        </a:rPr>
                        <a:t>target=32</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print(</a:t>
                      </a:r>
                      <a:r>
                        <a:rPr lang="en-GB" dirty="0" err="1">
                          <a:latin typeface="Courier New" panose="02070309020205020404" pitchFamily="49" charset="0"/>
                          <a:cs typeface="Courier New" panose="02070309020205020404" pitchFamily="49" charset="0"/>
                        </a:rPr>
                        <a:t>linear_search</a:t>
                      </a:r>
                      <a:r>
                        <a:rPr lang="en-GB" dirty="0">
                          <a:latin typeface="Courier New" panose="02070309020205020404" pitchFamily="49" charset="0"/>
                          <a:cs typeface="Courier New" panose="02070309020205020404" pitchFamily="49" charset="0"/>
                        </a:rPr>
                        <a:t>(</a:t>
                      </a:r>
                      <a:r>
                        <a:rPr lang="en-GB" dirty="0" err="1">
                          <a:latin typeface="Courier New" panose="02070309020205020404" pitchFamily="49" charset="0"/>
                          <a:cs typeface="Courier New" panose="02070309020205020404" pitchFamily="49" charset="0"/>
                        </a:rPr>
                        <a:t>target,items</a:t>
                      </a:r>
                      <a:r>
                        <a:rPr lang="en-GB" dirty="0">
                          <a:latin typeface="Courier New" panose="02070309020205020404" pitchFamily="49" charset="0"/>
                          <a:cs typeface="Courier New" panose="02070309020205020404" pitchFamily="49" charset="0"/>
                        </a:rPr>
                        <a:t>))</a:t>
                      </a:r>
                      <a:endParaRPr lang="en-GB" dirty="0"/>
                    </a:p>
                  </a:txBody>
                  <a:tcPr/>
                </a:tc>
                <a:extLst>
                  <a:ext uri="{0D108BD9-81ED-4DB2-BD59-A6C34878D82A}">
                    <a16:rowId xmlns:a16="http://schemas.microsoft.com/office/drawing/2014/main" val="3185195576"/>
                  </a:ext>
                </a:extLst>
              </a:tr>
            </a:tbl>
          </a:graphicData>
        </a:graphic>
      </p:graphicFrame>
      <p:sp>
        <p:nvSpPr>
          <p:cNvPr id="8" name="TextBox 7">
            <a:extLst>
              <a:ext uri="{FF2B5EF4-FFF2-40B4-BE49-F238E27FC236}">
                <a16:creationId xmlns:a16="http://schemas.microsoft.com/office/drawing/2014/main" id="{51EF5558-025F-457E-9459-7F9330C884AD}"/>
              </a:ext>
            </a:extLst>
          </p:cNvPr>
          <p:cNvSpPr txBox="1"/>
          <p:nvPr/>
        </p:nvSpPr>
        <p:spPr>
          <a:xfrm>
            <a:off x="7171735" y="1303738"/>
            <a:ext cx="4413388" cy="2308324"/>
          </a:xfrm>
          <a:prstGeom prst="rect">
            <a:avLst/>
          </a:prstGeom>
          <a:noFill/>
          <a:ln>
            <a:solidFill>
              <a:srgbClr val="0049DA"/>
            </a:solidFill>
          </a:ln>
        </p:spPr>
        <p:txBody>
          <a:bodyPr wrap="none" rtlCol="0">
            <a:spAutoFit/>
          </a:bodyPr>
          <a:lstStyle/>
          <a:p>
            <a:r>
              <a:rPr lang="en-GB" dirty="0"/>
              <a:t>Check if </a:t>
            </a:r>
            <a:r>
              <a:rPr lang="en-GB" dirty="0">
                <a:latin typeface="Courier New" panose="02070309020205020404" pitchFamily="49" charset="0"/>
                <a:cs typeface="Courier New" panose="02070309020205020404" pitchFamily="49" charset="0"/>
              </a:rPr>
              <a:t>items[4] </a:t>
            </a:r>
            <a:r>
              <a:rPr lang="en-GB" dirty="0"/>
              <a:t>is the same as </a:t>
            </a:r>
            <a:r>
              <a:rPr lang="en-GB" dirty="0">
                <a:latin typeface="Courier New" panose="02070309020205020404" pitchFamily="49" charset="0"/>
                <a:cs typeface="Courier New" panose="02070309020205020404" pitchFamily="49" charset="0"/>
              </a:rPr>
              <a:t>target</a:t>
            </a:r>
          </a:p>
          <a:p>
            <a:endParaRPr lang="en-GB" dirty="0">
              <a:latin typeface="Courier New" panose="02070309020205020404" pitchFamily="49" charset="0"/>
              <a:cs typeface="Courier New" panose="02070309020205020404" pitchFamily="49" charset="0"/>
            </a:endParaRPr>
          </a:p>
          <a:p>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 4</a:t>
            </a:r>
          </a:p>
          <a:p>
            <a:r>
              <a:rPr lang="en-GB" dirty="0">
                <a:latin typeface="Courier New" panose="02070309020205020404" pitchFamily="49" charset="0"/>
                <a:cs typeface="Courier New" panose="02070309020205020404" pitchFamily="49" charset="0"/>
              </a:rPr>
              <a:t>target ← 32</a:t>
            </a:r>
          </a:p>
          <a:p>
            <a:r>
              <a:rPr lang="en-GB" dirty="0">
                <a:latin typeface="Courier New" panose="02070309020205020404" pitchFamily="49" charset="0"/>
                <a:cs typeface="Courier New" panose="02070309020205020404" pitchFamily="49" charset="0"/>
              </a:rPr>
              <a:t>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 32</a:t>
            </a:r>
          </a:p>
          <a:p>
            <a:r>
              <a:rPr lang="en-GB" dirty="0">
                <a:solidFill>
                  <a:srgbClr val="FF0000"/>
                </a:solidFill>
                <a:latin typeface="Courier New" panose="02070309020205020404" pitchFamily="49" charset="0"/>
                <a:cs typeface="Courier New" panose="02070309020205020404" pitchFamily="49" charset="0"/>
              </a:rPr>
              <a:t>item[4]← 32</a:t>
            </a:r>
          </a:p>
          <a:p>
            <a:endParaRPr lang="en-GB" dirty="0">
              <a:solidFill>
                <a:srgbClr val="FF0000"/>
              </a:solidFill>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items[4]</a:t>
            </a:r>
            <a:r>
              <a:rPr lang="en-GB" dirty="0"/>
              <a:t>and </a:t>
            </a:r>
            <a:r>
              <a:rPr lang="en-GB" dirty="0">
                <a:latin typeface="Courier New" panose="02070309020205020404" pitchFamily="49" charset="0"/>
                <a:cs typeface="Courier New" panose="02070309020205020404" pitchFamily="49" charset="0"/>
              </a:rPr>
              <a:t>target </a:t>
            </a:r>
            <a:r>
              <a:rPr lang="en-GB" dirty="0">
                <a:cs typeface="Courier New" panose="02070309020205020404" pitchFamily="49" charset="0"/>
              </a:rPr>
              <a:t>are equal</a:t>
            </a:r>
          </a:p>
        </p:txBody>
      </p:sp>
      <p:graphicFrame>
        <p:nvGraphicFramePr>
          <p:cNvPr id="11" name="Table 10">
            <a:extLst>
              <a:ext uri="{FF2B5EF4-FFF2-40B4-BE49-F238E27FC236}">
                <a16:creationId xmlns:a16="http://schemas.microsoft.com/office/drawing/2014/main" id="{F7C8A8DE-FE35-42D3-9830-0AB07085DFEC}"/>
              </a:ext>
            </a:extLst>
          </p:cNvPr>
          <p:cNvGraphicFramePr>
            <a:graphicFrameLocks noGrp="1"/>
          </p:cNvGraphicFramePr>
          <p:nvPr>
            <p:extLst>
              <p:ext uri="{D42A27DB-BD31-4B8C-83A1-F6EECF244321}">
                <p14:modId xmlns:p14="http://schemas.microsoft.com/office/powerpoint/2010/main" val="3135222695"/>
              </p:ext>
            </p:extLst>
          </p:nvPr>
        </p:nvGraphicFramePr>
        <p:xfrm>
          <a:off x="6902126" y="4225463"/>
          <a:ext cx="5223614" cy="1422294"/>
        </p:xfrm>
        <a:graphic>
          <a:graphicData uri="http://schemas.openxmlformats.org/drawingml/2006/table">
            <a:tbl>
              <a:tblPr firstRow="1" bandRow="1">
                <a:tableStyleId>{E8B1032C-EA38-4F05-BA0D-38AFFFC7BED3}</a:tableStyleId>
              </a:tblPr>
              <a:tblGrid>
                <a:gridCol w="717873">
                  <a:extLst>
                    <a:ext uri="{9D8B030D-6E8A-4147-A177-3AD203B41FA5}">
                      <a16:colId xmlns:a16="http://schemas.microsoft.com/office/drawing/2014/main" val="696153606"/>
                    </a:ext>
                  </a:extLst>
                </a:gridCol>
                <a:gridCol w="437322">
                  <a:extLst>
                    <a:ext uri="{9D8B030D-6E8A-4147-A177-3AD203B41FA5}">
                      <a16:colId xmlns:a16="http://schemas.microsoft.com/office/drawing/2014/main" val="3743015277"/>
                    </a:ext>
                  </a:extLst>
                </a:gridCol>
                <a:gridCol w="357808">
                  <a:extLst>
                    <a:ext uri="{9D8B030D-6E8A-4147-A177-3AD203B41FA5}">
                      <a16:colId xmlns:a16="http://schemas.microsoft.com/office/drawing/2014/main" val="249523453"/>
                    </a:ext>
                  </a:extLst>
                </a:gridCol>
                <a:gridCol w="386493">
                  <a:extLst>
                    <a:ext uri="{9D8B030D-6E8A-4147-A177-3AD203B41FA5}">
                      <a16:colId xmlns:a16="http://schemas.microsoft.com/office/drawing/2014/main" val="597898831"/>
                    </a:ext>
                  </a:extLst>
                </a:gridCol>
                <a:gridCol w="474874">
                  <a:extLst>
                    <a:ext uri="{9D8B030D-6E8A-4147-A177-3AD203B41FA5}">
                      <a16:colId xmlns:a16="http://schemas.microsoft.com/office/drawing/2014/main" val="3872433633"/>
                    </a:ext>
                  </a:extLst>
                </a:gridCol>
                <a:gridCol w="474874">
                  <a:extLst>
                    <a:ext uri="{9D8B030D-6E8A-4147-A177-3AD203B41FA5}">
                      <a16:colId xmlns:a16="http://schemas.microsoft.com/office/drawing/2014/main" val="3639839033"/>
                    </a:ext>
                  </a:extLst>
                </a:gridCol>
                <a:gridCol w="474874">
                  <a:extLst>
                    <a:ext uri="{9D8B030D-6E8A-4147-A177-3AD203B41FA5}">
                      <a16:colId xmlns:a16="http://schemas.microsoft.com/office/drawing/2014/main" val="3334131301"/>
                    </a:ext>
                  </a:extLst>
                </a:gridCol>
                <a:gridCol w="474874">
                  <a:extLst>
                    <a:ext uri="{9D8B030D-6E8A-4147-A177-3AD203B41FA5}">
                      <a16:colId xmlns:a16="http://schemas.microsoft.com/office/drawing/2014/main" val="3244967977"/>
                    </a:ext>
                  </a:extLst>
                </a:gridCol>
                <a:gridCol w="457211">
                  <a:extLst>
                    <a:ext uri="{9D8B030D-6E8A-4147-A177-3AD203B41FA5}">
                      <a16:colId xmlns:a16="http://schemas.microsoft.com/office/drawing/2014/main" val="1988668641"/>
                    </a:ext>
                  </a:extLst>
                </a:gridCol>
                <a:gridCol w="596348">
                  <a:extLst>
                    <a:ext uri="{9D8B030D-6E8A-4147-A177-3AD203B41FA5}">
                      <a16:colId xmlns:a16="http://schemas.microsoft.com/office/drawing/2014/main" val="3142739125"/>
                    </a:ext>
                  </a:extLst>
                </a:gridCol>
                <a:gridCol w="371063">
                  <a:extLst>
                    <a:ext uri="{9D8B030D-6E8A-4147-A177-3AD203B41FA5}">
                      <a16:colId xmlns:a16="http://schemas.microsoft.com/office/drawing/2014/main" val="3773683585"/>
                    </a:ext>
                  </a:extLst>
                </a:gridCol>
              </a:tblGrid>
              <a:tr h="474098">
                <a:tc>
                  <a:txBody>
                    <a:bodyPr/>
                    <a:lstStyle/>
                    <a:p>
                      <a:r>
                        <a:rPr lang="en-GB" dirty="0"/>
                        <a:t>Index </a:t>
                      </a:r>
                    </a:p>
                  </a:txBody>
                  <a:tcPr/>
                </a:tc>
                <a:tc>
                  <a:txBody>
                    <a:bodyPr/>
                    <a:lstStyle/>
                    <a:p>
                      <a:r>
                        <a:rPr lang="en-GB" dirty="0"/>
                        <a:t>0</a:t>
                      </a:r>
                    </a:p>
                  </a:txBody>
                  <a:tcPr/>
                </a:tc>
                <a:tc>
                  <a:txBody>
                    <a:bodyPr/>
                    <a:lstStyle/>
                    <a:p>
                      <a:r>
                        <a:rPr lang="en-GB" dirty="0"/>
                        <a:t>1</a:t>
                      </a:r>
                    </a:p>
                  </a:txBody>
                  <a:tcPr/>
                </a:tc>
                <a:tc>
                  <a:txBody>
                    <a:bodyPr/>
                    <a:lstStyle/>
                    <a:p>
                      <a:r>
                        <a:rPr lang="en-GB" dirty="0"/>
                        <a:t>2</a:t>
                      </a:r>
                    </a:p>
                  </a:txBody>
                  <a:tcPr/>
                </a:tc>
                <a:tc>
                  <a:txBody>
                    <a:bodyPr/>
                    <a:lstStyle/>
                    <a:p>
                      <a:r>
                        <a:rPr lang="en-GB" dirty="0"/>
                        <a:t>3</a:t>
                      </a:r>
                    </a:p>
                  </a:txBody>
                  <a:tcPr/>
                </a:tc>
                <a:tc>
                  <a:txBody>
                    <a:bodyPr/>
                    <a:lstStyle/>
                    <a:p>
                      <a:r>
                        <a:rPr lang="en-GB" dirty="0"/>
                        <a:t>4</a:t>
                      </a:r>
                    </a:p>
                  </a:txBody>
                  <a:tcPr/>
                </a:tc>
                <a:tc>
                  <a:txBody>
                    <a:bodyPr/>
                    <a:lstStyle/>
                    <a:p>
                      <a:r>
                        <a:rPr lang="en-GB" dirty="0"/>
                        <a:t>5</a:t>
                      </a:r>
                    </a:p>
                  </a:txBody>
                  <a:tcPr/>
                </a:tc>
                <a:tc>
                  <a:txBody>
                    <a:bodyPr/>
                    <a:lstStyle/>
                    <a:p>
                      <a:r>
                        <a:rPr lang="en-GB" dirty="0"/>
                        <a:t>6</a:t>
                      </a:r>
                    </a:p>
                  </a:txBody>
                  <a:tcPr/>
                </a:tc>
                <a:tc>
                  <a:txBody>
                    <a:bodyPr/>
                    <a:lstStyle/>
                    <a:p>
                      <a:r>
                        <a:rPr lang="en-GB" dirty="0"/>
                        <a:t>7</a:t>
                      </a:r>
                    </a:p>
                  </a:txBody>
                  <a:tcPr/>
                </a:tc>
                <a:tc>
                  <a:txBody>
                    <a:bodyPr/>
                    <a:lstStyle/>
                    <a:p>
                      <a:r>
                        <a:rPr lang="en-GB" dirty="0"/>
                        <a:t>8</a:t>
                      </a:r>
                    </a:p>
                  </a:txBody>
                  <a:tcPr/>
                </a:tc>
                <a:tc>
                  <a:txBody>
                    <a:bodyPr/>
                    <a:lstStyle/>
                    <a:p>
                      <a:r>
                        <a:rPr lang="en-GB" dirty="0"/>
                        <a:t>9</a:t>
                      </a:r>
                    </a:p>
                  </a:txBody>
                  <a:tcPr/>
                </a:tc>
                <a:extLst>
                  <a:ext uri="{0D108BD9-81ED-4DB2-BD59-A6C34878D82A}">
                    <a16:rowId xmlns:a16="http://schemas.microsoft.com/office/drawing/2014/main" val="1540087058"/>
                  </a:ext>
                </a:extLst>
              </a:tr>
              <a:tr h="474098">
                <a:tc>
                  <a:txBody>
                    <a:bodyPr/>
                    <a:lstStyle/>
                    <a:p>
                      <a:r>
                        <a:rPr lang="en-GB" dirty="0"/>
                        <a:t>Value</a:t>
                      </a:r>
                    </a:p>
                  </a:txBody>
                  <a:tcPr/>
                </a:tc>
                <a:tc>
                  <a:txBody>
                    <a:bodyPr/>
                    <a:lstStyle/>
                    <a:p>
                      <a:r>
                        <a:rPr lang="en-GB" dirty="0">
                          <a:solidFill>
                            <a:srgbClr val="FF0000"/>
                          </a:solidFill>
                        </a:rPr>
                        <a:t>17</a:t>
                      </a:r>
                    </a:p>
                  </a:txBody>
                  <a:tcPr/>
                </a:tc>
                <a:tc>
                  <a:txBody>
                    <a:bodyPr/>
                    <a:lstStyle/>
                    <a:p>
                      <a:r>
                        <a:rPr lang="en-GB" dirty="0">
                          <a:solidFill>
                            <a:srgbClr val="FF0000"/>
                          </a:solidFill>
                        </a:rPr>
                        <a:t>2</a:t>
                      </a:r>
                    </a:p>
                  </a:txBody>
                  <a:tcPr/>
                </a:tc>
                <a:tc>
                  <a:txBody>
                    <a:bodyPr/>
                    <a:lstStyle/>
                    <a:p>
                      <a:r>
                        <a:rPr lang="en-GB" dirty="0">
                          <a:solidFill>
                            <a:srgbClr val="FF0000"/>
                          </a:solidFill>
                        </a:rPr>
                        <a:t>5</a:t>
                      </a:r>
                    </a:p>
                  </a:txBody>
                  <a:tcPr/>
                </a:tc>
                <a:tc>
                  <a:txBody>
                    <a:bodyPr/>
                    <a:lstStyle/>
                    <a:p>
                      <a:r>
                        <a:rPr lang="en-GB" dirty="0">
                          <a:solidFill>
                            <a:srgbClr val="FF0000"/>
                          </a:solidFill>
                        </a:rPr>
                        <a:t>21</a:t>
                      </a:r>
                    </a:p>
                  </a:txBody>
                  <a:tcPr/>
                </a:tc>
                <a:tc>
                  <a:txBody>
                    <a:bodyPr/>
                    <a:lstStyle/>
                    <a:p>
                      <a:r>
                        <a:rPr lang="en-GB" b="1" dirty="0">
                          <a:solidFill>
                            <a:srgbClr val="002060"/>
                          </a:solidFill>
                        </a:rPr>
                        <a:t>32</a:t>
                      </a:r>
                    </a:p>
                  </a:txBody>
                  <a:tcPr/>
                </a:tc>
                <a:tc>
                  <a:txBody>
                    <a:bodyPr/>
                    <a:lstStyle/>
                    <a:p>
                      <a:r>
                        <a:rPr lang="en-GB" dirty="0"/>
                        <a:t>18</a:t>
                      </a:r>
                    </a:p>
                  </a:txBody>
                  <a:tcPr/>
                </a:tc>
                <a:tc>
                  <a:txBody>
                    <a:bodyPr/>
                    <a:lstStyle/>
                    <a:p>
                      <a:r>
                        <a:rPr lang="en-GB" dirty="0"/>
                        <a:t>13</a:t>
                      </a:r>
                    </a:p>
                  </a:txBody>
                  <a:tcPr/>
                </a:tc>
                <a:tc>
                  <a:txBody>
                    <a:bodyPr/>
                    <a:lstStyle/>
                    <a:p>
                      <a:r>
                        <a:rPr lang="en-GB" dirty="0"/>
                        <a:t>7</a:t>
                      </a:r>
                    </a:p>
                  </a:txBody>
                  <a:tcPr/>
                </a:tc>
                <a:tc>
                  <a:txBody>
                    <a:bodyPr/>
                    <a:lstStyle/>
                    <a:p>
                      <a:r>
                        <a:rPr lang="en-GB" dirty="0"/>
                        <a:t>11</a:t>
                      </a:r>
                    </a:p>
                  </a:txBody>
                  <a:tcPr/>
                </a:tc>
                <a:tc>
                  <a:txBody>
                    <a:bodyPr/>
                    <a:lstStyle/>
                    <a:p>
                      <a:r>
                        <a:rPr lang="en-GB" dirty="0"/>
                        <a:t>8</a:t>
                      </a:r>
                    </a:p>
                  </a:txBody>
                  <a:tcPr/>
                </a:tc>
                <a:extLst>
                  <a:ext uri="{0D108BD9-81ED-4DB2-BD59-A6C34878D82A}">
                    <a16:rowId xmlns:a16="http://schemas.microsoft.com/office/drawing/2014/main" val="3999523426"/>
                  </a:ext>
                </a:extLst>
              </a:tr>
              <a:tr h="474098">
                <a:tc>
                  <a:txBody>
                    <a:bodyPr/>
                    <a:lstStyle/>
                    <a:p>
                      <a:endParaRPr lang="en-GB" dirty="0"/>
                    </a:p>
                  </a:txBody>
                  <a:tcPr/>
                </a:tc>
                <a:tc>
                  <a:txBody>
                    <a:bodyPr/>
                    <a:lstStyle/>
                    <a:p>
                      <a:r>
                        <a:rPr lang="en-GB" dirty="0">
                          <a:solidFill>
                            <a:srgbClr val="FF0000"/>
                          </a:solidFill>
                        </a:rPr>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rgbClr val="FF0000"/>
                          </a:solidFill>
                        </a:rPr>
                        <a:t>≠</a:t>
                      </a:r>
                    </a:p>
                  </a:txBody>
                  <a:tcPr/>
                </a:tc>
                <a:tc>
                  <a:txBody>
                    <a:bodyPr/>
                    <a:lstStyle/>
                    <a:p>
                      <a:r>
                        <a:rPr lang="en-GB" dirty="0">
                          <a:solidFill>
                            <a:srgbClr val="FF0000"/>
                          </a:solidFill>
                        </a:rPr>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rgbClr val="FF0000"/>
                          </a:solidFill>
                        </a:rPr>
                        <a:t>≠</a:t>
                      </a:r>
                    </a:p>
                  </a:txBody>
                  <a:tcPr/>
                </a:tc>
                <a:tc>
                  <a:txBody>
                    <a:bodyPr/>
                    <a:lstStyle/>
                    <a:p>
                      <a:r>
                        <a:rPr lang="en-GB" b="1" dirty="0">
                          <a:solidFill>
                            <a:srgbClr val="002060"/>
                          </a:solidFill>
                        </a:rPr>
                        <a:t>=</a:t>
                      </a:r>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3097372988"/>
                  </a:ext>
                </a:extLst>
              </a:tr>
            </a:tbl>
          </a:graphicData>
        </a:graphic>
      </p:graphicFrame>
    </p:spTree>
    <p:extLst>
      <p:ext uri="{BB962C8B-B14F-4D97-AF65-F5344CB8AC3E}">
        <p14:creationId xmlns:p14="http://schemas.microsoft.com/office/powerpoint/2010/main" val="31736919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Run the program</a:t>
            </a:r>
          </a:p>
        </p:txBody>
      </p:sp>
      <p:sp>
        <p:nvSpPr>
          <p:cNvPr id="3" name="Content Placeholder 2"/>
          <p:cNvSpPr>
            <a:spLocks noGrp="1"/>
          </p:cNvSpPr>
          <p:nvPr>
            <p:ph idx="1"/>
          </p:nvPr>
        </p:nvSpPr>
        <p:spPr>
          <a:xfrm>
            <a:off x="838199" y="1825625"/>
            <a:ext cx="11100515" cy="4351338"/>
          </a:xfrm>
        </p:spPr>
        <p:txBody>
          <a:bodyPr/>
          <a:lstStyle/>
          <a:p>
            <a:pPr>
              <a:buFont typeface="Wingdings" panose="05000000000000000000" pitchFamily="2" charset="2"/>
              <a:buChar char="ü"/>
            </a:pPr>
            <a:r>
              <a:rPr lang="en-GB" dirty="0"/>
              <a:t>Get the linear search program from </a:t>
            </a:r>
            <a:r>
              <a:rPr lang="en-GB" dirty="0">
                <a:hlinkClick r:id="rId2"/>
              </a:rPr>
              <a:t>linearSearch.py</a:t>
            </a:r>
            <a:endParaRPr lang="en-GB" dirty="0"/>
          </a:p>
          <a:p>
            <a:pPr>
              <a:buFont typeface="Wingdings" panose="05000000000000000000" pitchFamily="2" charset="2"/>
              <a:buChar char="ü"/>
            </a:pPr>
            <a:r>
              <a:rPr lang="en-GB" dirty="0"/>
              <a:t>Save into your own area</a:t>
            </a:r>
          </a:p>
          <a:p>
            <a:pPr>
              <a:buFont typeface="Wingdings" panose="05000000000000000000" pitchFamily="2" charset="2"/>
              <a:buChar char="ü"/>
            </a:pPr>
            <a:r>
              <a:rPr lang="en-GB" dirty="0"/>
              <a:t>Run the program</a:t>
            </a:r>
          </a:p>
          <a:p>
            <a:pPr>
              <a:buFont typeface="Wingdings" panose="05000000000000000000" pitchFamily="2" charset="2"/>
              <a:buChar char="ü"/>
            </a:pPr>
            <a:r>
              <a:rPr lang="en-GB" dirty="0"/>
              <a:t>Does it do what you thought it would do? </a:t>
            </a:r>
          </a:p>
        </p:txBody>
      </p:sp>
    </p:spTree>
    <p:extLst>
      <p:ext uri="{BB962C8B-B14F-4D97-AF65-F5344CB8AC3E}">
        <p14:creationId xmlns:p14="http://schemas.microsoft.com/office/powerpoint/2010/main" val="78781635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6EEB34B5-171D-4A15-9B19-861DD0CB4744}"/>
              </a:ext>
            </a:extLst>
          </p:cNvPr>
          <p:cNvSpPr/>
          <p:nvPr/>
        </p:nvSpPr>
        <p:spPr>
          <a:xfrm>
            <a:off x="132666" y="3269973"/>
            <a:ext cx="6923707" cy="318053"/>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1A8C8302-4E6E-4A70-A4EB-1C734D01EA35}"/>
              </a:ext>
            </a:extLst>
          </p:cNvPr>
          <p:cNvSpPr>
            <a:spLocks noGrp="1"/>
          </p:cNvSpPr>
          <p:nvPr>
            <p:ph type="title"/>
          </p:nvPr>
        </p:nvSpPr>
        <p:spPr/>
        <p:txBody>
          <a:bodyPr>
            <a:normAutofit fontScale="90000"/>
          </a:bodyPr>
          <a:lstStyle/>
          <a:p>
            <a:r>
              <a:rPr lang="en-GB" dirty="0"/>
              <a:t>Linear search : Step-by-Step</a:t>
            </a:r>
          </a:p>
        </p:txBody>
      </p:sp>
      <p:graphicFrame>
        <p:nvGraphicFramePr>
          <p:cNvPr id="5" name="Table 5">
            <a:extLst>
              <a:ext uri="{FF2B5EF4-FFF2-40B4-BE49-F238E27FC236}">
                <a16:creationId xmlns:a16="http://schemas.microsoft.com/office/drawing/2014/main" id="{B6EBB8C1-6EB1-4906-86C8-7C9A89265D4D}"/>
              </a:ext>
            </a:extLst>
          </p:cNvPr>
          <p:cNvGraphicFramePr>
            <a:graphicFrameLocks noGrp="1"/>
          </p:cNvGraphicFramePr>
          <p:nvPr/>
        </p:nvGraphicFramePr>
        <p:xfrm>
          <a:off x="397855" y="1343769"/>
          <a:ext cx="6393331" cy="4480560"/>
        </p:xfrm>
        <a:graphic>
          <a:graphicData uri="http://schemas.openxmlformats.org/drawingml/2006/table">
            <a:tbl>
              <a:tblPr firstRow="1" bandRow="1">
                <a:tableStyleId>{5940675A-B579-460E-94D1-54222C63F5DA}</a:tableStyleId>
              </a:tblPr>
              <a:tblGrid>
                <a:gridCol w="384233">
                  <a:extLst>
                    <a:ext uri="{9D8B030D-6E8A-4147-A177-3AD203B41FA5}">
                      <a16:colId xmlns:a16="http://schemas.microsoft.com/office/drawing/2014/main" val="2356396062"/>
                    </a:ext>
                  </a:extLst>
                </a:gridCol>
                <a:gridCol w="6009098">
                  <a:extLst>
                    <a:ext uri="{9D8B030D-6E8A-4147-A177-3AD203B41FA5}">
                      <a16:colId xmlns:a16="http://schemas.microsoft.com/office/drawing/2014/main" val="3280813703"/>
                    </a:ext>
                  </a:extLst>
                </a:gridCol>
              </a:tblGrid>
              <a:tr h="370840">
                <a:tc>
                  <a:txBody>
                    <a:bodyPr/>
                    <a:lstStyle/>
                    <a:p>
                      <a:r>
                        <a:rPr lang="en-GB" dirty="0"/>
                        <a:t>1</a:t>
                      </a:r>
                    </a:p>
                    <a:p>
                      <a:endParaRPr lang="en-GB" dirty="0"/>
                    </a:p>
                    <a:p>
                      <a:r>
                        <a:rPr lang="en-GB" dirty="0"/>
                        <a:t>2</a:t>
                      </a:r>
                    </a:p>
                    <a:p>
                      <a:endParaRPr lang="en-GB" dirty="0"/>
                    </a:p>
                    <a:p>
                      <a:r>
                        <a:rPr lang="en-GB" dirty="0"/>
                        <a:t>3</a:t>
                      </a:r>
                    </a:p>
                    <a:p>
                      <a:endParaRPr lang="en-GB" dirty="0"/>
                    </a:p>
                    <a:p>
                      <a:r>
                        <a:rPr lang="en-GB" dirty="0"/>
                        <a:t>4</a:t>
                      </a:r>
                    </a:p>
                    <a:p>
                      <a:r>
                        <a:rPr lang="en-GB" dirty="0"/>
                        <a:t>5</a:t>
                      </a:r>
                    </a:p>
                    <a:p>
                      <a:endParaRPr lang="en-GB" dirty="0"/>
                    </a:p>
                    <a:p>
                      <a:r>
                        <a:rPr lang="en-GB" dirty="0"/>
                        <a:t>6</a:t>
                      </a:r>
                    </a:p>
                    <a:p>
                      <a:endParaRPr lang="en-GB" dirty="0"/>
                    </a:p>
                    <a:p>
                      <a:r>
                        <a:rPr lang="en-GB" dirty="0"/>
                        <a:t>7</a:t>
                      </a:r>
                    </a:p>
                    <a:p>
                      <a:r>
                        <a:rPr lang="en-GB" dirty="0"/>
                        <a:t>8</a:t>
                      </a:r>
                    </a:p>
                    <a:p>
                      <a:endParaRPr lang="en-GB" dirty="0"/>
                    </a:p>
                    <a:p>
                      <a:r>
                        <a:rPr lang="en-GB" dirty="0"/>
                        <a:t>9</a:t>
                      </a:r>
                    </a:p>
                    <a:p>
                      <a:endParaRPr lang="en-GB" dirty="0"/>
                    </a:p>
                  </a:txBody>
                  <a:tcPr/>
                </a:tc>
                <a:tc>
                  <a:txBody>
                    <a:bodyPr/>
                    <a:lstStyle/>
                    <a:p>
                      <a:r>
                        <a:rPr lang="en-GB" dirty="0">
                          <a:latin typeface="Courier New" panose="02070309020205020404" pitchFamily="49" charset="0"/>
                          <a:cs typeface="Courier New" panose="02070309020205020404" pitchFamily="49" charset="0"/>
                        </a:rPr>
                        <a:t>def </a:t>
                      </a:r>
                      <a:r>
                        <a:rPr lang="en-GB" dirty="0" err="1">
                          <a:latin typeface="Courier New" panose="02070309020205020404" pitchFamily="49" charset="0"/>
                          <a:cs typeface="Courier New" panose="02070309020205020404" pitchFamily="49" charset="0"/>
                        </a:rPr>
                        <a:t>linear_search</a:t>
                      </a:r>
                      <a:r>
                        <a:rPr lang="en-GB" dirty="0">
                          <a:latin typeface="Courier New" panose="02070309020205020404" pitchFamily="49" charset="0"/>
                          <a:cs typeface="Courier New" panose="02070309020205020404" pitchFamily="49" charset="0"/>
                        </a:rPr>
                        <a:t>(</a:t>
                      </a:r>
                      <a:r>
                        <a:rPr lang="en-GB" dirty="0" err="1">
                          <a:latin typeface="Courier New" panose="02070309020205020404" pitchFamily="49" charset="0"/>
                          <a:cs typeface="Courier New" panose="02070309020205020404" pitchFamily="49" charset="0"/>
                        </a:rPr>
                        <a:t>target,items</a:t>
                      </a:r>
                      <a:r>
                        <a:rPr lang="en-GB" dirty="0">
                          <a:latin typeface="Courier New" panose="02070309020205020404" pitchFamily="49" charset="0"/>
                          <a:cs typeface="Courier New" panose="02070309020205020404" pitchFamily="49" charset="0"/>
                        </a:rPr>
                        <a:t>):</a:t>
                      </a:r>
                    </a:p>
                    <a:p>
                      <a:r>
                        <a:rPr lang="en-GB" dirty="0">
                          <a:latin typeface="Courier New" panose="02070309020205020404" pitchFamily="49" charset="0"/>
                          <a:cs typeface="Courier New" panose="02070309020205020404" pitchFamily="49" charset="0"/>
                        </a:rPr>
                        <a:t>    </a:t>
                      </a:r>
                    </a:p>
                    <a:p>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length_of_list</a:t>
                      </a:r>
                      <a:r>
                        <a:rPr lang="en-GB" dirty="0">
                          <a:latin typeface="Courier New" panose="02070309020205020404" pitchFamily="49" charset="0"/>
                          <a:cs typeface="Courier New" panose="02070309020205020404" pitchFamily="49" charset="0"/>
                        </a:rPr>
                        <a:t> = </a:t>
                      </a:r>
                      <a:r>
                        <a:rPr lang="en-GB" dirty="0" err="1">
                          <a:latin typeface="Courier New" panose="02070309020205020404" pitchFamily="49" charset="0"/>
                          <a:cs typeface="Courier New" panose="02070309020205020404" pitchFamily="49" charset="0"/>
                        </a:rPr>
                        <a:t>len</a:t>
                      </a:r>
                      <a:r>
                        <a:rPr lang="en-GB" dirty="0">
                          <a:latin typeface="Courier New" panose="02070309020205020404" pitchFamily="49" charset="0"/>
                          <a:cs typeface="Courier New" panose="02070309020205020404" pitchFamily="49" charset="0"/>
                        </a:rPr>
                        <a:t>(items)</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for </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in range(</a:t>
                      </a:r>
                      <a:r>
                        <a:rPr lang="en-GB" dirty="0" err="1">
                          <a:latin typeface="Courier New" panose="02070309020205020404" pitchFamily="49" charset="0"/>
                          <a:cs typeface="Courier New" panose="02070309020205020404" pitchFamily="49" charset="0"/>
                        </a:rPr>
                        <a:t>length_of_list</a:t>
                      </a:r>
                      <a:r>
                        <a:rPr lang="en-GB" dirty="0">
                          <a:latin typeface="Courier New" panose="02070309020205020404" pitchFamily="49" charset="0"/>
                          <a:cs typeface="Courier New" panose="02070309020205020404" pitchFamily="49" charset="0"/>
                        </a:rPr>
                        <a:t>):</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if 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 target:</a:t>
                      </a:r>
                    </a:p>
                    <a:p>
                      <a:r>
                        <a:rPr lang="en-GB" dirty="0">
                          <a:latin typeface="Courier New" panose="02070309020205020404" pitchFamily="49" charset="0"/>
                          <a:cs typeface="Courier New" panose="02070309020205020404" pitchFamily="49" charset="0"/>
                        </a:rPr>
                        <a:t>            return </a:t>
                      </a:r>
                      <a:r>
                        <a:rPr lang="en-GB" dirty="0" err="1">
                          <a:latin typeface="Courier New" panose="02070309020205020404" pitchFamily="49" charset="0"/>
                          <a:cs typeface="Courier New" panose="02070309020205020404" pitchFamily="49" charset="0"/>
                        </a:rPr>
                        <a:t>i</a:t>
                      </a:r>
                      <a:endParaRPr lang="en-GB" dirty="0">
                        <a:latin typeface="Courier New" panose="02070309020205020404" pitchFamily="49" charset="0"/>
                        <a:cs typeface="Courier New" panose="02070309020205020404" pitchFamily="49" charset="0"/>
                      </a:endParaRP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return -1</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items=[17, 2, 5, 21, 32, 18, 13, 7, 11, 8]</a:t>
                      </a:r>
                    </a:p>
                    <a:p>
                      <a:r>
                        <a:rPr lang="en-GB" dirty="0">
                          <a:latin typeface="Courier New" panose="02070309020205020404" pitchFamily="49" charset="0"/>
                          <a:cs typeface="Courier New" panose="02070309020205020404" pitchFamily="49" charset="0"/>
                        </a:rPr>
                        <a:t>target=32</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print(</a:t>
                      </a:r>
                      <a:r>
                        <a:rPr lang="en-GB" dirty="0" err="1">
                          <a:latin typeface="Courier New" panose="02070309020205020404" pitchFamily="49" charset="0"/>
                          <a:cs typeface="Courier New" panose="02070309020205020404" pitchFamily="49" charset="0"/>
                        </a:rPr>
                        <a:t>linear_search</a:t>
                      </a:r>
                      <a:r>
                        <a:rPr lang="en-GB" dirty="0">
                          <a:latin typeface="Courier New" panose="02070309020205020404" pitchFamily="49" charset="0"/>
                          <a:cs typeface="Courier New" panose="02070309020205020404" pitchFamily="49" charset="0"/>
                        </a:rPr>
                        <a:t>(</a:t>
                      </a:r>
                      <a:r>
                        <a:rPr lang="en-GB" dirty="0" err="1">
                          <a:latin typeface="Courier New" panose="02070309020205020404" pitchFamily="49" charset="0"/>
                          <a:cs typeface="Courier New" panose="02070309020205020404" pitchFamily="49" charset="0"/>
                        </a:rPr>
                        <a:t>target,items</a:t>
                      </a:r>
                      <a:r>
                        <a:rPr lang="en-GB" dirty="0">
                          <a:latin typeface="Courier New" panose="02070309020205020404" pitchFamily="49" charset="0"/>
                          <a:cs typeface="Courier New" panose="02070309020205020404" pitchFamily="49" charset="0"/>
                        </a:rPr>
                        <a:t>))</a:t>
                      </a:r>
                      <a:endParaRPr lang="en-GB" dirty="0"/>
                    </a:p>
                  </a:txBody>
                  <a:tcPr/>
                </a:tc>
                <a:extLst>
                  <a:ext uri="{0D108BD9-81ED-4DB2-BD59-A6C34878D82A}">
                    <a16:rowId xmlns:a16="http://schemas.microsoft.com/office/drawing/2014/main" val="3185195576"/>
                  </a:ext>
                </a:extLst>
              </a:tr>
            </a:tbl>
          </a:graphicData>
        </a:graphic>
      </p:graphicFrame>
      <p:sp>
        <p:nvSpPr>
          <p:cNvPr id="8" name="TextBox 7">
            <a:extLst>
              <a:ext uri="{FF2B5EF4-FFF2-40B4-BE49-F238E27FC236}">
                <a16:creationId xmlns:a16="http://schemas.microsoft.com/office/drawing/2014/main" id="{51EF5558-025F-457E-9459-7F9330C884AD}"/>
              </a:ext>
            </a:extLst>
          </p:cNvPr>
          <p:cNvSpPr txBox="1"/>
          <p:nvPr/>
        </p:nvSpPr>
        <p:spPr>
          <a:xfrm>
            <a:off x="7171735" y="1303738"/>
            <a:ext cx="4222823" cy="646331"/>
          </a:xfrm>
          <a:prstGeom prst="rect">
            <a:avLst/>
          </a:prstGeom>
          <a:noFill/>
          <a:ln>
            <a:solidFill>
              <a:srgbClr val="0049DA"/>
            </a:solidFill>
          </a:ln>
        </p:spPr>
        <p:txBody>
          <a:bodyPr wrap="none" rtlCol="0">
            <a:spAutoFit/>
          </a:bodyPr>
          <a:lstStyle/>
          <a:p>
            <a:r>
              <a:rPr lang="en-GB" dirty="0">
                <a:latin typeface="Courier New" panose="02070309020205020404" pitchFamily="49" charset="0"/>
                <a:cs typeface="Courier New" panose="02070309020205020404" pitchFamily="49" charset="0"/>
              </a:rPr>
              <a:t>items[4]</a:t>
            </a:r>
            <a:r>
              <a:rPr lang="en-GB" dirty="0"/>
              <a:t>and </a:t>
            </a:r>
            <a:r>
              <a:rPr lang="en-GB" dirty="0">
                <a:latin typeface="Courier New" panose="02070309020205020404" pitchFamily="49" charset="0"/>
                <a:cs typeface="Courier New" panose="02070309020205020404" pitchFamily="49" charset="0"/>
              </a:rPr>
              <a:t>target </a:t>
            </a:r>
            <a:r>
              <a:rPr lang="en-GB" dirty="0">
                <a:cs typeface="Courier New" panose="02070309020205020404" pitchFamily="49" charset="0"/>
              </a:rPr>
              <a:t>are equal so the </a:t>
            </a:r>
          </a:p>
          <a:p>
            <a:r>
              <a:rPr lang="en-GB" dirty="0">
                <a:cs typeface="Courier New" panose="02070309020205020404" pitchFamily="49" charset="0"/>
              </a:rPr>
              <a:t>index position </a:t>
            </a:r>
            <a:r>
              <a:rPr lang="en-GB" dirty="0">
                <a:latin typeface="Courier New" panose="02070309020205020404" pitchFamily="49" charset="0"/>
                <a:cs typeface="Courier New" panose="02070309020205020404" pitchFamily="49" charset="0"/>
              </a:rPr>
              <a:t>4</a:t>
            </a:r>
            <a:r>
              <a:rPr lang="en-GB" dirty="0">
                <a:cs typeface="Courier New" panose="02070309020205020404" pitchFamily="49" charset="0"/>
              </a:rPr>
              <a:t> is returned </a:t>
            </a:r>
          </a:p>
        </p:txBody>
      </p:sp>
    </p:spTree>
    <p:extLst>
      <p:ext uri="{BB962C8B-B14F-4D97-AF65-F5344CB8AC3E}">
        <p14:creationId xmlns:p14="http://schemas.microsoft.com/office/powerpoint/2010/main" val="243504633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6EEB34B5-171D-4A15-9B19-861DD0CB4744}"/>
              </a:ext>
            </a:extLst>
          </p:cNvPr>
          <p:cNvSpPr/>
          <p:nvPr/>
        </p:nvSpPr>
        <p:spPr>
          <a:xfrm>
            <a:off x="132666" y="5196178"/>
            <a:ext cx="6923707" cy="318053"/>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1A8C8302-4E6E-4A70-A4EB-1C734D01EA35}"/>
              </a:ext>
            </a:extLst>
          </p:cNvPr>
          <p:cNvSpPr>
            <a:spLocks noGrp="1"/>
          </p:cNvSpPr>
          <p:nvPr>
            <p:ph type="title"/>
          </p:nvPr>
        </p:nvSpPr>
        <p:spPr/>
        <p:txBody>
          <a:bodyPr>
            <a:normAutofit fontScale="90000"/>
          </a:bodyPr>
          <a:lstStyle/>
          <a:p>
            <a:r>
              <a:rPr lang="en-GB" dirty="0"/>
              <a:t>Linear search : Step-by-Step</a:t>
            </a:r>
          </a:p>
        </p:txBody>
      </p:sp>
      <p:graphicFrame>
        <p:nvGraphicFramePr>
          <p:cNvPr id="5" name="Table 5">
            <a:extLst>
              <a:ext uri="{FF2B5EF4-FFF2-40B4-BE49-F238E27FC236}">
                <a16:creationId xmlns:a16="http://schemas.microsoft.com/office/drawing/2014/main" id="{B6EBB8C1-6EB1-4906-86C8-7C9A89265D4D}"/>
              </a:ext>
            </a:extLst>
          </p:cNvPr>
          <p:cNvGraphicFramePr>
            <a:graphicFrameLocks noGrp="1"/>
          </p:cNvGraphicFramePr>
          <p:nvPr/>
        </p:nvGraphicFramePr>
        <p:xfrm>
          <a:off x="397855" y="1343769"/>
          <a:ext cx="6393331" cy="4480560"/>
        </p:xfrm>
        <a:graphic>
          <a:graphicData uri="http://schemas.openxmlformats.org/drawingml/2006/table">
            <a:tbl>
              <a:tblPr firstRow="1" bandRow="1">
                <a:tableStyleId>{5940675A-B579-460E-94D1-54222C63F5DA}</a:tableStyleId>
              </a:tblPr>
              <a:tblGrid>
                <a:gridCol w="384233">
                  <a:extLst>
                    <a:ext uri="{9D8B030D-6E8A-4147-A177-3AD203B41FA5}">
                      <a16:colId xmlns:a16="http://schemas.microsoft.com/office/drawing/2014/main" val="2356396062"/>
                    </a:ext>
                  </a:extLst>
                </a:gridCol>
                <a:gridCol w="6009098">
                  <a:extLst>
                    <a:ext uri="{9D8B030D-6E8A-4147-A177-3AD203B41FA5}">
                      <a16:colId xmlns:a16="http://schemas.microsoft.com/office/drawing/2014/main" val="3280813703"/>
                    </a:ext>
                  </a:extLst>
                </a:gridCol>
              </a:tblGrid>
              <a:tr h="370840">
                <a:tc>
                  <a:txBody>
                    <a:bodyPr/>
                    <a:lstStyle/>
                    <a:p>
                      <a:r>
                        <a:rPr lang="en-GB" dirty="0"/>
                        <a:t>1</a:t>
                      </a:r>
                    </a:p>
                    <a:p>
                      <a:endParaRPr lang="en-GB" dirty="0"/>
                    </a:p>
                    <a:p>
                      <a:r>
                        <a:rPr lang="en-GB" dirty="0"/>
                        <a:t>2</a:t>
                      </a:r>
                    </a:p>
                    <a:p>
                      <a:endParaRPr lang="en-GB" dirty="0"/>
                    </a:p>
                    <a:p>
                      <a:r>
                        <a:rPr lang="en-GB" dirty="0"/>
                        <a:t>3</a:t>
                      </a:r>
                    </a:p>
                    <a:p>
                      <a:endParaRPr lang="en-GB" dirty="0"/>
                    </a:p>
                    <a:p>
                      <a:r>
                        <a:rPr lang="en-GB" dirty="0"/>
                        <a:t>4</a:t>
                      </a:r>
                    </a:p>
                    <a:p>
                      <a:r>
                        <a:rPr lang="en-GB" dirty="0"/>
                        <a:t>5</a:t>
                      </a:r>
                    </a:p>
                    <a:p>
                      <a:endParaRPr lang="en-GB" dirty="0"/>
                    </a:p>
                    <a:p>
                      <a:r>
                        <a:rPr lang="en-GB" dirty="0"/>
                        <a:t>6</a:t>
                      </a:r>
                    </a:p>
                    <a:p>
                      <a:endParaRPr lang="en-GB" dirty="0"/>
                    </a:p>
                    <a:p>
                      <a:r>
                        <a:rPr lang="en-GB" dirty="0"/>
                        <a:t>7</a:t>
                      </a:r>
                    </a:p>
                    <a:p>
                      <a:r>
                        <a:rPr lang="en-GB" dirty="0"/>
                        <a:t>8</a:t>
                      </a:r>
                    </a:p>
                    <a:p>
                      <a:endParaRPr lang="en-GB" dirty="0"/>
                    </a:p>
                    <a:p>
                      <a:r>
                        <a:rPr lang="en-GB" dirty="0"/>
                        <a:t>9</a:t>
                      </a:r>
                    </a:p>
                    <a:p>
                      <a:endParaRPr lang="en-GB" dirty="0"/>
                    </a:p>
                  </a:txBody>
                  <a:tcPr/>
                </a:tc>
                <a:tc>
                  <a:txBody>
                    <a:bodyPr/>
                    <a:lstStyle/>
                    <a:p>
                      <a:r>
                        <a:rPr lang="en-GB" dirty="0">
                          <a:latin typeface="Courier New" panose="02070309020205020404" pitchFamily="49" charset="0"/>
                          <a:cs typeface="Courier New" panose="02070309020205020404" pitchFamily="49" charset="0"/>
                        </a:rPr>
                        <a:t>def </a:t>
                      </a:r>
                      <a:r>
                        <a:rPr lang="en-GB" dirty="0" err="1">
                          <a:latin typeface="Courier New" panose="02070309020205020404" pitchFamily="49" charset="0"/>
                          <a:cs typeface="Courier New" panose="02070309020205020404" pitchFamily="49" charset="0"/>
                        </a:rPr>
                        <a:t>linear_search</a:t>
                      </a:r>
                      <a:r>
                        <a:rPr lang="en-GB" dirty="0">
                          <a:latin typeface="Courier New" panose="02070309020205020404" pitchFamily="49" charset="0"/>
                          <a:cs typeface="Courier New" panose="02070309020205020404" pitchFamily="49" charset="0"/>
                        </a:rPr>
                        <a:t>(</a:t>
                      </a:r>
                      <a:r>
                        <a:rPr lang="en-GB" dirty="0" err="1">
                          <a:latin typeface="Courier New" panose="02070309020205020404" pitchFamily="49" charset="0"/>
                          <a:cs typeface="Courier New" panose="02070309020205020404" pitchFamily="49" charset="0"/>
                        </a:rPr>
                        <a:t>target,items</a:t>
                      </a:r>
                      <a:r>
                        <a:rPr lang="en-GB" dirty="0">
                          <a:latin typeface="Courier New" panose="02070309020205020404" pitchFamily="49" charset="0"/>
                          <a:cs typeface="Courier New" panose="02070309020205020404" pitchFamily="49" charset="0"/>
                        </a:rPr>
                        <a:t>):</a:t>
                      </a:r>
                    </a:p>
                    <a:p>
                      <a:r>
                        <a:rPr lang="en-GB" dirty="0">
                          <a:latin typeface="Courier New" panose="02070309020205020404" pitchFamily="49" charset="0"/>
                          <a:cs typeface="Courier New" panose="02070309020205020404" pitchFamily="49" charset="0"/>
                        </a:rPr>
                        <a:t>    </a:t>
                      </a:r>
                    </a:p>
                    <a:p>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length_of_list</a:t>
                      </a:r>
                      <a:r>
                        <a:rPr lang="en-GB" dirty="0">
                          <a:latin typeface="Courier New" panose="02070309020205020404" pitchFamily="49" charset="0"/>
                          <a:cs typeface="Courier New" panose="02070309020205020404" pitchFamily="49" charset="0"/>
                        </a:rPr>
                        <a:t> = </a:t>
                      </a:r>
                      <a:r>
                        <a:rPr lang="en-GB" dirty="0" err="1">
                          <a:latin typeface="Courier New" panose="02070309020205020404" pitchFamily="49" charset="0"/>
                          <a:cs typeface="Courier New" panose="02070309020205020404" pitchFamily="49" charset="0"/>
                        </a:rPr>
                        <a:t>len</a:t>
                      </a:r>
                      <a:r>
                        <a:rPr lang="en-GB" dirty="0">
                          <a:latin typeface="Courier New" panose="02070309020205020404" pitchFamily="49" charset="0"/>
                          <a:cs typeface="Courier New" panose="02070309020205020404" pitchFamily="49" charset="0"/>
                        </a:rPr>
                        <a:t>(items)</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for </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in range(</a:t>
                      </a:r>
                      <a:r>
                        <a:rPr lang="en-GB" dirty="0" err="1">
                          <a:latin typeface="Courier New" panose="02070309020205020404" pitchFamily="49" charset="0"/>
                          <a:cs typeface="Courier New" panose="02070309020205020404" pitchFamily="49" charset="0"/>
                        </a:rPr>
                        <a:t>length_of_list</a:t>
                      </a:r>
                      <a:r>
                        <a:rPr lang="en-GB" dirty="0">
                          <a:latin typeface="Courier New" panose="02070309020205020404" pitchFamily="49" charset="0"/>
                          <a:cs typeface="Courier New" panose="02070309020205020404" pitchFamily="49" charset="0"/>
                        </a:rPr>
                        <a:t>):</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if 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 target:</a:t>
                      </a:r>
                    </a:p>
                    <a:p>
                      <a:r>
                        <a:rPr lang="en-GB" dirty="0">
                          <a:latin typeface="Courier New" panose="02070309020205020404" pitchFamily="49" charset="0"/>
                          <a:cs typeface="Courier New" panose="02070309020205020404" pitchFamily="49" charset="0"/>
                        </a:rPr>
                        <a:t>            return </a:t>
                      </a:r>
                      <a:r>
                        <a:rPr lang="en-GB" dirty="0" err="1">
                          <a:latin typeface="Courier New" panose="02070309020205020404" pitchFamily="49" charset="0"/>
                          <a:cs typeface="Courier New" panose="02070309020205020404" pitchFamily="49" charset="0"/>
                        </a:rPr>
                        <a:t>i</a:t>
                      </a:r>
                      <a:endParaRPr lang="en-GB" dirty="0">
                        <a:latin typeface="Courier New" panose="02070309020205020404" pitchFamily="49" charset="0"/>
                        <a:cs typeface="Courier New" panose="02070309020205020404" pitchFamily="49" charset="0"/>
                      </a:endParaRP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return -1</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items=[17, 2, 5, 21, 32, 18, 13, 7, 11, 8]</a:t>
                      </a:r>
                    </a:p>
                    <a:p>
                      <a:r>
                        <a:rPr lang="en-GB" dirty="0">
                          <a:latin typeface="Courier New" panose="02070309020205020404" pitchFamily="49" charset="0"/>
                          <a:cs typeface="Courier New" panose="02070309020205020404" pitchFamily="49" charset="0"/>
                        </a:rPr>
                        <a:t>target=32</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print(</a:t>
                      </a:r>
                      <a:r>
                        <a:rPr lang="en-GB" dirty="0" err="1">
                          <a:latin typeface="Courier New" panose="02070309020205020404" pitchFamily="49" charset="0"/>
                          <a:cs typeface="Courier New" panose="02070309020205020404" pitchFamily="49" charset="0"/>
                        </a:rPr>
                        <a:t>linear_search</a:t>
                      </a:r>
                      <a:r>
                        <a:rPr lang="en-GB" dirty="0">
                          <a:latin typeface="Courier New" panose="02070309020205020404" pitchFamily="49" charset="0"/>
                          <a:cs typeface="Courier New" panose="02070309020205020404" pitchFamily="49" charset="0"/>
                        </a:rPr>
                        <a:t>(</a:t>
                      </a:r>
                      <a:r>
                        <a:rPr lang="en-GB" dirty="0" err="1">
                          <a:latin typeface="Courier New" panose="02070309020205020404" pitchFamily="49" charset="0"/>
                          <a:cs typeface="Courier New" panose="02070309020205020404" pitchFamily="49" charset="0"/>
                        </a:rPr>
                        <a:t>target,items</a:t>
                      </a:r>
                      <a:r>
                        <a:rPr lang="en-GB" dirty="0">
                          <a:latin typeface="Courier New" panose="02070309020205020404" pitchFamily="49" charset="0"/>
                          <a:cs typeface="Courier New" panose="02070309020205020404" pitchFamily="49" charset="0"/>
                        </a:rPr>
                        <a:t>))</a:t>
                      </a:r>
                      <a:endParaRPr lang="en-GB" dirty="0"/>
                    </a:p>
                  </a:txBody>
                  <a:tcPr/>
                </a:tc>
                <a:extLst>
                  <a:ext uri="{0D108BD9-81ED-4DB2-BD59-A6C34878D82A}">
                    <a16:rowId xmlns:a16="http://schemas.microsoft.com/office/drawing/2014/main" val="3185195576"/>
                  </a:ext>
                </a:extLst>
              </a:tr>
            </a:tbl>
          </a:graphicData>
        </a:graphic>
      </p:graphicFrame>
      <p:sp>
        <p:nvSpPr>
          <p:cNvPr id="8" name="TextBox 7">
            <a:extLst>
              <a:ext uri="{FF2B5EF4-FFF2-40B4-BE49-F238E27FC236}">
                <a16:creationId xmlns:a16="http://schemas.microsoft.com/office/drawing/2014/main" id="{51EF5558-025F-457E-9459-7F9330C884AD}"/>
              </a:ext>
            </a:extLst>
          </p:cNvPr>
          <p:cNvSpPr txBox="1"/>
          <p:nvPr/>
        </p:nvSpPr>
        <p:spPr>
          <a:xfrm>
            <a:off x="7423527" y="5196178"/>
            <a:ext cx="2643416" cy="369332"/>
          </a:xfrm>
          <a:prstGeom prst="rect">
            <a:avLst/>
          </a:prstGeom>
          <a:noFill/>
          <a:ln>
            <a:solidFill>
              <a:srgbClr val="0049DA"/>
            </a:solidFill>
          </a:ln>
        </p:spPr>
        <p:txBody>
          <a:bodyPr wrap="none" rtlCol="0">
            <a:spAutoFit/>
          </a:bodyPr>
          <a:lstStyle/>
          <a:p>
            <a:r>
              <a:rPr lang="en-GB" dirty="0">
                <a:cs typeface="Courier New" panose="02070309020205020404" pitchFamily="49" charset="0"/>
              </a:rPr>
              <a:t>Index position </a:t>
            </a:r>
            <a:r>
              <a:rPr lang="en-GB" dirty="0">
                <a:latin typeface="Courier New" panose="02070309020205020404" pitchFamily="49" charset="0"/>
                <a:cs typeface="Courier New" panose="02070309020205020404" pitchFamily="49" charset="0"/>
              </a:rPr>
              <a:t>4</a:t>
            </a:r>
            <a:r>
              <a:rPr lang="en-GB" dirty="0">
                <a:cs typeface="Courier New" panose="02070309020205020404" pitchFamily="49" charset="0"/>
              </a:rPr>
              <a:t> is output</a:t>
            </a:r>
          </a:p>
        </p:txBody>
      </p:sp>
    </p:spTree>
    <p:extLst>
      <p:ext uri="{BB962C8B-B14F-4D97-AF65-F5344CB8AC3E}">
        <p14:creationId xmlns:p14="http://schemas.microsoft.com/office/powerpoint/2010/main" val="411181375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6EEB34B5-171D-4A15-9B19-861DD0CB4744}"/>
              </a:ext>
            </a:extLst>
          </p:cNvPr>
          <p:cNvSpPr/>
          <p:nvPr/>
        </p:nvSpPr>
        <p:spPr>
          <a:xfrm>
            <a:off x="132666" y="3844456"/>
            <a:ext cx="6923707" cy="318053"/>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1A8C8302-4E6E-4A70-A4EB-1C734D01EA35}"/>
              </a:ext>
            </a:extLst>
          </p:cNvPr>
          <p:cNvSpPr>
            <a:spLocks noGrp="1"/>
          </p:cNvSpPr>
          <p:nvPr>
            <p:ph type="title"/>
          </p:nvPr>
        </p:nvSpPr>
        <p:spPr/>
        <p:txBody>
          <a:bodyPr>
            <a:normAutofit fontScale="90000"/>
          </a:bodyPr>
          <a:lstStyle/>
          <a:p>
            <a:r>
              <a:rPr lang="en-GB" dirty="0"/>
              <a:t>Linear search :</a:t>
            </a:r>
          </a:p>
        </p:txBody>
      </p:sp>
      <p:graphicFrame>
        <p:nvGraphicFramePr>
          <p:cNvPr id="5" name="Table 5">
            <a:extLst>
              <a:ext uri="{FF2B5EF4-FFF2-40B4-BE49-F238E27FC236}">
                <a16:creationId xmlns:a16="http://schemas.microsoft.com/office/drawing/2014/main" id="{B6EBB8C1-6EB1-4906-86C8-7C9A89265D4D}"/>
              </a:ext>
            </a:extLst>
          </p:cNvPr>
          <p:cNvGraphicFramePr>
            <a:graphicFrameLocks noGrp="1"/>
          </p:cNvGraphicFramePr>
          <p:nvPr/>
        </p:nvGraphicFramePr>
        <p:xfrm>
          <a:off x="397855" y="1343769"/>
          <a:ext cx="6393331" cy="4480560"/>
        </p:xfrm>
        <a:graphic>
          <a:graphicData uri="http://schemas.openxmlformats.org/drawingml/2006/table">
            <a:tbl>
              <a:tblPr firstRow="1" bandRow="1">
                <a:tableStyleId>{5940675A-B579-460E-94D1-54222C63F5DA}</a:tableStyleId>
              </a:tblPr>
              <a:tblGrid>
                <a:gridCol w="384233">
                  <a:extLst>
                    <a:ext uri="{9D8B030D-6E8A-4147-A177-3AD203B41FA5}">
                      <a16:colId xmlns:a16="http://schemas.microsoft.com/office/drawing/2014/main" val="2356396062"/>
                    </a:ext>
                  </a:extLst>
                </a:gridCol>
                <a:gridCol w="6009098">
                  <a:extLst>
                    <a:ext uri="{9D8B030D-6E8A-4147-A177-3AD203B41FA5}">
                      <a16:colId xmlns:a16="http://schemas.microsoft.com/office/drawing/2014/main" val="3280813703"/>
                    </a:ext>
                  </a:extLst>
                </a:gridCol>
              </a:tblGrid>
              <a:tr h="370840">
                <a:tc>
                  <a:txBody>
                    <a:bodyPr/>
                    <a:lstStyle/>
                    <a:p>
                      <a:r>
                        <a:rPr lang="en-GB" dirty="0"/>
                        <a:t>1</a:t>
                      </a:r>
                    </a:p>
                    <a:p>
                      <a:endParaRPr lang="en-GB" dirty="0"/>
                    </a:p>
                    <a:p>
                      <a:r>
                        <a:rPr lang="en-GB" dirty="0"/>
                        <a:t>2</a:t>
                      </a:r>
                    </a:p>
                    <a:p>
                      <a:endParaRPr lang="en-GB" dirty="0"/>
                    </a:p>
                    <a:p>
                      <a:r>
                        <a:rPr lang="en-GB" dirty="0"/>
                        <a:t>3</a:t>
                      </a:r>
                    </a:p>
                    <a:p>
                      <a:endParaRPr lang="en-GB" dirty="0"/>
                    </a:p>
                    <a:p>
                      <a:r>
                        <a:rPr lang="en-GB" dirty="0"/>
                        <a:t>4</a:t>
                      </a:r>
                    </a:p>
                    <a:p>
                      <a:r>
                        <a:rPr lang="en-GB" dirty="0"/>
                        <a:t>5</a:t>
                      </a:r>
                    </a:p>
                    <a:p>
                      <a:endParaRPr lang="en-GB" dirty="0"/>
                    </a:p>
                    <a:p>
                      <a:r>
                        <a:rPr lang="en-GB" dirty="0"/>
                        <a:t>6</a:t>
                      </a:r>
                    </a:p>
                    <a:p>
                      <a:endParaRPr lang="en-GB" dirty="0"/>
                    </a:p>
                    <a:p>
                      <a:r>
                        <a:rPr lang="en-GB" dirty="0"/>
                        <a:t>7</a:t>
                      </a:r>
                    </a:p>
                    <a:p>
                      <a:r>
                        <a:rPr lang="en-GB" dirty="0"/>
                        <a:t>8</a:t>
                      </a:r>
                    </a:p>
                    <a:p>
                      <a:endParaRPr lang="en-GB" dirty="0"/>
                    </a:p>
                    <a:p>
                      <a:r>
                        <a:rPr lang="en-GB" dirty="0"/>
                        <a:t>9</a:t>
                      </a:r>
                    </a:p>
                    <a:p>
                      <a:endParaRPr lang="en-GB" dirty="0"/>
                    </a:p>
                  </a:txBody>
                  <a:tcPr/>
                </a:tc>
                <a:tc>
                  <a:txBody>
                    <a:bodyPr/>
                    <a:lstStyle/>
                    <a:p>
                      <a:r>
                        <a:rPr lang="en-GB" dirty="0">
                          <a:latin typeface="Courier New" panose="02070309020205020404" pitchFamily="49" charset="0"/>
                          <a:cs typeface="Courier New" panose="02070309020205020404" pitchFamily="49" charset="0"/>
                        </a:rPr>
                        <a:t>def </a:t>
                      </a:r>
                      <a:r>
                        <a:rPr lang="en-GB" dirty="0" err="1">
                          <a:latin typeface="Courier New" panose="02070309020205020404" pitchFamily="49" charset="0"/>
                          <a:cs typeface="Courier New" panose="02070309020205020404" pitchFamily="49" charset="0"/>
                        </a:rPr>
                        <a:t>linear_search</a:t>
                      </a:r>
                      <a:r>
                        <a:rPr lang="en-GB" dirty="0">
                          <a:latin typeface="Courier New" panose="02070309020205020404" pitchFamily="49" charset="0"/>
                          <a:cs typeface="Courier New" panose="02070309020205020404" pitchFamily="49" charset="0"/>
                        </a:rPr>
                        <a:t>(</a:t>
                      </a:r>
                      <a:r>
                        <a:rPr lang="en-GB" dirty="0" err="1">
                          <a:latin typeface="Courier New" panose="02070309020205020404" pitchFamily="49" charset="0"/>
                          <a:cs typeface="Courier New" panose="02070309020205020404" pitchFamily="49" charset="0"/>
                        </a:rPr>
                        <a:t>target,items</a:t>
                      </a:r>
                      <a:r>
                        <a:rPr lang="en-GB" dirty="0">
                          <a:latin typeface="Courier New" panose="02070309020205020404" pitchFamily="49" charset="0"/>
                          <a:cs typeface="Courier New" panose="02070309020205020404" pitchFamily="49" charset="0"/>
                        </a:rPr>
                        <a:t>):</a:t>
                      </a:r>
                    </a:p>
                    <a:p>
                      <a:r>
                        <a:rPr lang="en-GB" dirty="0">
                          <a:latin typeface="Courier New" panose="02070309020205020404" pitchFamily="49" charset="0"/>
                          <a:cs typeface="Courier New" panose="02070309020205020404" pitchFamily="49" charset="0"/>
                        </a:rPr>
                        <a:t>    </a:t>
                      </a:r>
                    </a:p>
                    <a:p>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length_of_list</a:t>
                      </a:r>
                      <a:r>
                        <a:rPr lang="en-GB" dirty="0">
                          <a:latin typeface="Courier New" panose="02070309020205020404" pitchFamily="49" charset="0"/>
                          <a:cs typeface="Courier New" panose="02070309020205020404" pitchFamily="49" charset="0"/>
                        </a:rPr>
                        <a:t> = </a:t>
                      </a:r>
                      <a:r>
                        <a:rPr lang="en-GB" dirty="0" err="1">
                          <a:latin typeface="Courier New" panose="02070309020205020404" pitchFamily="49" charset="0"/>
                          <a:cs typeface="Courier New" panose="02070309020205020404" pitchFamily="49" charset="0"/>
                        </a:rPr>
                        <a:t>len</a:t>
                      </a:r>
                      <a:r>
                        <a:rPr lang="en-GB" dirty="0">
                          <a:latin typeface="Courier New" panose="02070309020205020404" pitchFamily="49" charset="0"/>
                          <a:cs typeface="Courier New" panose="02070309020205020404" pitchFamily="49" charset="0"/>
                        </a:rPr>
                        <a:t>(items)</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for </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in range(</a:t>
                      </a:r>
                      <a:r>
                        <a:rPr lang="en-GB" dirty="0" err="1">
                          <a:latin typeface="Courier New" panose="02070309020205020404" pitchFamily="49" charset="0"/>
                          <a:cs typeface="Courier New" panose="02070309020205020404" pitchFamily="49" charset="0"/>
                        </a:rPr>
                        <a:t>length_of_list</a:t>
                      </a:r>
                      <a:r>
                        <a:rPr lang="en-GB" dirty="0">
                          <a:latin typeface="Courier New" panose="02070309020205020404" pitchFamily="49" charset="0"/>
                          <a:cs typeface="Courier New" panose="02070309020205020404" pitchFamily="49" charset="0"/>
                        </a:rPr>
                        <a:t>):</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if items[</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 target:</a:t>
                      </a:r>
                    </a:p>
                    <a:p>
                      <a:r>
                        <a:rPr lang="en-GB" dirty="0">
                          <a:latin typeface="Courier New" panose="02070309020205020404" pitchFamily="49" charset="0"/>
                          <a:cs typeface="Courier New" panose="02070309020205020404" pitchFamily="49" charset="0"/>
                        </a:rPr>
                        <a:t>            return </a:t>
                      </a:r>
                      <a:r>
                        <a:rPr lang="en-GB" dirty="0" err="1">
                          <a:latin typeface="Courier New" panose="02070309020205020404" pitchFamily="49" charset="0"/>
                          <a:cs typeface="Courier New" panose="02070309020205020404" pitchFamily="49" charset="0"/>
                        </a:rPr>
                        <a:t>i</a:t>
                      </a:r>
                      <a:endParaRPr lang="en-GB" dirty="0">
                        <a:latin typeface="Courier New" panose="02070309020205020404" pitchFamily="49" charset="0"/>
                        <a:cs typeface="Courier New" panose="02070309020205020404" pitchFamily="49" charset="0"/>
                      </a:endParaRP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    return -1</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items=[17, 2, 5, 21, 32, 18, 13, 7, 11, 8]</a:t>
                      </a:r>
                    </a:p>
                    <a:p>
                      <a:r>
                        <a:rPr lang="en-GB" dirty="0">
                          <a:latin typeface="Courier New" panose="02070309020205020404" pitchFamily="49" charset="0"/>
                          <a:cs typeface="Courier New" panose="02070309020205020404" pitchFamily="49" charset="0"/>
                        </a:rPr>
                        <a:t>target=32</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print(</a:t>
                      </a:r>
                      <a:r>
                        <a:rPr lang="en-GB" dirty="0" err="1">
                          <a:latin typeface="Courier New" panose="02070309020205020404" pitchFamily="49" charset="0"/>
                          <a:cs typeface="Courier New" panose="02070309020205020404" pitchFamily="49" charset="0"/>
                        </a:rPr>
                        <a:t>linear_search</a:t>
                      </a:r>
                      <a:r>
                        <a:rPr lang="en-GB" dirty="0">
                          <a:latin typeface="Courier New" panose="02070309020205020404" pitchFamily="49" charset="0"/>
                          <a:cs typeface="Courier New" panose="02070309020205020404" pitchFamily="49" charset="0"/>
                        </a:rPr>
                        <a:t>(</a:t>
                      </a:r>
                      <a:r>
                        <a:rPr lang="en-GB" dirty="0" err="1">
                          <a:latin typeface="Courier New" panose="02070309020205020404" pitchFamily="49" charset="0"/>
                          <a:cs typeface="Courier New" panose="02070309020205020404" pitchFamily="49" charset="0"/>
                        </a:rPr>
                        <a:t>target,items</a:t>
                      </a:r>
                      <a:r>
                        <a:rPr lang="en-GB" dirty="0">
                          <a:latin typeface="Courier New" panose="02070309020205020404" pitchFamily="49" charset="0"/>
                          <a:cs typeface="Courier New" panose="02070309020205020404" pitchFamily="49" charset="0"/>
                        </a:rPr>
                        <a:t>))</a:t>
                      </a:r>
                      <a:endParaRPr lang="en-GB" dirty="0"/>
                    </a:p>
                  </a:txBody>
                  <a:tcPr/>
                </a:tc>
                <a:extLst>
                  <a:ext uri="{0D108BD9-81ED-4DB2-BD59-A6C34878D82A}">
                    <a16:rowId xmlns:a16="http://schemas.microsoft.com/office/drawing/2014/main" val="3185195576"/>
                  </a:ext>
                </a:extLst>
              </a:tr>
            </a:tbl>
          </a:graphicData>
        </a:graphic>
      </p:graphicFrame>
      <p:sp>
        <p:nvSpPr>
          <p:cNvPr id="8" name="TextBox 7">
            <a:extLst>
              <a:ext uri="{FF2B5EF4-FFF2-40B4-BE49-F238E27FC236}">
                <a16:creationId xmlns:a16="http://schemas.microsoft.com/office/drawing/2014/main" id="{51EF5558-025F-457E-9459-7F9330C884AD}"/>
              </a:ext>
            </a:extLst>
          </p:cNvPr>
          <p:cNvSpPr txBox="1"/>
          <p:nvPr/>
        </p:nvSpPr>
        <p:spPr>
          <a:xfrm>
            <a:off x="7294825" y="3680316"/>
            <a:ext cx="4764509" cy="646331"/>
          </a:xfrm>
          <a:prstGeom prst="rect">
            <a:avLst/>
          </a:prstGeom>
          <a:noFill/>
          <a:ln>
            <a:solidFill>
              <a:srgbClr val="0049DA"/>
            </a:solidFill>
          </a:ln>
        </p:spPr>
        <p:txBody>
          <a:bodyPr wrap="none" rtlCol="0">
            <a:spAutoFit/>
          </a:bodyPr>
          <a:lstStyle/>
          <a:p>
            <a:r>
              <a:rPr lang="en-GB" dirty="0">
                <a:cs typeface="Courier New" panose="02070309020205020404" pitchFamily="49" charset="0"/>
              </a:rPr>
              <a:t>If the target item is not in the list then a value of </a:t>
            </a:r>
          </a:p>
          <a:p>
            <a:r>
              <a:rPr lang="en-GB" dirty="0">
                <a:latin typeface="Courier New" panose="02070309020205020404" pitchFamily="49" charset="0"/>
                <a:cs typeface="Courier New" panose="02070309020205020404" pitchFamily="49" charset="0"/>
              </a:rPr>
              <a:t>-1 </a:t>
            </a:r>
            <a:r>
              <a:rPr lang="en-GB" dirty="0">
                <a:cs typeface="Courier New" panose="02070309020205020404" pitchFamily="49" charset="0"/>
              </a:rPr>
              <a:t>is returned </a:t>
            </a:r>
          </a:p>
        </p:txBody>
      </p:sp>
    </p:spTree>
    <p:extLst>
      <p:ext uri="{BB962C8B-B14F-4D97-AF65-F5344CB8AC3E}">
        <p14:creationId xmlns:p14="http://schemas.microsoft.com/office/powerpoint/2010/main" val="24059062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8C8302-4E6E-4A70-A4EB-1C734D01EA35}"/>
              </a:ext>
            </a:extLst>
          </p:cNvPr>
          <p:cNvSpPr>
            <a:spLocks noGrp="1"/>
          </p:cNvSpPr>
          <p:nvPr>
            <p:ph type="title"/>
          </p:nvPr>
        </p:nvSpPr>
        <p:spPr/>
        <p:txBody>
          <a:bodyPr>
            <a:normAutofit fontScale="90000"/>
          </a:bodyPr>
          <a:lstStyle/>
          <a:p>
            <a:r>
              <a:rPr lang="en-GB" dirty="0"/>
              <a:t>Modify the code</a:t>
            </a:r>
          </a:p>
        </p:txBody>
      </p:sp>
      <p:sp>
        <p:nvSpPr>
          <p:cNvPr id="4" name="Content Placeholder 2">
            <a:extLst>
              <a:ext uri="{FF2B5EF4-FFF2-40B4-BE49-F238E27FC236}">
                <a16:creationId xmlns:a16="http://schemas.microsoft.com/office/drawing/2014/main" id="{3A07485C-81AD-4CBC-B095-728C6AF03124}"/>
              </a:ext>
            </a:extLst>
          </p:cNvPr>
          <p:cNvSpPr txBox="1">
            <a:spLocks/>
          </p:cNvSpPr>
          <p:nvPr/>
        </p:nvSpPr>
        <p:spPr>
          <a:xfrm>
            <a:off x="435978" y="1126166"/>
            <a:ext cx="11756022" cy="358643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lnSpc>
                <a:spcPct val="120000"/>
              </a:lnSpc>
              <a:buFont typeface="+mj-lt"/>
              <a:buAutoNum type="arabicPeriod"/>
            </a:pPr>
            <a:r>
              <a:rPr lang="en-GB" sz="1600" dirty="0"/>
              <a:t>Change the </a:t>
            </a:r>
            <a:r>
              <a:rPr lang="en-GB" sz="1600" dirty="0">
                <a:latin typeface="Courier New" panose="02070309020205020404" pitchFamily="49" charset="0"/>
                <a:cs typeface="Courier New" panose="02070309020205020404" pitchFamily="49" charset="0"/>
              </a:rPr>
              <a:t>target</a:t>
            </a:r>
            <a:r>
              <a:rPr lang="en-GB" sz="1600" dirty="0"/>
              <a:t> variable to 11. What is output?</a:t>
            </a:r>
          </a:p>
          <a:p>
            <a:pPr marL="514350" indent="-514350">
              <a:lnSpc>
                <a:spcPct val="120000"/>
              </a:lnSpc>
              <a:buFont typeface="+mj-lt"/>
              <a:buAutoNum type="arabicPeriod"/>
            </a:pPr>
            <a:r>
              <a:rPr lang="en-GB" sz="1600" dirty="0"/>
              <a:t>Change the </a:t>
            </a:r>
            <a:r>
              <a:rPr lang="en-GB" sz="1600" dirty="0">
                <a:latin typeface="Courier New" panose="02070309020205020404" pitchFamily="49" charset="0"/>
                <a:cs typeface="Courier New" panose="02070309020205020404" pitchFamily="49" charset="0"/>
              </a:rPr>
              <a:t>target</a:t>
            </a:r>
            <a:r>
              <a:rPr lang="en-GB" sz="1600" dirty="0"/>
              <a:t> variable to 25. What is output? Why?</a:t>
            </a:r>
          </a:p>
          <a:p>
            <a:pPr marL="514350" indent="-514350">
              <a:lnSpc>
                <a:spcPct val="120000"/>
              </a:lnSpc>
              <a:buFont typeface="+mj-lt"/>
              <a:buAutoNum type="arabicPeriod"/>
            </a:pPr>
            <a:r>
              <a:rPr lang="en-GB" sz="1600" dirty="0"/>
              <a:t>Add another two numbers 6 and 12 to the start of the list. The sequence you should have now is:                                                                                                                  </a:t>
            </a:r>
            <a:r>
              <a:rPr lang="en-GB" sz="1600" dirty="0">
                <a:latin typeface="Courier New" panose="02070309020205020404" pitchFamily="49" charset="0"/>
                <a:cs typeface="Courier New" panose="02070309020205020404" pitchFamily="49" charset="0"/>
              </a:rPr>
              <a:t>items=[6, 12, 17, 2, 5, 21, 32, 18, 13, 7, 11, 8]                                       </a:t>
            </a:r>
            <a:r>
              <a:rPr lang="en-GB" sz="1600" dirty="0">
                <a:cs typeface="Courier New" panose="02070309020205020404" pitchFamily="49" charset="0"/>
              </a:rPr>
              <a:t>Change the </a:t>
            </a:r>
            <a:r>
              <a:rPr lang="en-GB" sz="1600" dirty="0">
                <a:latin typeface="Courier New" panose="02070309020205020404" pitchFamily="49" charset="0"/>
                <a:cs typeface="Courier New" panose="02070309020205020404" pitchFamily="49" charset="0"/>
              </a:rPr>
              <a:t>target</a:t>
            </a:r>
            <a:r>
              <a:rPr lang="en-GB" sz="1600" dirty="0">
                <a:cs typeface="Courier New" panose="02070309020205020404" pitchFamily="49" charset="0"/>
              </a:rPr>
              <a:t> value to 32.                                                                                                                                                                               Run the code. What is output?</a:t>
            </a:r>
            <a:endParaRPr lang="en-GB" sz="1600" dirty="0"/>
          </a:p>
          <a:p>
            <a:pPr marL="514350" indent="-514350">
              <a:lnSpc>
                <a:spcPct val="120000"/>
              </a:lnSpc>
              <a:buFont typeface="+mj-lt"/>
              <a:buAutoNum type="arabicPeriod"/>
            </a:pPr>
            <a:r>
              <a:rPr lang="en-GB" sz="1600" dirty="0"/>
              <a:t>Modify the items so that you now have another 32 in the list in position 2                                                                                               </a:t>
            </a:r>
            <a:r>
              <a:rPr lang="en-GB" sz="1600" dirty="0">
                <a:latin typeface="Courier New" panose="02070309020205020404" pitchFamily="49" charset="0"/>
                <a:cs typeface="Courier New" panose="02070309020205020404" pitchFamily="49" charset="0"/>
              </a:rPr>
              <a:t>items=[6, 12, 32, 17, 2, 5, 21, 32, 18, 13, 7, 11, 8]                                     </a:t>
            </a:r>
            <a:r>
              <a:rPr lang="en-GB" sz="1600" dirty="0">
                <a:cs typeface="Courier New" panose="02070309020205020404" pitchFamily="49" charset="0"/>
              </a:rPr>
              <a:t>Run the code. Explain what happens</a:t>
            </a:r>
            <a:endParaRPr lang="en-GB" sz="1600" dirty="0"/>
          </a:p>
          <a:p>
            <a:pPr marL="514350" indent="-514350">
              <a:lnSpc>
                <a:spcPct val="120000"/>
              </a:lnSpc>
              <a:buFont typeface="+mj-lt"/>
              <a:buAutoNum type="arabicPeriod"/>
            </a:pPr>
            <a:r>
              <a:rPr lang="en-GB" sz="1600" dirty="0"/>
              <a:t>Replace the list and target with the following values:                                                                                                        </a:t>
            </a:r>
            <a:r>
              <a:rPr lang="en-GB" sz="1600" dirty="0">
                <a:latin typeface="Courier New" panose="02070309020205020404" pitchFamily="49" charset="0"/>
                <a:cs typeface="Courier New" panose="02070309020205020404" pitchFamily="49" charset="0"/>
              </a:rPr>
              <a:t>items=["penguin", "lion", "giraffe", "tiger", "panda", "elephant", "polar bear"]                                                                    target="panda"                                                                          </a:t>
            </a:r>
            <a:r>
              <a:rPr lang="en-GB" sz="1600" dirty="0">
                <a:cs typeface="Courier New" panose="02070309020205020404" pitchFamily="49" charset="0"/>
              </a:rPr>
              <a:t>Run the code. Does it still work</a:t>
            </a:r>
            <a:endParaRPr lang="en-GB" sz="16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6378421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8C8302-4E6E-4A70-A4EB-1C734D01EA35}"/>
              </a:ext>
            </a:extLst>
          </p:cNvPr>
          <p:cNvSpPr>
            <a:spLocks noGrp="1"/>
          </p:cNvSpPr>
          <p:nvPr>
            <p:ph type="title"/>
          </p:nvPr>
        </p:nvSpPr>
        <p:spPr/>
        <p:txBody>
          <a:bodyPr>
            <a:normAutofit fontScale="90000"/>
          </a:bodyPr>
          <a:lstStyle/>
          <a:p>
            <a:r>
              <a:rPr lang="en-GB" dirty="0"/>
              <a:t>Trace the code</a:t>
            </a:r>
          </a:p>
        </p:txBody>
      </p:sp>
      <p:graphicFrame>
        <p:nvGraphicFramePr>
          <p:cNvPr id="5" name="Table 5">
            <a:extLst>
              <a:ext uri="{FF2B5EF4-FFF2-40B4-BE49-F238E27FC236}">
                <a16:creationId xmlns:a16="http://schemas.microsoft.com/office/drawing/2014/main" id="{B6EBB8C1-6EB1-4906-86C8-7C9A89265D4D}"/>
              </a:ext>
            </a:extLst>
          </p:cNvPr>
          <p:cNvGraphicFramePr>
            <a:graphicFrameLocks noGrp="1"/>
          </p:cNvGraphicFramePr>
          <p:nvPr>
            <p:extLst>
              <p:ext uri="{D42A27DB-BD31-4B8C-83A1-F6EECF244321}">
                <p14:modId xmlns:p14="http://schemas.microsoft.com/office/powerpoint/2010/main" val="3438928163"/>
              </p:ext>
            </p:extLst>
          </p:nvPr>
        </p:nvGraphicFramePr>
        <p:xfrm>
          <a:off x="219505" y="1374250"/>
          <a:ext cx="5701458" cy="3992880"/>
        </p:xfrm>
        <a:graphic>
          <a:graphicData uri="http://schemas.openxmlformats.org/drawingml/2006/table">
            <a:tbl>
              <a:tblPr firstRow="1" bandRow="1">
                <a:tableStyleId>{5940675A-B579-460E-94D1-54222C63F5DA}</a:tableStyleId>
              </a:tblPr>
              <a:tblGrid>
                <a:gridCol w="342652">
                  <a:extLst>
                    <a:ext uri="{9D8B030D-6E8A-4147-A177-3AD203B41FA5}">
                      <a16:colId xmlns:a16="http://schemas.microsoft.com/office/drawing/2014/main" val="2356396062"/>
                    </a:ext>
                  </a:extLst>
                </a:gridCol>
                <a:gridCol w="5358806">
                  <a:extLst>
                    <a:ext uri="{9D8B030D-6E8A-4147-A177-3AD203B41FA5}">
                      <a16:colId xmlns:a16="http://schemas.microsoft.com/office/drawing/2014/main" val="3280813703"/>
                    </a:ext>
                  </a:extLst>
                </a:gridCol>
              </a:tblGrid>
              <a:tr h="370840">
                <a:tc>
                  <a:txBody>
                    <a:bodyPr/>
                    <a:lstStyle/>
                    <a:p>
                      <a:r>
                        <a:rPr lang="en-GB" sz="1600" dirty="0"/>
                        <a:t>1</a:t>
                      </a:r>
                    </a:p>
                    <a:p>
                      <a:endParaRPr lang="en-GB" sz="1600" dirty="0"/>
                    </a:p>
                    <a:p>
                      <a:r>
                        <a:rPr lang="en-GB" sz="1600" dirty="0"/>
                        <a:t>2</a:t>
                      </a:r>
                    </a:p>
                    <a:p>
                      <a:endParaRPr lang="en-GB" sz="1600" dirty="0"/>
                    </a:p>
                    <a:p>
                      <a:r>
                        <a:rPr lang="en-GB" sz="1600" dirty="0"/>
                        <a:t>3</a:t>
                      </a:r>
                    </a:p>
                    <a:p>
                      <a:endParaRPr lang="en-GB" sz="1600" dirty="0"/>
                    </a:p>
                    <a:p>
                      <a:r>
                        <a:rPr lang="en-GB" sz="1600" dirty="0"/>
                        <a:t>4</a:t>
                      </a:r>
                    </a:p>
                    <a:p>
                      <a:r>
                        <a:rPr lang="en-GB" sz="1600" dirty="0"/>
                        <a:t>5</a:t>
                      </a:r>
                    </a:p>
                    <a:p>
                      <a:endParaRPr lang="en-GB" sz="1600" dirty="0"/>
                    </a:p>
                    <a:p>
                      <a:r>
                        <a:rPr lang="en-GB" sz="1600" dirty="0"/>
                        <a:t>6</a:t>
                      </a:r>
                    </a:p>
                    <a:p>
                      <a:endParaRPr lang="en-GB" sz="1600" dirty="0"/>
                    </a:p>
                    <a:p>
                      <a:r>
                        <a:rPr lang="en-GB" sz="1600" dirty="0"/>
                        <a:t>7</a:t>
                      </a:r>
                    </a:p>
                    <a:p>
                      <a:r>
                        <a:rPr lang="en-GB" sz="1600" dirty="0"/>
                        <a:t>8</a:t>
                      </a:r>
                    </a:p>
                    <a:p>
                      <a:endParaRPr lang="en-GB" sz="1600" dirty="0"/>
                    </a:p>
                    <a:p>
                      <a:r>
                        <a:rPr lang="en-GB" sz="1600" dirty="0"/>
                        <a:t>9</a:t>
                      </a:r>
                    </a:p>
                    <a:p>
                      <a:endParaRPr lang="en-GB" sz="1600" dirty="0"/>
                    </a:p>
                  </a:txBody>
                  <a:tcPr/>
                </a:tc>
                <a:tc>
                  <a:txBody>
                    <a:bodyPr/>
                    <a:lstStyle/>
                    <a:p>
                      <a:r>
                        <a:rPr lang="en-GB" sz="1600" dirty="0">
                          <a:latin typeface="Courier New" panose="02070309020205020404" pitchFamily="49" charset="0"/>
                          <a:cs typeface="Courier New" panose="02070309020205020404" pitchFamily="49" charset="0"/>
                        </a:rPr>
                        <a:t>def </a:t>
                      </a:r>
                      <a:r>
                        <a:rPr lang="en-GB" sz="1600" dirty="0" err="1">
                          <a:latin typeface="Courier New" panose="02070309020205020404" pitchFamily="49" charset="0"/>
                          <a:cs typeface="Courier New" panose="02070309020205020404" pitchFamily="49" charset="0"/>
                        </a:rPr>
                        <a:t>linear_search</a:t>
                      </a:r>
                      <a:r>
                        <a:rPr lang="en-GB" sz="1600" dirty="0">
                          <a:latin typeface="Courier New" panose="02070309020205020404" pitchFamily="49" charset="0"/>
                          <a:cs typeface="Courier New" panose="02070309020205020404" pitchFamily="49" charset="0"/>
                        </a:rPr>
                        <a:t>(</a:t>
                      </a:r>
                      <a:r>
                        <a:rPr lang="en-GB" sz="1600" dirty="0" err="1">
                          <a:latin typeface="Courier New" panose="02070309020205020404" pitchFamily="49" charset="0"/>
                          <a:cs typeface="Courier New" panose="02070309020205020404" pitchFamily="49" charset="0"/>
                        </a:rPr>
                        <a:t>target,items</a:t>
                      </a:r>
                      <a:r>
                        <a:rPr lang="en-GB" sz="1600" dirty="0">
                          <a:latin typeface="Courier New" panose="02070309020205020404" pitchFamily="49" charset="0"/>
                          <a:cs typeface="Courier New" panose="02070309020205020404" pitchFamily="49" charset="0"/>
                        </a:rPr>
                        <a:t>):</a:t>
                      </a:r>
                    </a:p>
                    <a:p>
                      <a:r>
                        <a:rPr lang="en-GB" sz="1600" dirty="0">
                          <a:latin typeface="Courier New" panose="02070309020205020404" pitchFamily="49" charset="0"/>
                          <a:cs typeface="Courier New" panose="02070309020205020404" pitchFamily="49" charset="0"/>
                        </a:rPr>
                        <a:t>    </a:t>
                      </a:r>
                    </a:p>
                    <a:p>
                      <a:r>
                        <a:rPr lang="en-GB" sz="1600" dirty="0">
                          <a:latin typeface="Courier New" panose="02070309020205020404" pitchFamily="49" charset="0"/>
                          <a:cs typeface="Courier New" panose="02070309020205020404" pitchFamily="49" charset="0"/>
                        </a:rPr>
                        <a:t>    </a:t>
                      </a:r>
                      <a:r>
                        <a:rPr lang="en-GB" sz="1600" dirty="0" err="1">
                          <a:latin typeface="Courier New" panose="02070309020205020404" pitchFamily="49" charset="0"/>
                          <a:cs typeface="Courier New" panose="02070309020205020404" pitchFamily="49" charset="0"/>
                        </a:rPr>
                        <a:t>length_of_list</a:t>
                      </a:r>
                      <a:r>
                        <a:rPr lang="en-GB" sz="1600" dirty="0">
                          <a:latin typeface="Courier New" panose="02070309020205020404" pitchFamily="49" charset="0"/>
                          <a:cs typeface="Courier New" panose="02070309020205020404" pitchFamily="49" charset="0"/>
                        </a:rPr>
                        <a:t> = </a:t>
                      </a:r>
                      <a:r>
                        <a:rPr lang="en-GB" sz="1600" dirty="0" err="1">
                          <a:latin typeface="Courier New" panose="02070309020205020404" pitchFamily="49" charset="0"/>
                          <a:cs typeface="Courier New" panose="02070309020205020404" pitchFamily="49" charset="0"/>
                        </a:rPr>
                        <a:t>len</a:t>
                      </a:r>
                      <a:r>
                        <a:rPr lang="en-GB" sz="1600" dirty="0">
                          <a:latin typeface="Courier New" panose="02070309020205020404" pitchFamily="49" charset="0"/>
                          <a:cs typeface="Courier New" panose="02070309020205020404" pitchFamily="49" charset="0"/>
                        </a:rPr>
                        <a:t>(items)</a:t>
                      </a:r>
                    </a:p>
                    <a:p>
                      <a:endParaRPr lang="en-GB" sz="1600" dirty="0">
                        <a:latin typeface="Courier New" panose="02070309020205020404" pitchFamily="49" charset="0"/>
                        <a:cs typeface="Courier New" panose="02070309020205020404" pitchFamily="49" charset="0"/>
                      </a:endParaRPr>
                    </a:p>
                    <a:p>
                      <a:r>
                        <a:rPr lang="en-GB" sz="1600" dirty="0">
                          <a:latin typeface="Courier New" panose="02070309020205020404" pitchFamily="49" charset="0"/>
                          <a:cs typeface="Courier New" panose="02070309020205020404" pitchFamily="49" charset="0"/>
                        </a:rPr>
                        <a:t>    for </a:t>
                      </a:r>
                      <a:r>
                        <a:rPr lang="en-GB" sz="1600" dirty="0" err="1">
                          <a:latin typeface="Courier New" panose="02070309020205020404" pitchFamily="49" charset="0"/>
                          <a:cs typeface="Courier New" panose="02070309020205020404" pitchFamily="49" charset="0"/>
                        </a:rPr>
                        <a:t>i</a:t>
                      </a:r>
                      <a:r>
                        <a:rPr lang="en-GB" sz="1600" dirty="0">
                          <a:latin typeface="Courier New" panose="02070309020205020404" pitchFamily="49" charset="0"/>
                          <a:cs typeface="Courier New" panose="02070309020205020404" pitchFamily="49" charset="0"/>
                        </a:rPr>
                        <a:t> in range(</a:t>
                      </a:r>
                      <a:r>
                        <a:rPr lang="en-GB" sz="1600" dirty="0" err="1">
                          <a:latin typeface="Courier New" panose="02070309020205020404" pitchFamily="49" charset="0"/>
                          <a:cs typeface="Courier New" panose="02070309020205020404" pitchFamily="49" charset="0"/>
                        </a:rPr>
                        <a:t>length_of_list</a:t>
                      </a:r>
                      <a:r>
                        <a:rPr lang="en-GB" sz="1600" dirty="0">
                          <a:latin typeface="Courier New" panose="02070309020205020404" pitchFamily="49" charset="0"/>
                          <a:cs typeface="Courier New" panose="02070309020205020404" pitchFamily="49" charset="0"/>
                        </a:rPr>
                        <a:t>):</a:t>
                      </a:r>
                    </a:p>
                    <a:p>
                      <a:endParaRPr lang="en-GB" sz="1600" dirty="0">
                        <a:latin typeface="Courier New" panose="02070309020205020404" pitchFamily="49" charset="0"/>
                        <a:cs typeface="Courier New" panose="02070309020205020404" pitchFamily="49" charset="0"/>
                      </a:endParaRPr>
                    </a:p>
                    <a:p>
                      <a:r>
                        <a:rPr lang="en-GB" sz="1600" dirty="0">
                          <a:latin typeface="Courier New" panose="02070309020205020404" pitchFamily="49" charset="0"/>
                          <a:cs typeface="Courier New" panose="02070309020205020404" pitchFamily="49" charset="0"/>
                        </a:rPr>
                        <a:t>        if items[</a:t>
                      </a:r>
                      <a:r>
                        <a:rPr lang="en-GB" sz="1600" dirty="0" err="1">
                          <a:latin typeface="Courier New" panose="02070309020205020404" pitchFamily="49" charset="0"/>
                          <a:cs typeface="Courier New" panose="02070309020205020404" pitchFamily="49" charset="0"/>
                        </a:rPr>
                        <a:t>i</a:t>
                      </a:r>
                      <a:r>
                        <a:rPr lang="en-GB" sz="1600" dirty="0">
                          <a:latin typeface="Courier New" panose="02070309020205020404" pitchFamily="49" charset="0"/>
                          <a:cs typeface="Courier New" panose="02070309020205020404" pitchFamily="49" charset="0"/>
                        </a:rPr>
                        <a:t>] == target:</a:t>
                      </a:r>
                    </a:p>
                    <a:p>
                      <a:r>
                        <a:rPr lang="en-GB" sz="1600" dirty="0">
                          <a:latin typeface="Courier New" panose="02070309020205020404" pitchFamily="49" charset="0"/>
                          <a:cs typeface="Courier New" panose="02070309020205020404" pitchFamily="49" charset="0"/>
                        </a:rPr>
                        <a:t>            return </a:t>
                      </a:r>
                      <a:r>
                        <a:rPr lang="en-GB" sz="1600" dirty="0" err="1">
                          <a:latin typeface="Courier New" panose="02070309020205020404" pitchFamily="49" charset="0"/>
                          <a:cs typeface="Courier New" panose="02070309020205020404" pitchFamily="49" charset="0"/>
                        </a:rPr>
                        <a:t>i</a:t>
                      </a:r>
                      <a:endParaRPr lang="en-GB" sz="1600" dirty="0">
                        <a:latin typeface="Courier New" panose="02070309020205020404" pitchFamily="49" charset="0"/>
                        <a:cs typeface="Courier New" panose="02070309020205020404" pitchFamily="49" charset="0"/>
                      </a:endParaRPr>
                    </a:p>
                    <a:p>
                      <a:endParaRPr lang="en-GB" sz="1600" dirty="0">
                        <a:latin typeface="Courier New" panose="02070309020205020404" pitchFamily="49" charset="0"/>
                        <a:cs typeface="Courier New" panose="02070309020205020404" pitchFamily="49" charset="0"/>
                      </a:endParaRPr>
                    </a:p>
                    <a:p>
                      <a:r>
                        <a:rPr lang="en-GB" sz="1600" dirty="0">
                          <a:latin typeface="Courier New" panose="02070309020205020404" pitchFamily="49" charset="0"/>
                          <a:cs typeface="Courier New" panose="02070309020205020404" pitchFamily="49" charset="0"/>
                        </a:rPr>
                        <a:t>    return -1</a:t>
                      </a:r>
                    </a:p>
                    <a:p>
                      <a:endParaRPr lang="en-GB" sz="1600" dirty="0">
                        <a:latin typeface="Courier New" panose="02070309020205020404" pitchFamily="49" charset="0"/>
                        <a:cs typeface="Courier New" panose="02070309020205020404" pitchFamily="49" charset="0"/>
                      </a:endParaRPr>
                    </a:p>
                    <a:p>
                      <a:r>
                        <a:rPr lang="en-GB" sz="1600" dirty="0">
                          <a:latin typeface="Courier New" panose="02070309020205020404" pitchFamily="49" charset="0"/>
                          <a:cs typeface="Courier New" panose="02070309020205020404" pitchFamily="49" charset="0"/>
                        </a:rPr>
                        <a:t>items=[“F”, “W”, “A”, “C”, “X”, “Y”, “I”]</a:t>
                      </a:r>
                    </a:p>
                    <a:p>
                      <a:r>
                        <a:rPr lang="en-GB" sz="1600" dirty="0">
                          <a:latin typeface="Courier New" panose="02070309020205020404" pitchFamily="49" charset="0"/>
                          <a:cs typeface="Courier New" panose="02070309020205020404" pitchFamily="49" charset="0"/>
                        </a:rPr>
                        <a:t>target=“Y”</a:t>
                      </a:r>
                    </a:p>
                    <a:p>
                      <a:endParaRPr lang="en-GB" sz="1600" dirty="0">
                        <a:latin typeface="Courier New" panose="02070309020205020404" pitchFamily="49" charset="0"/>
                        <a:cs typeface="Courier New" panose="02070309020205020404" pitchFamily="49" charset="0"/>
                      </a:endParaRPr>
                    </a:p>
                    <a:p>
                      <a:r>
                        <a:rPr lang="en-GB" sz="1600" dirty="0">
                          <a:latin typeface="Courier New" panose="02070309020205020404" pitchFamily="49" charset="0"/>
                          <a:cs typeface="Courier New" panose="02070309020205020404" pitchFamily="49" charset="0"/>
                        </a:rPr>
                        <a:t>print(</a:t>
                      </a:r>
                      <a:r>
                        <a:rPr lang="en-GB" sz="1600" dirty="0" err="1">
                          <a:latin typeface="Courier New" panose="02070309020205020404" pitchFamily="49" charset="0"/>
                          <a:cs typeface="Courier New" panose="02070309020205020404" pitchFamily="49" charset="0"/>
                        </a:rPr>
                        <a:t>linear_search</a:t>
                      </a:r>
                      <a:r>
                        <a:rPr lang="en-GB" sz="1600" dirty="0">
                          <a:latin typeface="Courier New" panose="02070309020205020404" pitchFamily="49" charset="0"/>
                          <a:cs typeface="Courier New" panose="02070309020205020404" pitchFamily="49" charset="0"/>
                        </a:rPr>
                        <a:t>(</a:t>
                      </a:r>
                      <a:r>
                        <a:rPr lang="en-GB" sz="1600" dirty="0" err="1">
                          <a:latin typeface="Courier New" panose="02070309020205020404" pitchFamily="49" charset="0"/>
                          <a:cs typeface="Courier New" panose="02070309020205020404" pitchFamily="49" charset="0"/>
                        </a:rPr>
                        <a:t>target,items</a:t>
                      </a:r>
                      <a:r>
                        <a:rPr lang="en-GB" sz="1600" dirty="0">
                          <a:latin typeface="Courier New" panose="02070309020205020404" pitchFamily="49" charset="0"/>
                          <a:cs typeface="Courier New" panose="02070309020205020404" pitchFamily="49" charset="0"/>
                        </a:rPr>
                        <a:t>))</a:t>
                      </a:r>
                      <a:endParaRPr lang="en-GB" sz="1600" dirty="0"/>
                    </a:p>
                  </a:txBody>
                  <a:tcPr/>
                </a:tc>
                <a:extLst>
                  <a:ext uri="{0D108BD9-81ED-4DB2-BD59-A6C34878D82A}">
                    <a16:rowId xmlns:a16="http://schemas.microsoft.com/office/drawing/2014/main" val="3185195576"/>
                  </a:ext>
                </a:extLst>
              </a:tr>
            </a:tbl>
          </a:graphicData>
        </a:graphic>
      </p:graphicFrame>
      <p:graphicFrame>
        <p:nvGraphicFramePr>
          <p:cNvPr id="8" name="Content Placeholder 3">
            <a:extLst>
              <a:ext uri="{FF2B5EF4-FFF2-40B4-BE49-F238E27FC236}">
                <a16:creationId xmlns:a16="http://schemas.microsoft.com/office/drawing/2014/main" id="{9248149E-25C5-430A-BC43-C16D377A1080}"/>
              </a:ext>
            </a:extLst>
          </p:cNvPr>
          <p:cNvGraphicFramePr>
            <a:graphicFrameLocks noGrp="1"/>
          </p:cNvGraphicFramePr>
          <p:nvPr>
            <p:ph idx="1"/>
            <p:extLst>
              <p:ext uri="{D42A27DB-BD31-4B8C-83A1-F6EECF244321}">
                <p14:modId xmlns:p14="http://schemas.microsoft.com/office/powerpoint/2010/main" val="2485311116"/>
              </p:ext>
            </p:extLst>
          </p:nvPr>
        </p:nvGraphicFramePr>
        <p:xfrm>
          <a:off x="6096001" y="1550771"/>
          <a:ext cx="5876495" cy="2777586"/>
        </p:xfrm>
        <a:graphic>
          <a:graphicData uri="http://schemas.openxmlformats.org/drawingml/2006/table">
            <a:tbl>
              <a:tblPr firstRow="1" bandRow="1">
                <a:tableStyleId>{93296810-A885-4BE3-A3E7-6D5BEEA58F35}</a:tableStyleId>
              </a:tblPr>
              <a:tblGrid>
                <a:gridCol w="1568115">
                  <a:extLst>
                    <a:ext uri="{9D8B030D-6E8A-4147-A177-3AD203B41FA5}">
                      <a16:colId xmlns:a16="http://schemas.microsoft.com/office/drawing/2014/main" val="3862489095"/>
                    </a:ext>
                  </a:extLst>
                </a:gridCol>
                <a:gridCol w="1094873">
                  <a:extLst>
                    <a:ext uri="{9D8B030D-6E8A-4147-A177-3AD203B41FA5}">
                      <a16:colId xmlns:a16="http://schemas.microsoft.com/office/drawing/2014/main" val="1986244032"/>
                    </a:ext>
                  </a:extLst>
                </a:gridCol>
                <a:gridCol w="862909">
                  <a:extLst>
                    <a:ext uri="{9D8B030D-6E8A-4147-A177-3AD203B41FA5}">
                      <a16:colId xmlns:a16="http://schemas.microsoft.com/office/drawing/2014/main" val="1003218866"/>
                    </a:ext>
                  </a:extLst>
                </a:gridCol>
                <a:gridCol w="1175299">
                  <a:extLst>
                    <a:ext uri="{9D8B030D-6E8A-4147-A177-3AD203B41FA5}">
                      <a16:colId xmlns:a16="http://schemas.microsoft.com/office/drawing/2014/main" val="3213246749"/>
                    </a:ext>
                  </a:extLst>
                </a:gridCol>
                <a:gridCol w="1175299">
                  <a:extLst>
                    <a:ext uri="{9D8B030D-6E8A-4147-A177-3AD203B41FA5}">
                      <a16:colId xmlns:a16="http://schemas.microsoft.com/office/drawing/2014/main" val="3325076752"/>
                    </a:ext>
                  </a:extLst>
                </a:gridCol>
              </a:tblGrid>
              <a:tr h="396798">
                <a:tc>
                  <a:txBody>
                    <a:bodyPr/>
                    <a:lstStyle/>
                    <a:p>
                      <a:r>
                        <a:rPr lang="en-US" dirty="0" err="1"/>
                        <a:t>length_of_list</a:t>
                      </a:r>
                      <a:endParaRPr lang="en-US" dirty="0"/>
                    </a:p>
                  </a:txBody>
                  <a:tcPr/>
                </a:tc>
                <a:tc>
                  <a:txBody>
                    <a:bodyPr/>
                    <a:lstStyle/>
                    <a:p>
                      <a:r>
                        <a:rPr lang="en-US" dirty="0"/>
                        <a:t>target</a:t>
                      </a:r>
                    </a:p>
                  </a:txBody>
                  <a:tcPr/>
                </a:tc>
                <a:tc>
                  <a:txBody>
                    <a:bodyPr/>
                    <a:lstStyle/>
                    <a:p>
                      <a:r>
                        <a:rPr lang="en-US" dirty="0" err="1"/>
                        <a:t>i</a:t>
                      </a:r>
                      <a:endParaRPr lang="en-US" dirty="0"/>
                    </a:p>
                  </a:txBody>
                  <a:tcPr/>
                </a:tc>
                <a:tc>
                  <a:txBody>
                    <a:bodyPr/>
                    <a:lstStyle/>
                    <a:p>
                      <a:r>
                        <a:rPr lang="en-US" dirty="0"/>
                        <a:t>items[</a:t>
                      </a:r>
                      <a:r>
                        <a:rPr lang="en-US" dirty="0" err="1"/>
                        <a:t>i</a:t>
                      </a:r>
                      <a:r>
                        <a:rPr lang="en-US" dirty="0"/>
                        <a:t>]</a:t>
                      </a:r>
                    </a:p>
                  </a:txBody>
                  <a:tcPr/>
                </a:tc>
                <a:tc>
                  <a:txBody>
                    <a:bodyPr/>
                    <a:lstStyle/>
                    <a:p>
                      <a:r>
                        <a:rPr lang="en-US" dirty="0"/>
                        <a:t>OUTPUT</a:t>
                      </a:r>
                    </a:p>
                  </a:txBody>
                  <a:tcPr/>
                </a:tc>
                <a:extLst>
                  <a:ext uri="{0D108BD9-81ED-4DB2-BD59-A6C34878D82A}">
                    <a16:rowId xmlns:a16="http://schemas.microsoft.com/office/drawing/2014/main" val="4250491042"/>
                  </a:ext>
                </a:extLst>
              </a:tr>
              <a:tr h="396798">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63910290"/>
                  </a:ext>
                </a:extLst>
              </a:tr>
              <a:tr h="396798">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2678216678"/>
                  </a:ext>
                </a:extLst>
              </a:tr>
              <a:tr h="396798">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1281757699"/>
                  </a:ext>
                </a:extLst>
              </a:tr>
              <a:tr h="396798">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3904428880"/>
                  </a:ext>
                </a:extLst>
              </a:tr>
              <a:tr h="396798">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296155725"/>
                  </a:ext>
                </a:extLst>
              </a:tr>
              <a:tr h="396798">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3518197013"/>
                  </a:ext>
                </a:extLst>
              </a:tr>
            </a:tbl>
          </a:graphicData>
        </a:graphic>
      </p:graphicFrame>
    </p:spTree>
    <p:extLst>
      <p:ext uri="{BB962C8B-B14F-4D97-AF65-F5344CB8AC3E}">
        <p14:creationId xmlns:p14="http://schemas.microsoft.com/office/powerpoint/2010/main" val="136749639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8C8302-4E6E-4A70-A4EB-1C734D01EA35}"/>
              </a:ext>
            </a:extLst>
          </p:cNvPr>
          <p:cNvSpPr>
            <a:spLocks noGrp="1"/>
          </p:cNvSpPr>
          <p:nvPr>
            <p:ph type="title"/>
          </p:nvPr>
        </p:nvSpPr>
        <p:spPr/>
        <p:txBody>
          <a:bodyPr>
            <a:normAutofit fontScale="90000"/>
          </a:bodyPr>
          <a:lstStyle/>
          <a:p>
            <a:r>
              <a:rPr lang="en-GB" dirty="0"/>
              <a:t>Trace the code: Completed</a:t>
            </a:r>
          </a:p>
        </p:txBody>
      </p:sp>
      <p:graphicFrame>
        <p:nvGraphicFramePr>
          <p:cNvPr id="5" name="Table 5">
            <a:extLst>
              <a:ext uri="{FF2B5EF4-FFF2-40B4-BE49-F238E27FC236}">
                <a16:creationId xmlns:a16="http://schemas.microsoft.com/office/drawing/2014/main" id="{B6EBB8C1-6EB1-4906-86C8-7C9A89265D4D}"/>
              </a:ext>
            </a:extLst>
          </p:cNvPr>
          <p:cNvGraphicFramePr>
            <a:graphicFrameLocks noGrp="1"/>
          </p:cNvGraphicFramePr>
          <p:nvPr/>
        </p:nvGraphicFramePr>
        <p:xfrm>
          <a:off x="219505" y="1374250"/>
          <a:ext cx="5701458" cy="3992880"/>
        </p:xfrm>
        <a:graphic>
          <a:graphicData uri="http://schemas.openxmlformats.org/drawingml/2006/table">
            <a:tbl>
              <a:tblPr firstRow="1" bandRow="1">
                <a:tableStyleId>{5940675A-B579-460E-94D1-54222C63F5DA}</a:tableStyleId>
              </a:tblPr>
              <a:tblGrid>
                <a:gridCol w="342652">
                  <a:extLst>
                    <a:ext uri="{9D8B030D-6E8A-4147-A177-3AD203B41FA5}">
                      <a16:colId xmlns:a16="http://schemas.microsoft.com/office/drawing/2014/main" val="2356396062"/>
                    </a:ext>
                  </a:extLst>
                </a:gridCol>
                <a:gridCol w="5358806">
                  <a:extLst>
                    <a:ext uri="{9D8B030D-6E8A-4147-A177-3AD203B41FA5}">
                      <a16:colId xmlns:a16="http://schemas.microsoft.com/office/drawing/2014/main" val="3280813703"/>
                    </a:ext>
                  </a:extLst>
                </a:gridCol>
              </a:tblGrid>
              <a:tr h="370840">
                <a:tc>
                  <a:txBody>
                    <a:bodyPr/>
                    <a:lstStyle/>
                    <a:p>
                      <a:r>
                        <a:rPr lang="en-GB" sz="1600" dirty="0"/>
                        <a:t>1</a:t>
                      </a:r>
                    </a:p>
                    <a:p>
                      <a:endParaRPr lang="en-GB" sz="1600" dirty="0"/>
                    </a:p>
                    <a:p>
                      <a:r>
                        <a:rPr lang="en-GB" sz="1600" dirty="0"/>
                        <a:t>2</a:t>
                      </a:r>
                    </a:p>
                    <a:p>
                      <a:endParaRPr lang="en-GB" sz="1600" dirty="0"/>
                    </a:p>
                    <a:p>
                      <a:r>
                        <a:rPr lang="en-GB" sz="1600" dirty="0"/>
                        <a:t>3</a:t>
                      </a:r>
                    </a:p>
                    <a:p>
                      <a:endParaRPr lang="en-GB" sz="1600" dirty="0"/>
                    </a:p>
                    <a:p>
                      <a:r>
                        <a:rPr lang="en-GB" sz="1600" dirty="0"/>
                        <a:t>4</a:t>
                      </a:r>
                    </a:p>
                    <a:p>
                      <a:r>
                        <a:rPr lang="en-GB" sz="1600" dirty="0"/>
                        <a:t>5</a:t>
                      </a:r>
                    </a:p>
                    <a:p>
                      <a:endParaRPr lang="en-GB" sz="1600" dirty="0"/>
                    </a:p>
                    <a:p>
                      <a:r>
                        <a:rPr lang="en-GB" sz="1600" dirty="0"/>
                        <a:t>6</a:t>
                      </a:r>
                    </a:p>
                    <a:p>
                      <a:endParaRPr lang="en-GB" sz="1600" dirty="0"/>
                    </a:p>
                    <a:p>
                      <a:r>
                        <a:rPr lang="en-GB" sz="1600" dirty="0"/>
                        <a:t>7</a:t>
                      </a:r>
                    </a:p>
                    <a:p>
                      <a:r>
                        <a:rPr lang="en-GB" sz="1600" dirty="0"/>
                        <a:t>8</a:t>
                      </a:r>
                    </a:p>
                    <a:p>
                      <a:endParaRPr lang="en-GB" sz="1600" dirty="0"/>
                    </a:p>
                    <a:p>
                      <a:r>
                        <a:rPr lang="en-GB" sz="1600" dirty="0"/>
                        <a:t>9</a:t>
                      </a:r>
                    </a:p>
                    <a:p>
                      <a:endParaRPr lang="en-GB" sz="1600" dirty="0"/>
                    </a:p>
                  </a:txBody>
                  <a:tcPr/>
                </a:tc>
                <a:tc>
                  <a:txBody>
                    <a:bodyPr/>
                    <a:lstStyle/>
                    <a:p>
                      <a:r>
                        <a:rPr lang="en-GB" sz="1600" dirty="0">
                          <a:latin typeface="Courier New" panose="02070309020205020404" pitchFamily="49" charset="0"/>
                          <a:cs typeface="Courier New" panose="02070309020205020404" pitchFamily="49" charset="0"/>
                        </a:rPr>
                        <a:t>def </a:t>
                      </a:r>
                      <a:r>
                        <a:rPr lang="en-GB" sz="1600" dirty="0" err="1">
                          <a:latin typeface="Courier New" panose="02070309020205020404" pitchFamily="49" charset="0"/>
                          <a:cs typeface="Courier New" panose="02070309020205020404" pitchFamily="49" charset="0"/>
                        </a:rPr>
                        <a:t>linear_search</a:t>
                      </a:r>
                      <a:r>
                        <a:rPr lang="en-GB" sz="1600" dirty="0">
                          <a:latin typeface="Courier New" panose="02070309020205020404" pitchFamily="49" charset="0"/>
                          <a:cs typeface="Courier New" panose="02070309020205020404" pitchFamily="49" charset="0"/>
                        </a:rPr>
                        <a:t>(</a:t>
                      </a:r>
                      <a:r>
                        <a:rPr lang="en-GB" sz="1600" dirty="0" err="1">
                          <a:latin typeface="Courier New" panose="02070309020205020404" pitchFamily="49" charset="0"/>
                          <a:cs typeface="Courier New" panose="02070309020205020404" pitchFamily="49" charset="0"/>
                        </a:rPr>
                        <a:t>target,items</a:t>
                      </a:r>
                      <a:r>
                        <a:rPr lang="en-GB" sz="1600" dirty="0">
                          <a:latin typeface="Courier New" panose="02070309020205020404" pitchFamily="49" charset="0"/>
                          <a:cs typeface="Courier New" panose="02070309020205020404" pitchFamily="49" charset="0"/>
                        </a:rPr>
                        <a:t>):</a:t>
                      </a:r>
                    </a:p>
                    <a:p>
                      <a:r>
                        <a:rPr lang="en-GB" sz="1600" dirty="0">
                          <a:latin typeface="Courier New" panose="02070309020205020404" pitchFamily="49" charset="0"/>
                          <a:cs typeface="Courier New" panose="02070309020205020404" pitchFamily="49" charset="0"/>
                        </a:rPr>
                        <a:t>    </a:t>
                      </a:r>
                    </a:p>
                    <a:p>
                      <a:r>
                        <a:rPr lang="en-GB" sz="1600" dirty="0">
                          <a:latin typeface="Courier New" panose="02070309020205020404" pitchFamily="49" charset="0"/>
                          <a:cs typeface="Courier New" panose="02070309020205020404" pitchFamily="49" charset="0"/>
                        </a:rPr>
                        <a:t>    </a:t>
                      </a:r>
                      <a:r>
                        <a:rPr lang="en-GB" sz="1600" dirty="0" err="1">
                          <a:latin typeface="Courier New" panose="02070309020205020404" pitchFamily="49" charset="0"/>
                          <a:cs typeface="Courier New" panose="02070309020205020404" pitchFamily="49" charset="0"/>
                        </a:rPr>
                        <a:t>length_of_list</a:t>
                      </a:r>
                      <a:r>
                        <a:rPr lang="en-GB" sz="1600" dirty="0">
                          <a:latin typeface="Courier New" panose="02070309020205020404" pitchFamily="49" charset="0"/>
                          <a:cs typeface="Courier New" panose="02070309020205020404" pitchFamily="49" charset="0"/>
                        </a:rPr>
                        <a:t> = </a:t>
                      </a:r>
                      <a:r>
                        <a:rPr lang="en-GB" sz="1600" dirty="0" err="1">
                          <a:latin typeface="Courier New" panose="02070309020205020404" pitchFamily="49" charset="0"/>
                          <a:cs typeface="Courier New" panose="02070309020205020404" pitchFamily="49" charset="0"/>
                        </a:rPr>
                        <a:t>len</a:t>
                      </a:r>
                      <a:r>
                        <a:rPr lang="en-GB" sz="1600" dirty="0">
                          <a:latin typeface="Courier New" panose="02070309020205020404" pitchFamily="49" charset="0"/>
                          <a:cs typeface="Courier New" panose="02070309020205020404" pitchFamily="49" charset="0"/>
                        </a:rPr>
                        <a:t>(items)</a:t>
                      </a:r>
                    </a:p>
                    <a:p>
                      <a:endParaRPr lang="en-GB" sz="1600" dirty="0">
                        <a:latin typeface="Courier New" panose="02070309020205020404" pitchFamily="49" charset="0"/>
                        <a:cs typeface="Courier New" panose="02070309020205020404" pitchFamily="49" charset="0"/>
                      </a:endParaRPr>
                    </a:p>
                    <a:p>
                      <a:r>
                        <a:rPr lang="en-GB" sz="1600" dirty="0">
                          <a:latin typeface="Courier New" panose="02070309020205020404" pitchFamily="49" charset="0"/>
                          <a:cs typeface="Courier New" panose="02070309020205020404" pitchFamily="49" charset="0"/>
                        </a:rPr>
                        <a:t>    for </a:t>
                      </a:r>
                      <a:r>
                        <a:rPr lang="en-GB" sz="1600" dirty="0" err="1">
                          <a:latin typeface="Courier New" panose="02070309020205020404" pitchFamily="49" charset="0"/>
                          <a:cs typeface="Courier New" panose="02070309020205020404" pitchFamily="49" charset="0"/>
                        </a:rPr>
                        <a:t>i</a:t>
                      </a:r>
                      <a:r>
                        <a:rPr lang="en-GB" sz="1600" dirty="0">
                          <a:latin typeface="Courier New" panose="02070309020205020404" pitchFamily="49" charset="0"/>
                          <a:cs typeface="Courier New" panose="02070309020205020404" pitchFamily="49" charset="0"/>
                        </a:rPr>
                        <a:t> in range(</a:t>
                      </a:r>
                      <a:r>
                        <a:rPr lang="en-GB" sz="1600" dirty="0" err="1">
                          <a:latin typeface="Courier New" panose="02070309020205020404" pitchFamily="49" charset="0"/>
                          <a:cs typeface="Courier New" panose="02070309020205020404" pitchFamily="49" charset="0"/>
                        </a:rPr>
                        <a:t>length_of_list</a:t>
                      </a:r>
                      <a:r>
                        <a:rPr lang="en-GB" sz="1600" dirty="0">
                          <a:latin typeface="Courier New" panose="02070309020205020404" pitchFamily="49" charset="0"/>
                          <a:cs typeface="Courier New" panose="02070309020205020404" pitchFamily="49" charset="0"/>
                        </a:rPr>
                        <a:t>):</a:t>
                      </a:r>
                    </a:p>
                    <a:p>
                      <a:endParaRPr lang="en-GB" sz="1600" dirty="0">
                        <a:latin typeface="Courier New" panose="02070309020205020404" pitchFamily="49" charset="0"/>
                        <a:cs typeface="Courier New" panose="02070309020205020404" pitchFamily="49" charset="0"/>
                      </a:endParaRPr>
                    </a:p>
                    <a:p>
                      <a:r>
                        <a:rPr lang="en-GB" sz="1600" dirty="0">
                          <a:latin typeface="Courier New" panose="02070309020205020404" pitchFamily="49" charset="0"/>
                          <a:cs typeface="Courier New" panose="02070309020205020404" pitchFamily="49" charset="0"/>
                        </a:rPr>
                        <a:t>        if items[</a:t>
                      </a:r>
                      <a:r>
                        <a:rPr lang="en-GB" sz="1600" dirty="0" err="1">
                          <a:latin typeface="Courier New" panose="02070309020205020404" pitchFamily="49" charset="0"/>
                          <a:cs typeface="Courier New" panose="02070309020205020404" pitchFamily="49" charset="0"/>
                        </a:rPr>
                        <a:t>i</a:t>
                      </a:r>
                      <a:r>
                        <a:rPr lang="en-GB" sz="1600" dirty="0">
                          <a:latin typeface="Courier New" panose="02070309020205020404" pitchFamily="49" charset="0"/>
                          <a:cs typeface="Courier New" panose="02070309020205020404" pitchFamily="49" charset="0"/>
                        </a:rPr>
                        <a:t>] == target:</a:t>
                      </a:r>
                    </a:p>
                    <a:p>
                      <a:r>
                        <a:rPr lang="en-GB" sz="1600" dirty="0">
                          <a:latin typeface="Courier New" panose="02070309020205020404" pitchFamily="49" charset="0"/>
                          <a:cs typeface="Courier New" panose="02070309020205020404" pitchFamily="49" charset="0"/>
                        </a:rPr>
                        <a:t>            return </a:t>
                      </a:r>
                      <a:r>
                        <a:rPr lang="en-GB" sz="1600" dirty="0" err="1">
                          <a:latin typeface="Courier New" panose="02070309020205020404" pitchFamily="49" charset="0"/>
                          <a:cs typeface="Courier New" panose="02070309020205020404" pitchFamily="49" charset="0"/>
                        </a:rPr>
                        <a:t>i</a:t>
                      </a:r>
                      <a:endParaRPr lang="en-GB" sz="1600" dirty="0">
                        <a:latin typeface="Courier New" panose="02070309020205020404" pitchFamily="49" charset="0"/>
                        <a:cs typeface="Courier New" panose="02070309020205020404" pitchFamily="49" charset="0"/>
                      </a:endParaRPr>
                    </a:p>
                    <a:p>
                      <a:endParaRPr lang="en-GB" sz="1600" dirty="0">
                        <a:latin typeface="Courier New" panose="02070309020205020404" pitchFamily="49" charset="0"/>
                        <a:cs typeface="Courier New" panose="02070309020205020404" pitchFamily="49" charset="0"/>
                      </a:endParaRPr>
                    </a:p>
                    <a:p>
                      <a:r>
                        <a:rPr lang="en-GB" sz="1600" dirty="0">
                          <a:latin typeface="Courier New" panose="02070309020205020404" pitchFamily="49" charset="0"/>
                          <a:cs typeface="Courier New" panose="02070309020205020404" pitchFamily="49" charset="0"/>
                        </a:rPr>
                        <a:t>    return -1</a:t>
                      </a:r>
                    </a:p>
                    <a:p>
                      <a:endParaRPr lang="en-GB" sz="1600" dirty="0">
                        <a:latin typeface="Courier New" panose="02070309020205020404" pitchFamily="49" charset="0"/>
                        <a:cs typeface="Courier New" panose="02070309020205020404" pitchFamily="49" charset="0"/>
                      </a:endParaRPr>
                    </a:p>
                    <a:p>
                      <a:r>
                        <a:rPr lang="en-GB" sz="1600" dirty="0">
                          <a:latin typeface="Courier New" panose="02070309020205020404" pitchFamily="49" charset="0"/>
                          <a:cs typeface="Courier New" panose="02070309020205020404" pitchFamily="49" charset="0"/>
                        </a:rPr>
                        <a:t>items=[“F”, “W”, “A”, “C”, “X”, “Y”, “I”]</a:t>
                      </a:r>
                    </a:p>
                    <a:p>
                      <a:r>
                        <a:rPr lang="en-GB" sz="1600" dirty="0">
                          <a:latin typeface="Courier New" panose="02070309020205020404" pitchFamily="49" charset="0"/>
                          <a:cs typeface="Courier New" panose="02070309020205020404" pitchFamily="49" charset="0"/>
                        </a:rPr>
                        <a:t>target=“Y”</a:t>
                      </a:r>
                    </a:p>
                    <a:p>
                      <a:endParaRPr lang="en-GB" sz="1600" dirty="0">
                        <a:latin typeface="Courier New" panose="02070309020205020404" pitchFamily="49" charset="0"/>
                        <a:cs typeface="Courier New" panose="02070309020205020404" pitchFamily="49" charset="0"/>
                      </a:endParaRPr>
                    </a:p>
                    <a:p>
                      <a:r>
                        <a:rPr lang="en-GB" sz="1600" dirty="0">
                          <a:latin typeface="Courier New" panose="02070309020205020404" pitchFamily="49" charset="0"/>
                          <a:cs typeface="Courier New" panose="02070309020205020404" pitchFamily="49" charset="0"/>
                        </a:rPr>
                        <a:t>print(</a:t>
                      </a:r>
                      <a:r>
                        <a:rPr lang="en-GB" sz="1600" dirty="0" err="1">
                          <a:latin typeface="Courier New" panose="02070309020205020404" pitchFamily="49" charset="0"/>
                          <a:cs typeface="Courier New" panose="02070309020205020404" pitchFamily="49" charset="0"/>
                        </a:rPr>
                        <a:t>linear_search</a:t>
                      </a:r>
                      <a:r>
                        <a:rPr lang="en-GB" sz="1600" dirty="0">
                          <a:latin typeface="Courier New" panose="02070309020205020404" pitchFamily="49" charset="0"/>
                          <a:cs typeface="Courier New" panose="02070309020205020404" pitchFamily="49" charset="0"/>
                        </a:rPr>
                        <a:t>(</a:t>
                      </a:r>
                      <a:r>
                        <a:rPr lang="en-GB" sz="1600" dirty="0" err="1">
                          <a:latin typeface="Courier New" panose="02070309020205020404" pitchFamily="49" charset="0"/>
                          <a:cs typeface="Courier New" panose="02070309020205020404" pitchFamily="49" charset="0"/>
                        </a:rPr>
                        <a:t>target,items</a:t>
                      </a:r>
                      <a:r>
                        <a:rPr lang="en-GB" sz="1600" dirty="0">
                          <a:latin typeface="Courier New" panose="02070309020205020404" pitchFamily="49" charset="0"/>
                          <a:cs typeface="Courier New" panose="02070309020205020404" pitchFamily="49" charset="0"/>
                        </a:rPr>
                        <a:t>))</a:t>
                      </a:r>
                      <a:endParaRPr lang="en-GB" sz="1600" dirty="0"/>
                    </a:p>
                  </a:txBody>
                  <a:tcPr/>
                </a:tc>
                <a:extLst>
                  <a:ext uri="{0D108BD9-81ED-4DB2-BD59-A6C34878D82A}">
                    <a16:rowId xmlns:a16="http://schemas.microsoft.com/office/drawing/2014/main" val="3185195576"/>
                  </a:ext>
                </a:extLst>
              </a:tr>
            </a:tbl>
          </a:graphicData>
        </a:graphic>
      </p:graphicFrame>
      <p:graphicFrame>
        <p:nvGraphicFramePr>
          <p:cNvPr id="8" name="Content Placeholder 3">
            <a:extLst>
              <a:ext uri="{FF2B5EF4-FFF2-40B4-BE49-F238E27FC236}">
                <a16:creationId xmlns:a16="http://schemas.microsoft.com/office/drawing/2014/main" id="{9248149E-25C5-430A-BC43-C16D377A1080}"/>
              </a:ext>
            </a:extLst>
          </p:cNvPr>
          <p:cNvGraphicFramePr>
            <a:graphicFrameLocks noGrp="1"/>
          </p:cNvGraphicFramePr>
          <p:nvPr>
            <p:ph idx="1"/>
            <p:extLst>
              <p:ext uri="{D42A27DB-BD31-4B8C-83A1-F6EECF244321}">
                <p14:modId xmlns:p14="http://schemas.microsoft.com/office/powerpoint/2010/main" val="1052242387"/>
              </p:ext>
            </p:extLst>
          </p:nvPr>
        </p:nvGraphicFramePr>
        <p:xfrm>
          <a:off x="6096001" y="1550771"/>
          <a:ext cx="5876495" cy="2777586"/>
        </p:xfrm>
        <a:graphic>
          <a:graphicData uri="http://schemas.openxmlformats.org/drawingml/2006/table">
            <a:tbl>
              <a:tblPr firstRow="1" bandRow="1">
                <a:tableStyleId>{93296810-A885-4BE3-A3E7-6D5BEEA58F35}</a:tableStyleId>
              </a:tblPr>
              <a:tblGrid>
                <a:gridCol w="1568115">
                  <a:extLst>
                    <a:ext uri="{9D8B030D-6E8A-4147-A177-3AD203B41FA5}">
                      <a16:colId xmlns:a16="http://schemas.microsoft.com/office/drawing/2014/main" val="3862489095"/>
                    </a:ext>
                  </a:extLst>
                </a:gridCol>
                <a:gridCol w="1094873">
                  <a:extLst>
                    <a:ext uri="{9D8B030D-6E8A-4147-A177-3AD203B41FA5}">
                      <a16:colId xmlns:a16="http://schemas.microsoft.com/office/drawing/2014/main" val="1986244032"/>
                    </a:ext>
                  </a:extLst>
                </a:gridCol>
                <a:gridCol w="862909">
                  <a:extLst>
                    <a:ext uri="{9D8B030D-6E8A-4147-A177-3AD203B41FA5}">
                      <a16:colId xmlns:a16="http://schemas.microsoft.com/office/drawing/2014/main" val="1003218866"/>
                    </a:ext>
                  </a:extLst>
                </a:gridCol>
                <a:gridCol w="1175299">
                  <a:extLst>
                    <a:ext uri="{9D8B030D-6E8A-4147-A177-3AD203B41FA5}">
                      <a16:colId xmlns:a16="http://schemas.microsoft.com/office/drawing/2014/main" val="3213246749"/>
                    </a:ext>
                  </a:extLst>
                </a:gridCol>
                <a:gridCol w="1175299">
                  <a:extLst>
                    <a:ext uri="{9D8B030D-6E8A-4147-A177-3AD203B41FA5}">
                      <a16:colId xmlns:a16="http://schemas.microsoft.com/office/drawing/2014/main" val="3325076752"/>
                    </a:ext>
                  </a:extLst>
                </a:gridCol>
              </a:tblGrid>
              <a:tr h="396798">
                <a:tc>
                  <a:txBody>
                    <a:bodyPr/>
                    <a:lstStyle/>
                    <a:p>
                      <a:r>
                        <a:rPr lang="en-US" dirty="0" err="1"/>
                        <a:t>length_of_list</a:t>
                      </a:r>
                      <a:endParaRPr lang="en-US" dirty="0"/>
                    </a:p>
                  </a:txBody>
                  <a:tcPr/>
                </a:tc>
                <a:tc>
                  <a:txBody>
                    <a:bodyPr/>
                    <a:lstStyle/>
                    <a:p>
                      <a:r>
                        <a:rPr lang="en-US" dirty="0"/>
                        <a:t>target</a:t>
                      </a:r>
                    </a:p>
                  </a:txBody>
                  <a:tcPr/>
                </a:tc>
                <a:tc>
                  <a:txBody>
                    <a:bodyPr/>
                    <a:lstStyle/>
                    <a:p>
                      <a:r>
                        <a:rPr lang="en-US" dirty="0" err="1"/>
                        <a:t>i</a:t>
                      </a:r>
                      <a:endParaRPr lang="en-US" dirty="0"/>
                    </a:p>
                  </a:txBody>
                  <a:tcPr/>
                </a:tc>
                <a:tc>
                  <a:txBody>
                    <a:bodyPr/>
                    <a:lstStyle/>
                    <a:p>
                      <a:r>
                        <a:rPr lang="en-US" dirty="0"/>
                        <a:t>items[</a:t>
                      </a:r>
                      <a:r>
                        <a:rPr lang="en-US" dirty="0" err="1"/>
                        <a:t>i</a:t>
                      </a:r>
                      <a:r>
                        <a:rPr lang="en-US" dirty="0"/>
                        <a:t>]</a:t>
                      </a:r>
                    </a:p>
                  </a:txBody>
                  <a:tcPr/>
                </a:tc>
                <a:tc>
                  <a:txBody>
                    <a:bodyPr/>
                    <a:lstStyle/>
                    <a:p>
                      <a:r>
                        <a:rPr lang="en-US" dirty="0"/>
                        <a:t>OUTPUT</a:t>
                      </a:r>
                    </a:p>
                  </a:txBody>
                  <a:tcPr/>
                </a:tc>
                <a:extLst>
                  <a:ext uri="{0D108BD9-81ED-4DB2-BD59-A6C34878D82A}">
                    <a16:rowId xmlns:a16="http://schemas.microsoft.com/office/drawing/2014/main" val="4250491042"/>
                  </a:ext>
                </a:extLst>
              </a:tr>
              <a:tr h="396798">
                <a:tc>
                  <a:txBody>
                    <a:bodyPr/>
                    <a:lstStyle/>
                    <a:p>
                      <a:r>
                        <a:rPr lang="en-US" dirty="0"/>
                        <a:t>7</a:t>
                      </a:r>
                    </a:p>
                  </a:txBody>
                  <a:tcPr/>
                </a:tc>
                <a:tc>
                  <a:txBody>
                    <a:bodyPr/>
                    <a:lstStyle/>
                    <a:p>
                      <a:r>
                        <a:rPr lang="en-US" dirty="0"/>
                        <a:t>Y</a:t>
                      </a:r>
                    </a:p>
                  </a:txBody>
                  <a:tcPr/>
                </a:tc>
                <a:tc>
                  <a:txBody>
                    <a:bodyPr/>
                    <a:lstStyle/>
                    <a:p>
                      <a:r>
                        <a:rPr lang="en-US" dirty="0"/>
                        <a:t>0</a:t>
                      </a:r>
                    </a:p>
                  </a:txBody>
                  <a:tcPr/>
                </a:tc>
                <a:tc>
                  <a:txBody>
                    <a:bodyPr/>
                    <a:lstStyle/>
                    <a:p>
                      <a:r>
                        <a:rPr lang="en-US" dirty="0"/>
                        <a:t>F</a:t>
                      </a:r>
                    </a:p>
                  </a:txBody>
                  <a:tcPr/>
                </a:tc>
                <a:tc>
                  <a:txBody>
                    <a:bodyPr/>
                    <a:lstStyle/>
                    <a:p>
                      <a:endParaRPr lang="en-US" dirty="0"/>
                    </a:p>
                  </a:txBody>
                  <a:tcPr/>
                </a:tc>
                <a:extLst>
                  <a:ext uri="{0D108BD9-81ED-4DB2-BD59-A6C34878D82A}">
                    <a16:rowId xmlns:a16="http://schemas.microsoft.com/office/drawing/2014/main" val="63910290"/>
                  </a:ext>
                </a:extLst>
              </a:tr>
              <a:tr h="396798">
                <a:tc>
                  <a:txBody>
                    <a:bodyPr/>
                    <a:lstStyle/>
                    <a:p>
                      <a:endParaRPr lang="en-US" dirty="0"/>
                    </a:p>
                  </a:txBody>
                  <a:tcPr/>
                </a:tc>
                <a:tc>
                  <a:txBody>
                    <a:bodyPr/>
                    <a:lstStyle/>
                    <a:p>
                      <a:endParaRPr lang="en-US"/>
                    </a:p>
                  </a:txBody>
                  <a:tcPr/>
                </a:tc>
                <a:tc>
                  <a:txBody>
                    <a:bodyPr/>
                    <a:lstStyle/>
                    <a:p>
                      <a:r>
                        <a:rPr lang="en-US" dirty="0"/>
                        <a:t>1</a:t>
                      </a:r>
                    </a:p>
                  </a:txBody>
                  <a:tcPr/>
                </a:tc>
                <a:tc>
                  <a:txBody>
                    <a:bodyPr/>
                    <a:lstStyle/>
                    <a:p>
                      <a:r>
                        <a:rPr lang="en-US" dirty="0"/>
                        <a:t>W</a:t>
                      </a:r>
                    </a:p>
                  </a:txBody>
                  <a:tcPr/>
                </a:tc>
                <a:tc>
                  <a:txBody>
                    <a:bodyPr/>
                    <a:lstStyle/>
                    <a:p>
                      <a:endParaRPr lang="en-US"/>
                    </a:p>
                  </a:txBody>
                  <a:tcPr/>
                </a:tc>
                <a:extLst>
                  <a:ext uri="{0D108BD9-81ED-4DB2-BD59-A6C34878D82A}">
                    <a16:rowId xmlns:a16="http://schemas.microsoft.com/office/drawing/2014/main" val="2678216678"/>
                  </a:ext>
                </a:extLst>
              </a:tr>
              <a:tr h="396798">
                <a:tc>
                  <a:txBody>
                    <a:bodyPr/>
                    <a:lstStyle/>
                    <a:p>
                      <a:endParaRPr lang="en-US"/>
                    </a:p>
                  </a:txBody>
                  <a:tcPr/>
                </a:tc>
                <a:tc>
                  <a:txBody>
                    <a:bodyPr/>
                    <a:lstStyle/>
                    <a:p>
                      <a:endParaRPr lang="en-US"/>
                    </a:p>
                  </a:txBody>
                  <a:tcPr/>
                </a:tc>
                <a:tc>
                  <a:txBody>
                    <a:bodyPr/>
                    <a:lstStyle/>
                    <a:p>
                      <a:r>
                        <a:rPr lang="en-US" dirty="0"/>
                        <a:t>2</a:t>
                      </a:r>
                    </a:p>
                  </a:txBody>
                  <a:tcPr/>
                </a:tc>
                <a:tc>
                  <a:txBody>
                    <a:bodyPr/>
                    <a:lstStyle/>
                    <a:p>
                      <a:r>
                        <a:rPr lang="en-US" dirty="0"/>
                        <a:t>A</a:t>
                      </a:r>
                    </a:p>
                  </a:txBody>
                  <a:tcPr/>
                </a:tc>
                <a:tc>
                  <a:txBody>
                    <a:bodyPr/>
                    <a:lstStyle/>
                    <a:p>
                      <a:endParaRPr lang="en-US" dirty="0"/>
                    </a:p>
                  </a:txBody>
                  <a:tcPr/>
                </a:tc>
                <a:extLst>
                  <a:ext uri="{0D108BD9-81ED-4DB2-BD59-A6C34878D82A}">
                    <a16:rowId xmlns:a16="http://schemas.microsoft.com/office/drawing/2014/main" val="1281757699"/>
                  </a:ext>
                </a:extLst>
              </a:tr>
              <a:tr h="396798">
                <a:tc>
                  <a:txBody>
                    <a:bodyPr/>
                    <a:lstStyle/>
                    <a:p>
                      <a:endParaRPr lang="en-US"/>
                    </a:p>
                  </a:txBody>
                  <a:tcPr/>
                </a:tc>
                <a:tc>
                  <a:txBody>
                    <a:bodyPr/>
                    <a:lstStyle/>
                    <a:p>
                      <a:endParaRPr lang="en-US"/>
                    </a:p>
                  </a:txBody>
                  <a:tcPr/>
                </a:tc>
                <a:tc>
                  <a:txBody>
                    <a:bodyPr/>
                    <a:lstStyle/>
                    <a:p>
                      <a:r>
                        <a:rPr lang="en-US" dirty="0"/>
                        <a:t>3</a:t>
                      </a:r>
                    </a:p>
                  </a:txBody>
                  <a:tcPr/>
                </a:tc>
                <a:tc>
                  <a:txBody>
                    <a:bodyPr/>
                    <a:lstStyle/>
                    <a:p>
                      <a:r>
                        <a:rPr lang="en-US" dirty="0"/>
                        <a:t>C</a:t>
                      </a:r>
                    </a:p>
                  </a:txBody>
                  <a:tcPr/>
                </a:tc>
                <a:tc>
                  <a:txBody>
                    <a:bodyPr/>
                    <a:lstStyle/>
                    <a:p>
                      <a:endParaRPr lang="en-US"/>
                    </a:p>
                  </a:txBody>
                  <a:tcPr/>
                </a:tc>
                <a:extLst>
                  <a:ext uri="{0D108BD9-81ED-4DB2-BD59-A6C34878D82A}">
                    <a16:rowId xmlns:a16="http://schemas.microsoft.com/office/drawing/2014/main" val="3904428880"/>
                  </a:ext>
                </a:extLst>
              </a:tr>
              <a:tr h="396798">
                <a:tc>
                  <a:txBody>
                    <a:bodyPr/>
                    <a:lstStyle/>
                    <a:p>
                      <a:endParaRPr lang="en-US"/>
                    </a:p>
                  </a:txBody>
                  <a:tcPr/>
                </a:tc>
                <a:tc>
                  <a:txBody>
                    <a:bodyPr/>
                    <a:lstStyle/>
                    <a:p>
                      <a:endParaRPr lang="en-US"/>
                    </a:p>
                  </a:txBody>
                  <a:tcPr/>
                </a:tc>
                <a:tc>
                  <a:txBody>
                    <a:bodyPr/>
                    <a:lstStyle/>
                    <a:p>
                      <a:r>
                        <a:rPr lang="en-US" dirty="0"/>
                        <a:t>4</a:t>
                      </a:r>
                    </a:p>
                  </a:txBody>
                  <a:tcPr/>
                </a:tc>
                <a:tc>
                  <a:txBody>
                    <a:bodyPr/>
                    <a:lstStyle/>
                    <a:p>
                      <a:r>
                        <a:rPr lang="en-US" dirty="0"/>
                        <a:t>X</a:t>
                      </a:r>
                    </a:p>
                  </a:txBody>
                  <a:tcPr/>
                </a:tc>
                <a:tc>
                  <a:txBody>
                    <a:bodyPr/>
                    <a:lstStyle/>
                    <a:p>
                      <a:endParaRPr lang="en-US"/>
                    </a:p>
                  </a:txBody>
                  <a:tcPr/>
                </a:tc>
                <a:extLst>
                  <a:ext uri="{0D108BD9-81ED-4DB2-BD59-A6C34878D82A}">
                    <a16:rowId xmlns:a16="http://schemas.microsoft.com/office/drawing/2014/main" val="296155725"/>
                  </a:ext>
                </a:extLst>
              </a:tr>
              <a:tr h="396798">
                <a:tc>
                  <a:txBody>
                    <a:bodyPr/>
                    <a:lstStyle/>
                    <a:p>
                      <a:endParaRPr lang="en-US"/>
                    </a:p>
                  </a:txBody>
                  <a:tcPr/>
                </a:tc>
                <a:tc>
                  <a:txBody>
                    <a:bodyPr/>
                    <a:lstStyle/>
                    <a:p>
                      <a:endParaRPr lang="en-US" dirty="0"/>
                    </a:p>
                  </a:txBody>
                  <a:tcPr/>
                </a:tc>
                <a:tc>
                  <a:txBody>
                    <a:bodyPr/>
                    <a:lstStyle/>
                    <a:p>
                      <a:r>
                        <a:rPr lang="en-US" dirty="0"/>
                        <a:t>5</a:t>
                      </a:r>
                    </a:p>
                  </a:txBody>
                  <a:tcPr/>
                </a:tc>
                <a:tc>
                  <a:txBody>
                    <a:bodyPr/>
                    <a:lstStyle/>
                    <a:p>
                      <a:r>
                        <a:rPr lang="en-US" dirty="0"/>
                        <a:t>Y</a:t>
                      </a:r>
                    </a:p>
                  </a:txBody>
                  <a:tcPr/>
                </a:tc>
                <a:tc>
                  <a:txBody>
                    <a:bodyPr/>
                    <a:lstStyle/>
                    <a:p>
                      <a:r>
                        <a:rPr lang="en-US" dirty="0"/>
                        <a:t>5</a:t>
                      </a:r>
                    </a:p>
                  </a:txBody>
                  <a:tcPr/>
                </a:tc>
                <a:extLst>
                  <a:ext uri="{0D108BD9-81ED-4DB2-BD59-A6C34878D82A}">
                    <a16:rowId xmlns:a16="http://schemas.microsoft.com/office/drawing/2014/main" val="3518197013"/>
                  </a:ext>
                </a:extLst>
              </a:tr>
            </a:tbl>
          </a:graphicData>
        </a:graphic>
      </p:graphicFrame>
    </p:spTree>
    <p:extLst>
      <p:ext uri="{BB962C8B-B14F-4D97-AF65-F5344CB8AC3E}">
        <p14:creationId xmlns:p14="http://schemas.microsoft.com/office/powerpoint/2010/main" val="35137901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3FF9D2-793A-4421-85DB-B605AADAF81C}"/>
              </a:ext>
            </a:extLst>
          </p:cNvPr>
          <p:cNvSpPr>
            <a:spLocks noGrp="1"/>
          </p:cNvSpPr>
          <p:nvPr>
            <p:ph type="title"/>
          </p:nvPr>
        </p:nvSpPr>
        <p:spPr>
          <a:xfrm>
            <a:off x="748990" y="175554"/>
            <a:ext cx="10515600" cy="477973"/>
          </a:xfrm>
        </p:spPr>
        <p:txBody>
          <a:bodyPr>
            <a:normAutofit fontScale="90000"/>
          </a:bodyPr>
          <a:lstStyle/>
          <a:p>
            <a:r>
              <a:rPr lang="en-GB" dirty="0"/>
              <a:t>Plenary</a:t>
            </a:r>
          </a:p>
        </p:txBody>
      </p:sp>
      <p:sp>
        <p:nvSpPr>
          <p:cNvPr id="3" name="Content Placeholder 2">
            <a:extLst>
              <a:ext uri="{FF2B5EF4-FFF2-40B4-BE49-F238E27FC236}">
                <a16:creationId xmlns:a16="http://schemas.microsoft.com/office/drawing/2014/main" id="{AA36AC32-3DBB-49C6-99E3-5B654C3D9564}"/>
              </a:ext>
            </a:extLst>
          </p:cNvPr>
          <p:cNvSpPr>
            <a:spLocks noGrp="1"/>
          </p:cNvSpPr>
          <p:nvPr>
            <p:ph idx="1"/>
          </p:nvPr>
        </p:nvSpPr>
        <p:spPr>
          <a:xfrm>
            <a:off x="657726" y="1395935"/>
            <a:ext cx="10515600" cy="4351338"/>
          </a:xfrm>
        </p:spPr>
        <p:txBody>
          <a:bodyPr>
            <a:normAutofit fontScale="92500"/>
          </a:bodyPr>
          <a:lstStyle/>
          <a:p>
            <a:pPr marL="0" indent="0">
              <a:buNone/>
            </a:pPr>
            <a:r>
              <a:rPr lang="en-GB" dirty="0"/>
              <a:t>Given the following list [3,6,8,12,19,21,27]. Explain how the linear search algorithm searches for the value 19 [4 marks]</a:t>
            </a:r>
          </a:p>
          <a:p>
            <a:pPr marL="0" indent="0">
              <a:buNone/>
            </a:pPr>
            <a:endParaRPr lang="en-GB" dirty="0"/>
          </a:p>
          <a:p>
            <a:pPr marL="0" indent="0">
              <a:buNone/>
            </a:pPr>
            <a:r>
              <a:rPr lang="en-GB" dirty="0"/>
              <a:t>The algorithm compares each element one-by-one from the beginning of the list.  The first item in the list (3) is compared with the target value 19.  They are different so the algorithm moves on to the next item in the list(6).  Again this is compared with the target value and again they are different. The algorithm them moves on to the next item. These steps keep repeating until the value 19 in the list is reached.  Now whey you compare the two values they are the same and the algorithm returns the position of 19 which is 4 or 5 depending on whether we start the indexing at 0 or 1.</a:t>
            </a:r>
          </a:p>
        </p:txBody>
      </p:sp>
    </p:spTree>
    <p:extLst>
      <p:ext uri="{BB962C8B-B14F-4D97-AF65-F5344CB8AC3E}">
        <p14:creationId xmlns:p14="http://schemas.microsoft.com/office/powerpoint/2010/main" val="4110781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A79D91-9DE6-4AA6-B5EF-DC60AB97A60B}"/>
              </a:ext>
            </a:extLst>
          </p:cNvPr>
          <p:cNvSpPr>
            <a:spLocks noGrp="1"/>
          </p:cNvSpPr>
          <p:nvPr>
            <p:ph type="title"/>
          </p:nvPr>
        </p:nvSpPr>
        <p:spPr/>
        <p:txBody>
          <a:bodyPr>
            <a:normAutofit fontScale="90000"/>
          </a:bodyPr>
          <a:lstStyle/>
          <a:p>
            <a:r>
              <a:rPr lang="en-GB" dirty="0"/>
              <a:t>Extension Activity: Experiments</a:t>
            </a:r>
          </a:p>
        </p:txBody>
      </p:sp>
      <p:sp>
        <p:nvSpPr>
          <p:cNvPr id="3" name="Content Placeholder 2">
            <a:extLst>
              <a:ext uri="{FF2B5EF4-FFF2-40B4-BE49-F238E27FC236}">
                <a16:creationId xmlns:a16="http://schemas.microsoft.com/office/drawing/2014/main" id="{FF87C991-618A-4DAE-B2CB-3AA002833007}"/>
              </a:ext>
            </a:extLst>
          </p:cNvPr>
          <p:cNvSpPr>
            <a:spLocks noGrp="1"/>
          </p:cNvSpPr>
          <p:nvPr>
            <p:ph idx="1"/>
          </p:nvPr>
        </p:nvSpPr>
        <p:spPr>
          <a:xfrm>
            <a:off x="808672" y="1253331"/>
            <a:ext cx="10515600" cy="4351338"/>
          </a:xfrm>
        </p:spPr>
        <p:txBody>
          <a:bodyPr/>
          <a:lstStyle/>
          <a:p>
            <a:pPr marL="0" indent="0">
              <a:buNone/>
            </a:pPr>
            <a:endParaRPr lang="en-GB" dirty="0"/>
          </a:p>
          <a:p>
            <a:pPr>
              <a:buFont typeface="Wingdings" panose="05000000000000000000" pitchFamily="2" charset="2"/>
              <a:buChar char="ü"/>
            </a:pPr>
            <a:r>
              <a:rPr lang="en-GB" dirty="0"/>
              <a:t>Run the experiment with the same length list, but with the target item in different position. Calculate the average time</a:t>
            </a:r>
          </a:p>
          <a:p>
            <a:pPr>
              <a:buFont typeface="Wingdings" panose="05000000000000000000" pitchFamily="2" charset="2"/>
              <a:buChar char="ü"/>
            </a:pPr>
            <a:r>
              <a:rPr lang="en-GB" dirty="0"/>
              <a:t>How long does the program take if we have different length lists? </a:t>
            </a:r>
          </a:p>
          <a:p>
            <a:pPr>
              <a:buFont typeface="Wingdings" panose="05000000000000000000" pitchFamily="2" charset="2"/>
              <a:buChar char="ü"/>
            </a:pPr>
            <a:r>
              <a:rPr lang="en-GB" dirty="0"/>
              <a:t>Create a plot of length of list versus average time taken</a:t>
            </a:r>
          </a:p>
        </p:txBody>
      </p:sp>
    </p:spTree>
    <p:extLst>
      <p:ext uri="{BB962C8B-B14F-4D97-AF65-F5344CB8AC3E}">
        <p14:creationId xmlns:p14="http://schemas.microsoft.com/office/powerpoint/2010/main" val="5077936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A</a:t>
            </a:r>
            <a:r>
              <a:rPr lang="en-GB" dirty="0">
                <a:solidFill>
                  <a:schemeClr val="tx1"/>
                </a:solidFill>
              </a:rPr>
              <a:t>lgorithms: Linear Search</a:t>
            </a:r>
          </a:p>
        </p:txBody>
      </p:sp>
      <p:sp>
        <p:nvSpPr>
          <p:cNvPr id="5" name="Subtitle 4">
            <a:extLst>
              <a:ext uri="{FF2B5EF4-FFF2-40B4-BE49-F238E27FC236}">
                <a16:creationId xmlns:a16="http://schemas.microsoft.com/office/drawing/2014/main" id="{0D4EBD84-0BEE-4E18-A072-A3FCEBB67AC4}"/>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2220475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10CECE-74C6-4957-8F79-2027C3B254CC}"/>
              </a:ext>
            </a:extLst>
          </p:cNvPr>
          <p:cNvSpPr>
            <a:spLocks noGrp="1"/>
          </p:cNvSpPr>
          <p:nvPr>
            <p:ph type="title"/>
          </p:nvPr>
        </p:nvSpPr>
        <p:spPr/>
        <p:txBody>
          <a:bodyPr>
            <a:normAutofit fontScale="90000"/>
          </a:bodyPr>
          <a:lstStyle/>
          <a:p>
            <a:r>
              <a:rPr lang="en-GB" dirty="0"/>
              <a:t>Learning objectives</a:t>
            </a:r>
          </a:p>
        </p:txBody>
      </p:sp>
      <p:sp>
        <p:nvSpPr>
          <p:cNvPr id="3" name="Content Placeholder 2">
            <a:extLst>
              <a:ext uri="{FF2B5EF4-FFF2-40B4-BE49-F238E27FC236}">
                <a16:creationId xmlns:a16="http://schemas.microsoft.com/office/drawing/2014/main" id="{ECA9CF3B-D870-4064-8452-A143274B239E}"/>
              </a:ext>
            </a:extLst>
          </p:cNvPr>
          <p:cNvSpPr>
            <a:spLocks noGrp="1"/>
          </p:cNvSpPr>
          <p:nvPr>
            <p:ph idx="1"/>
          </p:nvPr>
        </p:nvSpPr>
        <p:spPr/>
        <p:txBody>
          <a:bodyPr/>
          <a:lstStyle/>
          <a:p>
            <a:pPr>
              <a:buFont typeface="Wingdings" panose="05000000000000000000" pitchFamily="2" charset="2"/>
              <a:buChar char="ü"/>
            </a:pPr>
            <a:r>
              <a:rPr lang="en-GB" dirty="0"/>
              <a:t>Explain how the linear search algorithm works</a:t>
            </a:r>
          </a:p>
          <a:p>
            <a:endParaRPr lang="en-GB" dirty="0"/>
          </a:p>
        </p:txBody>
      </p:sp>
    </p:spTree>
    <p:extLst>
      <p:ext uri="{BB962C8B-B14F-4D97-AF65-F5344CB8AC3E}">
        <p14:creationId xmlns:p14="http://schemas.microsoft.com/office/powerpoint/2010/main" val="32053900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8C8302-4E6E-4A70-A4EB-1C734D01EA35}"/>
              </a:ext>
            </a:extLst>
          </p:cNvPr>
          <p:cNvSpPr>
            <a:spLocks noGrp="1"/>
          </p:cNvSpPr>
          <p:nvPr>
            <p:ph type="title"/>
          </p:nvPr>
        </p:nvSpPr>
        <p:spPr/>
        <p:txBody>
          <a:bodyPr>
            <a:normAutofit fontScale="90000"/>
          </a:bodyPr>
          <a:lstStyle/>
          <a:p>
            <a:r>
              <a:rPr lang="en-GB" dirty="0"/>
              <a:t>Investigate the code</a:t>
            </a:r>
          </a:p>
        </p:txBody>
      </p:sp>
      <p:sp>
        <p:nvSpPr>
          <p:cNvPr id="3" name="Content Placeholder 2">
            <a:extLst>
              <a:ext uri="{FF2B5EF4-FFF2-40B4-BE49-F238E27FC236}">
                <a16:creationId xmlns:a16="http://schemas.microsoft.com/office/drawing/2014/main" id="{B6664017-59A7-4CBC-A214-4A9773C0DF66}"/>
              </a:ext>
            </a:extLst>
          </p:cNvPr>
          <p:cNvSpPr>
            <a:spLocks noGrp="1"/>
          </p:cNvSpPr>
          <p:nvPr>
            <p:ph idx="1"/>
          </p:nvPr>
        </p:nvSpPr>
        <p:spPr>
          <a:xfrm>
            <a:off x="6271037" y="1197995"/>
            <a:ext cx="5701458" cy="4869174"/>
          </a:xfrm>
        </p:spPr>
        <p:txBody>
          <a:bodyPr>
            <a:normAutofit fontScale="40000" lnSpcReduction="20000"/>
          </a:bodyPr>
          <a:lstStyle/>
          <a:p>
            <a:pPr marL="0" indent="0">
              <a:lnSpc>
                <a:spcPct val="120000"/>
              </a:lnSpc>
              <a:buNone/>
            </a:pPr>
            <a:r>
              <a:rPr lang="en-GB" sz="3400" dirty="0">
                <a:solidFill>
                  <a:srgbClr val="002060"/>
                </a:solidFill>
              </a:rPr>
              <a:t>Answer the following questions by adding comments into you code</a:t>
            </a:r>
          </a:p>
          <a:p>
            <a:pPr marL="514350" indent="-514350">
              <a:lnSpc>
                <a:spcPct val="120000"/>
              </a:lnSpc>
              <a:buFont typeface="+mj-lt"/>
              <a:buAutoNum type="arabicPeriod"/>
            </a:pPr>
            <a:r>
              <a:rPr lang="en-GB" sz="3400" dirty="0"/>
              <a:t>Identify the variables</a:t>
            </a:r>
          </a:p>
          <a:p>
            <a:pPr marL="514350" indent="-514350">
              <a:lnSpc>
                <a:spcPct val="120000"/>
              </a:lnSpc>
              <a:buFont typeface="+mj-lt"/>
              <a:buAutoNum type="arabicPeriod"/>
            </a:pPr>
            <a:r>
              <a:rPr lang="en-GB" sz="3400" dirty="0"/>
              <a:t>Explain what the function </a:t>
            </a:r>
            <a:r>
              <a:rPr lang="en-GB" sz="3400" dirty="0" err="1">
                <a:latin typeface="Courier New" panose="02070309020205020404" pitchFamily="49" charset="0"/>
                <a:cs typeface="Courier New" panose="02070309020205020404" pitchFamily="49" charset="0"/>
              </a:rPr>
              <a:t>len</a:t>
            </a:r>
            <a:r>
              <a:rPr lang="en-GB" sz="3400" dirty="0">
                <a:latin typeface="Courier New" panose="02070309020205020404" pitchFamily="49" charset="0"/>
                <a:cs typeface="Courier New" panose="02070309020205020404" pitchFamily="49" charset="0"/>
              </a:rPr>
              <a:t>() </a:t>
            </a:r>
            <a:r>
              <a:rPr lang="en-GB" sz="3400" dirty="0"/>
              <a:t>is doing</a:t>
            </a:r>
          </a:p>
          <a:p>
            <a:pPr marL="514350" indent="-514350">
              <a:lnSpc>
                <a:spcPct val="120000"/>
              </a:lnSpc>
              <a:buFont typeface="+mj-lt"/>
              <a:buAutoNum type="arabicPeriod"/>
            </a:pPr>
            <a:r>
              <a:rPr lang="en-GB" sz="3400" dirty="0"/>
              <a:t>What is the value of </a:t>
            </a:r>
            <a:r>
              <a:rPr lang="en-GB" sz="3400" dirty="0" err="1">
                <a:latin typeface="Courier New" panose="02070309020205020404" pitchFamily="49" charset="0"/>
                <a:cs typeface="Courier New" panose="02070309020205020404" pitchFamily="49" charset="0"/>
              </a:rPr>
              <a:t>length_of_list</a:t>
            </a:r>
            <a:endParaRPr lang="en-GB" sz="3400" dirty="0">
              <a:latin typeface="Courier New" panose="02070309020205020404" pitchFamily="49" charset="0"/>
              <a:cs typeface="Courier New" panose="02070309020205020404" pitchFamily="49" charset="0"/>
            </a:endParaRPr>
          </a:p>
          <a:p>
            <a:pPr marL="514350" indent="-514350">
              <a:lnSpc>
                <a:spcPct val="120000"/>
              </a:lnSpc>
              <a:buFont typeface="+mj-lt"/>
              <a:buAutoNum type="arabicPeriod"/>
            </a:pPr>
            <a:r>
              <a:rPr lang="en-GB" sz="3400" dirty="0"/>
              <a:t>What does </a:t>
            </a:r>
            <a:r>
              <a:rPr lang="en-GB" sz="3400" dirty="0">
                <a:latin typeface="Courier New" panose="02070309020205020404" pitchFamily="49" charset="0"/>
                <a:cs typeface="Courier New" panose="02070309020205020404" pitchFamily="49" charset="0"/>
              </a:rPr>
              <a:t>def</a:t>
            </a:r>
            <a:r>
              <a:rPr lang="en-GB" sz="3400" dirty="0"/>
              <a:t> do?</a:t>
            </a:r>
          </a:p>
          <a:p>
            <a:pPr marL="514350" indent="-514350">
              <a:lnSpc>
                <a:spcPct val="120000"/>
              </a:lnSpc>
              <a:buFont typeface="+mj-lt"/>
              <a:buAutoNum type="arabicPeriod"/>
            </a:pPr>
            <a:r>
              <a:rPr lang="en-GB" sz="3400" dirty="0"/>
              <a:t>How many parameters does the function </a:t>
            </a:r>
            <a:r>
              <a:rPr lang="en-GB" sz="3400" dirty="0" err="1">
                <a:latin typeface="Courier New" panose="02070309020205020404" pitchFamily="49" charset="0"/>
                <a:cs typeface="Courier New" panose="02070309020205020404" pitchFamily="49" charset="0"/>
              </a:rPr>
              <a:t>linear_search</a:t>
            </a:r>
            <a:r>
              <a:rPr lang="en-GB" sz="3400" dirty="0">
                <a:latin typeface="Courier New" panose="02070309020205020404" pitchFamily="49" charset="0"/>
                <a:cs typeface="Courier New" panose="02070309020205020404" pitchFamily="49" charset="0"/>
              </a:rPr>
              <a:t> </a:t>
            </a:r>
            <a:r>
              <a:rPr lang="en-GB" sz="3400" dirty="0"/>
              <a:t>take?</a:t>
            </a:r>
          </a:p>
          <a:p>
            <a:pPr marL="514350" indent="-514350">
              <a:lnSpc>
                <a:spcPct val="120000"/>
              </a:lnSpc>
              <a:buFont typeface="+mj-lt"/>
              <a:buAutoNum type="arabicPeriod"/>
            </a:pPr>
            <a:r>
              <a:rPr lang="en-GB" sz="3400" dirty="0"/>
              <a:t>What type of data structure is </a:t>
            </a:r>
            <a:r>
              <a:rPr lang="en-GB" sz="3400" dirty="0">
                <a:latin typeface="Courier New" panose="02070309020205020404" pitchFamily="49" charset="0"/>
                <a:cs typeface="Courier New" panose="02070309020205020404" pitchFamily="49" charset="0"/>
              </a:rPr>
              <a:t>items</a:t>
            </a:r>
            <a:r>
              <a:rPr lang="en-GB" sz="3400" dirty="0"/>
              <a:t>?</a:t>
            </a:r>
          </a:p>
          <a:p>
            <a:pPr marL="514350" indent="-514350">
              <a:lnSpc>
                <a:spcPct val="120000"/>
              </a:lnSpc>
              <a:buFont typeface="+mj-lt"/>
              <a:buAutoNum type="arabicPeriod"/>
            </a:pPr>
            <a:r>
              <a:rPr lang="en-GB" sz="3400" dirty="0"/>
              <a:t>What datatype is </a:t>
            </a:r>
            <a:r>
              <a:rPr lang="en-GB" sz="3400" dirty="0">
                <a:latin typeface="Courier New" panose="02070309020205020404" pitchFamily="49" charset="0"/>
                <a:cs typeface="Courier New" panose="02070309020205020404" pitchFamily="49" charset="0"/>
              </a:rPr>
              <a:t>target</a:t>
            </a:r>
            <a:r>
              <a:rPr lang="en-GB" sz="3400" dirty="0"/>
              <a:t>?</a:t>
            </a:r>
          </a:p>
          <a:p>
            <a:pPr marL="514350" indent="-514350">
              <a:lnSpc>
                <a:spcPct val="120000"/>
              </a:lnSpc>
              <a:buFont typeface="+mj-lt"/>
              <a:buAutoNum type="arabicPeriod"/>
            </a:pPr>
            <a:r>
              <a:rPr lang="en-GB" sz="3400" dirty="0"/>
              <a:t>What are the parameters to </a:t>
            </a:r>
            <a:r>
              <a:rPr lang="en-GB" sz="3400" dirty="0" err="1">
                <a:latin typeface="Courier New" panose="02070309020205020404" pitchFamily="49" charset="0"/>
                <a:cs typeface="Courier New" panose="02070309020205020404" pitchFamily="49" charset="0"/>
              </a:rPr>
              <a:t>linear_search</a:t>
            </a:r>
            <a:r>
              <a:rPr lang="en-GB" sz="3400" dirty="0"/>
              <a:t>?</a:t>
            </a:r>
          </a:p>
          <a:p>
            <a:pPr marL="514350" indent="-514350">
              <a:lnSpc>
                <a:spcPct val="120000"/>
              </a:lnSpc>
              <a:buFont typeface="+mj-lt"/>
              <a:buAutoNum type="arabicPeriod"/>
            </a:pPr>
            <a:r>
              <a:rPr lang="en-GB" sz="3400" dirty="0"/>
              <a:t>What is the </a:t>
            </a:r>
            <a:r>
              <a:rPr lang="en-GB" sz="3400" dirty="0">
                <a:latin typeface="Courier New" panose="02070309020205020404" pitchFamily="49" charset="0"/>
                <a:cs typeface="Courier New" panose="02070309020205020404" pitchFamily="49" charset="0"/>
              </a:rPr>
              <a:t>FOR</a:t>
            </a:r>
            <a:r>
              <a:rPr lang="en-GB" sz="3400" dirty="0"/>
              <a:t> loop doing?</a:t>
            </a:r>
          </a:p>
          <a:p>
            <a:pPr marL="514350" indent="-514350">
              <a:lnSpc>
                <a:spcPct val="120000"/>
              </a:lnSpc>
              <a:buFont typeface="+mj-lt"/>
              <a:buAutoNum type="arabicPeriod"/>
            </a:pPr>
            <a:r>
              <a:rPr lang="en-GB" sz="3400" dirty="0"/>
              <a:t>What does the </a:t>
            </a:r>
            <a:r>
              <a:rPr lang="en-GB" sz="3400" dirty="0">
                <a:latin typeface="Courier New" panose="02070309020205020404" pitchFamily="49" charset="0"/>
                <a:cs typeface="Courier New" panose="02070309020205020404" pitchFamily="49" charset="0"/>
              </a:rPr>
              <a:t>IF</a:t>
            </a:r>
            <a:r>
              <a:rPr lang="en-GB" sz="3400" dirty="0"/>
              <a:t> statement do?</a:t>
            </a:r>
          </a:p>
          <a:p>
            <a:pPr marL="514350" indent="-514350">
              <a:lnSpc>
                <a:spcPct val="120000"/>
              </a:lnSpc>
              <a:buFont typeface="+mj-lt"/>
              <a:buAutoNum type="arabicPeriod"/>
            </a:pPr>
            <a:r>
              <a:rPr lang="en-GB" sz="3400" dirty="0"/>
              <a:t>Where are we calling the user defined function?</a:t>
            </a:r>
          </a:p>
          <a:p>
            <a:pPr marL="514350" indent="-514350">
              <a:lnSpc>
                <a:spcPct val="120000"/>
              </a:lnSpc>
              <a:buFont typeface="+mj-lt"/>
              <a:buAutoNum type="arabicPeriod"/>
            </a:pPr>
            <a:r>
              <a:rPr lang="en-GB" sz="3400" dirty="0"/>
              <a:t>What is happening on line 6? What does this mean?</a:t>
            </a:r>
          </a:p>
          <a:p>
            <a:pPr marL="514350" indent="-514350">
              <a:lnSpc>
                <a:spcPct val="120000"/>
              </a:lnSpc>
              <a:buFont typeface="+mj-lt"/>
              <a:buAutoNum type="arabicPeriod"/>
            </a:pPr>
            <a:r>
              <a:rPr lang="en-GB" sz="3400" dirty="0"/>
              <a:t>Overall what is the code doing?</a:t>
            </a:r>
          </a:p>
          <a:p>
            <a:pPr marL="0" indent="0">
              <a:buNone/>
            </a:pPr>
            <a:endParaRPr lang="en-GB" dirty="0"/>
          </a:p>
        </p:txBody>
      </p:sp>
      <p:graphicFrame>
        <p:nvGraphicFramePr>
          <p:cNvPr id="5" name="Table 5">
            <a:extLst>
              <a:ext uri="{FF2B5EF4-FFF2-40B4-BE49-F238E27FC236}">
                <a16:creationId xmlns:a16="http://schemas.microsoft.com/office/drawing/2014/main" id="{B6EBB8C1-6EB1-4906-86C8-7C9A89265D4D}"/>
              </a:ext>
            </a:extLst>
          </p:cNvPr>
          <p:cNvGraphicFramePr>
            <a:graphicFrameLocks noGrp="1"/>
          </p:cNvGraphicFramePr>
          <p:nvPr>
            <p:extLst>
              <p:ext uri="{D42A27DB-BD31-4B8C-83A1-F6EECF244321}">
                <p14:modId xmlns:p14="http://schemas.microsoft.com/office/powerpoint/2010/main" val="419648092"/>
              </p:ext>
            </p:extLst>
          </p:nvPr>
        </p:nvGraphicFramePr>
        <p:xfrm>
          <a:off x="219505" y="1374250"/>
          <a:ext cx="5701458" cy="3992880"/>
        </p:xfrm>
        <a:graphic>
          <a:graphicData uri="http://schemas.openxmlformats.org/drawingml/2006/table">
            <a:tbl>
              <a:tblPr firstRow="1" bandRow="1">
                <a:tableStyleId>{5940675A-B579-460E-94D1-54222C63F5DA}</a:tableStyleId>
              </a:tblPr>
              <a:tblGrid>
                <a:gridCol w="342652">
                  <a:extLst>
                    <a:ext uri="{9D8B030D-6E8A-4147-A177-3AD203B41FA5}">
                      <a16:colId xmlns:a16="http://schemas.microsoft.com/office/drawing/2014/main" val="2356396062"/>
                    </a:ext>
                  </a:extLst>
                </a:gridCol>
                <a:gridCol w="5358806">
                  <a:extLst>
                    <a:ext uri="{9D8B030D-6E8A-4147-A177-3AD203B41FA5}">
                      <a16:colId xmlns:a16="http://schemas.microsoft.com/office/drawing/2014/main" val="3280813703"/>
                    </a:ext>
                  </a:extLst>
                </a:gridCol>
              </a:tblGrid>
              <a:tr h="370840">
                <a:tc>
                  <a:txBody>
                    <a:bodyPr/>
                    <a:lstStyle/>
                    <a:p>
                      <a:r>
                        <a:rPr lang="en-GB" sz="1600" dirty="0"/>
                        <a:t>1</a:t>
                      </a:r>
                    </a:p>
                    <a:p>
                      <a:endParaRPr lang="en-GB" sz="1600" dirty="0"/>
                    </a:p>
                    <a:p>
                      <a:r>
                        <a:rPr lang="en-GB" sz="1600" dirty="0"/>
                        <a:t>2</a:t>
                      </a:r>
                    </a:p>
                    <a:p>
                      <a:endParaRPr lang="en-GB" sz="1600" dirty="0"/>
                    </a:p>
                    <a:p>
                      <a:r>
                        <a:rPr lang="en-GB" sz="1600" dirty="0"/>
                        <a:t>3</a:t>
                      </a:r>
                    </a:p>
                    <a:p>
                      <a:endParaRPr lang="en-GB" sz="1600" dirty="0"/>
                    </a:p>
                    <a:p>
                      <a:r>
                        <a:rPr lang="en-GB" sz="1600" dirty="0"/>
                        <a:t>4</a:t>
                      </a:r>
                    </a:p>
                    <a:p>
                      <a:r>
                        <a:rPr lang="en-GB" sz="1600" dirty="0"/>
                        <a:t>5</a:t>
                      </a:r>
                    </a:p>
                    <a:p>
                      <a:endParaRPr lang="en-GB" sz="1600" dirty="0"/>
                    </a:p>
                    <a:p>
                      <a:r>
                        <a:rPr lang="en-GB" sz="1600" dirty="0"/>
                        <a:t>6</a:t>
                      </a:r>
                    </a:p>
                    <a:p>
                      <a:endParaRPr lang="en-GB" sz="1600" dirty="0"/>
                    </a:p>
                    <a:p>
                      <a:r>
                        <a:rPr lang="en-GB" sz="1600" dirty="0"/>
                        <a:t>7</a:t>
                      </a:r>
                    </a:p>
                    <a:p>
                      <a:r>
                        <a:rPr lang="en-GB" sz="1600" dirty="0"/>
                        <a:t>8</a:t>
                      </a:r>
                    </a:p>
                    <a:p>
                      <a:endParaRPr lang="en-GB" sz="1600" dirty="0"/>
                    </a:p>
                    <a:p>
                      <a:r>
                        <a:rPr lang="en-GB" sz="1600" dirty="0"/>
                        <a:t>9</a:t>
                      </a:r>
                    </a:p>
                    <a:p>
                      <a:endParaRPr lang="en-GB" sz="1600" dirty="0"/>
                    </a:p>
                  </a:txBody>
                  <a:tcPr/>
                </a:tc>
                <a:tc>
                  <a:txBody>
                    <a:bodyPr/>
                    <a:lstStyle/>
                    <a:p>
                      <a:r>
                        <a:rPr lang="en-GB" sz="1600" dirty="0">
                          <a:latin typeface="Courier New" panose="02070309020205020404" pitchFamily="49" charset="0"/>
                          <a:cs typeface="Courier New" panose="02070309020205020404" pitchFamily="49" charset="0"/>
                        </a:rPr>
                        <a:t>def </a:t>
                      </a:r>
                      <a:r>
                        <a:rPr lang="en-GB" sz="1600" dirty="0" err="1">
                          <a:latin typeface="Courier New" panose="02070309020205020404" pitchFamily="49" charset="0"/>
                          <a:cs typeface="Courier New" panose="02070309020205020404" pitchFamily="49" charset="0"/>
                        </a:rPr>
                        <a:t>linear_search</a:t>
                      </a:r>
                      <a:r>
                        <a:rPr lang="en-GB" sz="1600" dirty="0">
                          <a:latin typeface="Courier New" panose="02070309020205020404" pitchFamily="49" charset="0"/>
                          <a:cs typeface="Courier New" panose="02070309020205020404" pitchFamily="49" charset="0"/>
                        </a:rPr>
                        <a:t>(</a:t>
                      </a:r>
                      <a:r>
                        <a:rPr lang="en-GB" sz="1600" dirty="0" err="1">
                          <a:latin typeface="Courier New" panose="02070309020205020404" pitchFamily="49" charset="0"/>
                          <a:cs typeface="Courier New" panose="02070309020205020404" pitchFamily="49" charset="0"/>
                        </a:rPr>
                        <a:t>target,items</a:t>
                      </a:r>
                      <a:r>
                        <a:rPr lang="en-GB" sz="1600" dirty="0">
                          <a:latin typeface="Courier New" panose="02070309020205020404" pitchFamily="49" charset="0"/>
                          <a:cs typeface="Courier New" panose="02070309020205020404" pitchFamily="49" charset="0"/>
                        </a:rPr>
                        <a:t>):</a:t>
                      </a:r>
                    </a:p>
                    <a:p>
                      <a:r>
                        <a:rPr lang="en-GB" sz="1600" dirty="0">
                          <a:latin typeface="Courier New" panose="02070309020205020404" pitchFamily="49" charset="0"/>
                          <a:cs typeface="Courier New" panose="02070309020205020404" pitchFamily="49" charset="0"/>
                        </a:rPr>
                        <a:t>    </a:t>
                      </a:r>
                    </a:p>
                    <a:p>
                      <a:r>
                        <a:rPr lang="en-GB" sz="1600" dirty="0">
                          <a:latin typeface="Courier New" panose="02070309020205020404" pitchFamily="49" charset="0"/>
                          <a:cs typeface="Courier New" panose="02070309020205020404" pitchFamily="49" charset="0"/>
                        </a:rPr>
                        <a:t>    </a:t>
                      </a:r>
                      <a:r>
                        <a:rPr lang="en-GB" sz="1600" dirty="0" err="1">
                          <a:latin typeface="Courier New" panose="02070309020205020404" pitchFamily="49" charset="0"/>
                          <a:cs typeface="Courier New" panose="02070309020205020404" pitchFamily="49" charset="0"/>
                        </a:rPr>
                        <a:t>length_of_list</a:t>
                      </a:r>
                      <a:r>
                        <a:rPr lang="en-GB" sz="1600" dirty="0">
                          <a:latin typeface="Courier New" panose="02070309020205020404" pitchFamily="49" charset="0"/>
                          <a:cs typeface="Courier New" panose="02070309020205020404" pitchFamily="49" charset="0"/>
                        </a:rPr>
                        <a:t> = </a:t>
                      </a:r>
                      <a:r>
                        <a:rPr lang="en-GB" sz="1600" dirty="0" err="1">
                          <a:latin typeface="Courier New" panose="02070309020205020404" pitchFamily="49" charset="0"/>
                          <a:cs typeface="Courier New" panose="02070309020205020404" pitchFamily="49" charset="0"/>
                        </a:rPr>
                        <a:t>len</a:t>
                      </a:r>
                      <a:r>
                        <a:rPr lang="en-GB" sz="1600" dirty="0">
                          <a:latin typeface="Courier New" panose="02070309020205020404" pitchFamily="49" charset="0"/>
                          <a:cs typeface="Courier New" panose="02070309020205020404" pitchFamily="49" charset="0"/>
                        </a:rPr>
                        <a:t>(items)</a:t>
                      </a:r>
                    </a:p>
                    <a:p>
                      <a:endParaRPr lang="en-GB" sz="1600" dirty="0">
                        <a:latin typeface="Courier New" panose="02070309020205020404" pitchFamily="49" charset="0"/>
                        <a:cs typeface="Courier New" panose="02070309020205020404" pitchFamily="49" charset="0"/>
                      </a:endParaRPr>
                    </a:p>
                    <a:p>
                      <a:r>
                        <a:rPr lang="en-GB" sz="1600" dirty="0">
                          <a:latin typeface="Courier New" panose="02070309020205020404" pitchFamily="49" charset="0"/>
                          <a:cs typeface="Courier New" panose="02070309020205020404" pitchFamily="49" charset="0"/>
                        </a:rPr>
                        <a:t>    for </a:t>
                      </a:r>
                      <a:r>
                        <a:rPr lang="en-GB" sz="1600" dirty="0" err="1">
                          <a:latin typeface="Courier New" panose="02070309020205020404" pitchFamily="49" charset="0"/>
                          <a:cs typeface="Courier New" panose="02070309020205020404" pitchFamily="49" charset="0"/>
                        </a:rPr>
                        <a:t>i</a:t>
                      </a:r>
                      <a:r>
                        <a:rPr lang="en-GB" sz="1600" dirty="0">
                          <a:latin typeface="Courier New" panose="02070309020205020404" pitchFamily="49" charset="0"/>
                          <a:cs typeface="Courier New" panose="02070309020205020404" pitchFamily="49" charset="0"/>
                        </a:rPr>
                        <a:t> in range(</a:t>
                      </a:r>
                      <a:r>
                        <a:rPr lang="en-GB" sz="1600" dirty="0" err="1">
                          <a:latin typeface="Courier New" panose="02070309020205020404" pitchFamily="49" charset="0"/>
                          <a:cs typeface="Courier New" panose="02070309020205020404" pitchFamily="49" charset="0"/>
                        </a:rPr>
                        <a:t>length_of_list</a:t>
                      </a:r>
                      <a:r>
                        <a:rPr lang="en-GB" sz="1600" dirty="0">
                          <a:latin typeface="Courier New" panose="02070309020205020404" pitchFamily="49" charset="0"/>
                          <a:cs typeface="Courier New" panose="02070309020205020404" pitchFamily="49" charset="0"/>
                        </a:rPr>
                        <a:t>):</a:t>
                      </a:r>
                    </a:p>
                    <a:p>
                      <a:endParaRPr lang="en-GB" sz="1600" dirty="0">
                        <a:latin typeface="Courier New" panose="02070309020205020404" pitchFamily="49" charset="0"/>
                        <a:cs typeface="Courier New" panose="02070309020205020404" pitchFamily="49" charset="0"/>
                      </a:endParaRPr>
                    </a:p>
                    <a:p>
                      <a:r>
                        <a:rPr lang="en-GB" sz="1600" dirty="0">
                          <a:latin typeface="Courier New" panose="02070309020205020404" pitchFamily="49" charset="0"/>
                          <a:cs typeface="Courier New" panose="02070309020205020404" pitchFamily="49" charset="0"/>
                        </a:rPr>
                        <a:t>        if items[</a:t>
                      </a:r>
                      <a:r>
                        <a:rPr lang="en-GB" sz="1600" dirty="0" err="1">
                          <a:latin typeface="Courier New" panose="02070309020205020404" pitchFamily="49" charset="0"/>
                          <a:cs typeface="Courier New" panose="02070309020205020404" pitchFamily="49" charset="0"/>
                        </a:rPr>
                        <a:t>i</a:t>
                      </a:r>
                      <a:r>
                        <a:rPr lang="en-GB" sz="1600" dirty="0">
                          <a:latin typeface="Courier New" panose="02070309020205020404" pitchFamily="49" charset="0"/>
                          <a:cs typeface="Courier New" panose="02070309020205020404" pitchFamily="49" charset="0"/>
                        </a:rPr>
                        <a:t>] == target:</a:t>
                      </a:r>
                    </a:p>
                    <a:p>
                      <a:r>
                        <a:rPr lang="en-GB" sz="1600" dirty="0">
                          <a:latin typeface="Courier New" panose="02070309020205020404" pitchFamily="49" charset="0"/>
                          <a:cs typeface="Courier New" panose="02070309020205020404" pitchFamily="49" charset="0"/>
                        </a:rPr>
                        <a:t>            return </a:t>
                      </a:r>
                      <a:r>
                        <a:rPr lang="en-GB" sz="1600" dirty="0" err="1">
                          <a:latin typeface="Courier New" panose="02070309020205020404" pitchFamily="49" charset="0"/>
                          <a:cs typeface="Courier New" panose="02070309020205020404" pitchFamily="49" charset="0"/>
                        </a:rPr>
                        <a:t>i</a:t>
                      </a:r>
                      <a:endParaRPr lang="en-GB" sz="1600" dirty="0">
                        <a:latin typeface="Courier New" panose="02070309020205020404" pitchFamily="49" charset="0"/>
                        <a:cs typeface="Courier New" panose="02070309020205020404" pitchFamily="49" charset="0"/>
                      </a:endParaRPr>
                    </a:p>
                    <a:p>
                      <a:endParaRPr lang="en-GB" sz="1600" dirty="0">
                        <a:latin typeface="Courier New" panose="02070309020205020404" pitchFamily="49" charset="0"/>
                        <a:cs typeface="Courier New" panose="02070309020205020404" pitchFamily="49" charset="0"/>
                      </a:endParaRPr>
                    </a:p>
                    <a:p>
                      <a:r>
                        <a:rPr lang="en-GB" sz="1600" dirty="0">
                          <a:latin typeface="Courier New" panose="02070309020205020404" pitchFamily="49" charset="0"/>
                          <a:cs typeface="Courier New" panose="02070309020205020404" pitchFamily="49" charset="0"/>
                        </a:rPr>
                        <a:t>    return -1</a:t>
                      </a:r>
                    </a:p>
                    <a:p>
                      <a:endParaRPr lang="en-GB" sz="1600" dirty="0">
                        <a:latin typeface="Courier New" panose="02070309020205020404" pitchFamily="49" charset="0"/>
                        <a:cs typeface="Courier New" panose="02070309020205020404" pitchFamily="49" charset="0"/>
                      </a:endParaRPr>
                    </a:p>
                    <a:p>
                      <a:r>
                        <a:rPr lang="en-GB" sz="1600" dirty="0">
                          <a:latin typeface="Courier New" panose="02070309020205020404" pitchFamily="49" charset="0"/>
                          <a:cs typeface="Courier New" panose="02070309020205020404" pitchFamily="49" charset="0"/>
                        </a:rPr>
                        <a:t>items=[17, 2, 5, 21, 32, 18, 13, 7, 11, 8]</a:t>
                      </a:r>
                    </a:p>
                    <a:p>
                      <a:r>
                        <a:rPr lang="en-GB" sz="1600" dirty="0">
                          <a:latin typeface="Courier New" panose="02070309020205020404" pitchFamily="49" charset="0"/>
                          <a:cs typeface="Courier New" panose="02070309020205020404" pitchFamily="49" charset="0"/>
                        </a:rPr>
                        <a:t>target=32</a:t>
                      </a:r>
                    </a:p>
                    <a:p>
                      <a:endParaRPr lang="en-GB" sz="1600" dirty="0">
                        <a:latin typeface="Courier New" panose="02070309020205020404" pitchFamily="49" charset="0"/>
                        <a:cs typeface="Courier New" panose="02070309020205020404" pitchFamily="49" charset="0"/>
                      </a:endParaRPr>
                    </a:p>
                    <a:p>
                      <a:r>
                        <a:rPr lang="en-GB" sz="1600" dirty="0">
                          <a:latin typeface="Courier New" panose="02070309020205020404" pitchFamily="49" charset="0"/>
                          <a:cs typeface="Courier New" panose="02070309020205020404" pitchFamily="49" charset="0"/>
                        </a:rPr>
                        <a:t>print(</a:t>
                      </a:r>
                      <a:r>
                        <a:rPr lang="en-GB" sz="1600" dirty="0" err="1">
                          <a:latin typeface="Courier New" panose="02070309020205020404" pitchFamily="49" charset="0"/>
                          <a:cs typeface="Courier New" panose="02070309020205020404" pitchFamily="49" charset="0"/>
                        </a:rPr>
                        <a:t>linear_search</a:t>
                      </a:r>
                      <a:r>
                        <a:rPr lang="en-GB" sz="1600" dirty="0">
                          <a:latin typeface="Courier New" panose="02070309020205020404" pitchFamily="49" charset="0"/>
                          <a:cs typeface="Courier New" panose="02070309020205020404" pitchFamily="49" charset="0"/>
                        </a:rPr>
                        <a:t>(</a:t>
                      </a:r>
                      <a:r>
                        <a:rPr lang="en-GB" sz="1600" dirty="0" err="1">
                          <a:latin typeface="Courier New" panose="02070309020205020404" pitchFamily="49" charset="0"/>
                          <a:cs typeface="Courier New" panose="02070309020205020404" pitchFamily="49" charset="0"/>
                        </a:rPr>
                        <a:t>target,items</a:t>
                      </a:r>
                      <a:r>
                        <a:rPr lang="en-GB" sz="1600" dirty="0">
                          <a:latin typeface="Courier New" panose="02070309020205020404" pitchFamily="49" charset="0"/>
                          <a:cs typeface="Courier New" panose="02070309020205020404" pitchFamily="49" charset="0"/>
                        </a:rPr>
                        <a:t>))</a:t>
                      </a:r>
                      <a:endParaRPr lang="en-GB" sz="1600" dirty="0"/>
                    </a:p>
                  </a:txBody>
                  <a:tcPr/>
                </a:tc>
                <a:extLst>
                  <a:ext uri="{0D108BD9-81ED-4DB2-BD59-A6C34878D82A}">
                    <a16:rowId xmlns:a16="http://schemas.microsoft.com/office/drawing/2014/main" val="3185195576"/>
                  </a:ext>
                </a:extLst>
              </a:tr>
            </a:tbl>
          </a:graphicData>
        </a:graphic>
      </p:graphicFrame>
      <p:sp>
        <p:nvSpPr>
          <p:cNvPr id="4" name="TextBox 3">
            <a:extLst>
              <a:ext uri="{FF2B5EF4-FFF2-40B4-BE49-F238E27FC236}">
                <a16:creationId xmlns:a16="http://schemas.microsoft.com/office/drawing/2014/main" id="{8E9985FF-264E-4898-A2B7-0CC7CA2263E2}"/>
              </a:ext>
            </a:extLst>
          </p:cNvPr>
          <p:cNvSpPr txBox="1"/>
          <p:nvPr/>
        </p:nvSpPr>
        <p:spPr>
          <a:xfrm>
            <a:off x="808672" y="6067169"/>
            <a:ext cx="6970354" cy="369332"/>
          </a:xfrm>
          <a:prstGeom prst="rect">
            <a:avLst/>
          </a:prstGeom>
          <a:noFill/>
        </p:spPr>
        <p:txBody>
          <a:bodyPr wrap="square" rtlCol="0">
            <a:spAutoFit/>
          </a:bodyPr>
          <a:lstStyle/>
          <a:p>
            <a:r>
              <a:rPr lang="en-GB" dirty="0"/>
              <a:t>Complete the worksheet: </a:t>
            </a:r>
            <a:r>
              <a:rPr lang="en-GB" dirty="0">
                <a:hlinkClick r:id="rId2"/>
              </a:rPr>
              <a:t>algorithms-investigate-linear-search.docx</a:t>
            </a:r>
            <a:endParaRPr lang="en-GB" dirty="0"/>
          </a:p>
        </p:txBody>
      </p:sp>
    </p:spTree>
    <p:extLst>
      <p:ext uri="{BB962C8B-B14F-4D97-AF65-F5344CB8AC3E}">
        <p14:creationId xmlns:p14="http://schemas.microsoft.com/office/powerpoint/2010/main" val="2254499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What is searching?</a:t>
            </a:r>
          </a:p>
        </p:txBody>
      </p:sp>
      <p:sp>
        <p:nvSpPr>
          <p:cNvPr id="3" name="Content Placeholder 2"/>
          <p:cNvSpPr>
            <a:spLocks noGrp="1"/>
          </p:cNvSpPr>
          <p:nvPr>
            <p:ph idx="1"/>
          </p:nvPr>
        </p:nvSpPr>
        <p:spPr>
          <a:xfrm>
            <a:off x="573156" y="1521830"/>
            <a:ext cx="10515600" cy="4351338"/>
          </a:xfrm>
        </p:spPr>
        <p:txBody>
          <a:bodyPr/>
          <a:lstStyle/>
          <a:p>
            <a:pPr>
              <a:lnSpc>
                <a:spcPct val="100000"/>
              </a:lnSpc>
              <a:buFont typeface="Wingdings" panose="05000000000000000000" pitchFamily="2" charset="2"/>
              <a:buChar char="ü"/>
            </a:pPr>
            <a:r>
              <a:rPr lang="en-GB" dirty="0"/>
              <a:t>We can use searching to </a:t>
            </a:r>
            <a:r>
              <a:rPr lang="en-GB" dirty="0" err="1"/>
              <a:t>to</a:t>
            </a:r>
            <a:r>
              <a:rPr lang="en-GB" dirty="0"/>
              <a:t> find the index position of a value from a list. </a:t>
            </a:r>
          </a:p>
          <a:p>
            <a:pPr>
              <a:lnSpc>
                <a:spcPct val="100000"/>
              </a:lnSpc>
              <a:buFont typeface="Wingdings" panose="05000000000000000000" pitchFamily="2" charset="2"/>
              <a:buChar char="ü"/>
            </a:pPr>
            <a:r>
              <a:rPr lang="en-GB" dirty="0"/>
              <a:t>There are many algorithms that allow us to search of values from a list.  We are going to look at </a:t>
            </a:r>
            <a:r>
              <a:rPr lang="en-GB" b="1" dirty="0"/>
              <a:t>linear search</a:t>
            </a:r>
            <a:r>
              <a:rPr lang="en-GB" dirty="0"/>
              <a:t>.</a:t>
            </a:r>
          </a:p>
        </p:txBody>
      </p:sp>
    </p:spTree>
    <p:extLst>
      <p:ext uri="{BB962C8B-B14F-4D97-AF65-F5344CB8AC3E}">
        <p14:creationId xmlns:p14="http://schemas.microsoft.com/office/powerpoint/2010/main" val="7729693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51122C7-C5EC-B4CC-C158-946E0EEE9D35}"/>
              </a:ext>
            </a:extLst>
          </p:cNvPr>
          <p:cNvPicPr>
            <a:picLocks noChangeAspect="1"/>
          </p:cNvPicPr>
          <p:nvPr/>
        </p:nvPicPr>
        <p:blipFill>
          <a:blip r:embed="rId2"/>
          <a:stretch>
            <a:fillRect/>
          </a:stretch>
        </p:blipFill>
        <p:spPr>
          <a:xfrm>
            <a:off x="128439" y="1378118"/>
            <a:ext cx="11935122" cy="5044198"/>
          </a:xfrm>
          <a:prstGeom prst="rect">
            <a:avLst/>
          </a:prstGeom>
        </p:spPr>
      </p:pic>
    </p:spTree>
    <p:extLst>
      <p:ext uri="{BB962C8B-B14F-4D97-AF65-F5344CB8AC3E}">
        <p14:creationId xmlns:p14="http://schemas.microsoft.com/office/powerpoint/2010/main" val="18048799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Linear search algorithm</a:t>
            </a:r>
          </a:p>
        </p:txBody>
      </p:sp>
      <p:sp>
        <p:nvSpPr>
          <p:cNvPr id="3" name="Content Placeholder 2"/>
          <p:cNvSpPr>
            <a:spLocks noGrp="1"/>
          </p:cNvSpPr>
          <p:nvPr>
            <p:ph idx="1"/>
          </p:nvPr>
        </p:nvSpPr>
        <p:spPr>
          <a:xfrm>
            <a:off x="546653" y="1227551"/>
            <a:ext cx="10515600" cy="4402897"/>
          </a:xfrm>
        </p:spPr>
        <p:txBody>
          <a:bodyPr>
            <a:normAutofit fontScale="77500" lnSpcReduction="20000"/>
          </a:bodyPr>
          <a:lstStyle/>
          <a:p>
            <a:pPr>
              <a:lnSpc>
                <a:spcPct val="120000"/>
              </a:lnSpc>
              <a:buFont typeface="Wingdings" panose="05000000000000000000" pitchFamily="2" charset="2"/>
              <a:buChar char="ü"/>
            </a:pPr>
            <a:r>
              <a:rPr lang="en-GB" dirty="0"/>
              <a:t>The purpose of the linear search algorithm is to find a target item within a list.</a:t>
            </a:r>
          </a:p>
          <a:p>
            <a:pPr>
              <a:lnSpc>
                <a:spcPct val="120000"/>
              </a:lnSpc>
              <a:buFont typeface="Wingdings" panose="05000000000000000000" pitchFamily="2" charset="2"/>
              <a:buChar char="ü"/>
            </a:pPr>
            <a:r>
              <a:rPr lang="en-GB" dirty="0"/>
              <a:t>The first element in the list is compared with target</a:t>
            </a:r>
          </a:p>
          <a:p>
            <a:pPr>
              <a:lnSpc>
                <a:spcPct val="120000"/>
              </a:lnSpc>
              <a:buFont typeface="Wingdings" panose="05000000000000000000" pitchFamily="2" charset="2"/>
              <a:buChar char="ü"/>
            </a:pPr>
            <a:r>
              <a:rPr lang="en-GB" dirty="0"/>
              <a:t>The algorithm keeps comparing successive items until the match has been found or all items have been checked.</a:t>
            </a:r>
          </a:p>
          <a:p>
            <a:pPr>
              <a:lnSpc>
                <a:spcPct val="120000"/>
              </a:lnSpc>
              <a:buFont typeface="Wingdings" panose="05000000000000000000" pitchFamily="2" charset="2"/>
              <a:buChar char="ü"/>
            </a:pPr>
            <a:r>
              <a:rPr lang="en-US" dirty="0"/>
              <a:t>When a match is found the position in the list at which the item is found is returned</a:t>
            </a:r>
          </a:p>
          <a:p>
            <a:pPr>
              <a:lnSpc>
                <a:spcPct val="120000"/>
              </a:lnSpc>
              <a:buFont typeface="Wingdings" panose="05000000000000000000" pitchFamily="2" charset="2"/>
              <a:buChar char="ü"/>
            </a:pPr>
            <a:r>
              <a:rPr lang="en-US" dirty="0"/>
              <a:t>If the search item is not in the list then the program will run through to the end of the list and return a suitable message indicating that the item is not in the list.</a:t>
            </a:r>
          </a:p>
          <a:p>
            <a:pPr>
              <a:lnSpc>
                <a:spcPct val="120000"/>
              </a:lnSpc>
              <a:buFont typeface="Wingdings" panose="05000000000000000000" pitchFamily="2" charset="2"/>
              <a:buChar char="ü"/>
            </a:pPr>
            <a:r>
              <a:rPr lang="en-US" dirty="0"/>
              <a:t>If two or more items match the target the position of the first item will be returned</a:t>
            </a:r>
          </a:p>
          <a:p>
            <a:pPr>
              <a:lnSpc>
                <a:spcPct val="120000"/>
              </a:lnSpc>
              <a:buFont typeface="Wingdings" panose="05000000000000000000" pitchFamily="2" charset="2"/>
              <a:buChar char="ü"/>
            </a:pPr>
            <a:r>
              <a:rPr lang="en-US" dirty="0"/>
              <a:t>We can use any datatypes: integers, strings or characters for instance</a:t>
            </a:r>
          </a:p>
        </p:txBody>
      </p:sp>
    </p:spTree>
    <p:extLst>
      <p:ext uri="{BB962C8B-B14F-4D97-AF65-F5344CB8AC3E}">
        <p14:creationId xmlns:p14="http://schemas.microsoft.com/office/powerpoint/2010/main" val="978598593"/>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7413</TotalTime>
  <Words>3782</Words>
  <Application>Microsoft Office PowerPoint</Application>
  <PresentationFormat>Widescreen</PresentationFormat>
  <Paragraphs>1101</Paragraphs>
  <Slides>37</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37</vt:i4>
      </vt:variant>
    </vt:vector>
  </HeadingPairs>
  <TitlesOfParts>
    <vt:vector size="45" baseType="lpstr">
      <vt:lpstr>Arial</vt:lpstr>
      <vt:lpstr>Calibri</vt:lpstr>
      <vt:lpstr>Calibri Light</vt:lpstr>
      <vt:lpstr>Courier New</vt:lpstr>
      <vt:lpstr>gg sans</vt:lpstr>
      <vt:lpstr>Times New Roman</vt:lpstr>
      <vt:lpstr>Wingdings</vt:lpstr>
      <vt:lpstr>1_Office Theme</vt:lpstr>
      <vt:lpstr>In pairs predict what the following code does</vt:lpstr>
      <vt:lpstr>In pairs predict what the following code does</vt:lpstr>
      <vt:lpstr>Run the program</vt:lpstr>
      <vt:lpstr>Algorithms: Linear Search</vt:lpstr>
      <vt:lpstr>Learning objectives</vt:lpstr>
      <vt:lpstr>Investigate the code</vt:lpstr>
      <vt:lpstr>What is searching?</vt:lpstr>
      <vt:lpstr>PowerPoint Presentation</vt:lpstr>
      <vt:lpstr>Linear search algorithm</vt:lpstr>
      <vt:lpstr>Performance of linear search algorithm</vt:lpstr>
      <vt:lpstr>Linear search algorithm: Example</vt:lpstr>
      <vt:lpstr>Linear search algorithm: Example</vt:lpstr>
      <vt:lpstr>Linear search algorithm: Example</vt:lpstr>
      <vt:lpstr>Linear search algorithm: Example</vt:lpstr>
      <vt:lpstr>Linear search algorithm: Example</vt:lpstr>
      <vt:lpstr>Linear search: Step-by-Step</vt:lpstr>
      <vt:lpstr>Linear search : Step-by-Step</vt:lpstr>
      <vt:lpstr>Linear search : Step-by-Step</vt:lpstr>
      <vt:lpstr>Linear search : Step-by-Step</vt:lpstr>
      <vt:lpstr>Linear search : Step-by-Step</vt:lpstr>
      <vt:lpstr>Linear search : Step-by-Step</vt:lpstr>
      <vt:lpstr>Linear search : Step-by-Step</vt:lpstr>
      <vt:lpstr>Linear search : Step-by-Step</vt:lpstr>
      <vt:lpstr>Linear search : Step-by-Step</vt:lpstr>
      <vt:lpstr>Linear search : Step-by-Step</vt:lpstr>
      <vt:lpstr>Linear search : Step-by-Step</vt:lpstr>
      <vt:lpstr>Linear search : Step-by-Step</vt:lpstr>
      <vt:lpstr>Linear search : Step-by-Step</vt:lpstr>
      <vt:lpstr>Linear search : Step-by-Step</vt:lpstr>
      <vt:lpstr>Linear search : Step-by-Step</vt:lpstr>
      <vt:lpstr>Linear search : Step-by-Step</vt:lpstr>
      <vt:lpstr>Linear search :</vt:lpstr>
      <vt:lpstr>Modify the code</vt:lpstr>
      <vt:lpstr>Trace the code</vt:lpstr>
      <vt:lpstr>Trace the code: Completed</vt:lpstr>
      <vt:lpstr>Plenary</vt:lpstr>
      <vt:lpstr>Extension Activity: Experiments</vt:lpstr>
    </vt:vector>
  </TitlesOfParts>
  <Company>RM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objective</dc:title>
  <dc:creator>Grey William</dc:creator>
  <cp:lastModifiedBy>Chezka Mae Madrona</cp:lastModifiedBy>
  <cp:revision>208</cp:revision>
  <cp:lastPrinted>2017-04-19T13:17:23Z</cp:lastPrinted>
  <dcterms:created xsi:type="dcterms:W3CDTF">2016-09-09T07:37:57Z</dcterms:created>
  <dcterms:modified xsi:type="dcterms:W3CDTF">2025-03-26T09:45:03Z</dcterms:modified>
</cp:coreProperties>
</file>