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7"/>
  </p:handoutMasterIdLst>
  <p:sldIdLst>
    <p:sldId id="357" r:id="rId2"/>
    <p:sldId id="417" r:id="rId3"/>
    <p:sldId id="412" r:id="rId4"/>
    <p:sldId id="433" r:id="rId5"/>
    <p:sldId id="292" r:id="rId6"/>
    <p:sldId id="393" r:id="rId7"/>
    <p:sldId id="414" r:id="rId8"/>
    <p:sldId id="415" r:id="rId9"/>
    <p:sldId id="287" r:id="rId10"/>
    <p:sldId id="350" r:id="rId11"/>
    <p:sldId id="365" r:id="rId12"/>
    <p:sldId id="436" r:id="rId13"/>
    <p:sldId id="298" r:id="rId14"/>
    <p:sldId id="362" r:id="rId15"/>
    <p:sldId id="429" r:id="rId16"/>
    <p:sldId id="431" r:id="rId17"/>
    <p:sldId id="409" r:id="rId18"/>
    <p:sldId id="300" r:id="rId19"/>
    <p:sldId id="290" r:id="rId20"/>
    <p:sldId id="301" r:id="rId21"/>
    <p:sldId id="291" r:id="rId22"/>
    <p:sldId id="389" r:id="rId23"/>
    <p:sldId id="390" r:id="rId24"/>
    <p:sldId id="384" r:id="rId25"/>
    <p:sldId id="386" r:id="rId26"/>
    <p:sldId id="385" r:id="rId27"/>
    <p:sldId id="387" r:id="rId28"/>
    <p:sldId id="388" r:id="rId29"/>
    <p:sldId id="382" r:id="rId30"/>
    <p:sldId id="383" r:id="rId31"/>
    <p:sldId id="380" r:id="rId32"/>
    <p:sldId id="381" r:id="rId33"/>
    <p:sldId id="375" r:id="rId34"/>
    <p:sldId id="445" r:id="rId35"/>
    <p:sldId id="444"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0049D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ED0987-C313-426B-91DB-581A150D126A}" v="2" dt="2023-02-18T22:00:00.6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10" autoAdjust="0"/>
    <p:restoredTop sz="94660"/>
  </p:normalViewPr>
  <p:slideViewPr>
    <p:cSldViewPr snapToGrid="0">
      <p:cViewPr varScale="1">
        <p:scale>
          <a:sx n="64" d="100"/>
          <a:sy n="64" d="100"/>
        </p:scale>
        <p:origin x="90" y="780"/>
      </p:cViewPr>
      <p:guideLst/>
    </p:cSldViewPr>
  </p:slideViewPr>
  <p:notesTextViewPr>
    <p:cViewPr>
      <p:scale>
        <a:sx n="3" d="2"/>
        <a:sy n="3" d="2"/>
      </p:scale>
      <p:origin x="0" y="0"/>
    </p:cViewPr>
  </p:notesTextViewPr>
  <p:notesViewPr>
    <p:cSldViewPr snapToGrid="0">
      <p:cViewPr varScale="1">
        <p:scale>
          <a:sx n="73" d="100"/>
          <a:sy n="73" d="100"/>
        </p:scale>
        <p:origin x="140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userId="37b73424-c081-4fc2-b1af-363f4f3fd4f3" providerId="ADAL" clId="{4801E46B-774F-4B95-BCF1-98AD694EDC5D}"/>
    <pc:docChg chg="undo custSel addSld delSld modSld sldOrd">
      <pc:chgData name="William" userId="37b73424-c081-4fc2-b1af-363f4f3fd4f3" providerId="ADAL" clId="{4801E46B-774F-4B95-BCF1-98AD694EDC5D}" dt="2022-01-25T10:09:03.780" v="1040"/>
      <pc:docMkLst>
        <pc:docMk/>
      </pc:docMkLst>
      <pc:sldChg chg="add del">
        <pc:chgData name="William" userId="37b73424-c081-4fc2-b1af-363f4f3fd4f3" providerId="ADAL" clId="{4801E46B-774F-4B95-BCF1-98AD694EDC5D}" dt="2022-01-25T09:22:22.377" v="377" actId="47"/>
        <pc:sldMkLst>
          <pc:docMk/>
          <pc:sldMk cId="1697119417" sldId="262"/>
        </pc:sldMkLst>
      </pc:sldChg>
      <pc:sldChg chg="add del">
        <pc:chgData name="William" userId="37b73424-c081-4fc2-b1af-363f4f3fd4f3" providerId="ADAL" clId="{4801E46B-774F-4B95-BCF1-98AD694EDC5D}" dt="2022-01-25T09:23:10.188" v="379" actId="47"/>
        <pc:sldMkLst>
          <pc:docMk/>
          <pc:sldMk cId="718590504" sldId="263"/>
        </pc:sldMkLst>
      </pc:sldChg>
      <pc:sldChg chg="add del">
        <pc:chgData name="William" userId="37b73424-c081-4fc2-b1af-363f4f3fd4f3" providerId="ADAL" clId="{4801E46B-774F-4B95-BCF1-98AD694EDC5D}" dt="2022-01-25T08:43:53.799" v="7" actId="47"/>
        <pc:sldMkLst>
          <pc:docMk/>
          <pc:sldMk cId="1180256827" sldId="263"/>
        </pc:sldMkLst>
      </pc:sldChg>
      <pc:sldChg chg="add del">
        <pc:chgData name="William" userId="37b73424-c081-4fc2-b1af-363f4f3fd4f3" providerId="ADAL" clId="{4801E46B-774F-4B95-BCF1-98AD694EDC5D}" dt="2022-01-25T09:19:05.077" v="189" actId="47"/>
        <pc:sldMkLst>
          <pc:docMk/>
          <pc:sldMk cId="3802643291" sldId="271"/>
        </pc:sldMkLst>
      </pc:sldChg>
      <pc:sldChg chg="del">
        <pc:chgData name="William" userId="37b73424-c081-4fc2-b1af-363f4f3fd4f3" providerId="ADAL" clId="{4801E46B-774F-4B95-BCF1-98AD694EDC5D}" dt="2022-01-25T09:19:35.430" v="208" actId="47"/>
        <pc:sldMkLst>
          <pc:docMk/>
          <pc:sldMk cId="222047521" sldId="280"/>
        </pc:sldMkLst>
      </pc:sldChg>
      <pc:sldChg chg="del">
        <pc:chgData name="William" userId="37b73424-c081-4fc2-b1af-363f4f3fd4f3" providerId="ADAL" clId="{4801E46B-774F-4B95-BCF1-98AD694EDC5D}" dt="2022-01-25T09:39:15.090" v="846" actId="2696"/>
        <pc:sldMkLst>
          <pc:docMk/>
          <pc:sldMk cId="2561454517" sldId="287"/>
        </pc:sldMkLst>
      </pc:sldChg>
      <pc:sldChg chg="modSp add mod ord">
        <pc:chgData name="William" userId="37b73424-c081-4fc2-b1af-363f4f3fd4f3" providerId="ADAL" clId="{4801E46B-774F-4B95-BCF1-98AD694EDC5D}" dt="2022-01-25T09:40:44.901" v="863"/>
        <pc:sldMkLst>
          <pc:docMk/>
          <pc:sldMk cId="4129420278" sldId="287"/>
        </pc:sldMkLst>
        <pc:spChg chg="mod">
          <ac:chgData name="William" userId="37b73424-c081-4fc2-b1af-363f4f3fd4f3" providerId="ADAL" clId="{4801E46B-774F-4B95-BCF1-98AD694EDC5D}" dt="2022-01-25T09:40:23.431" v="859" actId="113"/>
          <ac:spMkLst>
            <pc:docMk/>
            <pc:sldMk cId="4129420278" sldId="287"/>
            <ac:spMk id="3" creationId="{00000000-0000-0000-0000-000000000000}"/>
          </ac:spMkLst>
        </pc:spChg>
        <pc:graphicFrameChg chg="mod">
          <ac:chgData name="William" userId="37b73424-c081-4fc2-b1af-363f4f3fd4f3" providerId="ADAL" clId="{4801E46B-774F-4B95-BCF1-98AD694EDC5D}" dt="2022-01-25T09:40:05.079" v="854" actId="1076"/>
          <ac:graphicFrameMkLst>
            <pc:docMk/>
            <pc:sldMk cId="4129420278" sldId="287"/>
            <ac:graphicFrameMk id="4" creationId="{F6BC5821-AB85-442A-9262-25A43097D12D}"/>
          </ac:graphicFrameMkLst>
        </pc:graphicFrameChg>
      </pc:sldChg>
      <pc:sldChg chg="add del">
        <pc:chgData name="William" userId="37b73424-c081-4fc2-b1af-363f4f3fd4f3" providerId="ADAL" clId="{4801E46B-774F-4B95-BCF1-98AD694EDC5D}" dt="2022-01-25T09:23:12.742" v="380" actId="47"/>
        <pc:sldMkLst>
          <pc:docMk/>
          <pc:sldMk cId="2638646456" sldId="288"/>
        </pc:sldMkLst>
      </pc:sldChg>
      <pc:sldChg chg="modSp mod ord">
        <pc:chgData name="William" userId="37b73424-c081-4fc2-b1af-363f4f3fd4f3" providerId="ADAL" clId="{4801E46B-774F-4B95-BCF1-98AD694EDC5D}" dt="2022-01-25T09:28:28.701" v="440" actId="12"/>
        <pc:sldMkLst>
          <pc:docMk/>
          <pc:sldMk cId="2701205166" sldId="290"/>
        </pc:sldMkLst>
        <pc:spChg chg="mod">
          <ac:chgData name="William" userId="37b73424-c081-4fc2-b1af-363f4f3fd4f3" providerId="ADAL" clId="{4801E46B-774F-4B95-BCF1-98AD694EDC5D}" dt="2022-01-25T09:28:28.701" v="440" actId="12"/>
          <ac:spMkLst>
            <pc:docMk/>
            <pc:sldMk cId="2701205166" sldId="290"/>
            <ac:spMk id="3" creationId="{00000000-0000-0000-0000-000000000000}"/>
          </ac:spMkLst>
        </pc:spChg>
      </pc:sldChg>
      <pc:sldChg chg="modSp mod ord">
        <pc:chgData name="William" userId="37b73424-c081-4fc2-b1af-363f4f3fd4f3" providerId="ADAL" clId="{4801E46B-774F-4B95-BCF1-98AD694EDC5D}" dt="2022-01-25T09:26:46.932" v="410" actId="12100"/>
        <pc:sldMkLst>
          <pc:docMk/>
          <pc:sldMk cId="133069422" sldId="291"/>
        </pc:sldMkLst>
        <pc:spChg chg="mod">
          <ac:chgData name="William" userId="37b73424-c081-4fc2-b1af-363f4f3fd4f3" providerId="ADAL" clId="{4801E46B-774F-4B95-BCF1-98AD694EDC5D}" dt="2022-01-25T09:24:20.043" v="400" actId="1076"/>
          <ac:spMkLst>
            <pc:docMk/>
            <pc:sldMk cId="133069422" sldId="291"/>
            <ac:spMk id="3" creationId="{00000000-0000-0000-0000-000000000000}"/>
          </ac:spMkLst>
        </pc:spChg>
        <pc:graphicFrameChg chg="mod">
          <ac:chgData name="William" userId="37b73424-c081-4fc2-b1af-363f4f3fd4f3" providerId="ADAL" clId="{4801E46B-774F-4B95-BCF1-98AD694EDC5D}" dt="2022-01-25T09:26:46.932" v="410" actId="12100"/>
          <ac:graphicFrameMkLst>
            <pc:docMk/>
            <pc:sldMk cId="133069422" sldId="291"/>
            <ac:graphicFrameMk id="4" creationId="{9913436D-CCFB-4BA4-9370-304FC3BA2845}"/>
          </ac:graphicFrameMkLst>
        </pc:graphicFrameChg>
      </pc:sldChg>
      <pc:sldChg chg="del">
        <pc:chgData name="William" userId="37b73424-c081-4fc2-b1af-363f4f3fd4f3" providerId="ADAL" clId="{4801E46B-774F-4B95-BCF1-98AD694EDC5D}" dt="2022-01-25T09:33:21.338" v="670" actId="2696"/>
        <pc:sldMkLst>
          <pc:docMk/>
          <pc:sldMk cId="1550117771" sldId="292"/>
        </pc:sldMkLst>
      </pc:sldChg>
      <pc:sldChg chg="delSp modSp add mod delAnim">
        <pc:chgData name="William" userId="37b73424-c081-4fc2-b1af-363f4f3fd4f3" providerId="ADAL" clId="{4801E46B-774F-4B95-BCF1-98AD694EDC5D}" dt="2022-01-25T09:34:22.394" v="680" actId="255"/>
        <pc:sldMkLst>
          <pc:docMk/>
          <pc:sldMk cId="4156865162" sldId="292"/>
        </pc:sldMkLst>
        <pc:spChg chg="mod">
          <ac:chgData name="William" userId="37b73424-c081-4fc2-b1af-363f4f3fd4f3" providerId="ADAL" clId="{4801E46B-774F-4B95-BCF1-98AD694EDC5D}" dt="2022-01-25T09:34:22.394" v="680" actId="255"/>
          <ac:spMkLst>
            <pc:docMk/>
            <pc:sldMk cId="4156865162" sldId="292"/>
            <ac:spMk id="3" creationId="{00000000-0000-0000-0000-000000000000}"/>
          </ac:spMkLst>
        </pc:spChg>
        <pc:grpChg chg="del">
          <ac:chgData name="William" userId="37b73424-c081-4fc2-b1af-363f4f3fd4f3" providerId="ADAL" clId="{4801E46B-774F-4B95-BCF1-98AD694EDC5D}" dt="2022-01-25T09:34:02.810" v="676" actId="478"/>
          <ac:grpSpMkLst>
            <pc:docMk/>
            <pc:sldMk cId="4156865162" sldId="292"/>
            <ac:grpSpMk id="6" creationId="{B67304C4-E642-4DE4-BD0E-85A29C52D918}"/>
          </ac:grpSpMkLst>
        </pc:grpChg>
        <pc:picChg chg="del mod">
          <ac:chgData name="William" userId="37b73424-c081-4fc2-b1af-363f4f3fd4f3" providerId="ADAL" clId="{4801E46B-774F-4B95-BCF1-98AD694EDC5D}" dt="2022-01-25T09:34:00.735" v="675" actId="478"/>
          <ac:picMkLst>
            <pc:docMk/>
            <pc:sldMk cId="4156865162" sldId="292"/>
            <ac:picMk id="5" creationId="{57AB75CA-1A7D-4747-AA0A-BE2B2891CBB7}"/>
          </ac:picMkLst>
        </pc:picChg>
      </pc:sldChg>
      <pc:sldChg chg="modSp add del mod">
        <pc:chgData name="William" userId="37b73424-c081-4fc2-b1af-363f4f3fd4f3" providerId="ADAL" clId="{4801E46B-774F-4B95-BCF1-98AD694EDC5D}" dt="2022-01-25T09:21:13.168" v="340" actId="47"/>
        <pc:sldMkLst>
          <pc:docMk/>
          <pc:sldMk cId="1027681510" sldId="297"/>
        </pc:sldMkLst>
        <pc:spChg chg="mod">
          <ac:chgData name="William" userId="37b73424-c081-4fc2-b1af-363f4f3fd4f3" providerId="ADAL" clId="{4801E46B-774F-4B95-BCF1-98AD694EDC5D}" dt="2022-01-25T09:21:04.758" v="337" actId="12"/>
          <ac:spMkLst>
            <pc:docMk/>
            <pc:sldMk cId="1027681510" sldId="297"/>
            <ac:spMk id="3" creationId="{00000000-0000-0000-0000-000000000000}"/>
          </ac:spMkLst>
        </pc:spChg>
      </pc:sldChg>
      <pc:sldChg chg="del">
        <pc:chgData name="William" userId="37b73424-c081-4fc2-b1af-363f4f3fd4f3" providerId="ADAL" clId="{4801E46B-774F-4B95-BCF1-98AD694EDC5D}" dt="2022-01-25T09:19:37.203" v="209" actId="2696"/>
        <pc:sldMkLst>
          <pc:docMk/>
          <pc:sldMk cId="2433329042" sldId="297"/>
        </pc:sldMkLst>
      </pc:sldChg>
      <pc:sldChg chg="modSp mod ord">
        <pc:chgData name="William" userId="37b73424-c081-4fc2-b1af-363f4f3fd4f3" providerId="ADAL" clId="{4801E46B-774F-4B95-BCF1-98AD694EDC5D}" dt="2022-01-25T10:09:03.780" v="1040"/>
        <pc:sldMkLst>
          <pc:docMk/>
          <pc:sldMk cId="1495470625" sldId="298"/>
        </pc:sldMkLst>
        <pc:spChg chg="mod">
          <ac:chgData name="William" userId="37b73424-c081-4fc2-b1af-363f4f3fd4f3" providerId="ADAL" clId="{4801E46B-774F-4B95-BCF1-98AD694EDC5D}" dt="2022-01-25T09:45:13.736" v="1022" actId="255"/>
          <ac:spMkLst>
            <pc:docMk/>
            <pc:sldMk cId="1495470625" sldId="298"/>
            <ac:spMk id="3" creationId="{00000000-0000-0000-0000-000000000000}"/>
          </ac:spMkLst>
        </pc:spChg>
        <pc:graphicFrameChg chg="mod">
          <ac:chgData name="William" userId="37b73424-c081-4fc2-b1af-363f4f3fd4f3" providerId="ADAL" clId="{4801E46B-774F-4B95-BCF1-98AD694EDC5D}" dt="2022-01-25T09:45:25.197" v="1025" actId="1076"/>
          <ac:graphicFrameMkLst>
            <pc:docMk/>
            <pc:sldMk cId="1495470625" sldId="298"/>
            <ac:graphicFrameMk id="13" creationId="{91D4A731-F5C2-4D89-BC52-941D9875A469}"/>
          </ac:graphicFrameMkLst>
        </pc:graphicFrameChg>
      </pc:sldChg>
      <pc:sldChg chg="modSp mod">
        <pc:chgData name="William" userId="37b73424-c081-4fc2-b1af-363f4f3fd4f3" providerId="ADAL" clId="{4801E46B-774F-4B95-BCF1-98AD694EDC5D}" dt="2022-01-25T09:32:52.247" v="669" actId="20577"/>
        <pc:sldMkLst>
          <pc:docMk/>
          <pc:sldMk cId="2366542013" sldId="300"/>
        </pc:sldMkLst>
        <pc:spChg chg="mod">
          <ac:chgData name="William" userId="37b73424-c081-4fc2-b1af-363f4f3fd4f3" providerId="ADAL" clId="{4801E46B-774F-4B95-BCF1-98AD694EDC5D}" dt="2022-01-25T09:31:01.620" v="486" actId="20577"/>
          <ac:spMkLst>
            <pc:docMk/>
            <pc:sldMk cId="2366542013" sldId="300"/>
            <ac:spMk id="2" creationId="{00000000-0000-0000-0000-000000000000}"/>
          </ac:spMkLst>
        </pc:spChg>
        <pc:spChg chg="mod">
          <ac:chgData name="William" userId="37b73424-c081-4fc2-b1af-363f4f3fd4f3" providerId="ADAL" clId="{4801E46B-774F-4B95-BCF1-98AD694EDC5D}" dt="2022-01-25T09:32:52.247" v="669" actId="20577"/>
          <ac:spMkLst>
            <pc:docMk/>
            <pc:sldMk cId="2366542013" sldId="300"/>
            <ac:spMk id="5" creationId="{00000000-0000-0000-0000-000000000000}"/>
          </ac:spMkLst>
        </pc:spChg>
      </pc:sldChg>
      <pc:sldChg chg="modSp mod ord">
        <pc:chgData name="William" userId="37b73424-c081-4fc2-b1af-363f4f3fd4f3" providerId="ADAL" clId="{4801E46B-774F-4B95-BCF1-98AD694EDC5D}" dt="2022-01-25T09:27:26.456" v="431" actId="20577"/>
        <pc:sldMkLst>
          <pc:docMk/>
          <pc:sldMk cId="656557858" sldId="301"/>
        </pc:sldMkLst>
        <pc:spChg chg="mod">
          <ac:chgData name="William" userId="37b73424-c081-4fc2-b1af-363f4f3fd4f3" providerId="ADAL" clId="{4801E46B-774F-4B95-BCF1-98AD694EDC5D}" dt="2022-01-25T09:27:26.456" v="431" actId="20577"/>
          <ac:spMkLst>
            <pc:docMk/>
            <pc:sldMk cId="656557858" sldId="301"/>
            <ac:spMk id="3" creationId="{00000000-0000-0000-0000-000000000000}"/>
          </ac:spMkLst>
        </pc:spChg>
      </pc:sldChg>
      <pc:sldChg chg="add">
        <pc:chgData name="William" userId="37b73424-c081-4fc2-b1af-363f4f3fd4f3" providerId="ADAL" clId="{4801E46B-774F-4B95-BCF1-98AD694EDC5D}" dt="2022-01-25T09:17:32.163" v="163"/>
        <pc:sldMkLst>
          <pc:docMk/>
          <pc:sldMk cId="4259302810" sldId="335"/>
        </pc:sldMkLst>
      </pc:sldChg>
      <pc:sldChg chg="del">
        <pc:chgData name="William" userId="37b73424-c081-4fc2-b1af-363f4f3fd4f3" providerId="ADAL" clId="{4801E46B-774F-4B95-BCF1-98AD694EDC5D}" dt="2022-01-25T09:44:47.400" v="1014" actId="47"/>
        <pc:sldMkLst>
          <pc:docMk/>
          <pc:sldMk cId="3401450489" sldId="337"/>
        </pc:sldMkLst>
      </pc:sldChg>
      <pc:sldChg chg="modSp mod ord">
        <pc:chgData name="William" userId="37b73424-c081-4fc2-b1af-363f4f3fd4f3" providerId="ADAL" clId="{4801E46B-774F-4B95-BCF1-98AD694EDC5D}" dt="2022-01-25T09:29:11.166" v="448"/>
        <pc:sldMkLst>
          <pc:docMk/>
          <pc:sldMk cId="3378114332" sldId="340"/>
        </pc:sldMkLst>
        <pc:spChg chg="mod">
          <ac:chgData name="William" userId="37b73424-c081-4fc2-b1af-363f4f3fd4f3" providerId="ADAL" clId="{4801E46B-774F-4B95-BCF1-98AD694EDC5D}" dt="2022-01-25T09:29:08.529" v="446" actId="12"/>
          <ac:spMkLst>
            <pc:docMk/>
            <pc:sldMk cId="3378114332" sldId="340"/>
            <ac:spMk id="3" creationId="{00000000-0000-0000-0000-000000000000}"/>
          </ac:spMkLst>
        </pc:spChg>
      </pc:sldChg>
      <pc:sldChg chg="modSp mod">
        <pc:chgData name="William" userId="37b73424-c081-4fc2-b1af-363f4f3fd4f3" providerId="ADAL" clId="{4801E46B-774F-4B95-BCF1-98AD694EDC5D}" dt="2022-01-25T09:28:04.668" v="437" actId="1076"/>
        <pc:sldMkLst>
          <pc:docMk/>
          <pc:sldMk cId="1346268493" sldId="341"/>
        </pc:sldMkLst>
        <pc:graphicFrameChg chg="mod">
          <ac:chgData name="William" userId="37b73424-c081-4fc2-b1af-363f4f3fd4f3" providerId="ADAL" clId="{4801E46B-774F-4B95-BCF1-98AD694EDC5D}" dt="2022-01-25T09:28:04.668" v="437" actId="1076"/>
          <ac:graphicFrameMkLst>
            <pc:docMk/>
            <pc:sldMk cId="1346268493" sldId="341"/>
            <ac:graphicFrameMk id="4" creationId="{CF66F5C0-F059-4D44-BCE0-F9370AD7E408}"/>
          </ac:graphicFrameMkLst>
        </pc:graphicFrameChg>
        <pc:graphicFrameChg chg="mod">
          <ac:chgData name="William" userId="37b73424-c081-4fc2-b1af-363f4f3fd4f3" providerId="ADAL" clId="{4801E46B-774F-4B95-BCF1-98AD694EDC5D}" dt="2022-01-25T09:28:02.743" v="436" actId="1076"/>
          <ac:graphicFrameMkLst>
            <pc:docMk/>
            <pc:sldMk cId="1346268493" sldId="341"/>
            <ac:graphicFrameMk id="5" creationId="{188E7BBB-9B63-4134-9679-52E23BB130AC}"/>
          </ac:graphicFrameMkLst>
        </pc:graphicFrameChg>
      </pc:sldChg>
      <pc:sldChg chg="add">
        <pc:chgData name="William" userId="37b73424-c081-4fc2-b1af-363f4f3fd4f3" providerId="ADAL" clId="{4801E46B-774F-4B95-BCF1-98AD694EDC5D}" dt="2022-01-25T09:17:32.163" v="163"/>
        <pc:sldMkLst>
          <pc:docMk/>
          <pc:sldMk cId="1640902852" sldId="342"/>
        </pc:sldMkLst>
      </pc:sldChg>
      <pc:sldChg chg="add">
        <pc:chgData name="William" userId="37b73424-c081-4fc2-b1af-363f4f3fd4f3" providerId="ADAL" clId="{4801E46B-774F-4B95-BCF1-98AD694EDC5D}" dt="2022-01-25T09:41:19.977" v="867"/>
        <pc:sldMkLst>
          <pc:docMk/>
          <pc:sldMk cId="2633493161" sldId="347"/>
        </pc:sldMkLst>
      </pc:sldChg>
      <pc:sldChg chg="modSp add del mod">
        <pc:chgData name="William" userId="37b73424-c081-4fc2-b1af-363f4f3fd4f3" providerId="ADAL" clId="{4801E46B-774F-4B95-BCF1-98AD694EDC5D}" dt="2022-01-25T09:41:07.360" v="866" actId="2696"/>
        <pc:sldMkLst>
          <pc:docMk/>
          <pc:sldMk cId="3009481507" sldId="347"/>
        </pc:sldMkLst>
        <pc:spChg chg="mod">
          <ac:chgData name="William" userId="37b73424-c081-4fc2-b1af-363f4f3fd4f3" providerId="ADAL" clId="{4801E46B-774F-4B95-BCF1-98AD694EDC5D}" dt="2022-01-25T09:17:32.335" v="164" actId="27636"/>
          <ac:spMkLst>
            <pc:docMk/>
            <pc:sldMk cId="3009481507" sldId="347"/>
            <ac:spMk id="2" creationId="{00000000-0000-0000-0000-000000000000}"/>
          </ac:spMkLst>
        </pc:spChg>
      </pc:sldChg>
      <pc:sldChg chg="add">
        <pc:chgData name="William" userId="37b73424-c081-4fc2-b1af-363f4f3fd4f3" providerId="ADAL" clId="{4801E46B-774F-4B95-BCF1-98AD694EDC5D}" dt="2022-01-25T09:17:32.163" v="163"/>
        <pc:sldMkLst>
          <pc:docMk/>
          <pc:sldMk cId="326356756" sldId="348"/>
        </pc:sldMkLst>
      </pc:sldChg>
      <pc:sldChg chg="add">
        <pc:chgData name="William" userId="37b73424-c081-4fc2-b1af-363f4f3fd4f3" providerId="ADAL" clId="{4801E46B-774F-4B95-BCF1-98AD694EDC5D}" dt="2022-01-25T09:17:32.163" v="163"/>
        <pc:sldMkLst>
          <pc:docMk/>
          <pc:sldMk cId="2838514856" sldId="349"/>
        </pc:sldMkLst>
      </pc:sldChg>
      <pc:sldChg chg="modSp add mod ord">
        <pc:chgData name="William" userId="37b73424-c081-4fc2-b1af-363f4f3fd4f3" providerId="ADAL" clId="{4801E46B-774F-4B95-BCF1-98AD694EDC5D}" dt="2022-01-25T09:40:46.566" v="865"/>
        <pc:sldMkLst>
          <pc:docMk/>
          <pc:sldMk cId="752368950" sldId="350"/>
        </pc:sldMkLst>
        <pc:spChg chg="mod">
          <ac:chgData name="William" userId="37b73424-c081-4fc2-b1af-363f4f3fd4f3" providerId="ADAL" clId="{4801E46B-774F-4B95-BCF1-98AD694EDC5D}" dt="2022-01-25T09:39:03.975" v="845" actId="20577"/>
          <ac:spMkLst>
            <pc:docMk/>
            <pc:sldMk cId="752368950" sldId="350"/>
            <ac:spMk id="2" creationId="{00000000-0000-0000-0000-000000000000}"/>
          </ac:spMkLst>
        </pc:spChg>
        <pc:spChg chg="mod">
          <ac:chgData name="William" userId="37b73424-c081-4fc2-b1af-363f4f3fd4f3" providerId="ADAL" clId="{4801E46B-774F-4B95-BCF1-98AD694EDC5D}" dt="2022-01-25T09:40:35.762" v="861" actId="1076"/>
          <ac:spMkLst>
            <pc:docMk/>
            <pc:sldMk cId="752368950" sldId="350"/>
            <ac:spMk id="3" creationId="{00000000-0000-0000-0000-000000000000}"/>
          </ac:spMkLst>
        </pc:spChg>
      </pc:sldChg>
      <pc:sldChg chg="add del">
        <pc:chgData name="William" userId="37b73424-c081-4fc2-b1af-363f4f3fd4f3" providerId="ADAL" clId="{4801E46B-774F-4B95-BCF1-98AD694EDC5D}" dt="2022-01-25T09:25:51.127" v="409" actId="47"/>
        <pc:sldMkLst>
          <pc:docMk/>
          <pc:sldMk cId="396159955" sldId="356"/>
        </pc:sldMkLst>
      </pc:sldChg>
      <pc:sldChg chg="modSp add mod">
        <pc:chgData name="William" userId="37b73424-c081-4fc2-b1af-363f4f3fd4f3" providerId="ADAL" clId="{4801E46B-774F-4B95-BCF1-98AD694EDC5D}" dt="2022-01-25T09:18:00.672" v="187" actId="20577"/>
        <pc:sldMkLst>
          <pc:docMk/>
          <pc:sldMk cId="3031769970" sldId="357"/>
        </pc:sldMkLst>
        <pc:spChg chg="mod">
          <ac:chgData name="William" userId="37b73424-c081-4fc2-b1af-363f4f3fd4f3" providerId="ADAL" clId="{4801E46B-774F-4B95-BCF1-98AD694EDC5D}" dt="2022-01-25T09:18:00.672" v="187" actId="20577"/>
          <ac:spMkLst>
            <pc:docMk/>
            <pc:sldMk cId="3031769970" sldId="357"/>
            <ac:spMk id="2" creationId="{00000000-0000-0000-0000-000000000000}"/>
          </ac:spMkLst>
        </pc:spChg>
      </pc:sldChg>
      <pc:sldChg chg="add">
        <pc:chgData name="William" userId="37b73424-c081-4fc2-b1af-363f4f3fd4f3" providerId="ADAL" clId="{4801E46B-774F-4B95-BCF1-98AD694EDC5D}" dt="2022-01-25T09:17:32.163" v="163"/>
        <pc:sldMkLst>
          <pc:docMk/>
          <pc:sldMk cId="1697825692" sldId="358"/>
        </pc:sldMkLst>
      </pc:sldChg>
      <pc:sldChg chg="del">
        <pc:chgData name="William" userId="37b73424-c081-4fc2-b1af-363f4f3fd4f3" providerId="ADAL" clId="{4801E46B-774F-4B95-BCF1-98AD694EDC5D}" dt="2022-01-25T09:23:52.346" v="395" actId="47"/>
        <pc:sldMkLst>
          <pc:docMk/>
          <pc:sldMk cId="1285935650" sldId="359"/>
        </pc:sldMkLst>
      </pc:sldChg>
      <pc:sldChg chg="del">
        <pc:chgData name="William" userId="37b73424-c081-4fc2-b1af-363f4f3fd4f3" providerId="ADAL" clId="{4801E46B-774F-4B95-BCF1-98AD694EDC5D}" dt="2022-01-25T09:23:51.045" v="394" actId="47"/>
        <pc:sldMkLst>
          <pc:docMk/>
          <pc:sldMk cId="3570842249" sldId="360"/>
        </pc:sldMkLst>
      </pc:sldChg>
      <pc:sldChg chg="modSp add del mod">
        <pc:chgData name="William" userId="37b73424-c081-4fc2-b1af-363f4f3fd4f3" providerId="ADAL" clId="{4801E46B-774F-4B95-BCF1-98AD694EDC5D}" dt="2022-01-25T09:36:58.156" v="815" actId="47"/>
        <pc:sldMkLst>
          <pc:docMk/>
          <pc:sldMk cId="878928918" sldId="361"/>
        </pc:sldMkLst>
        <pc:spChg chg="mod">
          <ac:chgData name="William" userId="37b73424-c081-4fc2-b1af-363f4f3fd4f3" providerId="ADAL" clId="{4801E46B-774F-4B95-BCF1-98AD694EDC5D}" dt="2022-01-25T09:36:54.844" v="814" actId="27636"/>
          <ac:spMkLst>
            <pc:docMk/>
            <pc:sldMk cId="878928918" sldId="361"/>
            <ac:spMk id="3" creationId="{BC6DA632-1C8B-4F0A-905D-EB961450A71B}"/>
          </ac:spMkLst>
        </pc:spChg>
      </pc:sldChg>
      <pc:sldChg chg="del">
        <pc:chgData name="William" userId="37b73424-c081-4fc2-b1af-363f4f3fd4f3" providerId="ADAL" clId="{4801E46B-774F-4B95-BCF1-98AD694EDC5D}" dt="2022-01-25T09:35:13.728" v="683" actId="2696"/>
        <pc:sldMkLst>
          <pc:docMk/>
          <pc:sldMk cId="1905349813" sldId="361"/>
        </pc:sldMkLst>
      </pc:sldChg>
      <pc:sldChg chg="ord">
        <pc:chgData name="William" userId="37b73424-c081-4fc2-b1af-363f4f3fd4f3" providerId="ADAL" clId="{4801E46B-774F-4B95-BCF1-98AD694EDC5D}" dt="2022-01-25T09:45:44.126" v="1027"/>
        <pc:sldMkLst>
          <pc:docMk/>
          <pc:sldMk cId="2729898063" sldId="362"/>
        </pc:sldMkLst>
      </pc:sldChg>
      <pc:sldChg chg="del">
        <pc:chgData name="William" userId="37b73424-c081-4fc2-b1af-363f4f3fd4f3" providerId="ADAL" clId="{4801E46B-774F-4B95-BCF1-98AD694EDC5D}" dt="2022-01-25T09:47:33.062" v="1030" actId="47"/>
        <pc:sldMkLst>
          <pc:docMk/>
          <pc:sldMk cId="3932234046" sldId="363"/>
        </pc:sldMkLst>
      </pc:sldChg>
      <pc:sldChg chg="del">
        <pc:chgData name="William" userId="37b73424-c081-4fc2-b1af-363f4f3fd4f3" providerId="ADAL" clId="{4801E46B-774F-4B95-BCF1-98AD694EDC5D}" dt="2022-01-25T09:46:47.995" v="1028" actId="47"/>
        <pc:sldMkLst>
          <pc:docMk/>
          <pc:sldMk cId="2834756877" sldId="364"/>
        </pc:sldMkLst>
      </pc:sldChg>
      <pc:sldChg chg="del">
        <pc:chgData name="William" userId="37b73424-c081-4fc2-b1af-363f4f3fd4f3" providerId="ADAL" clId="{4801E46B-774F-4B95-BCF1-98AD694EDC5D}" dt="2022-01-25T09:41:23.808" v="868" actId="2696"/>
        <pc:sldMkLst>
          <pc:docMk/>
          <pc:sldMk cId="382715829" sldId="365"/>
        </pc:sldMkLst>
      </pc:sldChg>
      <pc:sldChg chg="modSp add mod modAnim">
        <pc:chgData name="William" userId="37b73424-c081-4fc2-b1af-363f4f3fd4f3" providerId="ADAL" clId="{4801E46B-774F-4B95-BCF1-98AD694EDC5D}" dt="2022-01-25T09:44:33.024" v="1013" actId="255"/>
        <pc:sldMkLst>
          <pc:docMk/>
          <pc:sldMk cId="1447121669" sldId="365"/>
        </pc:sldMkLst>
        <pc:spChg chg="mod">
          <ac:chgData name="William" userId="37b73424-c081-4fc2-b1af-363f4f3fd4f3" providerId="ADAL" clId="{4801E46B-774F-4B95-BCF1-98AD694EDC5D}" dt="2022-01-25T09:44:33.024" v="1013" actId="255"/>
          <ac:spMkLst>
            <pc:docMk/>
            <pc:sldMk cId="1447121669" sldId="365"/>
            <ac:spMk id="3" creationId="{B9194691-ABC8-49C8-BC42-60C450450A92}"/>
          </ac:spMkLst>
        </pc:spChg>
      </pc:sldChg>
      <pc:sldChg chg="del">
        <pc:chgData name="William" userId="37b73424-c081-4fc2-b1af-363f4f3fd4f3" providerId="ADAL" clId="{4801E46B-774F-4B95-BCF1-98AD694EDC5D}" dt="2022-01-25T09:44:49.975" v="1015" actId="47"/>
        <pc:sldMkLst>
          <pc:docMk/>
          <pc:sldMk cId="3739822336" sldId="366"/>
        </pc:sldMkLst>
      </pc:sldChg>
      <pc:sldChg chg="del">
        <pc:chgData name="William" userId="37b73424-c081-4fc2-b1af-363f4f3fd4f3" providerId="ADAL" clId="{4801E46B-774F-4B95-BCF1-98AD694EDC5D}" dt="2022-01-25T09:33:21.338" v="670" actId="2696"/>
        <pc:sldMkLst>
          <pc:docMk/>
          <pc:sldMk cId="2094200888" sldId="367"/>
        </pc:sldMkLst>
      </pc:sldChg>
      <pc:sldChg chg="add del">
        <pc:chgData name="William" userId="37b73424-c081-4fc2-b1af-363f4f3fd4f3" providerId="ADAL" clId="{4801E46B-774F-4B95-BCF1-98AD694EDC5D}" dt="2022-01-25T09:33:44.648" v="672" actId="47"/>
        <pc:sldMkLst>
          <pc:docMk/>
          <pc:sldMk cId="3783472298" sldId="367"/>
        </pc:sldMkLst>
      </pc:sldChg>
      <pc:sldChg chg="add del">
        <pc:chgData name="William" userId="37b73424-c081-4fc2-b1af-363f4f3fd4f3" providerId="ADAL" clId="{4801E46B-774F-4B95-BCF1-98AD694EDC5D}" dt="2022-01-25T09:33:45.943" v="673" actId="47"/>
        <pc:sldMkLst>
          <pc:docMk/>
          <pc:sldMk cId="1778211930" sldId="368"/>
        </pc:sldMkLst>
      </pc:sldChg>
      <pc:sldChg chg="del">
        <pc:chgData name="William" userId="37b73424-c081-4fc2-b1af-363f4f3fd4f3" providerId="ADAL" clId="{4801E46B-774F-4B95-BCF1-98AD694EDC5D}" dt="2022-01-25T09:33:21.338" v="670" actId="2696"/>
        <pc:sldMkLst>
          <pc:docMk/>
          <pc:sldMk cId="2033798354" sldId="368"/>
        </pc:sldMkLst>
      </pc:sldChg>
      <pc:sldChg chg="add">
        <pc:chgData name="William" userId="37b73424-c081-4fc2-b1af-363f4f3fd4f3" providerId="ADAL" clId="{4801E46B-774F-4B95-BCF1-98AD694EDC5D}" dt="2022-01-25T09:17:32.163" v="163"/>
        <pc:sldMkLst>
          <pc:docMk/>
          <pc:sldMk cId="950225202" sldId="371"/>
        </pc:sldMkLst>
      </pc:sldChg>
      <pc:sldChg chg="add">
        <pc:chgData name="William" userId="37b73424-c081-4fc2-b1af-363f4f3fd4f3" providerId="ADAL" clId="{4801E46B-774F-4B95-BCF1-98AD694EDC5D}" dt="2022-01-25T09:17:32.163" v="163"/>
        <pc:sldMkLst>
          <pc:docMk/>
          <pc:sldMk cId="4152653620" sldId="372"/>
        </pc:sldMkLst>
      </pc:sldChg>
      <pc:sldChg chg="add del">
        <pc:chgData name="William" userId="37b73424-c081-4fc2-b1af-363f4f3fd4f3" providerId="ADAL" clId="{4801E46B-774F-4B95-BCF1-98AD694EDC5D}" dt="2022-01-25T09:41:07.360" v="866" actId="2696"/>
        <pc:sldMkLst>
          <pc:docMk/>
          <pc:sldMk cId="1152219637" sldId="374"/>
        </pc:sldMkLst>
      </pc:sldChg>
      <pc:sldChg chg="add">
        <pc:chgData name="William" userId="37b73424-c081-4fc2-b1af-363f4f3fd4f3" providerId="ADAL" clId="{4801E46B-774F-4B95-BCF1-98AD694EDC5D}" dt="2022-01-25T09:41:19.977" v="867"/>
        <pc:sldMkLst>
          <pc:docMk/>
          <pc:sldMk cId="3906728739" sldId="374"/>
        </pc:sldMkLst>
      </pc:sldChg>
      <pc:sldChg chg="add del">
        <pc:chgData name="William" userId="37b73424-c081-4fc2-b1af-363f4f3fd4f3" providerId="ADAL" clId="{4801E46B-774F-4B95-BCF1-98AD694EDC5D}" dt="2022-01-25T09:30:05.179" v="449" actId="47"/>
        <pc:sldMkLst>
          <pc:docMk/>
          <pc:sldMk cId="4209292188" sldId="375"/>
        </pc:sldMkLst>
      </pc:sldChg>
      <pc:sldChg chg="add del">
        <pc:chgData name="William" userId="37b73424-c081-4fc2-b1af-363f4f3fd4f3" providerId="ADAL" clId="{4801E46B-774F-4B95-BCF1-98AD694EDC5D}" dt="2022-01-25T09:30:06.405" v="450" actId="47"/>
        <pc:sldMkLst>
          <pc:docMk/>
          <pc:sldMk cId="2925950485" sldId="376"/>
        </pc:sldMkLst>
      </pc:sldChg>
      <pc:sldChg chg="add">
        <pc:chgData name="William" userId="37b73424-c081-4fc2-b1af-363f4f3fd4f3" providerId="ADAL" clId="{4801E46B-774F-4B95-BCF1-98AD694EDC5D}" dt="2022-01-25T09:17:32.163" v="163"/>
        <pc:sldMkLst>
          <pc:docMk/>
          <pc:sldMk cId="1995092250" sldId="383"/>
        </pc:sldMkLst>
      </pc:sldChg>
      <pc:sldChg chg="add">
        <pc:chgData name="William" userId="37b73424-c081-4fc2-b1af-363f4f3fd4f3" providerId="ADAL" clId="{4801E46B-774F-4B95-BCF1-98AD694EDC5D}" dt="2022-01-25T09:17:32.163" v="163"/>
        <pc:sldMkLst>
          <pc:docMk/>
          <pc:sldMk cId="617622764" sldId="384"/>
        </pc:sldMkLst>
      </pc:sldChg>
      <pc:sldChg chg="add del">
        <pc:chgData name="William" userId="37b73424-c081-4fc2-b1af-363f4f3fd4f3" providerId="ADAL" clId="{4801E46B-774F-4B95-BCF1-98AD694EDC5D}" dt="2022-01-25T09:42:49.073" v="968" actId="47"/>
        <pc:sldMkLst>
          <pc:docMk/>
          <pc:sldMk cId="2839657876" sldId="385"/>
        </pc:sldMkLst>
      </pc:sldChg>
      <pc:sldChg chg="add">
        <pc:chgData name="William" userId="37b73424-c081-4fc2-b1af-363f4f3fd4f3" providerId="ADAL" clId="{4801E46B-774F-4B95-BCF1-98AD694EDC5D}" dt="2022-01-25T09:17:32.163" v="163"/>
        <pc:sldMkLst>
          <pc:docMk/>
          <pc:sldMk cId="874112529" sldId="386"/>
        </pc:sldMkLst>
      </pc:sldChg>
      <pc:sldChg chg="add del">
        <pc:chgData name="William" userId="37b73424-c081-4fc2-b1af-363f4f3fd4f3" providerId="ADAL" clId="{4801E46B-774F-4B95-BCF1-98AD694EDC5D}" dt="2022-01-25T09:19:05.635" v="190" actId="47"/>
        <pc:sldMkLst>
          <pc:docMk/>
          <pc:sldMk cId="1616687410" sldId="390"/>
        </pc:sldMkLst>
      </pc:sldChg>
      <pc:sldChg chg="modSp add del mod">
        <pc:chgData name="William" userId="37b73424-c081-4fc2-b1af-363f4f3fd4f3" providerId="ADAL" clId="{4801E46B-774F-4B95-BCF1-98AD694EDC5D}" dt="2022-01-25T09:19:28.493" v="206" actId="47"/>
        <pc:sldMkLst>
          <pc:docMk/>
          <pc:sldMk cId="1539872048" sldId="391"/>
        </pc:sldMkLst>
        <pc:spChg chg="mod">
          <ac:chgData name="William" userId="37b73424-c081-4fc2-b1af-363f4f3fd4f3" providerId="ADAL" clId="{4801E46B-774F-4B95-BCF1-98AD694EDC5D}" dt="2022-01-25T08:43:23.664" v="2" actId="27636"/>
          <ac:spMkLst>
            <pc:docMk/>
            <pc:sldMk cId="1539872048" sldId="391"/>
            <ac:spMk id="3" creationId="{B59CCC98-033F-4755-AC12-D79089053AE7}"/>
          </ac:spMkLst>
        </pc:spChg>
      </pc:sldChg>
      <pc:sldChg chg="add ord">
        <pc:chgData name="William" userId="37b73424-c081-4fc2-b1af-363f4f3fd4f3" providerId="ADAL" clId="{4801E46B-774F-4B95-BCF1-98AD694EDC5D}" dt="2022-01-25T09:37:35.373" v="823"/>
        <pc:sldMkLst>
          <pc:docMk/>
          <pc:sldMk cId="4210410709" sldId="393"/>
        </pc:sldMkLst>
      </pc:sldChg>
      <pc:sldChg chg="add del">
        <pc:chgData name="William" userId="37b73424-c081-4fc2-b1af-363f4f3fd4f3" providerId="ADAL" clId="{4801E46B-774F-4B95-BCF1-98AD694EDC5D}" dt="2022-01-25T09:25:48.790" v="408" actId="47"/>
        <pc:sldMkLst>
          <pc:docMk/>
          <pc:sldMk cId="953470692" sldId="396"/>
        </pc:sldMkLst>
      </pc:sldChg>
      <pc:sldChg chg="add del">
        <pc:chgData name="William" userId="37b73424-c081-4fc2-b1af-363f4f3fd4f3" providerId="ADAL" clId="{4801E46B-774F-4B95-BCF1-98AD694EDC5D}" dt="2022-01-25T08:43:46.990" v="5" actId="2696"/>
        <pc:sldMkLst>
          <pc:docMk/>
          <pc:sldMk cId="2331393884" sldId="396"/>
        </pc:sldMkLst>
      </pc:sldChg>
      <pc:sldChg chg="add del">
        <pc:chgData name="William" userId="37b73424-c081-4fc2-b1af-363f4f3fd4f3" providerId="ADAL" clId="{4801E46B-774F-4B95-BCF1-98AD694EDC5D}" dt="2022-01-25T09:19:04.313" v="188" actId="47"/>
        <pc:sldMkLst>
          <pc:docMk/>
          <pc:sldMk cId="3349734149" sldId="397"/>
        </pc:sldMkLst>
      </pc:sldChg>
      <pc:sldChg chg="add del">
        <pc:chgData name="William" userId="37b73424-c081-4fc2-b1af-363f4f3fd4f3" providerId="ADAL" clId="{4801E46B-774F-4B95-BCF1-98AD694EDC5D}" dt="2022-01-25T09:19:06.128" v="191" actId="47"/>
        <pc:sldMkLst>
          <pc:docMk/>
          <pc:sldMk cId="3237851683" sldId="398"/>
        </pc:sldMkLst>
      </pc:sldChg>
      <pc:sldChg chg="add del">
        <pc:chgData name="William" userId="37b73424-c081-4fc2-b1af-363f4f3fd4f3" providerId="ADAL" clId="{4801E46B-774F-4B95-BCF1-98AD694EDC5D}" dt="2022-01-25T09:19:07.765" v="192" actId="47"/>
        <pc:sldMkLst>
          <pc:docMk/>
          <pc:sldMk cId="2476514465" sldId="399"/>
        </pc:sldMkLst>
      </pc:sldChg>
      <pc:sldChg chg="add del">
        <pc:chgData name="William" userId="37b73424-c081-4fc2-b1af-363f4f3fd4f3" providerId="ADAL" clId="{4801E46B-774F-4B95-BCF1-98AD694EDC5D}" dt="2022-01-25T09:19:08.453" v="193" actId="47"/>
        <pc:sldMkLst>
          <pc:docMk/>
          <pc:sldMk cId="3828316534" sldId="400"/>
        </pc:sldMkLst>
      </pc:sldChg>
      <pc:sldChg chg="add del">
        <pc:chgData name="William" userId="37b73424-c081-4fc2-b1af-363f4f3fd4f3" providerId="ADAL" clId="{4801E46B-774F-4B95-BCF1-98AD694EDC5D}" dt="2022-01-25T09:19:09.061" v="194" actId="47"/>
        <pc:sldMkLst>
          <pc:docMk/>
          <pc:sldMk cId="4013799179" sldId="401"/>
        </pc:sldMkLst>
      </pc:sldChg>
      <pc:sldChg chg="add del">
        <pc:chgData name="William" userId="37b73424-c081-4fc2-b1af-363f4f3fd4f3" providerId="ADAL" clId="{4801E46B-774F-4B95-BCF1-98AD694EDC5D}" dt="2022-01-25T09:19:09.637" v="195" actId="47"/>
        <pc:sldMkLst>
          <pc:docMk/>
          <pc:sldMk cId="776537924" sldId="402"/>
        </pc:sldMkLst>
      </pc:sldChg>
      <pc:sldChg chg="add del">
        <pc:chgData name="William" userId="37b73424-c081-4fc2-b1af-363f4f3fd4f3" providerId="ADAL" clId="{4801E46B-774F-4B95-BCF1-98AD694EDC5D}" dt="2022-01-25T09:19:26.263" v="204" actId="47"/>
        <pc:sldMkLst>
          <pc:docMk/>
          <pc:sldMk cId="950633098" sldId="403"/>
        </pc:sldMkLst>
      </pc:sldChg>
      <pc:sldChg chg="modSp add del mod">
        <pc:chgData name="William" userId="37b73424-c081-4fc2-b1af-363f4f3fd4f3" providerId="ADAL" clId="{4801E46B-774F-4B95-BCF1-98AD694EDC5D}" dt="2022-01-25T09:19:27.455" v="205" actId="47"/>
        <pc:sldMkLst>
          <pc:docMk/>
          <pc:sldMk cId="1612413854" sldId="404"/>
        </pc:sldMkLst>
        <pc:spChg chg="mod">
          <ac:chgData name="William" userId="37b73424-c081-4fc2-b1af-363f4f3fd4f3" providerId="ADAL" clId="{4801E46B-774F-4B95-BCF1-98AD694EDC5D}" dt="2022-01-25T08:43:23.651" v="1" actId="27636"/>
          <ac:spMkLst>
            <pc:docMk/>
            <pc:sldMk cId="1612413854" sldId="404"/>
            <ac:spMk id="3" creationId="{B59CCC98-033F-4755-AC12-D79089053AE7}"/>
          </ac:spMkLst>
        </pc:spChg>
      </pc:sldChg>
      <pc:sldChg chg="add del">
        <pc:chgData name="William" userId="37b73424-c081-4fc2-b1af-363f4f3fd4f3" providerId="ADAL" clId="{4801E46B-774F-4B95-BCF1-98AD694EDC5D}" dt="2022-01-25T09:19:31.927" v="207" actId="47"/>
        <pc:sldMkLst>
          <pc:docMk/>
          <pc:sldMk cId="3859561110" sldId="405"/>
        </pc:sldMkLst>
      </pc:sldChg>
      <pc:sldChg chg="modSp add del mod">
        <pc:chgData name="William" userId="37b73424-c081-4fc2-b1af-363f4f3fd4f3" providerId="ADAL" clId="{4801E46B-774F-4B95-BCF1-98AD694EDC5D}" dt="2022-01-25T08:43:46.990" v="5" actId="2696"/>
        <pc:sldMkLst>
          <pc:docMk/>
          <pc:sldMk cId="490470262" sldId="406"/>
        </pc:sldMkLst>
        <pc:spChg chg="mod">
          <ac:chgData name="William" userId="37b73424-c081-4fc2-b1af-363f4f3fd4f3" providerId="ADAL" clId="{4801E46B-774F-4B95-BCF1-98AD694EDC5D}" dt="2022-01-25T08:43:44.089" v="4" actId="27636"/>
          <ac:spMkLst>
            <pc:docMk/>
            <pc:sldMk cId="490470262" sldId="406"/>
            <ac:spMk id="3" creationId="{3497BD4F-D7FC-4964-B4BA-A042CC75EC5B}"/>
          </ac:spMkLst>
        </pc:spChg>
      </pc:sldChg>
      <pc:sldChg chg="add del">
        <pc:chgData name="William" userId="37b73424-c081-4fc2-b1af-363f4f3fd4f3" providerId="ADAL" clId="{4801E46B-774F-4B95-BCF1-98AD694EDC5D}" dt="2022-01-25T09:25:48.790" v="408" actId="47"/>
        <pc:sldMkLst>
          <pc:docMk/>
          <pc:sldMk cId="738519626" sldId="406"/>
        </pc:sldMkLst>
      </pc:sldChg>
      <pc:sldChg chg="add del">
        <pc:chgData name="William" userId="37b73424-c081-4fc2-b1af-363f4f3fd4f3" providerId="ADAL" clId="{4801E46B-774F-4B95-BCF1-98AD694EDC5D}" dt="2022-01-25T09:25:48.790" v="408" actId="47"/>
        <pc:sldMkLst>
          <pc:docMk/>
          <pc:sldMk cId="700074960" sldId="407"/>
        </pc:sldMkLst>
      </pc:sldChg>
      <pc:sldChg chg="add del">
        <pc:chgData name="William" userId="37b73424-c081-4fc2-b1af-363f4f3fd4f3" providerId="ADAL" clId="{4801E46B-774F-4B95-BCF1-98AD694EDC5D}" dt="2022-01-25T08:43:46.990" v="5" actId="2696"/>
        <pc:sldMkLst>
          <pc:docMk/>
          <pc:sldMk cId="1989340107" sldId="407"/>
        </pc:sldMkLst>
      </pc:sldChg>
      <pc:sldChg chg="add del">
        <pc:chgData name="William" userId="37b73424-c081-4fc2-b1af-363f4f3fd4f3" providerId="ADAL" clId="{4801E46B-774F-4B95-BCF1-98AD694EDC5D}" dt="2022-01-25T09:46:52.870" v="1029" actId="47"/>
        <pc:sldMkLst>
          <pc:docMk/>
          <pc:sldMk cId="3889659811" sldId="408"/>
        </pc:sldMkLst>
      </pc:sldChg>
      <pc:sldChg chg="add del">
        <pc:chgData name="William" userId="37b73424-c081-4fc2-b1af-363f4f3fd4f3" providerId="ADAL" clId="{4801E46B-774F-4B95-BCF1-98AD694EDC5D}" dt="2022-01-25T09:25:38.578" v="407" actId="47"/>
        <pc:sldMkLst>
          <pc:docMk/>
          <pc:sldMk cId="2815338206" sldId="409"/>
        </pc:sldMkLst>
      </pc:sldChg>
      <pc:sldChg chg="add del">
        <pc:chgData name="William" userId="37b73424-c081-4fc2-b1af-363f4f3fd4f3" providerId="ADAL" clId="{4801E46B-774F-4B95-BCF1-98AD694EDC5D}" dt="2022-01-25T09:25:38.090" v="406" actId="47"/>
        <pc:sldMkLst>
          <pc:docMk/>
          <pc:sldMk cId="2358023930" sldId="410"/>
        </pc:sldMkLst>
      </pc:sldChg>
      <pc:sldChg chg="modSp add mod ord">
        <pc:chgData name="William" userId="37b73424-c081-4fc2-b1af-363f4f3fd4f3" providerId="ADAL" clId="{4801E46B-774F-4B95-BCF1-98AD694EDC5D}" dt="2022-01-25T09:44:07.166" v="1012" actId="20577"/>
        <pc:sldMkLst>
          <pc:docMk/>
          <pc:sldMk cId="1509092430" sldId="412"/>
        </pc:sldMkLst>
        <pc:spChg chg="mod">
          <ac:chgData name="William" userId="37b73424-c081-4fc2-b1af-363f4f3fd4f3" providerId="ADAL" clId="{4801E46B-774F-4B95-BCF1-98AD694EDC5D}" dt="2022-01-25T09:44:07.166" v="1012" actId="20577"/>
          <ac:spMkLst>
            <pc:docMk/>
            <pc:sldMk cId="1509092430" sldId="412"/>
            <ac:spMk id="2" creationId="{3249AF69-ACE5-4740-9B19-21AA7317D222}"/>
          </ac:spMkLst>
        </pc:spChg>
      </pc:sldChg>
      <pc:sldChg chg="add">
        <pc:chgData name="William" userId="37b73424-c081-4fc2-b1af-363f4f3fd4f3" providerId="ADAL" clId="{4801E46B-774F-4B95-BCF1-98AD694EDC5D}" dt="2022-01-25T09:17:32.163" v="163"/>
        <pc:sldMkLst>
          <pc:docMk/>
          <pc:sldMk cId="2026678641" sldId="414"/>
        </pc:sldMkLst>
      </pc:sldChg>
      <pc:sldChg chg="add">
        <pc:chgData name="William" userId="37b73424-c081-4fc2-b1af-363f4f3fd4f3" providerId="ADAL" clId="{4801E46B-774F-4B95-BCF1-98AD694EDC5D}" dt="2022-01-25T09:17:32.163" v="163"/>
        <pc:sldMkLst>
          <pc:docMk/>
          <pc:sldMk cId="2054446238" sldId="415"/>
        </pc:sldMkLst>
      </pc:sldChg>
      <pc:sldChg chg="add del">
        <pc:chgData name="William" userId="37b73424-c081-4fc2-b1af-363f4f3fd4f3" providerId="ADAL" clId="{4801E46B-774F-4B95-BCF1-98AD694EDC5D}" dt="2022-01-25T09:17:53.693" v="165" actId="47"/>
        <pc:sldMkLst>
          <pc:docMk/>
          <pc:sldMk cId="305449821" sldId="416"/>
        </pc:sldMkLst>
      </pc:sldChg>
      <pc:sldChg chg="add ord">
        <pc:chgData name="William" userId="37b73424-c081-4fc2-b1af-363f4f3fd4f3" providerId="ADAL" clId="{4801E46B-774F-4B95-BCF1-98AD694EDC5D}" dt="2022-01-25T09:21:12.021" v="339"/>
        <pc:sldMkLst>
          <pc:docMk/>
          <pc:sldMk cId="3506331625" sldId="417"/>
        </pc:sldMkLst>
      </pc:sldChg>
      <pc:sldChg chg="add del">
        <pc:chgData name="William" userId="37b73424-c081-4fc2-b1af-363f4f3fd4f3" providerId="ADAL" clId="{4801E46B-774F-4B95-BCF1-98AD694EDC5D}" dt="2022-01-25T09:34:36.340" v="681" actId="47"/>
        <pc:sldMkLst>
          <pc:docMk/>
          <pc:sldMk cId="3356158520" sldId="418"/>
        </pc:sldMkLst>
      </pc:sldChg>
      <pc:sldChg chg="modSp add mod modAnim">
        <pc:chgData name="William" userId="37b73424-c081-4fc2-b1af-363f4f3fd4f3" providerId="ADAL" clId="{4801E46B-774F-4B95-BCF1-98AD694EDC5D}" dt="2022-01-25T09:21:44.637" v="370" actId="20577"/>
        <pc:sldMkLst>
          <pc:docMk/>
          <pc:sldMk cId="2075484708" sldId="419"/>
        </pc:sldMkLst>
        <pc:spChg chg="mod">
          <ac:chgData name="William" userId="37b73424-c081-4fc2-b1af-363f4f3fd4f3" providerId="ADAL" clId="{4801E46B-774F-4B95-BCF1-98AD694EDC5D}" dt="2022-01-25T09:21:44.637" v="370" actId="20577"/>
          <ac:spMkLst>
            <pc:docMk/>
            <pc:sldMk cId="2075484708" sldId="419"/>
            <ac:spMk id="3" creationId="{C3850A09-D3A2-4612-8341-A5FEF8B7E881}"/>
          </ac:spMkLst>
        </pc:spChg>
      </pc:sldChg>
      <pc:sldChg chg="add">
        <pc:chgData name="William" userId="37b73424-c081-4fc2-b1af-363f4f3fd4f3" providerId="ADAL" clId="{4801E46B-774F-4B95-BCF1-98AD694EDC5D}" dt="2022-01-25T09:17:32.163" v="163"/>
        <pc:sldMkLst>
          <pc:docMk/>
          <pc:sldMk cId="685670231" sldId="420"/>
        </pc:sldMkLst>
      </pc:sldChg>
      <pc:sldChg chg="add">
        <pc:chgData name="William" userId="37b73424-c081-4fc2-b1af-363f4f3fd4f3" providerId="ADAL" clId="{4801E46B-774F-4B95-BCF1-98AD694EDC5D}" dt="2022-01-25T09:17:32.163" v="163"/>
        <pc:sldMkLst>
          <pc:docMk/>
          <pc:sldMk cId="3710140389" sldId="421"/>
        </pc:sldMkLst>
      </pc:sldChg>
      <pc:sldChg chg="add">
        <pc:chgData name="William" userId="37b73424-c081-4fc2-b1af-363f4f3fd4f3" providerId="ADAL" clId="{4801E46B-774F-4B95-BCF1-98AD694EDC5D}" dt="2022-01-25T09:17:32.163" v="163"/>
        <pc:sldMkLst>
          <pc:docMk/>
          <pc:sldMk cId="2425142279" sldId="422"/>
        </pc:sldMkLst>
      </pc:sldChg>
      <pc:sldChg chg="add">
        <pc:chgData name="William" userId="37b73424-c081-4fc2-b1af-363f4f3fd4f3" providerId="ADAL" clId="{4801E46B-774F-4B95-BCF1-98AD694EDC5D}" dt="2022-01-25T09:17:32.163" v="163"/>
        <pc:sldMkLst>
          <pc:docMk/>
          <pc:sldMk cId="3955514101" sldId="423"/>
        </pc:sldMkLst>
      </pc:sldChg>
      <pc:sldChg chg="add">
        <pc:chgData name="William" userId="37b73424-c081-4fc2-b1af-363f4f3fd4f3" providerId="ADAL" clId="{4801E46B-774F-4B95-BCF1-98AD694EDC5D}" dt="2022-01-25T09:17:32.163" v="163"/>
        <pc:sldMkLst>
          <pc:docMk/>
          <pc:sldMk cId="2776124116" sldId="424"/>
        </pc:sldMkLst>
      </pc:sldChg>
      <pc:sldChg chg="add">
        <pc:chgData name="William" userId="37b73424-c081-4fc2-b1af-363f4f3fd4f3" providerId="ADAL" clId="{4801E46B-774F-4B95-BCF1-98AD694EDC5D}" dt="2022-01-25T09:17:32.163" v="163"/>
        <pc:sldMkLst>
          <pc:docMk/>
          <pc:sldMk cId="3546707041" sldId="425"/>
        </pc:sldMkLst>
      </pc:sldChg>
      <pc:sldChg chg="add">
        <pc:chgData name="William" userId="37b73424-c081-4fc2-b1af-363f4f3fd4f3" providerId="ADAL" clId="{4801E46B-774F-4B95-BCF1-98AD694EDC5D}" dt="2022-01-25T09:17:32.163" v="163"/>
        <pc:sldMkLst>
          <pc:docMk/>
          <pc:sldMk cId="4196855408" sldId="426"/>
        </pc:sldMkLst>
      </pc:sldChg>
      <pc:sldChg chg="add">
        <pc:chgData name="William" userId="37b73424-c081-4fc2-b1af-363f4f3fd4f3" providerId="ADAL" clId="{4801E46B-774F-4B95-BCF1-98AD694EDC5D}" dt="2022-01-25T09:17:32.163" v="163"/>
        <pc:sldMkLst>
          <pc:docMk/>
          <pc:sldMk cId="3004516598" sldId="427"/>
        </pc:sldMkLst>
      </pc:sldChg>
      <pc:sldChg chg="add">
        <pc:chgData name="William" userId="37b73424-c081-4fc2-b1af-363f4f3fd4f3" providerId="ADAL" clId="{4801E46B-774F-4B95-BCF1-98AD694EDC5D}" dt="2022-01-25T09:17:32.163" v="163"/>
        <pc:sldMkLst>
          <pc:docMk/>
          <pc:sldMk cId="3445512497" sldId="428"/>
        </pc:sldMkLst>
      </pc:sldChg>
      <pc:sldChg chg="modSp add mod">
        <pc:chgData name="William" userId="37b73424-c081-4fc2-b1af-363f4f3fd4f3" providerId="ADAL" clId="{4801E46B-774F-4B95-BCF1-98AD694EDC5D}" dt="2022-01-25T09:52:37.553" v="1037" actId="20577"/>
        <pc:sldMkLst>
          <pc:docMk/>
          <pc:sldMk cId="787444097" sldId="429"/>
        </pc:sldMkLst>
        <pc:spChg chg="mod">
          <ac:chgData name="William" userId="37b73424-c081-4fc2-b1af-363f4f3fd4f3" providerId="ADAL" clId="{4801E46B-774F-4B95-BCF1-98AD694EDC5D}" dt="2022-01-25T09:52:37.553" v="1037" actId="20577"/>
          <ac:spMkLst>
            <pc:docMk/>
            <pc:sldMk cId="787444097" sldId="429"/>
            <ac:spMk id="3" creationId="{B59CCC98-033F-4755-AC12-D79089053AE7}"/>
          </ac:spMkLst>
        </pc:spChg>
      </pc:sldChg>
      <pc:sldChg chg="add del">
        <pc:chgData name="William" userId="37b73424-c081-4fc2-b1af-363f4f3fd4f3" providerId="ADAL" clId="{4801E46B-774F-4B95-BCF1-98AD694EDC5D}" dt="2022-01-25T09:52:53.173" v="1038" actId="47"/>
        <pc:sldMkLst>
          <pc:docMk/>
          <pc:sldMk cId="3190522594" sldId="430"/>
        </pc:sldMkLst>
      </pc:sldChg>
      <pc:sldChg chg="add">
        <pc:chgData name="William" userId="37b73424-c081-4fc2-b1af-363f4f3fd4f3" providerId="ADAL" clId="{4801E46B-774F-4B95-BCF1-98AD694EDC5D}" dt="2022-01-25T09:17:32.163" v="163"/>
        <pc:sldMkLst>
          <pc:docMk/>
          <pc:sldMk cId="2572777748" sldId="431"/>
        </pc:sldMkLst>
      </pc:sldChg>
      <pc:sldChg chg="add del">
        <pc:chgData name="William" userId="37b73424-c081-4fc2-b1af-363f4f3fd4f3" providerId="ADAL" clId="{4801E46B-774F-4B95-BCF1-98AD694EDC5D}" dt="2022-01-25T09:23:07.962" v="378" actId="47"/>
        <pc:sldMkLst>
          <pc:docMk/>
          <pc:sldMk cId="1536677702" sldId="432"/>
        </pc:sldMkLst>
      </pc:sldChg>
      <pc:sldChg chg="modSp add mod ord">
        <pc:chgData name="William" userId="37b73424-c081-4fc2-b1af-363f4f3fd4f3" providerId="ADAL" clId="{4801E46B-774F-4B95-BCF1-98AD694EDC5D}" dt="2022-01-25T09:43:49.741" v="993"/>
        <pc:sldMkLst>
          <pc:docMk/>
          <pc:sldMk cId="2137708190" sldId="433"/>
        </pc:sldMkLst>
        <pc:spChg chg="mod">
          <ac:chgData name="William" userId="37b73424-c081-4fc2-b1af-363f4f3fd4f3" providerId="ADAL" clId="{4801E46B-774F-4B95-BCF1-98AD694EDC5D}" dt="2022-01-25T09:43:05.486" v="985" actId="20577"/>
          <ac:spMkLst>
            <pc:docMk/>
            <pc:sldMk cId="2137708190" sldId="433"/>
            <ac:spMk id="2" creationId="{00000000-0000-0000-0000-000000000000}"/>
          </ac:spMkLst>
        </pc:spChg>
      </pc:sldChg>
      <pc:sldChg chg="add del">
        <pc:chgData name="William" userId="37b73424-c081-4fc2-b1af-363f4f3fd4f3" providerId="ADAL" clId="{4801E46B-774F-4B95-BCF1-98AD694EDC5D}" dt="2022-01-25T09:41:07.360" v="866" actId="2696"/>
        <pc:sldMkLst>
          <pc:docMk/>
          <pc:sldMk cId="496042919" sldId="434"/>
        </pc:sldMkLst>
      </pc:sldChg>
      <pc:sldChg chg="add">
        <pc:chgData name="William" userId="37b73424-c081-4fc2-b1af-363f4f3fd4f3" providerId="ADAL" clId="{4801E46B-774F-4B95-BCF1-98AD694EDC5D}" dt="2022-01-25T09:41:19.977" v="867"/>
        <pc:sldMkLst>
          <pc:docMk/>
          <pc:sldMk cId="2564240709" sldId="434"/>
        </pc:sldMkLst>
      </pc:sldChg>
      <pc:sldChg chg="add">
        <pc:chgData name="William" userId="37b73424-c081-4fc2-b1af-363f4f3fd4f3" providerId="ADAL" clId="{4801E46B-774F-4B95-BCF1-98AD694EDC5D}" dt="2022-01-25T09:41:19.977" v="867"/>
        <pc:sldMkLst>
          <pc:docMk/>
          <pc:sldMk cId="113346467" sldId="435"/>
        </pc:sldMkLst>
      </pc:sldChg>
      <pc:sldChg chg="add del">
        <pc:chgData name="William" userId="37b73424-c081-4fc2-b1af-363f4f3fd4f3" providerId="ADAL" clId="{4801E46B-774F-4B95-BCF1-98AD694EDC5D}" dt="2022-01-25T09:41:07.360" v="866" actId="2696"/>
        <pc:sldMkLst>
          <pc:docMk/>
          <pc:sldMk cId="4180980160" sldId="435"/>
        </pc:sldMkLst>
      </pc:sldChg>
      <pc:sldChg chg="modSp add mod ord">
        <pc:chgData name="William" userId="37b73424-c081-4fc2-b1af-363f4f3fd4f3" providerId="ADAL" clId="{4801E46B-774F-4B95-BCF1-98AD694EDC5D}" dt="2022-01-25T09:42:45.430" v="967" actId="20577"/>
        <pc:sldMkLst>
          <pc:docMk/>
          <pc:sldMk cId="2192489380" sldId="436"/>
        </pc:sldMkLst>
        <pc:spChg chg="mod">
          <ac:chgData name="William" userId="37b73424-c081-4fc2-b1af-363f4f3fd4f3" providerId="ADAL" clId="{4801E46B-774F-4B95-BCF1-98AD694EDC5D}" dt="2022-01-25T09:42:45.430" v="967" actId="20577"/>
          <ac:spMkLst>
            <pc:docMk/>
            <pc:sldMk cId="2192489380" sldId="436"/>
            <ac:spMk id="2" creationId="{5806863A-D6D0-4760-8067-770E3401825C}"/>
          </ac:spMkLst>
        </pc:spChg>
      </pc:sldChg>
      <pc:sldChg chg="add">
        <pc:chgData name="William" userId="37b73424-c081-4fc2-b1af-363f4f3fd4f3" providerId="ADAL" clId="{4801E46B-774F-4B95-BCF1-98AD694EDC5D}" dt="2022-01-25T09:17:32.163" v="163"/>
        <pc:sldMkLst>
          <pc:docMk/>
          <pc:sldMk cId="1721586560" sldId="437"/>
        </pc:sldMkLst>
      </pc:sldChg>
      <pc:sldChg chg="modSp add mod ord">
        <pc:chgData name="William" userId="37b73424-c081-4fc2-b1af-363f4f3fd4f3" providerId="ADAL" clId="{4801E46B-774F-4B95-BCF1-98AD694EDC5D}" dt="2022-01-25T09:37:02.573" v="817"/>
        <pc:sldMkLst>
          <pc:docMk/>
          <pc:sldMk cId="1130234456" sldId="438"/>
        </pc:sldMkLst>
        <pc:spChg chg="mod">
          <ac:chgData name="William" userId="37b73424-c081-4fc2-b1af-363f4f3fd4f3" providerId="ADAL" clId="{4801E46B-774F-4B95-BCF1-98AD694EDC5D}" dt="2022-01-25T09:23:31.750" v="393" actId="20577"/>
          <ac:spMkLst>
            <pc:docMk/>
            <pc:sldMk cId="1130234456" sldId="438"/>
            <ac:spMk id="2" creationId="{00000000-0000-0000-0000-000000000000}"/>
          </ac:spMkLst>
        </pc:spChg>
        <pc:spChg chg="mod">
          <ac:chgData name="William" userId="37b73424-c081-4fc2-b1af-363f4f3fd4f3" providerId="ADAL" clId="{4801E46B-774F-4B95-BCF1-98AD694EDC5D}" dt="2022-01-25T09:36:46.212" v="812" actId="27636"/>
          <ac:spMkLst>
            <pc:docMk/>
            <pc:sldMk cId="1130234456" sldId="438"/>
            <ac:spMk id="3" creationId="{00000000-0000-0000-0000-000000000000}"/>
          </ac:spMkLst>
        </pc:spChg>
      </pc:sldChg>
      <pc:sldChg chg="modSp add del mod ord">
        <pc:chgData name="William" userId="37b73424-c081-4fc2-b1af-363f4f3fd4f3" providerId="ADAL" clId="{4801E46B-774F-4B95-BCF1-98AD694EDC5D}" dt="2022-01-25T09:23:21.413" v="381" actId="2696"/>
        <pc:sldMkLst>
          <pc:docMk/>
          <pc:sldMk cId="3485798682" sldId="438"/>
        </pc:sldMkLst>
        <pc:spChg chg="mod">
          <ac:chgData name="William" userId="37b73424-c081-4fc2-b1af-363f4f3fd4f3" providerId="ADAL" clId="{4801E46B-774F-4B95-BCF1-98AD694EDC5D}" dt="2022-01-25T09:20:27.022" v="266" actId="20577"/>
          <ac:spMkLst>
            <pc:docMk/>
            <pc:sldMk cId="3485798682" sldId="438"/>
            <ac:spMk id="2" creationId="{00000000-0000-0000-0000-000000000000}"/>
          </ac:spMkLst>
        </pc:spChg>
      </pc:sldChg>
    </pc:docChg>
  </pc:docChgLst>
  <pc:docChgLst>
    <pc:chgData name="William" userId="37b73424-c081-4fc2-b1af-363f4f3fd4f3" providerId="ADAL" clId="{83DB3B38-F871-49C6-BC33-D4D78E90B95E}"/>
    <pc:docChg chg="custSel delSld modSld sldOrd">
      <pc:chgData name="William" userId="37b73424-c081-4fc2-b1af-363f4f3fd4f3" providerId="ADAL" clId="{83DB3B38-F871-49C6-BC33-D4D78E90B95E}" dt="2022-01-25T12:06:47.828" v="222" actId="20577"/>
      <pc:docMkLst>
        <pc:docMk/>
      </pc:docMkLst>
      <pc:sldChg chg="modSp mod">
        <pc:chgData name="William" userId="37b73424-c081-4fc2-b1af-363f4f3fd4f3" providerId="ADAL" clId="{83DB3B38-F871-49C6-BC33-D4D78E90B95E}" dt="2022-01-25T12:06:47.828" v="222" actId="20577"/>
        <pc:sldMkLst>
          <pc:docMk/>
          <pc:sldMk cId="4156865162" sldId="292"/>
        </pc:sldMkLst>
        <pc:spChg chg="mod">
          <ac:chgData name="William" userId="37b73424-c081-4fc2-b1af-363f4f3fd4f3" providerId="ADAL" clId="{83DB3B38-F871-49C6-BC33-D4D78E90B95E}" dt="2022-01-25T12:06:47.828" v="222" actId="20577"/>
          <ac:spMkLst>
            <pc:docMk/>
            <pc:sldMk cId="4156865162" sldId="292"/>
            <ac:spMk id="3" creationId="{00000000-0000-0000-0000-000000000000}"/>
          </ac:spMkLst>
        </pc:spChg>
      </pc:sldChg>
      <pc:sldChg chg="ord">
        <pc:chgData name="William" userId="37b73424-c081-4fc2-b1af-363f4f3fd4f3" providerId="ADAL" clId="{83DB3B38-F871-49C6-BC33-D4D78E90B95E}" dt="2022-01-25T12:05:17.174" v="13"/>
        <pc:sldMkLst>
          <pc:docMk/>
          <pc:sldMk cId="3378114332" sldId="340"/>
        </pc:sldMkLst>
      </pc:sldChg>
      <pc:sldChg chg="modSp mod">
        <pc:chgData name="William" userId="37b73424-c081-4fc2-b1af-363f4f3fd4f3" providerId="ADAL" clId="{83DB3B38-F871-49C6-BC33-D4D78E90B95E}" dt="2022-01-25T12:01:30.246" v="10" actId="20577"/>
        <pc:sldMkLst>
          <pc:docMk/>
          <pc:sldMk cId="76404178" sldId="366"/>
        </pc:sldMkLst>
        <pc:spChg chg="mod">
          <ac:chgData name="William" userId="37b73424-c081-4fc2-b1af-363f4f3fd4f3" providerId="ADAL" clId="{83DB3B38-F871-49C6-BC33-D4D78E90B95E}" dt="2022-01-25T12:01:30.246" v="10" actId="20577"/>
          <ac:spMkLst>
            <pc:docMk/>
            <pc:sldMk cId="76404178" sldId="366"/>
            <ac:spMk id="17" creationId="{D1B6EC42-04FD-493C-B1D9-C7E95ECB175E}"/>
          </ac:spMkLst>
        </pc:spChg>
      </pc:sldChg>
      <pc:sldChg chg="del">
        <pc:chgData name="William" userId="37b73424-c081-4fc2-b1af-363f4f3fd4f3" providerId="ADAL" clId="{83DB3B38-F871-49C6-BC33-D4D78E90B95E}" dt="2022-01-25T12:04:51.552" v="11" actId="47"/>
        <pc:sldMkLst>
          <pc:docMk/>
          <pc:sldMk cId="2564240709" sldId="434"/>
        </pc:sldMkLst>
      </pc:sldChg>
      <pc:sldChg chg="del">
        <pc:chgData name="William" userId="37b73424-c081-4fc2-b1af-363f4f3fd4f3" providerId="ADAL" clId="{83DB3B38-F871-49C6-BC33-D4D78E90B95E}" dt="2022-01-25T12:05:27.548" v="14" actId="47"/>
        <pc:sldMkLst>
          <pc:docMk/>
          <pc:sldMk cId="113346467" sldId="435"/>
        </pc:sldMkLst>
      </pc:sldChg>
    </pc:docChg>
  </pc:docChgLst>
  <pc:docChgLst>
    <pc:chgData name="William Grey" userId="37b73424-c081-4fc2-b1af-363f4f3fd4f3" providerId="ADAL" clId="{8BA93827-13D2-49E4-846E-813E00310AA3}"/>
    <pc:docChg chg="custSel addSld delSld modSld">
      <pc:chgData name="William Grey" userId="37b73424-c081-4fc2-b1af-363f4f3fd4f3" providerId="ADAL" clId="{8BA93827-13D2-49E4-846E-813E00310AA3}" dt="2022-01-25T11:40:12.823" v="4"/>
      <pc:docMkLst>
        <pc:docMk/>
      </pc:docMkLst>
      <pc:sldChg chg="add">
        <pc:chgData name="William Grey" userId="37b73424-c081-4fc2-b1af-363f4f3fd4f3" providerId="ADAL" clId="{8BA93827-13D2-49E4-846E-813E00310AA3}" dt="2022-01-25T11:39:01.897" v="0"/>
        <pc:sldMkLst>
          <pc:docMk/>
          <pc:sldMk cId="1838470211" sldId="355"/>
        </pc:sldMkLst>
      </pc:sldChg>
      <pc:sldChg chg="add">
        <pc:chgData name="William Grey" userId="37b73424-c081-4fc2-b1af-363f4f3fd4f3" providerId="ADAL" clId="{8BA93827-13D2-49E4-846E-813E00310AA3}" dt="2022-01-25T11:39:01.897" v="0"/>
        <pc:sldMkLst>
          <pc:docMk/>
          <pc:sldMk cId="2885541815" sldId="356"/>
        </pc:sldMkLst>
      </pc:sldChg>
      <pc:sldChg chg="add">
        <pc:chgData name="William Grey" userId="37b73424-c081-4fc2-b1af-363f4f3fd4f3" providerId="ADAL" clId="{8BA93827-13D2-49E4-846E-813E00310AA3}" dt="2022-01-25T11:39:01.897" v="0"/>
        <pc:sldMkLst>
          <pc:docMk/>
          <pc:sldMk cId="4150883191" sldId="359"/>
        </pc:sldMkLst>
      </pc:sldChg>
      <pc:sldChg chg="add">
        <pc:chgData name="William Grey" userId="37b73424-c081-4fc2-b1af-363f4f3fd4f3" providerId="ADAL" clId="{8BA93827-13D2-49E4-846E-813E00310AA3}" dt="2022-01-25T11:39:01.897" v="0"/>
        <pc:sldMkLst>
          <pc:docMk/>
          <pc:sldMk cId="3971124495" sldId="363"/>
        </pc:sldMkLst>
      </pc:sldChg>
      <pc:sldChg chg="add">
        <pc:chgData name="William Grey" userId="37b73424-c081-4fc2-b1af-363f4f3fd4f3" providerId="ADAL" clId="{8BA93827-13D2-49E4-846E-813E00310AA3}" dt="2022-01-25T11:39:01.897" v="0"/>
        <pc:sldMkLst>
          <pc:docMk/>
          <pc:sldMk cId="3363011894" sldId="364"/>
        </pc:sldMkLst>
      </pc:sldChg>
      <pc:sldChg chg="modSp add mod">
        <pc:chgData name="William Grey" userId="37b73424-c081-4fc2-b1af-363f4f3fd4f3" providerId="ADAL" clId="{8BA93827-13D2-49E4-846E-813E00310AA3}" dt="2022-01-25T11:39:02.041" v="1" actId="27636"/>
        <pc:sldMkLst>
          <pc:docMk/>
          <pc:sldMk cId="76404178" sldId="366"/>
        </pc:sldMkLst>
        <pc:spChg chg="mod">
          <ac:chgData name="William Grey" userId="37b73424-c081-4fc2-b1af-363f4f3fd4f3" providerId="ADAL" clId="{8BA93827-13D2-49E4-846E-813E00310AA3}" dt="2022-01-25T11:39:02.041" v="1" actId="27636"/>
          <ac:spMkLst>
            <pc:docMk/>
            <pc:sldMk cId="76404178" sldId="366"/>
            <ac:spMk id="2" creationId="{00000000-0000-0000-0000-000000000000}"/>
          </ac:spMkLst>
        </pc:spChg>
      </pc:sldChg>
      <pc:sldChg chg="add">
        <pc:chgData name="William Grey" userId="37b73424-c081-4fc2-b1af-363f4f3fd4f3" providerId="ADAL" clId="{8BA93827-13D2-49E4-846E-813E00310AA3}" dt="2022-01-25T11:39:01.897" v="0"/>
        <pc:sldMkLst>
          <pc:docMk/>
          <pc:sldMk cId="863098623" sldId="367"/>
        </pc:sldMkLst>
      </pc:sldChg>
      <pc:sldChg chg="add">
        <pc:chgData name="William Grey" userId="37b73424-c081-4fc2-b1af-363f4f3fd4f3" providerId="ADAL" clId="{8BA93827-13D2-49E4-846E-813E00310AA3}" dt="2022-01-25T11:39:01.897" v="0"/>
        <pc:sldMkLst>
          <pc:docMk/>
          <pc:sldMk cId="1649008888" sldId="368"/>
        </pc:sldMkLst>
      </pc:sldChg>
      <pc:sldChg chg="add">
        <pc:chgData name="William Grey" userId="37b73424-c081-4fc2-b1af-363f4f3fd4f3" providerId="ADAL" clId="{8BA93827-13D2-49E4-846E-813E00310AA3}" dt="2022-01-25T11:39:01.897" v="0"/>
        <pc:sldMkLst>
          <pc:docMk/>
          <pc:sldMk cId="2361657214" sldId="369"/>
        </pc:sldMkLst>
      </pc:sldChg>
      <pc:sldChg chg="del">
        <pc:chgData name="William Grey" userId="37b73424-c081-4fc2-b1af-363f4f3fd4f3" providerId="ADAL" clId="{8BA93827-13D2-49E4-846E-813E00310AA3}" dt="2022-01-25T11:39:48.317" v="3" actId="47"/>
        <pc:sldMkLst>
          <pc:docMk/>
          <pc:sldMk cId="874112529" sldId="386"/>
        </pc:sldMkLst>
      </pc:sldChg>
      <pc:sldChg chg="del">
        <pc:chgData name="William Grey" userId="37b73424-c081-4fc2-b1af-363f4f3fd4f3" providerId="ADAL" clId="{8BA93827-13D2-49E4-846E-813E00310AA3}" dt="2022-01-25T11:39:45.488" v="2" actId="2696"/>
        <pc:sldMkLst>
          <pc:docMk/>
          <pc:sldMk cId="685670231" sldId="420"/>
        </pc:sldMkLst>
      </pc:sldChg>
      <pc:sldChg chg="add">
        <pc:chgData name="William Grey" userId="37b73424-c081-4fc2-b1af-363f4f3fd4f3" providerId="ADAL" clId="{8BA93827-13D2-49E4-846E-813E00310AA3}" dt="2022-01-25T11:40:12.823" v="4"/>
        <pc:sldMkLst>
          <pc:docMk/>
          <pc:sldMk cId="866215733" sldId="420"/>
        </pc:sldMkLst>
      </pc:sldChg>
      <pc:sldChg chg="add">
        <pc:chgData name="William Grey" userId="37b73424-c081-4fc2-b1af-363f4f3fd4f3" providerId="ADAL" clId="{8BA93827-13D2-49E4-846E-813E00310AA3}" dt="2022-01-25T11:40:12.823" v="4"/>
        <pc:sldMkLst>
          <pc:docMk/>
          <pc:sldMk cId="2508119336" sldId="421"/>
        </pc:sldMkLst>
      </pc:sldChg>
      <pc:sldChg chg="del">
        <pc:chgData name="William Grey" userId="37b73424-c081-4fc2-b1af-363f4f3fd4f3" providerId="ADAL" clId="{8BA93827-13D2-49E4-846E-813E00310AA3}" dt="2022-01-25T11:39:45.488" v="2" actId="2696"/>
        <pc:sldMkLst>
          <pc:docMk/>
          <pc:sldMk cId="3710140389" sldId="421"/>
        </pc:sldMkLst>
      </pc:sldChg>
      <pc:sldChg chg="add">
        <pc:chgData name="William Grey" userId="37b73424-c081-4fc2-b1af-363f4f3fd4f3" providerId="ADAL" clId="{8BA93827-13D2-49E4-846E-813E00310AA3}" dt="2022-01-25T11:40:12.823" v="4"/>
        <pc:sldMkLst>
          <pc:docMk/>
          <pc:sldMk cId="2268571996" sldId="422"/>
        </pc:sldMkLst>
      </pc:sldChg>
      <pc:sldChg chg="del">
        <pc:chgData name="William Grey" userId="37b73424-c081-4fc2-b1af-363f4f3fd4f3" providerId="ADAL" clId="{8BA93827-13D2-49E4-846E-813E00310AA3}" dt="2022-01-25T11:39:45.488" v="2" actId="2696"/>
        <pc:sldMkLst>
          <pc:docMk/>
          <pc:sldMk cId="2425142279" sldId="422"/>
        </pc:sldMkLst>
      </pc:sldChg>
      <pc:sldChg chg="add">
        <pc:chgData name="William Grey" userId="37b73424-c081-4fc2-b1af-363f4f3fd4f3" providerId="ADAL" clId="{8BA93827-13D2-49E4-846E-813E00310AA3}" dt="2022-01-25T11:40:12.823" v="4"/>
        <pc:sldMkLst>
          <pc:docMk/>
          <pc:sldMk cId="1749329770" sldId="423"/>
        </pc:sldMkLst>
      </pc:sldChg>
      <pc:sldChg chg="del">
        <pc:chgData name="William Grey" userId="37b73424-c081-4fc2-b1af-363f4f3fd4f3" providerId="ADAL" clId="{8BA93827-13D2-49E4-846E-813E00310AA3}" dt="2022-01-25T11:39:45.488" v="2" actId="2696"/>
        <pc:sldMkLst>
          <pc:docMk/>
          <pc:sldMk cId="3955514101" sldId="423"/>
        </pc:sldMkLst>
      </pc:sldChg>
      <pc:sldChg chg="del">
        <pc:chgData name="William Grey" userId="37b73424-c081-4fc2-b1af-363f4f3fd4f3" providerId="ADAL" clId="{8BA93827-13D2-49E4-846E-813E00310AA3}" dt="2022-01-25T11:39:45.488" v="2" actId="2696"/>
        <pc:sldMkLst>
          <pc:docMk/>
          <pc:sldMk cId="2776124116" sldId="424"/>
        </pc:sldMkLst>
      </pc:sldChg>
      <pc:sldChg chg="add">
        <pc:chgData name="William Grey" userId="37b73424-c081-4fc2-b1af-363f4f3fd4f3" providerId="ADAL" clId="{8BA93827-13D2-49E4-846E-813E00310AA3}" dt="2022-01-25T11:40:12.823" v="4"/>
        <pc:sldMkLst>
          <pc:docMk/>
          <pc:sldMk cId="4028132953" sldId="424"/>
        </pc:sldMkLst>
      </pc:sldChg>
      <pc:sldChg chg="add">
        <pc:chgData name="William Grey" userId="37b73424-c081-4fc2-b1af-363f4f3fd4f3" providerId="ADAL" clId="{8BA93827-13D2-49E4-846E-813E00310AA3}" dt="2022-01-25T11:40:12.823" v="4"/>
        <pc:sldMkLst>
          <pc:docMk/>
          <pc:sldMk cId="330641910" sldId="425"/>
        </pc:sldMkLst>
      </pc:sldChg>
      <pc:sldChg chg="del">
        <pc:chgData name="William Grey" userId="37b73424-c081-4fc2-b1af-363f4f3fd4f3" providerId="ADAL" clId="{8BA93827-13D2-49E4-846E-813E00310AA3}" dt="2022-01-25T11:39:45.488" v="2" actId="2696"/>
        <pc:sldMkLst>
          <pc:docMk/>
          <pc:sldMk cId="3546707041" sldId="425"/>
        </pc:sldMkLst>
      </pc:sldChg>
      <pc:sldChg chg="add">
        <pc:chgData name="William Grey" userId="37b73424-c081-4fc2-b1af-363f4f3fd4f3" providerId="ADAL" clId="{8BA93827-13D2-49E4-846E-813E00310AA3}" dt="2022-01-25T11:40:12.823" v="4"/>
        <pc:sldMkLst>
          <pc:docMk/>
          <pc:sldMk cId="2211772838" sldId="426"/>
        </pc:sldMkLst>
      </pc:sldChg>
      <pc:sldChg chg="del">
        <pc:chgData name="William Grey" userId="37b73424-c081-4fc2-b1af-363f4f3fd4f3" providerId="ADAL" clId="{8BA93827-13D2-49E4-846E-813E00310AA3}" dt="2022-01-25T11:39:45.488" v="2" actId="2696"/>
        <pc:sldMkLst>
          <pc:docMk/>
          <pc:sldMk cId="4196855408" sldId="426"/>
        </pc:sldMkLst>
      </pc:sldChg>
      <pc:sldChg chg="add">
        <pc:chgData name="William Grey" userId="37b73424-c081-4fc2-b1af-363f4f3fd4f3" providerId="ADAL" clId="{8BA93827-13D2-49E4-846E-813E00310AA3}" dt="2022-01-25T11:40:12.823" v="4"/>
        <pc:sldMkLst>
          <pc:docMk/>
          <pc:sldMk cId="50137732" sldId="427"/>
        </pc:sldMkLst>
      </pc:sldChg>
      <pc:sldChg chg="del">
        <pc:chgData name="William Grey" userId="37b73424-c081-4fc2-b1af-363f4f3fd4f3" providerId="ADAL" clId="{8BA93827-13D2-49E4-846E-813E00310AA3}" dt="2022-01-25T11:39:45.488" v="2" actId="2696"/>
        <pc:sldMkLst>
          <pc:docMk/>
          <pc:sldMk cId="3004516598" sldId="427"/>
        </pc:sldMkLst>
      </pc:sldChg>
      <pc:sldChg chg="add">
        <pc:chgData name="William Grey" userId="37b73424-c081-4fc2-b1af-363f4f3fd4f3" providerId="ADAL" clId="{8BA93827-13D2-49E4-846E-813E00310AA3}" dt="2022-01-25T11:40:12.823" v="4"/>
        <pc:sldMkLst>
          <pc:docMk/>
          <pc:sldMk cId="678093723" sldId="428"/>
        </pc:sldMkLst>
      </pc:sldChg>
      <pc:sldChg chg="del">
        <pc:chgData name="William Grey" userId="37b73424-c081-4fc2-b1af-363f4f3fd4f3" providerId="ADAL" clId="{8BA93827-13D2-49E4-846E-813E00310AA3}" dt="2022-01-25T11:39:45.488" v="2" actId="2696"/>
        <pc:sldMkLst>
          <pc:docMk/>
          <pc:sldMk cId="3445512497" sldId="428"/>
        </pc:sldMkLst>
      </pc:sldChg>
      <pc:sldChg chg="del">
        <pc:chgData name="William Grey" userId="37b73424-c081-4fc2-b1af-363f4f3fd4f3" providerId="ADAL" clId="{8BA93827-13D2-49E4-846E-813E00310AA3}" dt="2022-01-25T11:39:45.488" v="2" actId="2696"/>
        <pc:sldMkLst>
          <pc:docMk/>
          <pc:sldMk cId="787444097" sldId="429"/>
        </pc:sldMkLst>
      </pc:sldChg>
      <pc:sldChg chg="add">
        <pc:chgData name="William Grey" userId="37b73424-c081-4fc2-b1af-363f4f3fd4f3" providerId="ADAL" clId="{8BA93827-13D2-49E4-846E-813E00310AA3}" dt="2022-01-25T11:40:12.823" v="4"/>
        <pc:sldMkLst>
          <pc:docMk/>
          <pc:sldMk cId="3480392243" sldId="429"/>
        </pc:sldMkLst>
      </pc:sldChg>
      <pc:sldChg chg="add">
        <pc:chgData name="William Grey" userId="37b73424-c081-4fc2-b1af-363f4f3fd4f3" providerId="ADAL" clId="{8BA93827-13D2-49E4-846E-813E00310AA3}" dt="2022-01-25T11:40:12.823" v="4"/>
        <pc:sldMkLst>
          <pc:docMk/>
          <pc:sldMk cId="10771782" sldId="431"/>
        </pc:sldMkLst>
      </pc:sldChg>
      <pc:sldChg chg="del">
        <pc:chgData name="William Grey" userId="37b73424-c081-4fc2-b1af-363f4f3fd4f3" providerId="ADAL" clId="{8BA93827-13D2-49E4-846E-813E00310AA3}" dt="2022-01-25T11:39:45.488" v="2" actId="2696"/>
        <pc:sldMkLst>
          <pc:docMk/>
          <pc:sldMk cId="2572777748" sldId="431"/>
        </pc:sldMkLst>
      </pc:sldChg>
      <pc:sldChg chg="add">
        <pc:chgData name="William Grey" userId="37b73424-c081-4fc2-b1af-363f4f3fd4f3" providerId="ADAL" clId="{8BA93827-13D2-49E4-846E-813E00310AA3}" dt="2022-01-25T11:39:01.897" v="0"/>
        <pc:sldMkLst>
          <pc:docMk/>
          <pc:sldMk cId="2192498809" sldId="439"/>
        </pc:sldMkLst>
      </pc:sldChg>
      <pc:sldChg chg="add">
        <pc:chgData name="William Grey" userId="37b73424-c081-4fc2-b1af-363f4f3fd4f3" providerId="ADAL" clId="{8BA93827-13D2-49E4-846E-813E00310AA3}" dt="2022-01-25T11:39:01.897" v="0"/>
        <pc:sldMkLst>
          <pc:docMk/>
          <pc:sldMk cId="1752111405" sldId="440"/>
        </pc:sldMkLst>
      </pc:sldChg>
      <pc:sldChg chg="add">
        <pc:chgData name="William Grey" userId="37b73424-c081-4fc2-b1af-363f4f3fd4f3" providerId="ADAL" clId="{8BA93827-13D2-49E4-846E-813E00310AA3}" dt="2022-01-25T11:39:01.897" v="0"/>
        <pc:sldMkLst>
          <pc:docMk/>
          <pc:sldMk cId="4209189899" sldId="441"/>
        </pc:sldMkLst>
      </pc:sldChg>
      <pc:sldChg chg="add">
        <pc:chgData name="William Grey" userId="37b73424-c081-4fc2-b1af-363f4f3fd4f3" providerId="ADAL" clId="{8BA93827-13D2-49E4-846E-813E00310AA3}" dt="2022-01-25T11:39:01.897" v="0"/>
        <pc:sldMkLst>
          <pc:docMk/>
          <pc:sldMk cId="3817111476" sldId="442"/>
        </pc:sldMkLst>
      </pc:sldChg>
      <pc:sldChg chg="add">
        <pc:chgData name="William Grey" userId="37b73424-c081-4fc2-b1af-363f4f3fd4f3" providerId="ADAL" clId="{8BA93827-13D2-49E4-846E-813E00310AA3}" dt="2022-01-25T11:39:01.897" v="0"/>
        <pc:sldMkLst>
          <pc:docMk/>
          <pc:sldMk cId="2049713503" sldId="443"/>
        </pc:sldMkLst>
      </pc:sldChg>
    </pc:docChg>
  </pc:docChgLst>
  <pc:docChgLst>
    <pc:chgData name="William Grey" userId="37b73424-c081-4fc2-b1af-363f4f3fd4f3" providerId="ADAL" clId="{8CC1A8F7-85A1-4B5B-940A-9252017817EB}"/>
    <pc:docChg chg="undo redo custSel addSld delSld modSld sldOrd">
      <pc:chgData name="William Grey" userId="37b73424-c081-4fc2-b1af-363f4f3fd4f3" providerId="ADAL" clId="{8CC1A8F7-85A1-4B5B-940A-9252017817EB}" dt="2020-02-07T14:47:37.875" v="2340" actId="20577"/>
      <pc:docMkLst>
        <pc:docMk/>
      </pc:docMkLst>
      <pc:sldChg chg="addSp modSp">
        <pc:chgData name="William Grey" userId="37b73424-c081-4fc2-b1af-363f4f3fd4f3" providerId="ADAL" clId="{8CC1A8F7-85A1-4B5B-940A-9252017817EB}" dt="2020-02-07T14:15:25.565" v="1628" actId="5793"/>
        <pc:sldMkLst>
          <pc:docMk/>
          <pc:sldMk cId="2561454517" sldId="287"/>
        </pc:sldMkLst>
        <pc:spChg chg="mod">
          <ac:chgData name="William Grey" userId="37b73424-c081-4fc2-b1af-363f4f3fd4f3" providerId="ADAL" clId="{8CC1A8F7-85A1-4B5B-940A-9252017817EB}" dt="2020-02-07T14:15:25.565" v="1628" actId="5793"/>
          <ac:spMkLst>
            <pc:docMk/>
            <pc:sldMk cId="2561454517" sldId="287"/>
            <ac:spMk id="3" creationId="{00000000-0000-0000-0000-000000000000}"/>
          </ac:spMkLst>
        </pc:spChg>
        <pc:graphicFrameChg chg="add mod">
          <ac:chgData name="William Grey" userId="37b73424-c081-4fc2-b1af-363f4f3fd4f3" providerId="ADAL" clId="{8CC1A8F7-85A1-4B5B-940A-9252017817EB}" dt="2020-02-07T14:15:11.501" v="1619" actId="1076"/>
          <ac:graphicFrameMkLst>
            <pc:docMk/>
            <pc:sldMk cId="2561454517" sldId="287"/>
            <ac:graphicFrameMk id="4" creationId="{F6BC5821-AB85-442A-9262-25A43097D12D}"/>
          </ac:graphicFrameMkLst>
        </pc:graphicFrameChg>
      </pc:sldChg>
      <pc:sldChg chg="modSp">
        <pc:chgData name="William Grey" userId="37b73424-c081-4fc2-b1af-363f4f3fd4f3" providerId="ADAL" clId="{8CC1A8F7-85A1-4B5B-940A-9252017817EB}" dt="2020-02-07T14:19:50.089" v="1666" actId="20577"/>
        <pc:sldMkLst>
          <pc:docMk/>
          <pc:sldMk cId="2701205166" sldId="290"/>
        </pc:sldMkLst>
        <pc:spChg chg="mod">
          <ac:chgData name="William Grey" userId="37b73424-c081-4fc2-b1af-363f4f3fd4f3" providerId="ADAL" clId="{8CC1A8F7-85A1-4B5B-940A-9252017817EB}" dt="2020-02-07T14:19:50.089" v="1666" actId="20577"/>
          <ac:spMkLst>
            <pc:docMk/>
            <pc:sldMk cId="2701205166" sldId="290"/>
            <ac:spMk id="3" creationId="{00000000-0000-0000-0000-000000000000}"/>
          </ac:spMkLst>
        </pc:spChg>
      </pc:sldChg>
      <pc:sldChg chg="addSp modSp ord">
        <pc:chgData name="William Grey" userId="37b73424-c081-4fc2-b1af-363f4f3fd4f3" providerId="ADAL" clId="{8CC1A8F7-85A1-4B5B-940A-9252017817EB}" dt="2020-02-07T14:35:55.037" v="2300" actId="14100"/>
        <pc:sldMkLst>
          <pc:docMk/>
          <pc:sldMk cId="133069422" sldId="291"/>
        </pc:sldMkLst>
        <pc:spChg chg="mod">
          <ac:chgData name="William Grey" userId="37b73424-c081-4fc2-b1af-363f4f3fd4f3" providerId="ADAL" clId="{8CC1A8F7-85A1-4B5B-940A-9252017817EB}" dt="2020-02-07T14:35:55.037" v="2300" actId="14100"/>
          <ac:spMkLst>
            <pc:docMk/>
            <pc:sldMk cId="133069422" sldId="291"/>
            <ac:spMk id="3" creationId="{00000000-0000-0000-0000-000000000000}"/>
          </ac:spMkLst>
        </pc:spChg>
        <pc:graphicFrameChg chg="add mod">
          <ac:chgData name="William Grey" userId="37b73424-c081-4fc2-b1af-363f4f3fd4f3" providerId="ADAL" clId="{8CC1A8F7-85A1-4B5B-940A-9252017817EB}" dt="2020-02-07T14:32:21.174" v="1955" actId="1076"/>
          <ac:graphicFrameMkLst>
            <pc:docMk/>
            <pc:sldMk cId="133069422" sldId="291"/>
            <ac:graphicFrameMk id="4" creationId="{9913436D-CCFB-4BA4-9370-304FC3BA2845}"/>
          </ac:graphicFrameMkLst>
        </pc:graphicFrameChg>
      </pc:sldChg>
      <pc:sldChg chg="ord">
        <pc:chgData name="William Grey" userId="37b73424-c081-4fc2-b1af-363f4f3fd4f3" providerId="ADAL" clId="{8CC1A8F7-85A1-4B5B-940A-9252017817EB}" dt="2020-02-07T13:10:06.319" v="1077"/>
        <pc:sldMkLst>
          <pc:docMk/>
          <pc:sldMk cId="1550117771" sldId="292"/>
        </pc:sldMkLst>
      </pc:sldChg>
      <pc:sldChg chg="modSp">
        <pc:chgData name="William Grey" userId="37b73424-c081-4fc2-b1af-363f4f3fd4f3" providerId="ADAL" clId="{8CC1A8F7-85A1-4B5B-940A-9252017817EB}" dt="2020-02-07T13:55:11.592" v="1357" actId="27636"/>
        <pc:sldMkLst>
          <pc:docMk/>
          <pc:sldMk cId="2433329042" sldId="297"/>
        </pc:sldMkLst>
        <pc:spChg chg="mod">
          <ac:chgData name="William Grey" userId="37b73424-c081-4fc2-b1af-363f4f3fd4f3" providerId="ADAL" clId="{8CC1A8F7-85A1-4B5B-940A-9252017817EB}" dt="2020-02-07T13:55:11.592" v="1357" actId="27636"/>
          <ac:spMkLst>
            <pc:docMk/>
            <pc:sldMk cId="2433329042" sldId="297"/>
            <ac:spMk id="3" creationId="{00000000-0000-0000-0000-000000000000}"/>
          </ac:spMkLst>
        </pc:spChg>
      </pc:sldChg>
      <pc:sldChg chg="addSp delSp modSp ord">
        <pc:chgData name="William Grey" userId="37b73424-c081-4fc2-b1af-363f4f3fd4f3" providerId="ADAL" clId="{8CC1A8F7-85A1-4B5B-940A-9252017817EB}" dt="2020-02-07T13:58:56.109" v="1499" actId="20577"/>
        <pc:sldMkLst>
          <pc:docMk/>
          <pc:sldMk cId="1495470625" sldId="298"/>
        </pc:sldMkLst>
        <pc:spChg chg="mod">
          <ac:chgData name="William Grey" userId="37b73424-c081-4fc2-b1af-363f4f3fd4f3" providerId="ADAL" clId="{8CC1A8F7-85A1-4B5B-940A-9252017817EB}" dt="2020-02-07T13:58:56.109" v="1499" actId="20577"/>
          <ac:spMkLst>
            <pc:docMk/>
            <pc:sldMk cId="1495470625" sldId="298"/>
            <ac:spMk id="3" creationId="{00000000-0000-0000-0000-000000000000}"/>
          </ac:spMkLst>
        </pc:spChg>
        <pc:spChg chg="del">
          <ac:chgData name="William Grey" userId="37b73424-c081-4fc2-b1af-363f4f3fd4f3" providerId="ADAL" clId="{8CC1A8F7-85A1-4B5B-940A-9252017817EB}" dt="2020-02-07T13:58:32.399" v="1491" actId="478"/>
          <ac:spMkLst>
            <pc:docMk/>
            <pc:sldMk cId="1495470625" sldId="298"/>
            <ac:spMk id="7" creationId="{9DE16524-9894-4FD6-8F9D-0909EBD1840F}"/>
          </ac:spMkLst>
        </pc:spChg>
        <pc:grpChg chg="del">
          <ac:chgData name="William Grey" userId="37b73424-c081-4fc2-b1af-363f4f3fd4f3" providerId="ADAL" clId="{8CC1A8F7-85A1-4B5B-940A-9252017817EB}" dt="2020-02-07T13:58:41.424" v="1494" actId="478"/>
          <ac:grpSpMkLst>
            <pc:docMk/>
            <pc:sldMk cId="1495470625" sldId="298"/>
            <ac:grpSpMk id="4" creationId="{5791D8DC-02F8-46EF-BBED-D5C7E48CF424}"/>
          </ac:grpSpMkLst>
        </pc:grpChg>
        <pc:graphicFrameChg chg="add mod">
          <ac:chgData name="William Grey" userId="37b73424-c081-4fc2-b1af-363f4f3fd4f3" providerId="ADAL" clId="{8CC1A8F7-85A1-4B5B-940A-9252017817EB}" dt="2020-02-07T13:58:51.256" v="1497" actId="14100"/>
          <ac:graphicFrameMkLst>
            <pc:docMk/>
            <pc:sldMk cId="1495470625" sldId="298"/>
            <ac:graphicFrameMk id="13" creationId="{91D4A731-F5C2-4D89-BC52-941D9875A469}"/>
          </ac:graphicFrameMkLst>
        </pc:graphicFrameChg>
      </pc:sldChg>
      <pc:sldChg chg="del">
        <pc:chgData name="William Grey" userId="37b73424-c081-4fc2-b1af-363f4f3fd4f3" providerId="ADAL" clId="{8CC1A8F7-85A1-4B5B-940A-9252017817EB}" dt="2020-02-06T10:52:09.735" v="1071" actId="47"/>
        <pc:sldMkLst>
          <pc:docMk/>
          <pc:sldMk cId="4218555651" sldId="299"/>
        </pc:sldMkLst>
      </pc:sldChg>
      <pc:sldChg chg="modSp ord">
        <pc:chgData name="William Grey" userId="37b73424-c081-4fc2-b1af-363f4f3fd4f3" providerId="ADAL" clId="{8CC1A8F7-85A1-4B5B-940A-9252017817EB}" dt="2020-02-07T14:39:15.464" v="2328" actId="20577"/>
        <pc:sldMkLst>
          <pc:docMk/>
          <pc:sldMk cId="2366542013" sldId="300"/>
        </pc:sldMkLst>
        <pc:spChg chg="mod">
          <ac:chgData name="William Grey" userId="37b73424-c081-4fc2-b1af-363f4f3fd4f3" providerId="ADAL" clId="{8CC1A8F7-85A1-4B5B-940A-9252017817EB}" dt="2020-02-07T14:39:15.464" v="2328" actId="20577"/>
          <ac:spMkLst>
            <pc:docMk/>
            <pc:sldMk cId="2366542013" sldId="300"/>
            <ac:spMk id="5" creationId="{00000000-0000-0000-0000-000000000000}"/>
          </ac:spMkLst>
        </pc:spChg>
      </pc:sldChg>
      <pc:sldChg chg="modSp ord">
        <pc:chgData name="William Grey" userId="37b73424-c081-4fc2-b1af-363f4f3fd4f3" providerId="ADAL" clId="{8CC1A8F7-85A1-4B5B-940A-9252017817EB}" dt="2020-02-07T14:29:59.704" v="1944" actId="20577"/>
        <pc:sldMkLst>
          <pc:docMk/>
          <pc:sldMk cId="656557858" sldId="301"/>
        </pc:sldMkLst>
        <pc:spChg chg="mod">
          <ac:chgData name="William Grey" userId="37b73424-c081-4fc2-b1af-363f4f3fd4f3" providerId="ADAL" clId="{8CC1A8F7-85A1-4B5B-940A-9252017817EB}" dt="2020-02-07T14:29:59.704" v="1944" actId="20577"/>
          <ac:spMkLst>
            <pc:docMk/>
            <pc:sldMk cId="656557858" sldId="301"/>
            <ac:spMk id="3" creationId="{00000000-0000-0000-0000-000000000000}"/>
          </ac:spMkLst>
        </pc:spChg>
      </pc:sldChg>
      <pc:sldChg chg="modSp del">
        <pc:chgData name="William Grey" userId="37b73424-c081-4fc2-b1af-363f4f3fd4f3" providerId="ADAL" clId="{8CC1A8F7-85A1-4B5B-940A-9252017817EB}" dt="2020-02-07T14:11:44.058" v="1536" actId="2696"/>
        <pc:sldMkLst>
          <pc:docMk/>
          <pc:sldMk cId="1153739672" sldId="337"/>
        </pc:sldMkLst>
        <pc:spChg chg="mod">
          <ac:chgData name="William Grey" userId="37b73424-c081-4fc2-b1af-363f4f3fd4f3" providerId="ADAL" clId="{8CC1A8F7-85A1-4B5B-940A-9252017817EB}" dt="2020-02-07T14:08:05.562" v="1534" actId="20577"/>
          <ac:spMkLst>
            <pc:docMk/>
            <pc:sldMk cId="1153739672" sldId="337"/>
            <ac:spMk id="3" creationId="{00000000-0000-0000-0000-000000000000}"/>
          </ac:spMkLst>
        </pc:spChg>
      </pc:sldChg>
      <pc:sldChg chg="modSp add">
        <pc:chgData name="William Grey" userId="37b73424-c081-4fc2-b1af-363f4f3fd4f3" providerId="ADAL" clId="{8CC1A8F7-85A1-4B5B-940A-9252017817EB}" dt="2020-02-07T14:12:42.654" v="1563" actId="20577"/>
        <pc:sldMkLst>
          <pc:docMk/>
          <pc:sldMk cId="3401450489" sldId="337"/>
        </pc:sldMkLst>
        <pc:spChg chg="mod">
          <ac:chgData name="William Grey" userId="37b73424-c081-4fc2-b1af-363f4f3fd4f3" providerId="ADAL" clId="{8CC1A8F7-85A1-4B5B-940A-9252017817EB}" dt="2020-02-07T14:12:42.654" v="1563" actId="20577"/>
          <ac:spMkLst>
            <pc:docMk/>
            <pc:sldMk cId="3401450489" sldId="337"/>
            <ac:spMk id="3" creationId="{00000000-0000-0000-0000-000000000000}"/>
          </ac:spMkLst>
        </pc:spChg>
      </pc:sldChg>
      <pc:sldChg chg="addSp delSp modSp">
        <pc:chgData name="William Grey" userId="37b73424-c081-4fc2-b1af-363f4f3fd4f3" providerId="ADAL" clId="{8CC1A8F7-85A1-4B5B-940A-9252017817EB}" dt="2020-02-07T14:28:19.064" v="1771"/>
        <pc:sldMkLst>
          <pc:docMk/>
          <pc:sldMk cId="3378114332" sldId="340"/>
        </pc:sldMkLst>
        <pc:spChg chg="add del mod">
          <ac:chgData name="William Grey" userId="37b73424-c081-4fc2-b1af-363f4f3fd4f3" providerId="ADAL" clId="{8CC1A8F7-85A1-4B5B-940A-9252017817EB}" dt="2020-02-07T14:28:19.064" v="1771"/>
          <ac:spMkLst>
            <pc:docMk/>
            <pc:sldMk cId="3378114332" sldId="340"/>
            <ac:spMk id="4" creationId="{45667AF4-DCB1-4E10-B82C-F1137D8FACCE}"/>
          </ac:spMkLst>
        </pc:spChg>
        <pc:spChg chg="add del mod">
          <ac:chgData name="William Grey" userId="37b73424-c081-4fc2-b1af-363f4f3fd4f3" providerId="ADAL" clId="{8CC1A8F7-85A1-4B5B-940A-9252017817EB}" dt="2020-02-07T14:28:19.064" v="1771"/>
          <ac:spMkLst>
            <pc:docMk/>
            <pc:sldMk cId="3378114332" sldId="340"/>
            <ac:spMk id="5" creationId="{AFD9C1B2-56E0-4CC4-8749-D01A9B924487}"/>
          </ac:spMkLst>
        </pc:spChg>
        <pc:spChg chg="add del mod">
          <ac:chgData name="William Grey" userId="37b73424-c081-4fc2-b1af-363f4f3fd4f3" providerId="ADAL" clId="{8CC1A8F7-85A1-4B5B-940A-9252017817EB}" dt="2020-02-07T14:28:19.064" v="1771"/>
          <ac:spMkLst>
            <pc:docMk/>
            <pc:sldMk cId="3378114332" sldId="340"/>
            <ac:spMk id="6" creationId="{9ED1BDE1-1313-45E3-BBA6-C25E0AF516BC}"/>
          </ac:spMkLst>
        </pc:spChg>
        <pc:spChg chg="add del mod">
          <ac:chgData name="William Grey" userId="37b73424-c081-4fc2-b1af-363f4f3fd4f3" providerId="ADAL" clId="{8CC1A8F7-85A1-4B5B-940A-9252017817EB}" dt="2020-02-07T14:28:19.064" v="1771"/>
          <ac:spMkLst>
            <pc:docMk/>
            <pc:sldMk cId="3378114332" sldId="340"/>
            <ac:spMk id="7" creationId="{00233745-F2D7-4179-B954-158DDD68AA8F}"/>
          </ac:spMkLst>
        </pc:spChg>
        <pc:spChg chg="add del mod">
          <ac:chgData name="William Grey" userId="37b73424-c081-4fc2-b1af-363f4f3fd4f3" providerId="ADAL" clId="{8CC1A8F7-85A1-4B5B-940A-9252017817EB}" dt="2020-02-07T14:28:19.064" v="1771"/>
          <ac:spMkLst>
            <pc:docMk/>
            <pc:sldMk cId="3378114332" sldId="340"/>
            <ac:spMk id="8" creationId="{95E90847-E60B-4741-9632-8C1B9C5EC213}"/>
          </ac:spMkLst>
        </pc:spChg>
        <pc:spChg chg="add del mod">
          <ac:chgData name="William Grey" userId="37b73424-c081-4fc2-b1af-363f4f3fd4f3" providerId="ADAL" clId="{8CC1A8F7-85A1-4B5B-940A-9252017817EB}" dt="2020-02-07T14:28:19.064" v="1771"/>
          <ac:spMkLst>
            <pc:docMk/>
            <pc:sldMk cId="3378114332" sldId="340"/>
            <ac:spMk id="12" creationId="{4658D182-4C79-4698-BCE3-89C75131BE0B}"/>
          </ac:spMkLst>
        </pc:spChg>
        <pc:spChg chg="add del mod">
          <ac:chgData name="William Grey" userId="37b73424-c081-4fc2-b1af-363f4f3fd4f3" providerId="ADAL" clId="{8CC1A8F7-85A1-4B5B-940A-9252017817EB}" dt="2020-02-07T14:28:19.064" v="1771"/>
          <ac:spMkLst>
            <pc:docMk/>
            <pc:sldMk cId="3378114332" sldId="340"/>
            <ac:spMk id="13" creationId="{46FD55CF-EFB8-4039-BCB8-319F5A189F87}"/>
          </ac:spMkLst>
        </pc:spChg>
        <pc:cxnChg chg="add del mod">
          <ac:chgData name="William Grey" userId="37b73424-c081-4fc2-b1af-363f4f3fd4f3" providerId="ADAL" clId="{8CC1A8F7-85A1-4B5B-940A-9252017817EB}" dt="2020-02-07T14:28:19.064" v="1771"/>
          <ac:cxnSpMkLst>
            <pc:docMk/>
            <pc:sldMk cId="3378114332" sldId="340"/>
            <ac:cxnSpMk id="9" creationId="{DBCB54A4-7CEC-4C46-AA28-E90334D43DCB}"/>
          </ac:cxnSpMkLst>
        </pc:cxnChg>
        <pc:cxnChg chg="add del mod">
          <ac:chgData name="William Grey" userId="37b73424-c081-4fc2-b1af-363f4f3fd4f3" providerId="ADAL" clId="{8CC1A8F7-85A1-4B5B-940A-9252017817EB}" dt="2020-02-07T14:28:19.064" v="1771"/>
          <ac:cxnSpMkLst>
            <pc:docMk/>
            <pc:sldMk cId="3378114332" sldId="340"/>
            <ac:cxnSpMk id="10" creationId="{13E40A4B-E121-4B2B-9C40-7391F0A73011}"/>
          </ac:cxnSpMkLst>
        </pc:cxnChg>
        <pc:cxnChg chg="add del mod">
          <ac:chgData name="William Grey" userId="37b73424-c081-4fc2-b1af-363f4f3fd4f3" providerId="ADAL" clId="{8CC1A8F7-85A1-4B5B-940A-9252017817EB}" dt="2020-02-07T14:28:19.064" v="1771"/>
          <ac:cxnSpMkLst>
            <pc:docMk/>
            <pc:sldMk cId="3378114332" sldId="340"/>
            <ac:cxnSpMk id="11" creationId="{72A0F1F0-87CA-4030-8D04-C7D4132EF99D}"/>
          </ac:cxnSpMkLst>
        </pc:cxnChg>
        <pc:cxnChg chg="add del mod">
          <ac:chgData name="William Grey" userId="37b73424-c081-4fc2-b1af-363f4f3fd4f3" providerId="ADAL" clId="{8CC1A8F7-85A1-4B5B-940A-9252017817EB}" dt="2020-02-07T14:28:19.064" v="1771"/>
          <ac:cxnSpMkLst>
            <pc:docMk/>
            <pc:sldMk cId="3378114332" sldId="340"/>
            <ac:cxnSpMk id="14" creationId="{768412B3-1772-4790-94C8-61C022E2EB0B}"/>
          </ac:cxnSpMkLst>
        </pc:cxnChg>
        <pc:cxnChg chg="add del mod">
          <ac:chgData name="William Grey" userId="37b73424-c081-4fc2-b1af-363f4f3fd4f3" providerId="ADAL" clId="{8CC1A8F7-85A1-4B5B-940A-9252017817EB}" dt="2020-02-07T14:28:19.064" v="1771"/>
          <ac:cxnSpMkLst>
            <pc:docMk/>
            <pc:sldMk cId="3378114332" sldId="340"/>
            <ac:cxnSpMk id="15" creationId="{AD7A04D7-E807-445A-9E1B-75E3D8E27D22}"/>
          </ac:cxnSpMkLst>
        </pc:cxnChg>
      </pc:sldChg>
      <pc:sldChg chg="modSp">
        <pc:chgData name="William Grey" userId="37b73424-c081-4fc2-b1af-363f4f3fd4f3" providerId="ADAL" clId="{8CC1A8F7-85A1-4B5B-940A-9252017817EB}" dt="2020-02-07T14:47:37.875" v="2340" actId="20577"/>
        <pc:sldMkLst>
          <pc:docMk/>
          <pc:sldMk cId="1346268493" sldId="341"/>
        </pc:sldMkLst>
        <pc:graphicFrameChg chg="mod">
          <ac:chgData name="William Grey" userId="37b73424-c081-4fc2-b1af-363f4f3fd4f3" providerId="ADAL" clId="{8CC1A8F7-85A1-4B5B-940A-9252017817EB}" dt="2020-02-07T14:47:37.875" v="2340" actId="20577"/>
          <ac:graphicFrameMkLst>
            <pc:docMk/>
            <pc:sldMk cId="1346268493" sldId="341"/>
            <ac:graphicFrameMk id="5" creationId="{188E7BBB-9B63-4134-9679-52E23BB130AC}"/>
          </ac:graphicFrameMkLst>
        </pc:graphicFrameChg>
      </pc:sldChg>
      <pc:sldChg chg="del">
        <pc:chgData name="William Grey" userId="37b73424-c081-4fc2-b1af-363f4f3fd4f3" providerId="ADAL" clId="{8CC1A8F7-85A1-4B5B-940A-9252017817EB}" dt="2020-02-07T14:17:12.355" v="1629" actId="47"/>
        <pc:sldMkLst>
          <pc:docMk/>
          <pc:sldMk cId="3660325720" sldId="342"/>
        </pc:sldMkLst>
      </pc:sldChg>
      <pc:sldChg chg="del">
        <pc:chgData name="William Grey" userId="37b73424-c081-4fc2-b1af-363f4f3fd4f3" providerId="ADAL" clId="{8CC1A8F7-85A1-4B5B-940A-9252017817EB}" dt="2020-02-06T10:47:28.563" v="815" actId="47"/>
        <pc:sldMkLst>
          <pc:docMk/>
          <pc:sldMk cId="2866178771" sldId="343"/>
        </pc:sldMkLst>
      </pc:sldChg>
      <pc:sldChg chg="add del">
        <pc:chgData name="William Grey" userId="37b73424-c081-4fc2-b1af-363f4f3fd4f3" providerId="ADAL" clId="{8CC1A8F7-85A1-4B5B-940A-9252017817EB}" dt="2020-02-07T14:27:30.779" v="1762" actId="47"/>
        <pc:sldMkLst>
          <pc:docMk/>
          <pc:sldMk cId="2192498809" sldId="349"/>
        </pc:sldMkLst>
      </pc:sldChg>
      <pc:sldChg chg="add del">
        <pc:chgData name="William Grey" userId="37b73424-c081-4fc2-b1af-363f4f3fd4f3" providerId="ADAL" clId="{8CC1A8F7-85A1-4B5B-940A-9252017817EB}" dt="2020-02-07T13:10:23.980" v="1078" actId="47"/>
        <pc:sldMkLst>
          <pc:docMk/>
          <pc:sldMk cId="3438342906" sldId="350"/>
        </pc:sldMkLst>
      </pc:sldChg>
      <pc:sldChg chg="modSp add ord">
        <pc:chgData name="William Grey" userId="37b73424-c081-4fc2-b1af-363f4f3fd4f3" providerId="ADAL" clId="{8CC1A8F7-85A1-4B5B-940A-9252017817EB}" dt="2020-02-07T14:27:23.091" v="1761" actId="20577"/>
        <pc:sldMkLst>
          <pc:docMk/>
          <pc:sldMk cId="3803995736" sldId="354"/>
        </pc:sldMkLst>
        <pc:spChg chg="mod">
          <ac:chgData name="William Grey" userId="37b73424-c081-4fc2-b1af-363f4f3fd4f3" providerId="ADAL" clId="{8CC1A8F7-85A1-4B5B-940A-9252017817EB}" dt="2020-02-07T14:27:23.091" v="1761" actId="20577"/>
          <ac:spMkLst>
            <pc:docMk/>
            <pc:sldMk cId="3803995736" sldId="354"/>
            <ac:spMk id="2" creationId="{00000000-0000-0000-0000-000000000000}"/>
          </ac:spMkLst>
        </pc:spChg>
        <pc:spChg chg="mod">
          <ac:chgData name="William Grey" userId="37b73424-c081-4fc2-b1af-363f4f3fd4f3" providerId="ADAL" clId="{8CC1A8F7-85A1-4B5B-940A-9252017817EB}" dt="2020-02-07T14:27:16.587" v="1747" actId="20577"/>
          <ac:spMkLst>
            <pc:docMk/>
            <pc:sldMk cId="3803995736" sldId="354"/>
            <ac:spMk id="4" creationId="{00000000-0000-0000-0000-000000000000}"/>
          </ac:spMkLst>
        </pc:spChg>
        <pc:spChg chg="mod">
          <ac:chgData name="William Grey" userId="37b73424-c081-4fc2-b1af-363f4f3fd4f3" providerId="ADAL" clId="{8CC1A8F7-85A1-4B5B-940A-9252017817EB}" dt="2020-02-07T14:26:12.175" v="1715" actId="20577"/>
          <ac:spMkLst>
            <pc:docMk/>
            <pc:sldMk cId="3803995736" sldId="354"/>
            <ac:spMk id="5" creationId="{00000000-0000-0000-0000-000000000000}"/>
          </ac:spMkLst>
        </pc:spChg>
        <pc:spChg chg="mod">
          <ac:chgData name="William Grey" userId="37b73424-c081-4fc2-b1af-363f4f3fd4f3" providerId="ADAL" clId="{8CC1A8F7-85A1-4B5B-940A-9252017817EB}" dt="2020-02-07T14:25:46.298" v="1676" actId="20577"/>
          <ac:spMkLst>
            <pc:docMk/>
            <pc:sldMk cId="3803995736" sldId="354"/>
            <ac:spMk id="6" creationId="{00000000-0000-0000-0000-000000000000}"/>
          </ac:spMkLst>
        </pc:spChg>
        <pc:spChg chg="mod">
          <ac:chgData name="William Grey" userId="37b73424-c081-4fc2-b1af-363f4f3fd4f3" providerId="ADAL" clId="{8CC1A8F7-85A1-4B5B-940A-9252017817EB}" dt="2020-02-07T14:26:27.925" v="1732" actId="20577"/>
          <ac:spMkLst>
            <pc:docMk/>
            <pc:sldMk cId="3803995736" sldId="354"/>
            <ac:spMk id="7" creationId="{00000000-0000-0000-0000-000000000000}"/>
          </ac:spMkLst>
        </pc:spChg>
        <pc:spChg chg="mod">
          <ac:chgData name="William Grey" userId="37b73424-c081-4fc2-b1af-363f4f3fd4f3" providerId="ADAL" clId="{8CC1A8F7-85A1-4B5B-940A-9252017817EB}" dt="2020-02-07T14:25:51" v="1681" actId="20577"/>
          <ac:spMkLst>
            <pc:docMk/>
            <pc:sldMk cId="3803995736" sldId="354"/>
            <ac:spMk id="11" creationId="{00000000-0000-0000-0000-000000000000}"/>
          </ac:spMkLst>
        </pc:spChg>
        <pc:spChg chg="mod">
          <ac:chgData name="William Grey" userId="37b73424-c081-4fc2-b1af-363f4f3fd4f3" providerId="ADAL" clId="{8CC1A8F7-85A1-4B5B-940A-9252017817EB}" dt="2020-02-07T14:26:05.473" v="1702" actId="20577"/>
          <ac:spMkLst>
            <pc:docMk/>
            <pc:sldMk cId="3803995736" sldId="354"/>
            <ac:spMk id="12" creationId="{00000000-0000-0000-0000-000000000000}"/>
          </ac:spMkLst>
        </pc:spChg>
      </pc:sldChg>
      <pc:sldChg chg="add">
        <pc:chgData name="William Grey" userId="37b73424-c081-4fc2-b1af-363f4f3fd4f3" providerId="ADAL" clId="{8CC1A8F7-85A1-4B5B-940A-9252017817EB}" dt="2020-02-05T12:13:20.874" v="65"/>
        <pc:sldMkLst>
          <pc:docMk/>
          <pc:sldMk cId="1285935650" sldId="359"/>
        </pc:sldMkLst>
      </pc:sldChg>
      <pc:sldChg chg="add">
        <pc:chgData name="William Grey" userId="37b73424-c081-4fc2-b1af-363f4f3fd4f3" providerId="ADAL" clId="{8CC1A8F7-85A1-4B5B-940A-9252017817EB}" dt="2020-02-05T12:13:11.501" v="64"/>
        <pc:sldMkLst>
          <pc:docMk/>
          <pc:sldMk cId="3570842249" sldId="360"/>
        </pc:sldMkLst>
      </pc:sldChg>
      <pc:sldChg chg="modSp add ord">
        <pc:chgData name="William Grey" userId="37b73424-c081-4fc2-b1af-363f4f3fd4f3" providerId="ADAL" clId="{8CC1A8F7-85A1-4B5B-940A-9252017817EB}" dt="2020-02-07T14:12:28.288" v="1547" actId="27636"/>
        <pc:sldMkLst>
          <pc:docMk/>
          <pc:sldMk cId="1905349813" sldId="361"/>
        </pc:sldMkLst>
        <pc:spChg chg="mod">
          <ac:chgData name="William Grey" userId="37b73424-c081-4fc2-b1af-363f4f3fd4f3" providerId="ADAL" clId="{8CC1A8F7-85A1-4B5B-940A-9252017817EB}" dt="2020-02-06T10:42:22.697" v="765" actId="20577"/>
          <ac:spMkLst>
            <pc:docMk/>
            <pc:sldMk cId="1905349813" sldId="361"/>
            <ac:spMk id="2" creationId="{3249AF69-ACE5-4740-9B19-21AA7317D222}"/>
          </ac:spMkLst>
        </pc:spChg>
        <pc:spChg chg="mod">
          <ac:chgData name="William Grey" userId="37b73424-c081-4fc2-b1af-363f4f3fd4f3" providerId="ADAL" clId="{8CC1A8F7-85A1-4B5B-940A-9252017817EB}" dt="2020-02-07T14:12:28.288" v="1547" actId="27636"/>
          <ac:spMkLst>
            <pc:docMk/>
            <pc:sldMk cId="1905349813" sldId="361"/>
            <ac:spMk id="3" creationId="{BC6DA632-1C8B-4F0A-905D-EB961450A71B}"/>
          </ac:spMkLst>
        </pc:spChg>
      </pc:sldChg>
      <pc:sldChg chg="addSp delSp modSp add">
        <pc:chgData name="William Grey" userId="37b73424-c081-4fc2-b1af-363f4f3fd4f3" providerId="ADAL" clId="{8CC1A8F7-85A1-4B5B-940A-9252017817EB}" dt="2020-02-07T13:58:25.449" v="1490"/>
        <pc:sldMkLst>
          <pc:docMk/>
          <pc:sldMk cId="2729898063" sldId="362"/>
        </pc:sldMkLst>
        <pc:spChg chg="mod">
          <ac:chgData name="William Grey" userId="37b73424-c081-4fc2-b1af-363f4f3fd4f3" providerId="ADAL" clId="{8CC1A8F7-85A1-4B5B-940A-9252017817EB}" dt="2020-02-05T12:14:56.991" v="194" actId="20577"/>
          <ac:spMkLst>
            <pc:docMk/>
            <pc:sldMk cId="2729898063" sldId="362"/>
            <ac:spMk id="2" creationId="{679ED7B9-46C0-4FFC-A473-D3E4EF80179B}"/>
          </ac:spMkLst>
        </pc:spChg>
        <pc:spChg chg="mod">
          <ac:chgData name="William Grey" userId="37b73424-c081-4fc2-b1af-363f4f3fd4f3" providerId="ADAL" clId="{8CC1A8F7-85A1-4B5B-940A-9252017817EB}" dt="2020-02-06T10:43:59.351" v="782" actId="2711"/>
          <ac:spMkLst>
            <pc:docMk/>
            <pc:sldMk cId="2729898063" sldId="362"/>
            <ac:spMk id="3" creationId="{86FD2653-181E-4C5D-AE07-B5A4168DB5FD}"/>
          </ac:spMkLst>
        </pc:spChg>
        <pc:graphicFrameChg chg="add del mod">
          <ac:chgData name="William Grey" userId="37b73424-c081-4fc2-b1af-363f4f3fd4f3" providerId="ADAL" clId="{8CC1A8F7-85A1-4B5B-940A-9252017817EB}" dt="2020-02-07T13:58:25.449" v="1490"/>
          <ac:graphicFrameMkLst>
            <pc:docMk/>
            <pc:sldMk cId="2729898063" sldId="362"/>
            <ac:graphicFrameMk id="4" creationId="{75C651DF-6BBE-45AA-AA99-DA8284634E39}"/>
          </ac:graphicFrameMkLst>
        </pc:graphicFrameChg>
      </pc:sldChg>
      <pc:sldChg chg="modSp add">
        <pc:chgData name="William Grey" userId="37b73424-c081-4fc2-b1af-363f4f3fd4f3" providerId="ADAL" clId="{8CC1A8F7-85A1-4B5B-940A-9252017817EB}" dt="2020-02-06T10:44:39.193" v="787" actId="2711"/>
        <pc:sldMkLst>
          <pc:docMk/>
          <pc:sldMk cId="3932234046" sldId="363"/>
        </pc:sldMkLst>
        <pc:spChg chg="mod">
          <ac:chgData name="William Grey" userId="37b73424-c081-4fc2-b1af-363f4f3fd4f3" providerId="ADAL" clId="{8CC1A8F7-85A1-4B5B-940A-9252017817EB}" dt="2020-02-06T10:44:39.193" v="787" actId="2711"/>
          <ac:spMkLst>
            <pc:docMk/>
            <pc:sldMk cId="3932234046" sldId="363"/>
            <ac:spMk id="3" creationId="{3497BD4F-D7FC-4964-B4BA-A042CC75EC5B}"/>
          </ac:spMkLst>
        </pc:spChg>
      </pc:sldChg>
      <pc:sldChg chg="modSp add">
        <pc:chgData name="William Grey" userId="37b73424-c081-4fc2-b1af-363f4f3fd4f3" providerId="ADAL" clId="{8CC1A8F7-85A1-4B5B-940A-9252017817EB}" dt="2020-02-06T10:46:00.558" v="810" actId="2711"/>
        <pc:sldMkLst>
          <pc:docMk/>
          <pc:sldMk cId="2834756877" sldId="364"/>
        </pc:sldMkLst>
        <pc:spChg chg="mod">
          <ac:chgData name="William Grey" userId="37b73424-c081-4fc2-b1af-363f4f3fd4f3" providerId="ADAL" clId="{8CC1A8F7-85A1-4B5B-940A-9252017817EB}" dt="2020-02-06T10:46:00.558" v="810" actId="2711"/>
          <ac:spMkLst>
            <pc:docMk/>
            <pc:sldMk cId="2834756877" sldId="364"/>
            <ac:spMk id="3" creationId="{080C3AEA-1613-403C-B5A1-4D2CD7660EE8}"/>
          </ac:spMkLst>
        </pc:spChg>
      </pc:sldChg>
      <pc:sldChg chg="modSp add">
        <pc:chgData name="William Grey" userId="37b73424-c081-4fc2-b1af-363f4f3fd4f3" providerId="ADAL" clId="{8CC1A8F7-85A1-4B5B-940A-9252017817EB}" dt="2020-02-07T14:10:55.982" v="1535" actId="20577"/>
        <pc:sldMkLst>
          <pc:docMk/>
          <pc:sldMk cId="382715829" sldId="365"/>
        </pc:sldMkLst>
        <pc:spChg chg="mod">
          <ac:chgData name="William Grey" userId="37b73424-c081-4fc2-b1af-363f4f3fd4f3" providerId="ADAL" clId="{8CC1A8F7-85A1-4B5B-940A-9252017817EB}" dt="2020-02-05T12:21:40.716" v="282" actId="20577"/>
          <ac:spMkLst>
            <pc:docMk/>
            <pc:sldMk cId="382715829" sldId="365"/>
            <ac:spMk id="2" creationId="{C637CD45-8A6A-4354-AE25-05E3B2B4CEA3}"/>
          </ac:spMkLst>
        </pc:spChg>
        <pc:spChg chg="mod">
          <ac:chgData name="William Grey" userId="37b73424-c081-4fc2-b1af-363f4f3fd4f3" providerId="ADAL" clId="{8CC1A8F7-85A1-4B5B-940A-9252017817EB}" dt="2020-02-07T14:10:55.982" v="1535" actId="20577"/>
          <ac:spMkLst>
            <pc:docMk/>
            <pc:sldMk cId="382715829" sldId="365"/>
            <ac:spMk id="3" creationId="{B9194691-ABC8-49C8-BC42-60C450450A92}"/>
          </ac:spMkLst>
        </pc:spChg>
      </pc:sldChg>
      <pc:sldChg chg="addSp delSp modSp add del">
        <pc:chgData name="William Grey" userId="37b73424-c081-4fc2-b1af-363f4f3fd4f3" providerId="ADAL" clId="{8CC1A8F7-85A1-4B5B-940A-9252017817EB}" dt="2020-02-07T13:39:04.715" v="1192" actId="47"/>
        <pc:sldMkLst>
          <pc:docMk/>
          <pc:sldMk cId="721531011" sldId="366"/>
        </pc:sldMkLst>
        <pc:spChg chg="del">
          <ac:chgData name="William Grey" userId="37b73424-c081-4fc2-b1af-363f4f3fd4f3" providerId="ADAL" clId="{8CC1A8F7-85A1-4B5B-940A-9252017817EB}" dt="2020-02-07T13:36:52.242" v="1080" actId="1032"/>
          <ac:spMkLst>
            <pc:docMk/>
            <pc:sldMk cId="721531011" sldId="366"/>
            <ac:spMk id="3" creationId="{FAE18E16-8932-42F2-AAE0-6C136C14A56D}"/>
          </ac:spMkLst>
        </pc:spChg>
        <pc:spChg chg="add mod">
          <ac:chgData name="William Grey" userId="37b73424-c081-4fc2-b1af-363f4f3fd4f3" providerId="ADAL" clId="{8CC1A8F7-85A1-4B5B-940A-9252017817EB}" dt="2020-02-07T13:38:21.315" v="1184"/>
          <ac:spMkLst>
            <pc:docMk/>
            <pc:sldMk cId="721531011" sldId="366"/>
            <ac:spMk id="5" creationId="{6011E8CB-70C3-4928-8D3B-47A23E58861D}"/>
          </ac:spMkLst>
        </pc:spChg>
        <pc:graphicFrameChg chg="add del mod">
          <ac:chgData name="William Grey" userId="37b73424-c081-4fc2-b1af-363f4f3fd4f3" providerId="ADAL" clId="{8CC1A8F7-85A1-4B5B-940A-9252017817EB}" dt="2020-02-07T13:38:21.315" v="1184"/>
          <ac:graphicFrameMkLst>
            <pc:docMk/>
            <pc:sldMk cId="721531011" sldId="366"/>
            <ac:graphicFrameMk id="4" creationId="{2DAB8208-B5C5-457A-9C3D-8603BF7A327E}"/>
          </ac:graphicFrameMkLst>
        </pc:graphicFrameChg>
      </pc:sldChg>
      <pc:sldChg chg="addSp delSp modSp add del">
        <pc:chgData name="William Grey" userId="37b73424-c081-4fc2-b1af-363f4f3fd4f3" providerId="ADAL" clId="{8CC1A8F7-85A1-4B5B-940A-9252017817EB}" dt="2020-02-07T14:11:44.058" v="1536" actId="2696"/>
        <pc:sldMkLst>
          <pc:docMk/>
          <pc:sldMk cId="2829269648" sldId="366"/>
        </pc:sldMkLst>
        <pc:spChg chg="del">
          <ac:chgData name="William Grey" userId="37b73424-c081-4fc2-b1af-363f4f3fd4f3" providerId="ADAL" clId="{8CC1A8F7-85A1-4B5B-940A-9252017817EB}" dt="2020-02-07T14:00:44.897" v="1501"/>
          <ac:spMkLst>
            <pc:docMk/>
            <pc:sldMk cId="2829269648" sldId="366"/>
            <ac:spMk id="3" creationId="{EAD39903-C0A7-4CB9-A3D0-3D73D9AE70F6}"/>
          </ac:spMkLst>
        </pc:spChg>
        <pc:picChg chg="add mod">
          <ac:chgData name="William Grey" userId="37b73424-c081-4fc2-b1af-363f4f3fd4f3" providerId="ADAL" clId="{8CC1A8F7-85A1-4B5B-940A-9252017817EB}" dt="2020-02-07T14:00:59.070" v="1509" actId="14100"/>
          <ac:picMkLst>
            <pc:docMk/>
            <pc:sldMk cId="2829269648" sldId="366"/>
            <ac:picMk id="5" creationId="{461C24F3-1988-4523-B061-CE731E4D144E}"/>
          </ac:picMkLst>
        </pc:picChg>
      </pc:sldChg>
      <pc:sldChg chg="add">
        <pc:chgData name="William Grey" userId="37b73424-c081-4fc2-b1af-363f4f3fd4f3" providerId="ADAL" clId="{8CC1A8F7-85A1-4B5B-940A-9252017817EB}" dt="2020-02-07T14:11:49.749" v="1537"/>
        <pc:sldMkLst>
          <pc:docMk/>
          <pc:sldMk cId="3739822336" sldId="366"/>
        </pc:sldMkLst>
      </pc:sldChg>
      <pc:sldChg chg="modSp add del ord">
        <pc:chgData name="William Grey" userId="37b73424-c081-4fc2-b1af-363f4f3fd4f3" providerId="ADAL" clId="{8CC1A8F7-85A1-4B5B-940A-9252017817EB}" dt="2020-02-06T10:52:12.127" v="1072" actId="47"/>
        <pc:sldMkLst>
          <pc:docMk/>
          <pc:sldMk cId="4233217700" sldId="366"/>
        </pc:sldMkLst>
        <pc:spChg chg="mod">
          <ac:chgData name="William Grey" userId="37b73424-c081-4fc2-b1af-363f4f3fd4f3" providerId="ADAL" clId="{8CC1A8F7-85A1-4B5B-940A-9252017817EB}" dt="2020-02-05T12:26:08.030" v="627" actId="20577"/>
          <ac:spMkLst>
            <pc:docMk/>
            <pc:sldMk cId="4233217700" sldId="366"/>
            <ac:spMk id="2" creationId="{A405CB31-7CBE-4ECA-AF90-A2E8DEE78288}"/>
          </ac:spMkLst>
        </pc:spChg>
        <pc:spChg chg="mod">
          <ac:chgData name="William Grey" userId="37b73424-c081-4fc2-b1af-363f4f3fd4f3" providerId="ADAL" clId="{8CC1A8F7-85A1-4B5B-940A-9252017817EB}" dt="2020-02-05T12:26:40.831" v="693" actId="20577"/>
          <ac:spMkLst>
            <pc:docMk/>
            <pc:sldMk cId="4233217700" sldId="366"/>
            <ac:spMk id="3" creationId="{20F95460-ACD6-462F-8F35-6FF5B1D9C950}"/>
          </ac:spMkLst>
        </pc:spChg>
      </pc:sldChg>
      <pc:sldChg chg="modSp add del">
        <pc:chgData name="William Grey" userId="37b73424-c081-4fc2-b1af-363f4f3fd4f3" providerId="ADAL" clId="{8CC1A8F7-85A1-4B5B-940A-9252017817EB}" dt="2020-02-06T10:52:01.077" v="1070" actId="47"/>
        <pc:sldMkLst>
          <pc:docMk/>
          <pc:sldMk cId="4046043314" sldId="367"/>
        </pc:sldMkLst>
        <pc:spChg chg="mod">
          <ac:chgData name="William Grey" userId="37b73424-c081-4fc2-b1af-363f4f3fd4f3" providerId="ADAL" clId="{8CC1A8F7-85A1-4B5B-940A-9252017817EB}" dt="2020-02-05T12:27:44.794" v="721" actId="20577"/>
          <ac:spMkLst>
            <pc:docMk/>
            <pc:sldMk cId="4046043314" sldId="367"/>
            <ac:spMk id="2" creationId="{B4267A35-F355-45C0-AD0F-1EBEF723D69C}"/>
          </ac:spMkLst>
        </pc:spChg>
      </pc:sldChg>
      <pc:sldChg chg="add del">
        <pc:chgData name="William Grey" userId="37b73424-c081-4fc2-b1af-363f4f3fd4f3" providerId="ADAL" clId="{8CC1A8F7-85A1-4B5B-940A-9252017817EB}" dt="2020-02-06T10:42:33.068" v="769" actId="47"/>
        <pc:sldMkLst>
          <pc:docMk/>
          <pc:sldMk cId="1922532894" sldId="368"/>
        </pc:sldMkLst>
      </pc:sldChg>
    </pc:docChg>
  </pc:docChgLst>
  <pc:docChgLst>
    <pc:chgData name="William Grey" userId="37b73424-c081-4fc2-b1af-363f4f3fd4f3" providerId="ADAL" clId="{5D5A591C-AA3C-490E-9178-C29B4F272995}"/>
    <pc:docChg chg="undo custSel addSld delSld modSld sldOrd modMainMaster">
      <pc:chgData name="William Grey" userId="37b73424-c081-4fc2-b1af-363f4f3fd4f3" providerId="ADAL" clId="{5D5A591C-AA3C-490E-9178-C29B4F272995}" dt="2022-12-05T20:02:50.395" v="684" actId="20577"/>
      <pc:docMkLst>
        <pc:docMk/>
      </pc:docMkLst>
      <pc:sldChg chg="modSp mod">
        <pc:chgData name="William Grey" userId="37b73424-c081-4fc2-b1af-363f4f3fd4f3" providerId="ADAL" clId="{5D5A591C-AA3C-490E-9178-C29B4F272995}" dt="2022-12-05T19:43:57.343" v="329" actId="20577"/>
        <pc:sldMkLst>
          <pc:docMk/>
          <pc:sldMk cId="4129420278" sldId="287"/>
        </pc:sldMkLst>
        <pc:spChg chg="mod">
          <ac:chgData name="William Grey" userId="37b73424-c081-4fc2-b1af-363f4f3fd4f3" providerId="ADAL" clId="{5D5A591C-AA3C-490E-9178-C29B4F272995}" dt="2022-12-05T19:43:57.343" v="329" actId="20577"/>
          <ac:spMkLst>
            <pc:docMk/>
            <pc:sldMk cId="4129420278" sldId="287"/>
            <ac:spMk id="3" creationId="{00000000-0000-0000-0000-000000000000}"/>
          </ac:spMkLst>
        </pc:spChg>
        <pc:graphicFrameChg chg="mod">
          <ac:chgData name="William Grey" userId="37b73424-c081-4fc2-b1af-363f4f3fd4f3" providerId="ADAL" clId="{5D5A591C-AA3C-490E-9178-C29B4F272995}" dt="2022-12-05T19:43:42.639" v="321" actId="1076"/>
          <ac:graphicFrameMkLst>
            <pc:docMk/>
            <pc:sldMk cId="4129420278" sldId="287"/>
            <ac:graphicFrameMk id="4" creationId="{F6BC5821-AB85-442A-9262-25A43097D12D}"/>
          </ac:graphicFrameMkLst>
        </pc:graphicFrameChg>
      </pc:sldChg>
      <pc:sldChg chg="modSp mod">
        <pc:chgData name="William Grey" userId="37b73424-c081-4fc2-b1af-363f4f3fd4f3" providerId="ADAL" clId="{5D5A591C-AA3C-490E-9178-C29B4F272995}" dt="2022-12-05T19:54:18.208" v="623" actId="20577"/>
        <pc:sldMkLst>
          <pc:docMk/>
          <pc:sldMk cId="2701205166" sldId="290"/>
        </pc:sldMkLst>
        <pc:spChg chg="mod">
          <ac:chgData name="William Grey" userId="37b73424-c081-4fc2-b1af-363f4f3fd4f3" providerId="ADAL" clId="{5D5A591C-AA3C-490E-9178-C29B4F272995}" dt="2022-12-05T19:54:18.208" v="623" actId="20577"/>
          <ac:spMkLst>
            <pc:docMk/>
            <pc:sldMk cId="2701205166" sldId="290"/>
            <ac:spMk id="3" creationId="{00000000-0000-0000-0000-000000000000}"/>
          </ac:spMkLst>
        </pc:spChg>
      </pc:sldChg>
      <pc:sldChg chg="modSp mod">
        <pc:chgData name="William Grey" userId="37b73424-c081-4fc2-b1af-363f4f3fd4f3" providerId="ADAL" clId="{5D5A591C-AA3C-490E-9178-C29B4F272995}" dt="2022-12-05T19:54:01.403" v="622" actId="20577"/>
        <pc:sldMkLst>
          <pc:docMk/>
          <pc:sldMk cId="133069422" sldId="291"/>
        </pc:sldMkLst>
        <pc:spChg chg="mod">
          <ac:chgData name="William Grey" userId="37b73424-c081-4fc2-b1af-363f4f3fd4f3" providerId="ADAL" clId="{5D5A591C-AA3C-490E-9178-C29B4F272995}" dt="2022-12-05T19:54:01.403" v="622" actId="20577"/>
          <ac:spMkLst>
            <pc:docMk/>
            <pc:sldMk cId="133069422" sldId="291"/>
            <ac:spMk id="3" creationId="{00000000-0000-0000-0000-000000000000}"/>
          </ac:spMkLst>
        </pc:spChg>
      </pc:sldChg>
      <pc:sldChg chg="modSp mod">
        <pc:chgData name="William Grey" userId="37b73424-c081-4fc2-b1af-363f4f3fd4f3" providerId="ADAL" clId="{5D5A591C-AA3C-490E-9178-C29B4F272995}" dt="2022-12-05T19:46:29.010" v="369" actId="14100"/>
        <pc:sldMkLst>
          <pc:docMk/>
          <pc:sldMk cId="1495470625" sldId="298"/>
        </pc:sldMkLst>
        <pc:spChg chg="mod">
          <ac:chgData name="William Grey" userId="37b73424-c081-4fc2-b1af-363f4f3fd4f3" providerId="ADAL" clId="{5D5A591C-AA3C-490E-9178-C29B4F272995}" dt="2022-12-05T19:46:29.010" v="369" actId="14100"/>
          <ac:spMkLst>
            <pc:docMk/>
            <pc:sldMk cId="1495470625" sldId="298"/>
            <ac:spMk id="3" creationId="{00000000-0000-0000-0000-000000000000}"/>
          </ac:spMkLst>
        </pc:spChg>
        <pc:graphicFrameChg chg="mod">
          <ac:chgData name="William Grey" userId="37b73424-c081-4fc2-b1af-363f4f3fd4f3" providerId="ADAL" clId="{5D5A591C-AA3C-490E-9178-C29B4F272995}" dt="2022-12-05T19:46:22.690" v="368" actId="1076"/>
          <ac:graphicFrameMkLst>
            <pc:docMk/>
            <pc:sldMk cId="1495470625" sldId="298"/>
            <ac:graphicFrameMk id="13" creationId="{91D4A731-F5C2-4D89-BC52-941D9875A469}"/>
          </ac:graphicFrameMkLst>
        </pc:graphicFrameChg>
      </pc:sldChg>
      <pc:sldChg chg="modSp mod">
        <pc:chgData name="William Grey" userId="37b73424-c081-4fc2-b1af-363f4f3fd4f3" providerId="ADAL" clId="{5D5A591C-AA3C-490E-9178-C29B4F272995}" dt="2022-12-05T20:02:50.395" v="684" actId="20577"/>
        <pc:sldMkLst>
          <pc:docMk/>
          <pc:sldMk cId="2366542013" sldId="300"/>
        </pc:sldMkLst>
        <pc:spChg chg="mod">
          <ac:chgData name="William Grey" userId="37b73424-c081-4fc2-b1af-363f4f3fd4f3" providerId="ADAL" clId="{5D5A591C-AA3C-490E-9178-C29B4F272995}" dt="2022-12-05T19:48:47.304" v="388" actId="20577"/>
          <ac:spMkLst>
            <pc:docMk/>
            <pc:sldMk cId="2366542013" sldId="300"/>
            <ac:spMk id="2" creationId="{00000000-0000-0000-0000-000000000000}"/>
          </ac:spMkLst>
        </pc:spChg>
        <pc:spChg chg="mod">
          <ac:chgData name="William Grey" userId="37b73424-c081-4fc2-b1af-363f4f3fd4f3" providerId="ADAL" clId="{5D5A591C-AA3C-490E-9178-C29B4F272995}" dt="2022-12-05T20:02:50.395" v="684" actId="20577"/>
          <ac:spMkLst>
            <pc:docMk/>
            <pc:sldMk cId="2366542013" sldId="300"/>
            <ac:spMk id="5" creationId="{00000000-0000-0000-0000-000000000000}"/>
          </ac:spMkLst>
        </pc:spChg>
      </pc:sldChg>
      <pc:sldChg chg="modSp mod">
        <pc:chgData name="William Grey" userId="37b73424-c081-4fc2-b1af-363f4f3fd4f3" providerId="ADAL" clId="{5D5A591C-AA3C-490E-9178-C29B4F272995}" dt="2022-12-05T19:49:34.955" v="391" actId="20577"/>
        <pc:sldMkLst>
          <pc:docMk/>
          <pc:sldMk cId="656557858" sldId="301"/>
        </pc:sldMkLst>
        <pc:spChg chg="mod">
          <ac:chgData name="William Grey" userId="37b73424-c081-4fc2-b1af-363f4f3fd4f3" providerId="ADAL" clId="{5D5A591C-AA3C-490E-9178-C29B4F272995}" dt="2022-12-05T19:49:34.955" v="391" actId="20577"/>
          <ac:spMkLst>
            <pc:docMk/>
            <pc:sldMk cId="656557858" sldId="301"/>
            <ac:spMk id="3" creationId="{00000000-0000-0000-0000-000000000000}"/>
          </ac:spMkLst>
        </pc:spChg>
      </pc:sldChg>
      <pc:sldChg chg="del">
        <pc:chgData name="William Grey" userId="37b73424-c081-4fc2-b1af-363f4f3fd4f3" providerId="ADAL" clId="{5D5A591C-AA3C-490E-9178-C29B4F272995}" dt="2022-12-05T19:40:26.863" v="283" actId="47"/>
        <pc:sldMkLst>
          <pc:docMk/>
          <pc:sldMk cId="4259302810" sldId="335"/>
        </pc:sldMkLst>
      </pc:sldChg>
      <pc:sldChg chg="modSp del mod">
        <pc:chgData name="William Grey" userId="37b73424-c081-4fc2-b1af-363f4f3fd4f3" providerId="ADAL" clId="{5D5A591C-AA3C-490E-9178-C29B4F272995}" dt="2022-12-05T19:51:40.841" v="466" actId="47"/>
        <pc:sldMkLst>
          <pc:docMk/>
          <pc:sldMk cId="3378114332" sldId="340"/>
        </pc:sldMkLst>
        <pc:spChg chg="mod">
          <ac:chgData name="William Grey" userId="37b73424-c081-4fc2-b1af-363f4f3fd4f3" providerId="ADAL" clId="{5D5A591C-AA3C-490E-9178-C29B4F272995}" dt="2022-12-05T19:51:31.816" v="456" actId="20577"/>
          <ac:spMkLst>
            <pc:docMk/>
            <pc:sldMk cId="3378114332" sldId="340"/>
            <ac:spMk id="3" creationId="{00000000-0000-0000-0000-000000000000}"/>
          </ac:spMkLst>
        </pc:spChg>
      </pc:sldChg>
      <pc:sldChg chg="modSp del">
        <pc:chgData name="William Grey" userId="37b73424-c081-4fc2-b1af-363f4f3fd4f3" providerId="ADAL" clId="{5D5A591C-AA3C-490E-9178-C29B4F272995}" dt="2022-12-05T14:22:34.646" v="125" actId="47"/>
        <pc:sldMkLst>
          <pc:docMk/>
          <pc:sldMk cId="1346268493" sldId="341"/>
        </pc:sldMkLst>
        <pc:graphicFrameChg chg="mod">
          <ac:chgData name="William Grey" userId="37b73424-c081-4fc2-b1af-363f4f3fd4f3" providerId="ADAL" clId="{5D5A591C-AA3C-490E-9178-C29B4F272995}" dt="2022-12-05T14:21:20.774" v="112" actId="20577"/>
          <ac:graphicFrameMkLst>
            <pc:docMk/>
            <pc:sldMk cId="1346268493" sldId="341"/>
            <ac:graphicFrameMk id="5" creationId="{188E7BBB-9B63-4134-9679-52E23BB130AC}"/>
          </ac:graphicFrameMkLst>
        </pc:graphicFrameChg>
      </pc:sldChg>
      <pc:sldChg chg="del">
        <pc:chgData name="William Grey" userId="37b73424-c081-4fc2-b1af-363f4f3fd4f3" providerId="ADAL" clId="{5D5A591C-AA3C-490E-9178-C29B4F272995}" dt="2022-12-05T19:34:30.914" v="263" actId="47"/>
        <pc:sldMkLst>
          <pc:docMk/>
          <pc:sldMk cId="1640902852" sldId="342"/>
        </pc:sldMkLst>
      </pc:sldChg>
      <pc:sldChg chg="add del">
        <pc:chgData name="William Grey" userId="37b73424-c081-4fc2-b1af-363f4f3fd4f3" providerId="ADAL" clId="{5D5A591C-AA3C-490E-9178-C29B4F272995}" dt="2022-12-05T19:52:12.570" v="482" actId="47"/>
        <pc:sldMkLst>
          <pc:docMk/>
          <pc:sldMk cId="2633493161" sldId="347"/>
        </pc:sldMkLst>
      </pc:sldChg>
      <pc:sldChg chg="del">
        <pc:chgData name="William Grey" userId="37b73424-c081-4fc2-b1af-363f4f3fd4f3" providerId="ADAL" clId="{5D5A591C-AA3C-490E-9178-C29B4F272995}" dt="2022-12-05T19:34:35.921" v="266" actId="47"/>
        <pc:sldMkLst>
          <pc:docMk/>
          <pc:sldMk cId="326356756" sldId="348"/>
        </pc:sldMkLst>
      </pc:sldChg>
      <pc:sldChg chg="del">
        <pc:chgData name="William Grey" userId="37b73424-c081-4fc2-b1af-363f4f3fd4f3" providerId="ADAL" clId="{5D5A591C-AA3C-490E-9178-C29B4F272995}" dt="2022-12-05T19:34:36.853" v="267" actId="47"/>
        <pc:sldMkLst>
          <pc:docMk/>
          <pc:sldMk cId="2838514856" sldId="349"/>
        </pc:sldMkLst>
      </pc:sldChg>
      <pc:sldChg chg="del">
        <pc:chgData name="William Grey" userId="37b73424-c081-4fc2-b1af-363f4f3fd4f3" providerId="ADAL" clId="{5D5A591C-AA3C-490E-9178-C29B4F272995}" dt="2022-12-05T19:52:16.259" v="484" actId="47"/>
        <pc:sldMkLst>
          <pc:docMk/>
          <pc:sldMk cId="3803995736" sldId="354"/>
        </pc:sldMkLst>
      </pc:sldChg>
      <pc:sldChg chg="del">
        <pc:chgData name="William Grey" userId="37b73424-c081-4fc2-b1af-363f4f3fd4f3" providerId="ADAL" clId="{5D5A591C-AA3C-490E-9178-C29B4F272995}" dt="2022-12-05T19:51:39.326" v="463" actId="47"/>
        <pc:sldMkLst>
          <pc:docMk/>
          <pc:sldMk cId="1838470211" sldId="355"/>
        </pc:sldMkLst>
      </pc:sldChg>
      <pc:sldChg chg="del">
        <pc:chgData name="William Grey" userId="37b73424-c081-4fc2-b1af-363f4f3fd4f3" providerId="ADAL" clId="{5D5A591C-AA3C-490E-9178-C29B4F272995}" dt="2022-12-05T19:51:41.394" v="467" actId="47"/>
        <pc:sldMkLst>
          <pc:docMk/>
          <pc:sldMk cId="2885541815" sldId="356"/>
        </pc:sldMkLst>
      </pc:sldChg>
      <pc:sldChg chg="modSp mod">
        <pc:chgData name="William Grey" userId="37b73424-c081-4fc2-b1af-363f4f3fd4f3" providerId="ADAL" clId="{5D5A591C-AA3C-490E-9178-C29B4F272995}" dt="2022-12-05T14:34:21.017" v="150" actId="20577"/>
        <pc:sldMkLst>
          <pc:docMk/>
          <pc:sldMk cId="3031769970" sldId="357"/>
        </pc:sldMkLst>
        <pc:spChg chg="mod">
          <ac:chgData name="William Grey" userId="37b73424-c081-4fc2-b1af-363f4f3fd4f3" providerId="ADAL" clId="{5D5A591C-AA3C-490E-9178-C29B4F272995}" dt="2022-12-05T14:34:21.017" v="150" actId="20577"/>
          <ac:spMkLst>
            <pc:docMk/>
            <pc:sldMk cId="3031769970" sldId="357"/>
            <ac:spMk id="2" creationId="{00000000-0000-0000-0000-000000000000}"/>
          </ac:spMkLst>
        </pc:spChg>
      </pc:sldChg>
      <pc:sldChg chg="del ord">
        <pc:chgData name="William Grey" userId="37b73424-c081-4fc2-b1af-363f4f3fd4f3" providerId="ADAL" clId="{5D5A591C-AA3C-490E-9178-C29B4F272995}" dt="2022-12-05T19:40:26.863" v="283" actId="47"/>
        <pc:sldMkLst>
          <pc:docMk/>
          <pc:sldMk cId="1697825692" sldId="358"/>
        </pc:sldMkLst>
      </pc:sldChg>
      <pc:sldChg chg="del">
        <pc:chgData name="William Grey" userId="37b73424-c081-4fc2-b1af-363f4f3fd4f3" providerId="ADAL" clId="{5D5A591C-AA3C-490E-9178-C29B4F272995}" dt="2022-12-05T19:51:43.344" v="469" actId="47"/>
        <pc:sldMkLst>
          <pc:docMk/>
          <pc:sldMk cId="4150883191" sldId="359"/>
        </pc:sldMkLst>
      </pc:sldChg>
      <pc:sldChg chg="addSp modSp mod">
        <pc:chgData name="William Grey" userId="37b73424-c081-4fc2-b1af-363f4f3fd4f3" providerId="ADAL" clId="{5D5A591C-AA3C-490E-9178-C29B4F272995}" dt="2022-12-05T19:46:35.973" v="370" actId="5793"/>
        <pc:sldMkLst>
          <pc:docMk/>
          <pc:sldMk cId="2729898063" sldId="362"/>
        </pc:sldMkLst>
        <pc:spChg chg="mod">
          <ac:chgData name="William Grey" userId="37b73424-c081-4fc2-b1af-363f4f3fd4f3" providerId="ADAL" clId="{5D5A591C-AA3C-490E-9178-C29B4F272995}" dt="2022-12-05T19:46:35.973" v="370" actId="5793"/>
          <ac:spMkLst>
            <pc:docMk/>
            <pc:sldMk cId="2729898063" sldId="362"/>
            <ac:spMk id="3" creationId="{86FD2653-181E-4C5D-AE07-B5A4168DB5FD}"/>
          </ac:spMkLst>
        </pc:spChg>
        <pc:spChg chg="add mod">
          <ac:chgData name="William Grey" userId="37b73424-c081-4fc2-b1af-363f4f3fd4f3" providerId="ADAL" clId="{5D5A591C-AA3C-490E-9178-C29B4F272995}" dt="2022-12-05T19:37:55.530" v="280" actId="1076"/>
          <ac:spMkLst>
            <pc:docMk/>
            <pc:sldMk cId="2729898063" sldId="362"/>
            <ac:spMk id="5" creationId="{614EA4D9-D6A4-414A-84FF-AC3B33B489F8}"/>
          </ac:spMkLst>
        </pc:spChg>
        <pc:cxnChg chg="add mod">
          <ac:chgData name="William Grey" userId="37b73424-c081-4fc2-b1af-363f4f3fd4f3" providerId="ADAL" clId="{5D5A591C-AA3C-490E-9178-C29B4F272995}" dt="2022-12-05T19:37:55.530" v="280" actId="1076"/>
          <ac:cxnSpMkLst>
            <pc:docMk/>
            <pc:sldMk cId="2729898063" sldId="362"/>
            <ac:cxnSpMk id="4" creationId="{C060EF2B-461C-4905-935A-4E35CD57297F}"/>
          </ac:cxnSpMkLst>
        </pc:cxnChg>
        <pc:cxnChg chg="add mod">
          <ac:chgData name="William Grey" userId="37b73424-c081-4fc2-b1af-363f4f3fd4f3" providerId="ADAL" clId="{5D5A591C-AA3C-490E-9178-C29B4F272995}" dt="2022-12-05T19:37:55.530" v="280" actId="1076"/>
          <ac:cxnSpMkLst>
            <pc:docMk/>
            <pc:sldMk cId="2729898063" sldId="362"/>
            <ac:cxnSpMk id="6" creationId="{E16ABBDF-9D08-4284-B360-FEF55141893C}"/>
          </ac:cxnSpMkLst>
        </pc:cxnChg>
        <pc:cxnChg chg="add mod">
          <ac:chgData name="William Grey" userId="37b73424-c081-4fc2-b1af-363f4f3fd4f3" providerId="ADAL" clId="{5D5A591C-AA3C-490E-9178-C29B4F272995}" dt="2022-12-05T19:37:55.530" v="280" actId="1076"/>
          <ac:cxnSpMkLst>
            <pc:docMk/>
            <pc:sldMk cId="2729898063" sldId="362"/>
            <ac:cxnSpMk id="7" creationId="{CB9855D9-F497-43ED-B771-DF954A63BD03}"/>
          </ac:cxnSpMkLst>
        </pc:cxnChg>
        <pc:cxnChg chg="add mod">
          <ac:chgData name="William Grey" userId="37b73424-c081-4fc2-b1af-363f4f3fd4f3" providerId="ADAL" clId="{5D5A591C-AA3C-490E-9178-C29B4F272995}" dt="2022-12-05T19:37:55.530" v="280" actId="1076"/>
          <ac:cxnSpMkLst>
            <pc:docMk/>
            <pc:sldMk cId="2729898063" sldId="362"/>
            <ac:cxnSpMk id="8" creationId="{02567713-8A90-4CC9-A148-5D24A65B36E2}"/>
          </ac:cxnSpMkLst>
        </pc:cxnChg>
      </pc:sldChg>
      <pc:sldChg chg="del">
        <pc:chgData name="William Grey" userId="37b73424-c081-4fc2-b1af-363f4f3fd4f3" providerId="ADAL" clId="{5D5A591C-AA3C-490E-9178-C29B4F272995}" dt="2022-12-05T19:51:38.596" v="461" actId="47"/>
        <pc:sldMkLst>
          <pc:docMk/>
          <pc:sldMk cId="3971124495" sldId="363"/>
        </pc:sldMkLst>
      </pc:sldChg>
      <pc:sldChg chg="del">
        <pc:chgData name="William Grey" userId="37b73424-c081-4fc2-b1af-363f4f3fd4f3" providerId="ADAL" clId="{5D5A591C-AA3C-490E-9178-C29B4F272995}" dt="2022-12-05T19:51:38.993" v="462" actId="47"/>
        <pc:sldMkLst>
          <pc:docMk/>
          <pc:sldMk cId="3363011894" sldId="364"/>
        </pc:sldMkLst>
      </pc:sldChg>
      <pc:sldChg chg="modSp modAnim">
        <pc:chgData name="William Grey" userId="37b73424-c081-4fc2-b1af-363f4f3fd4f3" providerId="ADAL" clId="{5D5A591C-AA3C-490E-9178-C29B4F272995}" dt="2022-12-05T19:45:26.885" v="364" actId="20577"/>
        <pc:sldMkLst>
          <pc:docMk/>
          <pc:sldMk cId="1447121669" sldId="365"/>
        </pc:sldMkLst>
        <pc:spChg chg="mod">
          <ac:chgData name="William Grey" userId="37b73424-c081-4fc2-b1af-363f4f3fd4f3" providerId="ADAL" clId="{5D5A591C-AA3C-490E-9178-C29B4F272995}" dt="2022-12-05T19:45:26.885" v="364" actId="20577"/>
          <ac:spMkLst>
            <pc:docMk/>
            <pc:sldMk cId="1447121669" sldId="365"/>
            <ac:spMk id="3" creationId="{B9194691-ABC8-49C8-BC42-60C450450A92}"/>
          </ac:spMkLst>
        </pc:spChg>
      </pc:sldChg>
      <pc:sldChg chg="add del">
        <pc:chgData name="William Grey" userId="37b73424-c081-4fc2-b1af-363f4f3fd4f3" providerId="ADAL" clId="{5D5A591C-AA3C-490E-9178-C29B4F272995}" dt="2022-12-05T19:52:08.236" v="481" actId="47"/>
        <pc:sldMkLst>
          <pc:docMk/>
          <pc:sldMk cId="76404178" sldId="366"/>
        </pc:sldMkLst>
      </pc:sldChg>
      <pc:sldChg chg="del">
        <pc:chgData name="William Grey" userId="37b73424-c081-4fc2-b1af-363f4f3fd4f3" providerId="ADAL" clId="{5D5A591C-AA3C-490E-9178-C29B4F272995}" dt="2022-12-05T19:51:43.772" v="470" actId="47"/>
        <pc:sldMkLst>
          <pc:docMk/>
          <pc:sldMk cId="863098623" sldId="367"/>
        </pc:sldMkLst>
      </pc:sldChg>
      <pc:sldChg chg="del">
        <pc:chgData name="William Grey" userId="37b73424-c081-4fc2-b1af-363f4f3fd4f3" providerId="ADAL" clId="{5D5A591C-AA3C-490E-9178-C29B4F272995}" dt="2022-12-05T19:51:44.215" v="471" actId="47"/>
        <pc:sldMkLst>
          <pc:docMk/>
          <pc:sldMk cId="1649008888" sldId="368"/>
        </pc:sldMkLst>
      </pc:sldChg>
      <pc:sldChg chg="del">
        <pc:chgData name="William Grey" userId="37b73424-c081-4fc2-b1af-363f4f3fd4f3" providerId="ADAL" clId="{5D5A591C-AA3C-490E-9178-C29B4F272995}" dt="2022-12-05T19:51:44.649" v="472" actId="47"/>
        <pc:sldMkLst>
          <pc:docMk/>
          <pc:sldMk cId="2361657214" sldId="369"/>
        </pc:sldMkLst>
      </pc:sldChg>
      <pc:sldChg chg="del">
        <pc:chgData name="William Grey" userId="37b73424-c081-4fc2-b1af-363f4f3fd4f3" providerId="ADAL" clId="{5D5A591C-AA3C-490E-9178-C29B4F272995}" dt="2022-12-05T14:13:37.838" v="38" actId="47"/>
        <pc:sldMkLst>
          <pc:docMk/>
          <pc:sldMk cId="950225202" sldId="371"/>
        </pc:sldMkLst>
      </pc:sldChg>
      <pc:sldChg chg="del">
        <pc:chgData name="William Grey" userId="37b73424-c081-4fc2-b1af-363f4f3fd4f3" providerId="ADAL" clId="{5D5A591C-AA3C-490E-9178-C29B4F272995}" dt="2022-12-05T14:13:38.962" v="39" actId="47"/>
        <pc:sldMkLst>
          <pc:docMk/>
          <pc:sldMk cId="4152653620" sldId="372"/>
        </pc:sldMkLst>
      </pc:sldChg>
      <pc:sldChg chg="add del">
        <pc:chgData name="William Grey" userId="37b73424-c081-4fc2-b1af-363f4f3fd4f3" providerId="ADAL" clId="{5D5A591C-AA3C-490E-9178-C29B4F272995}" dt="2022-12-05T19:52:14.364" v="483" actId="47"/>
        <pc:sldMkLst>
          <pc:docMk/>
          <pc:sldMk cId="3906728739" sldId="374"/>
        </pc:sldMkLst>
      </pc:sldChg>
      <pc:sldChg chg="del">
        <pc:chgData name="William Grey" userId="37b73424-c081-4fc2-b1af-363f4f3fd4f3" providerId="ADAL" clId="{5D5A591C-AA3C-490E-9178-C29B4F272995}" dt="2022-12-05T19:33:02.353" v="259" actId="47"/>
        <pc:sldMkLst>
          <pc:docMk/>
          <pc:sldMk cId="1995092250" sldId="383"/>
        </pc:sldMkLst>
      </pc:sldChg>
      <pc:sldChg chg="del">
        <pc:chgData name="William Grey" userId="37b73424-c081-4fc2-b1af-363f4f3fd4f3" providerId="ADAL" clId="{5D5A591C-AA3C-490E-9178-C29B4F272995}" dt="2022-12-05T19:34:32.906" v="264" actId="47"/>
        <pc:sldMkLst>
          <pc:docMk/>
          <pc:sldMk cId="617622764" sldId="384"/>
        </pc:sldMkLst>
      </pc:sldChg>
      <pc:sldChg chg="modSp mod">
        <pc:chgData name="William Grey" userId="37b73424-c081-4fc2-b1af-363f4f3fd4f3" providerId="ADAL" clId="{5D5A591C-AA3C-490E-9178-C29B4F272995}" dt="2022-12-05T19:42:41.599" v="312" actId="20577"/>
        <pc:sldMkLst>
          <pc:docMk/>
          <pc:sldMk cId="4210410709" sldId="393"/>
        </pc:sldMkLst>
        <pc:spChg chg="mod">
          <ac:chgData name="William Grey" userId="37b73424-c081-4fc2-b1af-363f4f3fd4f3" providerId="ADAL" clId="{5D5A591C-AA3C-490E-9178-C29B4F272995}" dt="2022-12-05T19:42:41.599" v="312" actId="20577"/>
          <ac:spMkLst>
            <pc:docMk/>
            <pc:sldMk cId="4210410709" sldId="393"/>
            <ac:spMk id="3" creationId="{4580DE2D-8884-4090-8840-275F70E8B54B}"/>
          </ac:spMkLst>
        </pc:spChg>
        <pc:spChg chg="mod">
          <ac:chgData name="William Grey" userId="37b73424-c081-4fc2-b1af-363f4f3fd4f3" providerId="ADAL" clId="{5D5A591C-AA3C-490E-9178-C29B4F272995}" dt="2022-12-05T19:41:27.300" v="288" actId="255"/>
          <ac:spMkLst>
            <pc:docMk/>
            <pc:sldMk cId="4210410709" sldId="393"/>
            <ac:spMk id="4" creationId="{F493DCA7-B053-435E-87CB-6F5E38A249F7}"/>
          </ac:spMkLst>
        </pc:spChg>
        <pc:spChg chg="mod">
          <ac:chgData name="William Grey" userId="37b73424-c081-4fc2-b1af-363f4f3fd4f3" providerId="ADAL" clId="{5D5A591C-AA3C-490E-9178-C29B4F272995}" dt="2022-12-05T19:41:39.936" v="289" actId="255"/>
          <ac:spMkLst>
            <pc:docMk/>
            <pc:sldMk cId="4210410709" sldId="393"/>
            <ac:spMk id="5" creationId="{804FE30A-B917-47EF-81BE-2B27F8A41464}"/>
          </ac:spMkLst>
        </pc:spChg>
      </pc:sldChg>
      <pc:sldChg chg="modSp mod">
        <pc:chgData name="William Grey" userId="37b73424-c081-4fc2-b1af-363f4f3fd4f3" providerId="ADAL" clId="{5D5A591C-AA3C-490E-9178-C29B4F272995}" dt="2022-12-05T19:47:44.145" v="385" actId="27636"/>
        <pc:sldMkLst>
          <pc:docMk/>
          <pc:sldMk cId="2815338206" sldId="409"/>
        </pc:sldMkLst>
        <pc:spChg chg="mod">
          <ac:chgData name="William Grey" userId="37b73424-c081-4fc2-b1af-363f4f3fd4f3" providerId="ADAL" clId="{5D5A591C-AA3C-490E-9178-C29B4F272995}" dt="2022-12-05T19:47:34.102" v="380" actId="20577"/>
          <ac:spMkLst>
            <pc:docMk/>
            <pc:sldMk cId="2815338206" sldId="409"/>
            <ac:spMk id="2" creationId="{7DCC0057-CD9B-41B4-8C48-2D97F750B9AD}"/>
          </ac:spMkLst>
        </pc:spChg>
        <pc:spChg chg="mod">
          <ac:chgData name="William Grey" userId="37b73424-c081-4fc2-b1af-363f4f3fd4f3" providerId="ADAL" clId="{5D5A591C-AA3C-490E-9178-C29B4F272995}" dt="2022-12-05T19:47:44.145" v="385" actId="27636"/>
          <ac:spMkLst>
            <pc:docMk/>
            <pc:sldMk cId="2815338206" sldId="409"/>
            <ac:spMk id="3" creationId="{3497BD4F-D7FC-4964-B4BA-A042CC75EC5B}"/>
          </ac:spMkLst>
        </pc:spChg>
      </pc:sldChg>
      <pc:sldChg chg="del">
        <pc:chgData name="William Grey" userId="37b73424-c081-4fc2-b1af-363f4f3fd4f3" providerId="ADAL" clId="{5D5A591C-AA3C-490E-9178-C29B4F272995}" dt="2022-12-05T19:51:39.783" v="464" actId="47"/>
        <pc:sldMkLst>
          <pc:docMk/>
          <pc:sldMk cId="2358023930" sldId="410"/>
        </pc:sldMkLst>
      </pc:sldChg>
      <pc:sldChg chg="modSp mod">
        <pc:chgData name="William Grey" userId="37b73424-c081-4fc2-b1af-363f4f3fd4f3" providerId="ADAL" clId="{5D5A591C-AA3C-490E-9178-C29B4F272995}" dt="2022-12-05T19:40:55.342" v="287" actId="20577"/>
        <pc:sldMkLst>
          <pc:docMk/>
          <pc:sldMk cId="1509092430" sldId="412"/>
        </pc:sldMkLst>
        <pc:spChg chg="mod">
          <ac:chgData name="William Grey" userId="37b73424-c081-4fc2-b1af-363f4f3fd4f3" providerId="ADAL" clId="{5D5A591C-AA3C-490E-9178-C29B4F272995}" dt="2022-12-05T19:40:55.342" v="287" actId="20577"/>
          <ac:spMkLst>
            <pc:docMk/>
            <pc:sldMk cId="1509092430" sldId="412"/>
            <ac:spMk id="3" creationId="{BC6DA632-1C8B-4F0A-905D-EB961450A71B}"/>
          </ac:spMkLst>
        </pc:spChg>
      </pc:sldChg>
      <pc:sldChg chg="modSp mod">
        <pc:chgData name="William Grey" userId="37b73424-c081-4fc2-b1af-363f4f3fd4f3" providerId="ADAL" clId="{5D5A591C-AA3C-490E-9178-C29B4F272995}" dt="2022-12-05T19:40:20.669" v="282" actId="27636"/>
        <pc:sldMkLst>
          <pc:docMk/>
          <pc:sldMk cId="3506331625" sldId="417"/>
        </pc:sldMkLst>
        <pc:spChg chg="mod">
          <ac:chgData name="William Grey" userId="37b73424-c081-4fc2-b1af-363f4f3fd4f3" providerId="ADAL" clId="{5D5A591C-AA3C-490E-9178-C29B4F272995}" dt="2022-12-05T19:40:20.669" v="282" actId="27636"/>
          <ac:spMkLst>
            <pc:docMk/>
            <pc:sldMk cId="3506331625" sldId="417"/>
            <ac:spMk id="4099" creationId="{00000000-0000-0000-0000-000000000000}"/>
          </ac:spMkLst>
        </pc:spChg>
      </pc:sldChg>
      <pc:sldChg chg="del">
        <pc:chgData name="William Grey" userId="37b73424-c081-4fc2-b1af-363f4f3fd4f3" providerId="ADAL" clId="{5D5A591C-AA3C-490E-9178-C29B4F272995}" dt="2022-12-05T19:34:35.197" v="265" actId="47"/>
        <pc:sldMkLst>
          <pc:docMk/>
          <pc:sldMk cId="2075484708" sldId="419"/>
        </pc:sldMkLst>
      </pc:sldChg>
      <pc:sldChg chg="del">
        <pc:chgData name="William Grey" userId="37b73424-c081-4fc2-b1af-363f4f3fd4f3" providerId="ADAL" clId="{5D5A591C-AA3C-490E-9178-C29B4F272995}" dt="2022-12-05T19:37:14.124" v="270" actId="47"/>
        <pc:sldMkLst>
          <pc:docMk/>
          <pc:sldMk cId="866215733" sldId="420"/>
        </pc:sldMkLst>
      </pc:sldChg>
      <pc:sldChg chg="del">
        <pc:chgData name="William Grey" userId="37b73424-c081-4fc2-b1af-363f4f3fd4f3" providerId="ADAL" clId="{5D5A591C-AA3C-490E-9178-C29B4F272995}" dt="2022-12-05T19:37:14.591" v="271" actId="47"/>
        <pc:sldMkLst>
          <pc:docMk/>
          <pc:sldMk cId="2508119336" sldId="421"/>
        </pc:sldMkLst>
      </pc:sldChg>
      <pc:sldChg chg="del">
        <pc:chgData name="William Grey" userId="37b73424-c081-4fc2-b1af-363f4f3fd4f3" providerId="ADAL" clId="{5D5A591C-AA3C-490E-9178-C29B4F272995}" dt="2022-12-05T19:37:15.005" v="272" actId="47"/>
        <pc:sldMkLst>
          <pc:docMk/>
          <pc:sldMk cId="2268571996" sldId="422"/>
        </pc:sldMkLst>
      </pc:sldChg>
      <pc:sldChg chg="del">
        <pc:chgData name="William Grey" userId="37b73424-c081-4fc2-b1af-363f4f3fd4f3" providerId="ADAL" clId="{5D5A591C-AA3C-490E-9178-C29B4F272995}" dt="2022-12-05T19:37:15.465" v="273" actId="47"/>
        <pc:sldMkLst>
          <pc:docMk/>
          <pc:sldMk cId="1749329770" sldId="423"/>
        </pc:sldMkLst>
      </pc:sldChg>
      <pc:sldChg chg="del">
        <pc:chgData name="William Grey" userId="37b73424-c081-4fc2-b1af-363f4f3fd4f3" providerId="ADAL" clId="{5D5A591C-AA3C-490E-9178-C29B4F272995}" dt="2022-12-05T19:37:15.877" v="274" actId="47"/>
        <pc:sldMkLst>
          <pc:docMk/>
          <pc:sldMk cId="4028132953" sldId="424"/>
        </pc:sldMkLst>
      </pc:sldChg>
      <pc:sldChg chg="del">
        <pc:chgData name="William Grey" userId="37b73424-c081-4fc2-b1af-363f4f3fd4f3" providerId="ADAL" clId="{5D5A591C-AA3C-490E-9178-C29B4F272995}" dt="2022-12-05T19:37:16.356" v="275" actId="47"/>
        <pc:sldMkLst>
          <pc:docMk/>
          <pc:sldMk cId="330641910" sldId="425"/>
        </pc:sldMkLst>
      </pc:sldChg>
      <pc:sldChg chg="del">
        <pc:chgData name="William Grey" userId="37b73424-c081-4fc2-b1af-363f4f3fd4f3" providerId="ADAL" clId="{5D5A591C-AA3C-490E-9178-C29B4F272995}" dt="2022-12-05T19:37:16.810" v="276" actId="47"/>
        <pc:sldMkLst>
          <pc:docMk/>
          <pc:sldMk cId="2211772838" sldId="426"/>
        </pc:sldMkLst>
      </pc:sldChg>
      <pc:sldChg chg="del">
        <pc:chgData name="William Grey" userId="37b73424-c081-4fc2-b1af-363f4f3fd4f3" providerId="ADAL" clId="{5D5A591C-AA3C-490E-9178-C29B4F272995}" dt="2022-12-05T19:37:18.373" v="277" actId="47"/>
        <pc:sldMkLst>
          <pc:docMk/>
          <pc:sldMk cId="50137732" sldId="427"/>
        </pc:sldMkLst>
      </pc:sldChg>
      <pc:sldChg chg="del">
        <pc:chgData name="William Grey" userId="37b73424-c081-4fc2-b1af-363f4f3fd4f3" providerId="ADAL" clId="{5D5A591C-AA3C-490E-9178-C29B4F272995}" dt="2022-12-05T19:37:23.257" v="278" actId="47"/>
        <pc:sldMkLst>
          <pc:docMk/>
          <pc:sldMk cId="678093723" sldId="428"/>
        </pc:sldMkLst>
      </pc:sldChg>
      <pc:sldChg chg="add del">
        <pc:chgData name="William Grey" userId="37b73424-c081-4fc2-b1af-363f4f3fd4f3" providerId="ADAL" clId="{5D5A591C-AA3C-490E-9178-C29B4F272995}" dt="2022-12-05T19:51:55.266" v="477" actId="47"/>
        <pc:sldMkLst>
          <pc:docMk/>
          <pc:sldMk cId="10771782" sldId="431"/>
        </pc:sldMkLst>
      </pc:sldChg>
      <pc:sldChg chg="modSp mod">
        <pc:chgData name="William Grey" userId="37b73424-c081-4fc2-b1af-363f4f3fd4f3" providerId="ADAL" clId="{5D5A591C-AA3C-490E-9178-C29B4F272995}" dt="2022-12-05T14:23:22.506" v="126" actId="20577"/>
        <pc:sldMkLst>
          <pc:docMk/>
          <pc:sldMk cId="2137708190" sldId="433"/>
        </pc:sldMkLst>
        <pc:spChg chg="mod">
          <ac:chgData name="William Grey" userId="37b73424-c081-4fc2-b1af-363f4f3fd4f3" providerId="ADAL" clId="{5D5A591C-AA3C-490E-9178-C29B4F272995}" dt="2022-12-05T14:23:22.506" v="126" actId="20577"/>
          <ac:spMkLst>
            <pc:docMk/>
            <pc:sldMk cId="2137708190" sldId="433"/>
            <ac:spMk id="3" creationId="{00000000-0000-0000-0000-000000000000}"/>
          </ac:spMkLst>
        </pc:spChg>
      </pc:sldChg>
      <pc:sldChg chg="del">
        <pc:chgData name="William Grey" userId="37b73424-c081-4fc2-b1af-363f4f3fd4f3" providerId="ADAL" clId="{5D5A591C-AA3C-490E-9178-C29B4F272995}" dt="2022-12-05T19:51:40.282" v="465" actId="47"/>
        <pc:sldMkLst>
          <pc:docMk/>
          <pc:sldMk cId="1721586560" sldId="437"/>
        </pc:sldMkLst>
      </pc:sldChg>
      <pc:sldChg chg="del">
        <pc:chgData name="William Grey" userId="37b73424-c081-4fc2-b1af-363f4f3fd4f3" providerId="ADAL" clId="{5D5A591C-AA3C-490E-9178-C29B4F272995}" dt="2022-12-05T19:40:36.068" v="284" actId="47"/>
        <pc:sldMkLst>
          <pc:docMk/>
          <pc:sldMk cId="1130234456" sldId="438"/>
        </pc:sldMkLst>
      </pc:sldChg>
      <pc:sldChg chg="del">
        <pc:chgData name="William Grey" userId="37b73424-c081-4fc2-b1af-363f4f3fd4f3" providerId="ADAL" clId="{5D5A591C-AA3C-490E-9178-C29B4F272995}" dt="2022-12-05T19:51:36.779" v="457" actId="47"/>
        <pc:sldMkLst>
          <pc:docMk/>
          <pc:sldMk cId="2192498809" sldId="439"/>
        </pc:sldMkLst>
      </pc:sldChg>
      <pc:sldChg chg="del">
        <pc:chgData name="William Grey" userId="37b73424-c081-4fc2-b1af-363f4f3fd4f3" providerId="ADAL" clId="{5D5A591C-AA3C-490E-9178-C29B4F272995}" dt="2022-12-05T19:51:37.325" v="458" actId="47"/>
        <pc:sldMkLst>
          <pc:docMk/>
          <pc:sldMk cId="1752111405" sldId="440"/>
        </pc:sldMkLst>
      </pc:sldChg>
      <pc:sldChg chg="del">
        <pc:chgData name="William Grey" userId="37b73424-c081-4fc2-b1af-363f4f3fd4f3" providerId="ADAL" clId="{5D5A591C-AA3C-490E-9178-C29B4F272995}" dt="2022-12-05T19:51:37.756" v="459" actId="47"/>
        <pc:sldMkLst>
          <pc:docMk/>
          <pc:sldMk cId="4209189899" sldId="441"/>
        </pc:sldMkLst>
      </pc:sldChg>
      <pc:sldChg chg="del">
        <pc:chgData name="William Grey" userId="37b73424-c081-4fc2-b1af-363f4f3fd4f3" providerId="ADAL" clId="{5D5A591C-AA3C-490E-9178-C29B4F272995}" dt="2022-12-05T19:51:38.186" v="460" actId="47"/>
        <pc:sldMkLst>
          <pc:docMk/>
          <pc:sldMk cId="3817111476" sldId="442"/>
        </pc:sldMkLst>
      </pc:sldChg>
      <pc:sldChg chg="del">
        <pc:chgData name="William Grey" userId="37b73424-c081-4fc2-b1af-363f4f3fd4f3" providerId="ADAL" clId="{5D5A591C-AA3C-490E-9178-C29B4F272995}" dt="2022-12-05T19:51:42.562" v="468" actId="47"/>
        <pc:sldMkLst>
          <pc:docMk/>
          <pc:sldMk cId="2049713503" sldId="443"/>
        </pc:sldMkLst>
      </pc:sldChg>
      <pc:sldChg chg="addSp modSp add mod">
        <pc:chgData name="William Grey" userId="37b73424-c081-4fc2-b1af-363f4f3fd4f3" providerId="ADAL" clId="{5D5A591C-AA3C-490E-9178-C29B4F272995}" dt="2022-12-05T14:33:58.234" v="139" actId="12100"/>
        <pc:sldMkLst>
          <pc:docMk/>
          <pc:sldMk cId="334504785" sldId="444"/>
        </pc:sldMkLst>
        <pc:graphicFrameChg chg="mod">
          <ac:chgData name="William Grey" userId="37b73424-c081-4fc2-b1af-363f4f3fd4f3" providerId="ADAL" clId="{5D5A591C-AA3C-490E-9178-C29B4F272995}" dt="2022-12-05T14:33:47.783" v="138" actId="12100"/>
          <ac:graphicFrameMkLst>
            <pc:docMk/>
            <pc:sldMk cId="334504785" sldId="444"/>
            <ac:graphicFrameMk id="4" creationId="{CF66F5C0-F059-4D44-BCE0-F9370AD7E408}"/>
          </ac:graphicFrameMkLst>
        </pc:graphicFrameChg>
        <pc:graphicFrameChg chg="mod">
          <ac:chgData name="William Grey" userId="37b73424-c081-4fc2-b1af-363f4f3fd4f3" providerId="ADAL" clId="{5D5A591C-AA3C-490E-9178-C29B4F272995}" dt="2022-12-05T14:33:58.234" v="139" actId="12100"/>
          <ac:graphicFrameMkLst>
            <pc:docMk/>
            <pc:sldMk cId="334504785" sldId="444"/>
            <ac:graphicFrameMk id="5" creationId="{188E7BBB-9B63-4134-9679-52E23BB130AC}"/>
          </ac:graphicFrameMkLst>
        </pc:graphicFrameChg>
        <pc:cxnChg chg="add mod">
          <ac:chgData name="William Grey" userId="37b73424-c081-4fc2-b1af-363f4f3fd4f3" providerId="ADAL" clId="{5D5A591C-AA3C-490E-9178-C29B4F272995}" dt="2022-12-05T14:20:09.676" v="89" actId="14100"/>
          <ac:cxnSpMkLst>
            <pc:docMk/>
            <pc:sldMk cId="334504785" sldId="444"/>
            <ac:cxnSpMk id="6" creationId="{0533764A-5A46-434F-89CB-0CDA19553356}"/>
          </ac:cxnSpMkLst>
        </pc:cxnChg>
        <pc:cxnChg chg="add mod">
          <ac:chgData name="William Grey" userId="37b73424-c081-4fc2-b1af-363f4f3fd4f3" providerId="ADAL" clId="{5D5A591C-AA3C-490E-9178-C29B4F272995}" dt="2022-12-05T14:20:30.836" v="93" actId="14100"/>
          <ac:cxnSpMkLst>
            <pc:docMk/>
            <pc:sldMk cId="334504785" sldId="444"/>
            <ac:cxnSpMk id="8" creationId="{EE1F28BD-5F4E-42C9-B92F-2B62E18AF283}"/>
          </ac:cxnSpMkLst>
        </pc:cxnChg>
        <pc:cxnChg chg="add mod">
          <ac:chgData name="William Grey" userId="37b73424-c081-4fc2-b1af-363f4f3fd4f3" providerId="ADAL" clId="{5D5A591C-AA3C-490E-9178-C29B4F272995}" dt="2022-12-05T14:20:45.820" v="95" actId="14100"/>
          <ac:cxnSpMkLst>
            <pc:docMk/>
            <pc:sldMk cId="334504785" sldId="444"/>
            <ac:cxnSpMk id="11" creationId="{C288BDE8-EE9D-497F-A052-7DD27A6EFB96}"/>
          </ac:cxnSpMkLst>
        </pc:cxnChg>
        <pc:cxnChg chg="add mod">
          <ac:chgData name="William Grey" userId="37b73424-c081-4fc2-b1af-363f4f3fd4f3" providerId="ADAL" clId="{5D5A591C-AA3C-490E-9178-C29B4F272995}" dt="2022-12-05T14:20:16.650" v="91" actId="14100"/>
          <ac:cxnSpMkLst>
            <pc:docMk/>
            <pc:sldMk cId="334504785" sldId="444"/>
            <ac:cxnSpMk id="14" creationId="{80C19AD4-72AE-4C7C-AE0A-D976CA7D0D2E}"/>
          </ac:cxnSpMkLst>
        </pc:cxnChg>
        <pc:cxnChg chg="add mod">
          <ac:chgData name="William Grey" userId="37b73424-c081-4fc2-b1af-363f4f3fd4f3" providerId="ADAL" clId="{5D5A591C-AA3C-490E-9178-C29B4F272995}" dt="2022-12-05T14:21:11.282" v="105" actId="14100"/>
          <ac:cxnSpMkLst>
            <pc:docMk/>
            <pc:sldMk cId="334504785" sldId="444"/>
            <ac:cxnSpMk id="21" creationId="{3D9EEE8F-BC58-44B5-97AC-5E3221FE17CE}"/>
          </ac:cxnSpMkLst>
        </pc:cxnChg>
        <pc:cxnChg chg="add mod">
          <ac:chgData name="William Grey" userId="37b73424-c081-4fc2-b1af-363f4f3fd4f3" providerId="ADAL" clId="{5D5A591C-AA3C-490E-9178-C29B4F272995}" dt="2022-12-05T14:21:39.083" v="115" actId="14100"/>
          <ac:cxnSpMkLst>
            <pc:docMk/>
            <pc:sldMk cId="334504785" sldId="444"/>
            <ac:cxnSpMk id="24" creationId="{8A71F7A0-A42D-43EC-8533-D035D93DE7CC}"/>
          </ac:cxnSpMkLst>
        </pc:cxnChg>
        <pc:cxnChg chg="add mod">
          <ac:chgData name="William Grey" userId="37b73424-c081-4fc2-b1af-363f4f3fd4f3" providerId="ADAL" clId="{5D5A591C-AA3C-490E-9178-C29B4F272995}" dt="2022-12-05T14:22:00.079" v="118" actId="14100"/>
          <ac:cxnSpMkLst>
            <pc:docMk/>
            <pc:sldMk cId="334504785" sldId="444"/>
            <ac:cxnSpMk id="26" creationId="{7185ECA4-BC31-4373-BF35-179F8BE6A3C5}"/>
          </ac:cxnSpMkLst>
        </pc:cxnChg>
        <pc:cxnChg chg="add mod">
          <ac:chgData name="William Grey" userId="37b73424-c081-4fc2-b1af-363f4f3fd4f3" providerId="ADAL" clId="{5D5A591C-AA3C-490E-9178-C29B4F272995}" dt="2022-12-05T14:22:15.894" v="122" actId="14100"/>
          <ac:cxnSpMkLst>
            <pc:docMk/>
            <pc:sldMk cId="334504785" sldId="444"/>
            <ac:cxnSpMk id="28" creationId="{930FC38D-8A26-4681-8DC9-D48668D7B290}"/>
          </ac:cxnSpMkLst>
        </pc:cxnChg>
      </pc:sldChg>
      <pc:sldChg chg="delSp modSp add mod">
        <pc:chgData name="William Grey" userId="37b73424-c081-4fc2-b1af-363f4f3fd4f3" providerId="ADAL" clId="{5D5A591C-AA3C-490E-9178-C29B4F272995}" dt="2022-12-05T14:33:35.291" v="137" actId="12100"/>
        <pc:sldMkLst>
          <pc:docMk/>
          <pc:sldMk cId="3287009284" sldId="445"/>
        </pc:sldMkLst>
        <pc:graphicFrameChg chg="mod">
          <ac:chgData name="William Grey" userId="37b73424-c081-4fc2-b1af-363f4f3fd4f3" providerId="ADAL" clId="{5D5A591C-AA3C-490E-9178-C29B4F272995}" dt="2022-12-05T14:33:21.734" v="136" actId="12100"/>
          <ac:graphicFrameMkLst>
            <pc:docMk/>
            <pc:sldMk cId="3287009284" sldId="445"/>
            <ac:graphicFrameMk id="4" creationId="{CF66F5C0-F059-4D44-BCE0-F9370AD7E408}"/>
          </ac:graphicFrameMkLst>
        </pc:graphicFrameChg>
        <pc:graphicFrameChg chg="mod">
          <ac:chgData name="William Grey" userId="37b73424-c081-4fc2-b1af-363f4f3fd4f3" providerId="ADAL" clId="{5D5A591C-AA3C-490E-9178-C29B4F272995}" dt="2022-12-05T14:33:35.291" v="137" actId="12100"/>
          <ac:graphicFrameMkLst>
            <pc:docMk/>
            <pc:sldMk cId="3287009284" sldId="445"/>
            <ac:graphicFrameMk id="5" creationId="{188E7BBB-9B63-4134-9679-52E23BB130AC}"/>
          </ac:graphicFrameMkLst>
        </pc:graphicFrameChg>
        <pc:cxnChg chg="del">
          <ac:chgData name="William Grey" userId="37b73424-c081-4fc2-b1af-363f4f3fd4f3" providerId="ADAL" clId="{5D5A591C-AA3C-490E-9178-C29B4F272995}" dt="2022-12-05T14:22:30.744" v="124" actId="478"/>
          <ac:cxnSpMkLst>
            <pc:docMk/>
            <pc:sldMk cId="3287009284" sldId="445"/>
            <ac:cxnSpMk id="6" creationId="{0533764A-5A46-434F-89CB-0CDA19553356}"/>
          </ac:cxnSpMkLst>
        </pc:cxnChg>
        <pc:cxnChg chg="del">
          <ac:chgData name="William Grey" userId="37b73424-c081-4fc2-b1af-363f4f3fd4f3" providerId="ADAL" clId="{5D5A591C-AA3C-490E-9178-C29B4F272995}" dt="2022-12-05T14:22:30.744" v="124" actId="478"/>
          <ac:cxnSpMkLst>
            <pc:docMk/>
            <pc:sldMk cId="3287009284" sldId="445"/>
            <ac:cxnSpMk id="8" creationId="{EE1F28BD-5F4E-42C9-B92F-2B62E18AF283}"/>
          </ac:cxnSpMkLst>
        </pc:cxnChg>
        <pc:cxnChg chg="del">
          <ac:chgData name="William Grey" userId="37b73424-c081-4fc2-b1af-363f4f3fd4f3" providerId="ADAL" clId="{5D5A591C-AA3C-490E-9178-C29B4F272995}" dt="2022-12-05T14:22:30.744" v="124" actId="478"/>
          <ac:cxnSpMkLst>
            <pc:docMk/>
            <pc:sldMk cId="3287009284" sldId="445"/>
            <ac:cxnSpMk id="11" creationId="{C288BDE8-EE9D-497F-A052-7DD27A6EFB96}"/>
          </ac:cxnSpMkLst>
        </pc:cxnChg>
        <pc:cxnChg chg="del">
          <ac:chgData name="William Grey" userId="37b73424-c081-4fc2-b1af-363f4f3fd4f3" providerId="ADAL" clId="{5D5A591C-AA3C-490E-9178-C29B4F272995}" dt="2022-12-05T14:22:30.744" v="124" actId="478"/>
          <ac:cxnSpMkLst>
            <pc:docMk/>
            <pc:sldMk cId="3287009284" sldId="445"/>
            <ac:cxnSpMk id="14" creationId="{80C19AD4-72AE-4C7C-AE0A-D976CA7D0D2E}"/>
          </ac:cxnSpMkLst>
        </pc:cxnChg>
        <pc:cxnChg chg="del">
          <ac:chgData name="William Grey" userId="37b73424-c081-4fc2-b1af-363f4f3fd4f3" providerId="ADAL" clId="{5D5A591C-AA3C-490E-9178-C29B4F272995}" dt="2022-12-05T14:22:30.744" v="124" actId="478"/>
          <ac:cxnSpMkLst>
            <pc:docMk/>
            <pc:sldMk cId="3287009284" sldId="445"/>
            <ac:cxnSpMk id="21" creationId="{3D9EEE8F-BC58-44B5-97AC-5E3221FE17CE}"/>
          </ac:cxnSpMkLst>
        </pc:cxnChg>
        <pc:cxnChg chg="del">
          <ac:chgData name="William Grey" userId="37b73424-c081-4fc2-b1af-363f4f3fd4f3" providerId="ADAL" clId="{5D5A591C-AA3C-490E-9178-C29B4F272995}" dt="2022-12-05T14:22:30.744" v="124" actId="478"/>
          <ac:cxnSpMkLst>
            <pc:docMk/>
            <pc:sldMk cId="3287009284" sldId="445"/>
            <ac:cxnSpMk id="24" creationId="{8A71F7A0-A42D-43EC-8533-D035D93DE7CC}"/>
          </ac:cxnSpMkLst>
        </pc:cxnChg>
        <pc:cxnChg chg="del">
          <ac:chgData name="William Grey" userId="37b73424-c081-4fc2-b1af-363f4f3fd4f3" providerId="ADAL" clId="{5D5A591C-AA3C-490E-9178-C29B4F272995}" dt="2022-12-05T14:22:30.744" v="124" actId="478"/>
          <ac:cxnSpMkLst>
            <pc:docMk/>
            <pc:sldMk cId="3287009284" sldId="445"/>
            <ac:cxnSpMk id="26" creationId="{7185ECA4-BC31-4373-BF35-179F8BE6A3C5}"/>
          </ac:cxnSpMkLst>
        </pc:cxnChg>
        <pc:cxnChg chg="del">
          <ac:chgData name="William Grey" userId="37b73424-c081-4fc2-b1af-363f4f3fd4f3" providerId="ADAL" clId="{5D5A591C-AA3C-490E-9178-C29B4F272995}" dt="2022-12-05T14:22:30.744" v="124" actId="478"/>
          <ac:cxnSpMkLst>
            <pc:docMk/>
            <pc:sldMk cId="3287009284" sldId="445"/>
            <ac:cxnSpMk id="28" creationId="{930FC38D-8A26-4681-8DC9-D48668D7B290}"/>
          </ac:cxnSpMkLst>
        </pc:cxnChg>
      </pc:sldChg>
      <pc:sldMasterChg chg="modSldLayout">
        <pc:chgData name="William Grey" userId="37b73424-c081-4fc2-b1af-363f4f3fd4f3" providerId="ADAL" clId="{5D5A591C-AA3C-490E-9178-C29B4F272995}" dt="2022-12-05T14:11:18.946" v="1"/>
        <pc:sldMasterMkLst>
          <pc:docMk/>
          <pc:sldMasterMk cId="311224992" sldId="2147483660"/>
        </pc:sldMasterMkLst>
        <pc:sldLayoutChg chg="addSp delSp modSp mod">
          <pc:chgData name="William Grey" userId="37b73424-c081-4fc2-b1af-363f4f3fd4f3" providerId="ADAL" clId="{5D5A591C-AA3C-490E-9178-C29B4F272995}" dt="2022-12-05T14:11:18.946" v="1"/>
          <pc:sldLayoutMkLst>
            <pc:docMk/>
            <pc:sldMasterMk cId="311224992" sldId="2147483660"/>
            <pc:sldLayoutMk cId="3153088519" sldId="2147483661"/>
          </pc:sldLayoutMkLst>
          <pc:picChg chg="del">
            <ac:chgData name="William Grey" userId="37b73424-c081-4fc2-b1af-363f4f3fd4f3" providerId="ADAL" clId="{5D5A591C-AA3C-490E-9178-C29B4F272995}" dt="2022-12-05T14:11:17.615" v="0" actId="478"/>
            <ac:picMkLst>
              <pc:docMk/>
              <pc:sldMasterMk cId="311224992" sldId="2147483660"/>
              <pc:sldLayoutMk cId="3153088519" sldId="2147483661"/>
              <ac:picMk id="8" creationId="{63B928B6-3DF2-476E-85F1-8814FADB2AE5}"/>
            </ac:picMkLst>
          </pc:picChg>
          <pc:picChg chg="add mod">
            <ac:chgData name="William Grey" userId="37b73424-c081-4fc2-b1af-363f4f3fd4f3" providerId="ADAL" clId="{5D5A591C-AA3C-490E-9178-C29B4F272995}" dt="2022-12-05T14:11:18.946" v="1"/>
            <ac:picMkLst>
              <pc:docMk/>
              <pc:sldMasterMk cId="311224992" sldId="2147483660"/>
              <pc:sldLayoutMk cId="3153088519" sldId="2147483661"/>
              <ac:picMk id="10" creationId="{7276BEBD-D1F0-4963-AEDA-ED745025A980}"/>
            </ac:picMkLst>
          </pc:picChg>
        </pc:sldLayoutChg>
      </pc:sldMasterChg>
    </pc:docChg>
  </pc:docChgLst>
  <pc:docChgLst>
    <pc:chgData name="William Grey" userId="37b73424-c081-4fc2-b1af-363f4f3fd4f3" providerId="ADAL" clId="{785BDFC5-BCB4-4797-B789-E2BE471BF51F}"/>
    <pc:docChg chg="modSld">
      <pc:chgData name="William Grey" userId="37b73424-c081-4fc2-b1af-363f4f3fd4f3" providerId="ADAL" clId="{785BDFC5-BCB4-4797-B789-E2BE471BF51F}" dt="2019-07-05T10:33:17.831" v="47" actId="20577"/>
      <pc:docMkLst>
        <pc:docMk/>
      </pc:docMkLst>
      <pc:sldChg chg="modSp">
        <pc:chgData name="William Grey" userId="37b73424-c081-4fc2-b1af-363f4f3fd4f3" providerId="ADAL" clId="{785BDFC5-BCB4-4797-B789-E2BE471BF51F}" dt="2019-07-05T10:33:17.831" v="47" actId="20577"/>
        <pc:sldMkLst>
          <pc:docMk/>
          <pc:sldMk cId="133069422" sldId="291"/>
        </pc:sldMkLst>
        <pc:spChg chg="mod">
          <ac:chgData name="William Grey" userId="37b73424-c081-4fc2-b1af-363f4f3fd4f3" providerId="ADAL" clId="{785BDFC5-BCB4-4797-B789-E2BE471BF51F}" dt="2019-07-05T10:33:17.831" v="47" actId="20577"/>
          <ac:spMkLst>
            <pc:docMk/>
            <pc:sldMk cId="133069422" sldId="291"/>
            <ac:spMk id="3" creationId="{00000000-0000-0000-0000-000000000000}"/>
          </ac:spMkLst>
        </pc:spChg>
      </pc:sldChg>
    </pc:docChg>
  </pc:docChgLst>
  <pc:docChgLst>
    <pc:chgData name="William Grey" userId="37b73424-c081-4fc2-b1af-363f4f3fd4f3" providerId="ADAL" clId="{4801E46B-774F-4B95-BCF1-98AD694EDC5D}"/>
    <pc:docChg chg="custSel modSld">
      <pc:chgData name="William Grey" userId="37b73424-c081-4fc2-b1af-363f4f3fd4f3" providerId="ADAL" clId="{4801E46B-774F-4B95-BCF1-98AD694EDC5D}" dt="2022-01-25T08:40:06.426" v="118" actId="27636"/>
      <pc:docMkLst>
        <pc:docMk/>
      </pc:docMkLst>
      <pc:sldChg chg="modSp">
        <pc:chgData name="William Grey" userId="37b73424-c081-4fc2-b1af-363f4f3fd4f3" providerId="ADAL" clId="{4801E46B-774F-4B95-BCF1-98AD694EDC5D}" dt="2022-01-25T08:40:06.245" v="116"/>
        <pc:sldMkLst>
          <pc:docMk/>
          <pc:sldMk cId="222047521" sldId="280"/>
        </pc:sldMkLst>
        <pc:spChg chg="mod">
          <ac:chgData name="William Grey" userId="37b73424-c081-4fc2-b1af-363f4f3fd4f3" providerId="ADAL" clId="{4801E46B-774F-4B95-BCF1-98AD694EDC5D}" dt="2022-01-25T08:40:06.245" v="116"/>
          <ac:spMkLst>
            <pc:docMk/>
            <pc:sldMk cId="222047521" sldId="280"/>
            <ac:spMk id="2" creationId="{00000000-0000-0000-0000-000000000000}"/>
          </ac:spMkLst>
        </pc:spChg>
        <pc:spChg chg="mod">
          <ac:chgData name="William Grey" userId="37b73424-c081-4fc2-b1af-363f4f3fd4f3" providerId="ADAL" clId="{4801E46B-774F-4B95-BCF1-98AD694EDC5D}" dt="2022-01-25T08:40:06.245" v="116"/>
          <ac:spMkLst>
            <pc:docMk/>
            <pc:sldMk cId="222047521" sldId="280"/>
            <ac:spMk id="3" creationId="{00000000-0000-0000-0000-000000000000}"/>
          </ac:spMkLst>
        </pc:spChg>
      </pc:sldChg>
      <pc:sldChg chg="modSp">
        <pc:chgData name="William Grey" userId="37b73424-c081-4fc2-b1af-363f4f3fd4f3" providerId="ADAL" clId="{4801E46B-774F-4B95-BCF1-98AD694EDC5D}" dt="2022-01-25T08:40:06.245" v="116"/>
        <pc:sldMkLst>
          <pc:docMk/>
          <pc:sldMk cId="2561454517" sldId="287"/>
        </pc:sldMkLst>
        <pc:spChg chg="mod">
          <ac:chgData name="William Grey" userId="37b73424-c081-4fc2-b1af-363f4f3fd4f3" providerId="ADAL" clId="{4801E46B-774F-4B95-BCF1-98AD694EDC5D}" dt="2022-01-25T08:40:06.245" v="116"/>
          <ac:spMkLst>
            <pc:docMk/>
            <pc:sldMk cId="2561454517" sldId="287"/>
            <ac:spMk id="2" creationId="{00000000-0000-0000-0000-000000000000}"/>
          </ac:spMkLst>
        </pc:spChg>
      </pc:sldChg>
      <pc:sldChg chg="modSp">
        <pc:chgData name="William Grey" userId="37b73424-c081-4fc2-b1af-363f4f3fd4f3" providerId="ADAL" clId="{4801E46B-774F-4B95-BCF1-98AD694EDC5D}" dt="2022-01-25T08:40:06.245" v="116"/>
        <pc:sldMkLst>
          <pc:docMk/>
          <pc:sldMk cId="2701205166" sldId="290"/>
        </pc:sldMkLst>
        <pc:spChg chg="mod">
          <ac:chgData name="William Grey" userId="37b73424-c081-4fc2-b1af-363f4f3fd4f3" providerId="ADAL" clId="{4801E46B-774F-4B95-BCF1-98AD694EDC5D}" dt="2022-01-25T08:40:06.245" v="116"/>
          <ac:spMkLst>
            <pc:docMk/>
            <pc:sldMk cId="2701205166" sldId="290"/>
            <ac:spMk id="2" creationId="{00000000-0000-0000-0000-000000000000}"/>
          </ac:spMkLst>
        </pc:spChg>
        <pc:spChg chg="mod">
          <ac:chgData name="William Grey" userId="37b73424-c081-4fc2-b1af-363f4f3fd4f3" providerId="ADAL" clId="{4801E46B-774F-4B95-BCF1-98AD694EDC5D}" dt="2022-01-25T08:40:06.245" v="116"/>
          <ac:spMkLst>
            <pc:docMk/>
            <pc:sldMk cId="2701205166" sldId="290"/>
            <ac:spMk id="3" creationId="{00000000-0000-0000-0000-000000000000}"/>
          </ac:spMkLst>
        </pc:spChg>
      </pc:sldChg>
      <pc:sldChg chg="modSp">
        <pc:chgData name="William Grey" userId="37b73424-c081-4fc2-b1af-363f4f3fd4f3" providerId="ADAL" clId="{4801E46B-774F-4B95-BCF1-98AD694EDC5D}" dt="2022-01-25T08:40:06.245" v="116"/>
        <pc:sldMkLst>
          <pc:docMk/>
          <pc:sldMk cId="133069422" sldId="291"/>
        </pc:sldMkLst>
        <pc:spChg chg="mod">
          <ac:chgData name="William Grey" userId="37b73424-c081-4fc2-b1af-363f4f3fd4f3" providerId="ADAL" clId="{4801E46B-774F-4B95-BCF1-98AD694EDC5D}" dt="2022-01-25T08:40:06.245" v="116"/>
          <ac:spMkLst>
            <pc:docMk/>
            <pc:sldMk cId="133069422" sldId="291"/>
            <ac:spMk id="2" creationId="{00000000-0000-0000-0000-000000000000}"/>
          </ac:spMkLst>
        </pc:spChg>
      </pc:sldChg>
      <pc:sldChg chg="modSp">
        <pc:chgData name="William Grey" userId="37b73424-c081-4fc2-b1af-363f4f3fd4f3" providerId="ADAL" clId="{4801E46B-774F-4B95-BCF1-98AD694EDC5D}" dt="2022-01-25T08:40:06.245" v="116"/>
        <pc:sldMkLst>
          <pc:docMk/>
          <pc:sldMk cId="1550117771" sldId="292"/>
        </pc:sldMkLst>
        <pc:spChg chg="mod">
          <ac:chgData name="William Grey" userId="37b73424-c081-4fc2-b1af-363f4f3fd4f3" providerId="ADAL" clId="{4801E46B-774F-4B95-BCF1-98AD694EDC5D}" dt="2022-01-25T08:40:06.245" v="116"/>
          <ac:spMkLst>
            <pc:docMk/>
            <pc:sldMk cId="1550117771" sldId="292"/>
            <ac:spMk id="2" creationId="{00000000-0000-0000-0000-000000000000}"/>
          </ac:spMkLst>
        </pc:spChg>
        <pc:spChg chg="mod">
          <ac:chgData name="William Grey" userId="37b73424-c081-4fc2-b1af-363f4f3fd4f3" providerId="ADAL" clId="{4801E46B-774F-4B95-BCF1-98AD694EDC5D}" dt="2022-01-25T08:40:06.245" v="116"/>
          <ac:spMkLst>
            <pc:docMk/>
            <pc:sldMk cId="1550117771" sldId="292"/>
            <ac:spMk id="3" creationId="{00000000-0000-0000-0000-000000000000}"/>
          </ac:spMkLst>
        </pc:spChg>
      </pc:sldChg>
      <pc:sldChg chg="modSp mod">
        <pc:chgData name="William Grey" userId="37b73424-c081-4fc2-b1af-363f4f3fd4f3" providerId="ADAL" clId="{4801E46B-774F-4B95-BCF1-98AD694EDC5D}" dt="2022-01-25T08:40:06.245" v="116"/>
        <pc:sldMkLst>
          <pc:docMk/>
          <pc:sldMk cId="2433329042" sldId="297"/>
        </pc:sldMkLst>
        <pc:spChg chg="mod">
          <ac:chgData name="William Grey" userId="37b73424-c081-4fc2-b1af-363f4f3fd4f3" providerId="ADAL" clId="{4801E46B-774F-4B95-BCF1-98AD694EDC5D}" dt="2022-01-25T08:40:06.245" v="116"/>
          <ac:spMkLst>
            <pc:docMk/>
            <pc:sldMk cId="2433329042" sldId="297"/>
            <ac:spMk id="2" creationId="{00000000-0000-0000-0000-000000000000}"/>
          </ac:spMkLst>
        </pc:spChg>
        <pc:spChg chg="mod">
          <ac:chgData name="William Grey" userId="37b73424-c081-4fc2-b1af-363f4f3fd4f3" providerId="ADAL" clId="{4801E46B-774F-4B95-BCF1-98AD694EDC5D}" dt="2022-01-25T08:40:06.245" v="116"/>
          <ac:spMkLst>
            <pc:docMk/>
            <pc:sldMk cId="2433329042" sldId="297"/>
            <ac:spMk id="3" creationId="{00000000-0000-0000-0000-000000000000}"/>
          </ac:spMkLst>
        </pc:spChg>
      </pc:sldChg>
      <pc:sldChg chg="modSp">
        <pc:chgData name="William Grey" userId="37b73424-c081-4fc2-b1af-363f4f3fd4f3" providerId="ADAL" clId="{4801E46B-774F-4B95-BCF1-98AD694EDC5D}" dt="2022-01-25T08:40:06.245" v="116"/>
        <pc:sldMkLst>
          <pc:docMk/>
          <pc:sldMk cId="1495470625" sldId="298"/>
        </pc:sldMkLst>
        <pc:spChg chg="mod">
          <ac:chgData name="William Grey" userId="37b73424-c081-4fc2-b1af-363f4f3fd4f3" providerId="ADAL" clId="{4801E46B-774F-4B95-BCF1-98AD694EDC5D}" dt="2022-01-25T08:40:06.245" v="116"/>
          <ac:spMkLst>
            <pc:docMk/>
            <pc:sldMk cId="1495470625" sldId="298"/>
            <ac:spMk id="2" creationId="{00000000-0000-0000-0000-000000000000}"/>
          </ac:spMkLst>
        </pc:spChg>
      </pc:sldChg>
      <pc:sldChg chg="modSp">
        <pc:chgData name="William Grey" userId="37b73424-c081-4fc2-b1af-363f4f3fd4f3" providerId="ADAL" clId="{4801E46B-774F-4B95-BCF1-98AD694EDC5D}" dt="2022-01-25T08:40:06.245" v="116"/>
        <pc:sldMkLst>
          <pc:docMk/>
          <pc:sldMk cId="2366542013" sldId="300"/>
        </pc:sldMkLst>
        <pc:spChg chg="mod">
          <ac:chgData name="William Grey" userId="37b73424-c081-4fc2-b1af-363f4f3fd4f3" providerId="ADAL" clId="{4801E46B-774F-4B95-BCF1-98AD694EDC5D}" dt="2022-01-25T08:40:06.245" v="116"/>
          <ac:spMkLst>
            <pc:docMk/>
            <pc:sldMk cId="2366542013" sldId="300"/>
            <ac:spMk id="2" creationId="{00000000-0000-0000-0000-000000000000}"/>
          </ac:spMkLst>
        </pc:spChg>
      </pc:sldChg>
      <pc:sldChg chg="modSp">
        <pc:chgData name="William Grey" userId="37b73424-c081-4fc2-b1af-363f4f3fd4f3" providerId="ADAL" clId="{4801E46B-774F-4B95-BCF1-98AD694EDC5D}" dt="2022-01-25T08:40:06.245" v="116"/>
        <pc:sldMkLst>
          <pc:docMk/>
          <pc:sldMk cId="656557858" sldId="301"/>
        </pc:sldMkLst>
        <pc:spChg chg="mod">
          <ac:chgData name="William Grey" userId="37b73424-c081-4fc2-b1af-363f4f3fd4f3" providerId="ADAL" clId="{4801E46B-774F-4B95-BCF1-98AD694EDC5D}" dt="2022-01-25T08:40:06.245" v="116"/>
          <ac:spMkLst>
            <pc:docMk/>
            <pc:sldMk cId="656557858" sldId="301"/>
            <ac:spMk id="2" creationId="{00000000-0000-0000-0000-000000000000}"/>
          </ac:spMkLst>
        </pc:spChg>
        <pc:spChg chg="mod">
          <ac:chgData name="William Grey" userId="37b73424-c081-4fc2-b1af-363f4f3fd4f3" providerId="ADAL" clId="{4801E46B-774F-4B95-BCF1-98AD694EDC5D}" dt="2022-01-25T08:40:06.245" v="116"/>
          <ac:spMkLst>
            <pc:docMk/>
            <pc:sldMk cId="656557858" sldId="301"/>
            <ac:spMk id="3" creationId="{00000000-0000-0000-0000-000000000000}"/>
          </ac:spMkLst>
        </pc:spChg>
      </pc:sldChg>
      <pc:sldChg chg="modSp">
        <pc:chgData name="William Grey" userId="37b73424-c081-4fc2-b1af-363f4f3fd4f3" providerId="ADAL" clId="{4801E46B-774F-4B95-BCF1-98AD694EDC5D}" dt="2022-01-25T08:40:06.245" v="116"/>
        <pc:sldMkLst>
          <pc:docMk/>
          <pc:sldMk cId="3401450489" sldId="337"/>
        </pc:sldMkLst>
        <pc:spChg chg="mod">
          <ac:chgData name="William Grey" userId="37b73424-c081-4fc2-b1af-363f4f3fd4f3" providerId="ADAL" clId="{4801E46B-774F-4B95-BCF1-98AD694EDC5D}" dt="2022-01-25T08:40:06.245" v="116"/>
          <ac:spMkLst>
            <pc:docMk/>
            <pc:sldMk cId="3401450489" sldId="337"/>
            <ac:spMk id="2" creationId="{00000000-0000-0000-0000-000000000000}"/>
          </ac:spMkLst>
        </pc:spChg>
      </pc:sldChg>
      <pc:sldChg chg="modSp">
        <pc:chgData name="William Grey" userId="37b73424-c081-4fc2-b1af-363f4f3fd4f3" providerId="ADAL" clId="{4801E46B-774F-4B95-BCF1-98AD694EDC5D}" dt="2022-01-25T08:40:06.245" v="116"/>
        <pc:sldMkLst>
          <pc:docMk/>
          <pc:sldMk cId="3378114332" sldId="340"/>
        </pc:sldMkLst>
        <pc:spChg chg="mod">
          <ac:chgData name="William Grey" userId="37b73424-c081-4fc2-b1af-363f4f3fd4f3" providerId="ADAL" clId="{4801E46B-774F-4B95-BCF1-98AD694EDC5D}" dt="2022-01-25T08:40:06.245" v="116"/>
          <ac:spMkLst>
            <pc:docMk/>
            <pc:sldMk cId="3378114332" sldId="340"/>
            <ac:spMk id="2" creationId="{00000000-0000-0000-0000-000000000000}"/>
          </ac:spMkLst>
        </pc:spChg>
        <pc:spChg chg="mod">
          <ac:chgData name="William Grey" userId="37b73424-c081-4fc2-b1af-363f4f3fd4f3" providerId="ADAL" clId="{4801E46B-774F-4B95-BCF1-98AD694EDC5D}" dt="2022-01-25T08:40:06.245" v="116"/>
          <ac:spMkLst>
            <pc:docMk/>
            <pc:sldMk cId="3378114332" sldId="340"/>
            <ac:spMk id="3" creationId="{00000000-0000-0000-0000-000000000000}"/>
          </ac:spMkLst>
        </pc:spChg>
      </pc:sldChg>
      <pc:sldChg chg="modSp">
        <pc:chgData name="William Grey" userId="37b73424-c081-4fc2-b1af-363f4f3fd4f3" providerId="ADAL" clId="{4801E46B-774F-4B95-BCF1-98AD694EDC5D}" dt="2022-01-25T08:40:06.245" v="116"/>
        <pc:sldMkLst>
          <pc:docMk/>
          <pc:sldMk cId="1346268493" sldId="341"/>
        </pc:sldMkLst>
        <pc:spChg chg="mod">
          <ac:chgData name="William Grey" userId="37b73424-c081-4fc2-b1af-363f4f3fd4f3" providerId="ADAL" clId="{4801E46B-774F-4B95-BCF1-98AD694EDC5D}" dt="2022-01-25T08:40:06.245" v="116"/>
          <ac:spMkLst>
            <pc:docMk/>
            <pc:sldMk cId="1346268493" sldId="341"/>
            <ac:spMk id="2" creationId="{0023BCD7-33D3-4019-9BCF-4D47FD219D96}"/>
          </ac:spMkLst>
        </pc:spChg>
      </pc:sldChg>
      <pc:sldChg chg="modSp">
        <pc:chgData name="William Grey" userId="37b73424-c081-4fc2-b1af-363f4f3fd4f3" providerId="ADAL" clId="{4801E46B-774F-4B95-BCF1-98AD694EDC5D}" dt="2022-01-25T08:40:06.245" v="116"/>
        <pc:sldMkLst>
          <pc:docMk/>
          <pc:sldMk cId="3803995736" sldId="354"/>
        </pc:sldMkLst>
        <pc:spChg chg="mod">
          <ac:chgData name="William Grey" userId="37b73424-c081-4fc2-b1af-363f4f3fd4f3" providerId="ADAL" clId="{4801E46B-774F-4B95-BCF1-98AD694EDC5D}" dt="2022-01-25T08:40:06.245" v="116"/>
          <ac:spMkLst>
            <pc:docMk/>
            <pc:sldMk cId="3803995736" sldId="354"/>
            <ac:spMk id="2" creationId="{00000000-0000-0000-0000-000000000000}"/>
          </ac:spMkLst>
        </pc:spChg>
      </pc:sldChg>
      <pc:sldChg chg="modSp">
        <pc:chgData name="William Grey" userId="37b73424-c081-4fc2-b1af-363f4f3fd4f3" providerId="ADAL" clId="{4801E46B-774F-4B95-BCF1-98AD694EDC5D}" dt="2022-01-25T08:40:06.245" v="116"/>
        <pc:sldMkLst>
          <pc:docMk/>
          <pc:sldMk cId="1285935650" sldId="359"/>
        </pc:sldMkLst>
        <pc:spChg chg="mod">
          <ac:chgData name="William Grey" userId="37b73424-c081-4fc2-b1af-363f4f3fd4f3" providerId="ADAL" clId="{4801E46B-774F-4B95-BCF1-98AD694EDC5D}" dt="2022-01-25T08:40:06.245" v="116"/>
          <ac:spMkLst>
            <pc:docMk/>
            <pc:sldMk cId="1285935650" sldId="359"/>
            <ac:spMk id="2" creationId="{2E095E08-73BC-44D4-918D-C4EE2FED2B5E}"/>
          </ac:spMkLst>
        </pc:spChg>
      </pc:sldChg>
      <pc:sldChg chg="modSp">
        <pc:chgData name="William Grey" userId="37b73424-c081-4fc2-b1af-363f4f3fd4f3" providerId="ADAL" clId="{4801E46B-774F-4B95-BCF1-98AD694EDC5D}" dt="2022-01-25T08:40:06.245" v="116"/>
        <pc:sldMkLst>
          <pc:docMk/>
          <pc:sldMk cId="3570842249" sldId="360"/>
        </pc:sldMkLst>
        <pc:spChg chg="mod">
          <ac:chgData name="William Grey" userId="37b73424-c081-4fc2-b1af-363f4f3fd4f3" providerId="ADAL" clId="{4801E46B-774F-4B95-BCF1-98AD694EDC5D}" dt="2022-01-25T08:40:06.245" v="116"/>
          <ac:spMkLst>
            <pc:docMk/>
            <pc:sldMk cId="3570842249" sldId="360"/>
            <ac:spMk id="2" creationId="{46928552-FBE6-4B22-90A3-570E3653A4CE}"/>
          </ac:spMkLst>
        </pc:spChg>
      </pc:sldChg>
      <pc:sldChg chg="modSp">
        <pc:chgData name="William Grey" userId="37b73424-c081-4fc2-b1af-363f4f3fd4f3" providerId="ADAL" clId="{4801E46B-774F-4B95-BCF1-98AD694EDC5D}" dt="2022-01-25T08:40:06.245" v="116"/>
        <pc:sldMkLst>
          <pc:docMk/>
          <pc:sldMk cId="1905349813" sldId="361"/>
        </pc:sldMkLst>
        <pc:spChg chg="mod">
          <ac:chgData name="William Grey" userId="37b73424-c081-4fc2-b1af-363f4f3fd4f3" providerId="ADAL" clId="{4801E46B-774F-4B95-BCF1-98AD694EDC5D}" dt="2022-01-25T08:40:06.245" v="116"/>
          <ac:spMkLst>
            <pc:docMk/>
            <pc:sldMk cId="1905349813" sldId="361"/>
            <ac:spMk id="2" creationId="{3249AF69-ACE5-4740-9B19-21AA7317D222}"/>
          </ac:spMkLst>
        </pc:spChg>
        <pc:spChg chg="mod">
          <ac:chgData name="William Grey" userId="37b73424-c081-4fc2-b1af-363f4f3fd4f3" providerId="ADAL" clId="{4801E46B-774F-4B95-BCF1-98AD694EDC5D}" dt="2022-01-25T08:40:06.245" v="116"/>
          <ac:spMkLst>
            <pc:docMk/>
            <pc:sldMk cId="1905349813" sldId="361"/>
            <ac:spMk id="3" creationId="{BC6DA632-1C8B-4F0A-905D-EB961450A71B}"/>
          </ac:spMkLst>
        </pc:spChg>
      </pc:sldChg>
      <pc:sldChg chg="modSp">
        <pc:chgData name="William Grey" userId="37b73424-c081-4fc2-b1af-363f4f3fd4f3" providerId="ADAL" clId="{4801E46B-774F-4B95-BCF1-98AD694EDC5D}" dt="2022-01-25T08:40:06.245" v="116"/>
        <pc:sldMkLst>
          <pc:docMk/>
          <pc:sldMk cId="2729898063" sldId="362"/>
        </pc:sldMkLst>
        <pc:spChg chg="mod">
          <ac:chgData name="William Grey" userId="37b73424-c081-4fc2-b1af-363f4f3fd4f3" providerId="ADAL" clId="{4801E46B-774F-4B95-BCF1-98AD694EDC5D}" dt="2022-01-25T08:40:06.245" v="116"/>
          <ac:spMkLst>
            <pc:docMk/>
            <pc:sldMk cId="2729898063" sldId="362"/>
            <ac:spMk id="2" creationId="{679ED7B9-46C0-4FFC-A473-D3E4EF80179B}"/>
          </ac:spMkLst>
        </pc:spChg>
      </pc:sldChg>
      <pc:sldChg chg="modSp">
        <pc:chgData name="William Grey" userId="37b73424-c081-4fc2-b1af-363f4f3fd4f3" providerId="ADAL" clId="{4801E46B-774F-4B95-BCF1-98AD694EDC5D}" dt="2022-01-25T08:40:06.245" v="116"/>
        <pc:sldMkLst>
          <pc:docMk/>
          <pc:sldMk cId="3932234046" sldId="363"/>
        </pc:sldMkLst>
        <pc:spChg chg="mod">
          <ac:chgData name="William Grey" userId="37b73424-c081-4fc2-b1af-363f4f3fd4f3" providerId="ADAL" clId="{4801E46B-774F-4B95-BCF1-98AD694EDC5D}" dt="2022-01-25T08:40:06.245" v="116"/>
          <ac:spMkLst>
            <pc:docMk/>
            <pc:sldMk cId="3932234046" sldId="363"/>
            <ac:spMk id="2" creationId="{7DCC0057-CD9B-41B4-8C48-2D97F750B9AD}"/>
          </ac:spMkLst>
        </pc:spChg>
        <pc:spChg chg="mod">
          <ac:chgData name="William Grey" userId="37b73424-c081-4fc2-b1af-363f4f3fd4f3" providerId="ADAL" clId="{4801E46B-774F-4B95-BCF1-98AD694EDC5D}" dt="2022-01-25T08:40:06.245" v="116"/>
          <ac:spMkLst>
            <pc:docMk/>
            <pc:sldMk cId="3932234046" sldId="363"/>
            <ac:spMk id="3" creationId="{3497BD4F-D7FC-4964-B4BA-A042CC75EC5B}"/>
          </ac:spMkLst>
        </pc:spChg>
      </pc:sldChg>
      <pc:sldChg chg="modSp">
        <pc:chgData name="William Grey" userId="37b73424-c081-4fc2-b1af-363f4f3fd4f3" providerId="ADAL" clId="{4801E46B-774F-4B95-BCF1-98AD694EDC5D}" dt="2022-01-25T08:40:06.245" v="116"/>
        <pc:sldMkLst>
          <pc:docMk/>
          <pc:sldMk cId="2834756877" sldId="364"/>
        </pc:sldMkLst>
        <pc:spChg chg="mod">
          <ac:chgData name="William Grey" userId="37b73424-c081-4fc2-b1af-363f4f3fd4f3" providerId="ADAL" clId="{4801E46B-774F-4B95-BCF1-98AD694EDC5D}" dt="2022-01-25T08:40:06.245" v="116"/>
          <ac:spMkLst>
            <pc:docMk/>
            <pc:sldMk cId="2834756877" sldId="364"/>
            <ac:spMk id="2" creationId="{B38A9E21-5B5B-4025-B3F3-55F27E16DEFE}"/>
          </ac:spMkLst>
        </pc:spChg>
      </pc:sldChg>
      <pc:sldChg chg="modSp">
        <pc:chgData name="William Grey" userId="37b73424-c081-4fc2-b1af-363f4f3fd4f3" providerId="ADAL" clId="{4801E46B-774F-4B95-BCF1-98AD694EDC5D}" dt="2022-01-25T08:40:06.245" v="116"/>
        <pc:sldMkLst>
          <pc:docMk/>
          <pc:sldMk cId="382715829" sldId="365"/>
        </pc:sldMkLst>
        <pc:spChg chg="mod">
          <ac:chgData name="William Grey" userId="37b73424-c081-4fc2-b1af-363f4f3fd4f3" providerId="ADAL" clId="{4801E46B-774F-4B95-BCF1-98AD694EDC5D}" dt="2022-01-25T08:40:06.245" v="116"/>
          <ac:spMkLst>
            <pc:docMk/>
            <pc:sldMk cId="382715829" sldId="365"/>
            <ac:spMk id="2" creationId="{C637CD45-8A6A-4354-AE25-05E3B2B4CEA3}"/>
          </ac:spMkLst>
        </pc:spChg>
        <pc:spChg chg="mod">
          <ac:chgData name="William Grey" userId="37b73424-c081-4fc2-b1af-363f4f3fd4f3" providerId="ADAL" clId="{4801E46B-774F-4B95-BCF1-98AD694EDC5D}" dt="2022-01-25T08:40:06.245" v="116"/>
          <ac:spMkLst>
            <pc:docMk/>
            <pc:sldMk cId="382715829" sldId="365"/>
            <ac:spMk id="3" creationId="{B9194691-ABC8-49C8-BC42-60C450450A92}"/>
          </ac:spMkLst>
        </pc:spChg>
      </pc:sldChg>
      <pc:sldChg chg="modSp">
        <pc:chgData name="William Grey" userId="37b73424-c081-4fc2-b1af-363f4f3fd4f3" providerId="ADAL" clId="{4801E46B-774F-4B95-BCF1-98AD694EDC5D}" dt="2022-01-25T08:40:06.245" v="116"/>
        <pc:sldMkLst>
          <pc:docMk/>
          <pc:sldMk cId="3739822336" sldId="366"/>
        </pc:sldMkLst>
        <pc:spChg chg="mod">
          <ac:chgData name="William Grey" userId="37b73424-c081-4fc2-b1af-363f4f3fd4f3" providerId="ADAL" clId="{4801E46B-774F-4B95-BCF1-98AD694EDC5D}" dt="2022-01-25T08:40:06.245" v="116"/>
          <ac:spMkLst>
            <pc:docMk/>
            <pc:sldMk cId="3739822336" sldId="366"/>
            <ac:spMk id="2" creationId="{2E04D1B7-1E59-4EDB-9D8C-9C53B3D0BD45}"/>
          </ac:spMkLst>
        </pc:spChg>
      </pc:sldChg>
      <pc:sldChg chg="modSp mod">
        <pc:chgData name="William Grey" userId="37b73424-c081-4fc2-b1af-363f4f3fd4f3" providerId="ADAL" clId="{4801E46B-774F-4B95-BCF1-98AD694EDC5D}" dt="2022-01-25T08:40:06.420" v="117" actId="27636"/>
        <pc:sldMkLst>
          <pc:docMk/>
          <pc:sldMk cId="2094200888" sldId="367"/>
        </pc:sldMkLst>
        <pc:spChg chg="mod">
          <ac:chgData name="William Grey" userId="37b73424-c081-4fc2-b1af-363f4f3fd4f3" providerId="ADAL" clId="{4801E46B-774F-4B95-BCF1-98AD694EDC5D}" dt="2022-01-25T08:40:06.420" v="117" actId="27636"/>
          <ac:spMkLst>
            <pc:docMk/>
            <pc:sldMk cId="2094200888" sldId="367"/>
            <ac:spMk id="2" creationId="{59DB23FA-4BFF-44D9-A911-0420DC50D65C}"/>
          </ac:spMkLst>
        </pc:spChg>
      </pc:sldChg>
      <pc:sldChg chg="modSp mod">
        <pc:chgData name="William Grey" userId="37b73424-c081-4fc2-b1af-363f4f3fd4f3" providerId="ADAL" clId="{4801E46B-774F-4B95-BCF1-98AD694EDC5D}" dt="2022-01-25T08:40:06.426" v="118" actId="27636"/>
        <pc:sldMkLst>
          <pc:docMk/>
          <pc:sldMk cId="2033798354" sldId="368"/>
        </pc:sldMkLst>
        <pc:spChg chg="mod">
          <ac:chgData name="William Grey" userId="37b73424-c081-4fc2-b1af-363f4f3fd4f3" providerId="ADAL" clId="{4801E46B-774F-4B95-BCF1-98AD694EDC5D}" dt="2022-01-25T08:40:06.426" v="118" actId="27636"/>
          <ac:spMkLst>
            <pc:docMk/>
            <pc:sldMk cId="2033798354" sldId="368"/>
            <ac:spMk id="2" creationId="{59DB23FA-4BFF-44D9-A911-0420DC50D65C}"/>
          </ac:spMkLst>
        </pc:spChg>
      </pc:sldChg>
    </pc:docChg>
  </pc:docChgLst>
  <pc:docChgLst>
    <pc:chgData name="William Grey" userId="37b73424-c081-4fc2-b1af-363f4f3fd4f3" providerId="ADAL" clId="{6FA624D0-F8F7-40CB-8197-DC7109DFECFA}"/>
    <pc:docChg chg="custSel addSld modSld">
      <pc:chgData name="William Grey" userId="37b73424-c081-4fc2-b1af-363f4f3fd4f3" providerId="ADAL" clId="{6FA624D0-F8F7-40CB-8197-DC7109DFECFA}" dt="2021-06-29T13:06:43.028" v="299" actId="1076"/>
      <pc:docMkLst>
        <pc:docMk/>
      </pc:docMkLst>
      <pc:sldChg chg="addSp delSp modSp new mod">
        <pc:chgData name="William Grey" userId="37b73424-c081-4fc2-b1af-363f4f3fd4f3" providerId="ADAL" clId="{6FA624D0-F8F7-40CB-8197-DC7109DFECFA}" dt="2021-06-29T13:04:11.373" v="246" actId="1076"/>
        <pc:sldMkLst>
          <pc:docMk/>
          <pc:sldMk cId="2094200888" sldId="367"/>
        </pc:sldMkLst>
        <pc:spChg chg="mod">
          <ac:chgData name="William Grey" userId="37b73424-c081-4fc2-b1af-363f4f3fd4f3" providerId="ADAL" clId="{6FA624D0-F8F7-40CB-8197-DC7109DFECFA}" dt="2021-06-29T13:04:04.318" v="242" actId="27636"/>
          <ac:spMkLst>
            <pc:docMk/>
            <pc:sldMk cId="2094200888" sldId="367"/>
            <ac:spMk id="2" creationId="{59DB23FA-4BFF-44D9-A911-0420DC50D65C}"/>
          </ac:spMkLst>
        </pc:spChg>
        <pc:spChg chg="del">
          <ac:chgData name="William Grey" userId="37b73424-c081-4fc2-b1af-363f4f3fd4f3" providerId="ADAL" clId="{6FA624D0-F8F7-40CB-8197-DC7109DFECFA}" dt="2021-06-29T12:58:46.010" v="1" actId="3680"/>
          <ac:spMkLst>
            <pc:docMk/>
            <pc:sldMk cId="2094200888" sldId="367"/>
            <ac:spMk id="3" creationId="{35DFA336-29F6-4A2D-B0BC-7B73B2E2DBC6}"/>
          </ac:spMkLst>
        </pc:spChg>
        <pc:spChg chg="add mod">
          <ac:chgData name="William Grey" userId="37b73424-c081-4fc2-b1af-363f4f3fd4f3" providerId="ADAL" clId="{6FA624D0-F8F7-40CB-8197-DC7109DFECFA}" dt="2021-06-29T13:04:11.373" v="246" actId="1076"/>
          <ac:spMkLst>
            <pc:docMk/>
            <pc:sldMk cId="2094200888" sldId="367"/>
            <ac:spMk id="10" creationId="{B9302E77-E6A7-4D44-8FDF-8E756F9FCD97}"/>
          </ac:spMkLst>
        </pc:spChg>
        <pc:graphicFrameChg chg="add mod ord modGraphic">
          <ac:chgData name="William Grey" userId="37b73424-c081-4fc2-b1af-363f4f3fd4f3" providerId="ADAL" clId="{6FA624D0-F8F7-40CB-8197-DC7109DFECFA}" dt="2021-06-29T12:58:56.232" v="4" actId="14100"/>
          <ac:graphicFrameMkLst>
            <pc:docMk/>
            <pc:sldMk cId="2094200888" sldId="367"/>
            <ac:graphicFrameMk id="4" creationId="{9FBEC87C-21E5-4B2D-9C00-3912A2FE58C2}"/>
          </ac:graphicFrameMkLst>
        </pc:graphicFrameChg>
        <pc:picChg chg="add mod">
          <ac:chgData name="William Grey" userId="37b73424-c081-4fc2-b1af-363f4f3fd4f3" providerId="ADAL" clId="{6FA624D0-F8F7-40CB-8197-DC7109DFECFA}" dt="2021-06-29T13:00:39.623" v="6" actId="1076"/>
          <ac:picMkLst>
            <pc:docMk/>
            <pc:sldMk cId="2094200888" sldId="367"/>
            <ac:picMk id="6" creationId="{C296035F-1072-4FAD-BEB0-C7CCCB5EF319}"/>
          </ac:picMkLst>
        </pc:picChg>
        <pc:picChg chg="add mod">
          <ac:chgData name="William Grey" userId="37b73424-c081-4fc2-b1af-363f4f3fd4f3" providerId="ADAL" clId="{6FA624D0-F8F7-40CB-8197-DC7109DFECFA}" dt="2021-06-29T13:01:42.302" v="9" actId="14100"/>
          <ac:picMkLst>
            <pc:docMk/>
            <pc:sldMk cId="2094200888" sldId="367"/>
            <ac:picMk id="8" creationId="{D37D2116-40A3-4193-A30F-B084F7AD4EB6}"/>
          </ac:picMkLst>
        </pc:picChg>
      </pc:sldChg>
      <pc:sldChg chg="addSp delSp modSp add mod">
        <pc:chgData name="William Grey" userId="37b73424-c081-4fc2-b1af-363f4f3fd4f3" providerId="ADAL" clId="{6FA624D0-F8F7-40CB-8197-DC7109DFECFA}" dt="2021-06-29T13:06:43.028" v="299" actId="1076"/>
        <pc:sldMkLst>
          <pc:docMk/>
          <pc:sldMk cId="2033798354" sldId="368"/>
        </pc:sldMkLst>
        <pc:spChg chg="del mod">
          <ac:chgData name="William Grey" userId="37b73424-c081-4fc2-b1af-363f4f3fd4f3" providerId="ADAL" clId="{6FA624D0-F8F7-40CB-8197-DC7109DFECFA}" dt="2021-06-29T13:05:14.383" v="263" actId="478"/>
          <ac:spMkLst>
            <pc:docMk/>
            <pc:sldMk cId="2033798354" sldId="368"/>
            <ac:spMk id="10" creationId="{B9302E77-E6A7-4D44-8FDF-8E756F9FCD97}"/>
          </ac:spMkLst>
        </pc:spChg>
        <pc:graphicFrameChg chg="add mod modGraphic">
          <ac:chgData name="William Grey" userId="37b73424-c081-4fc2-b1af-363f4f3fd4f3" providerId="ADAL" clId="{6FA624D0-F8F7-40CB-8197-DC7109DFECFA}" dt="2021-06-29T13:06:43.028" v="299" actId="1076"/>
          <ac:graphicFrameMkLst>
            <pc:docMk/>
            <pc:sldMk cId="2033798354" sldId="368"/>
            <ac:graphicFrameMk id="3" creationId="{7B79EE83-B3D7-4747-8B79-26E84C4F0A74}"/>
          </ac:graphicFrameMkLst>
        </pc:graphicFrameChg>
        <pc:graphicFrameChg chg="modGraphic">
          <ac:chgData name="William Grey" userId="37b73424-c081-4fc2-b1af-363f4f3fd4f3" providerId="ADAL" clId="{6FA624D0-F8F7-40CB-8197-DC7109DFECFA}" dt="2021-06-29T13:05:41.831" v="281" actId="20577"/>
          <ac:graphicFrameMkLst>
            <pc:docMk/>
            <pc:sldMk cId="2033798354" sldId="368"/>
            <ac:graphicFrameMk id="4" creationId="{9FBEC87C-21E5-4B2D-9C00-3912A2FE58C2}"/>
          </ac:graphicFrameMkLst>
        </pc:graphicFrameChg>
        <pc:picChg chg="del">
          <ac:chgData name="William Grey" userId="37b73424-c081-4fc2-b1af-363f4f3fd4f3" providerId="ADAL" clId="{6FA624D0-F8F7-40CB-8197-DC7109DFECFA}" dt="2021-06-29T13:04:19.415" v="249" actId="478"/>
          <ac:picMkLst>
            <pc:docMk/>
            <pc:sldMk cId="2033798354" sldId="368"/>
            <ac:picMk id="6" creationId="{C296035F-1072-4FAD-BEB0-C7CCCB5EF319}"/>
          </ac:picMkLst>
        </pc:picChg>
        <pc:picChg chg="del">
          <ac:chgData name="William Grey" userId="37b73424-c081-4fc2-b1af-363f4f3fd4f3" providerId="ADAL" clId="{6FA624D0-F8F7-40CB-8197-DC7109DFECFA}" dt="2021-06-29T13:04:18.680" v="248" actId="478"/>
          <ac:picMkLst>
            <pc:docMk/>
            <pc:sldMk cId="2033798354" sldId="368"/>
            <ac:picMk id="8" creationId="{D37D2116-40A3-4193-A30F-B084F7AD4EB6}"/>
          </ac:picMkLst>
        </pc:picChg>
      </pc:sldChg>
    </pc:docChg>
  </pc:docChgLst>
  <pc:docChgLst>
    <pc:chgData name="William Grey" userId="37b73424-c081-4fc2-b1af-363f4f3fd4f3" providerId="ADAL" clId="{CDED0987-C313-426B-91DB-581A150D126A}"/>
    <pc:docChg chg="addSld modSld">
      <pc:chgData name="William Grey" userId="37b73424-c081-4fc2-b1af-363f4f3fd4f3" providerId="ADAL" clId="{CDED0987-C313-426B-91DB-581A150D126A}" dt="2023-02-18T22:00:00.658" v="1"/>
      <pc:docMkLst>
        <pc:docMk/>
      </pc:docMkLst>
      <pc:sldChg chg="add">
        <pc:chgData name="William Grey" userId="37b73424-c081-4fc2-b1af-363f4f3fd4f3" providerId="ADAL" clId="{CDED0987-C313-426B-91DB-581A150D126A}" dt="2023-02-18T21:59:37.227" v="0"/>
        <pc:sldMkLst>
          <pc:docMk/>
          <pc:sldMk cId="3926146617" sldId="375"/>
        </pc:sldMkLst>
      </pc:sldChg>
      <pc:sldChg chg="add">
        <pc:chgData name="William Grey" userId="37b73424-c081-4fc2-b1af-363f4f3fd4f3" providerId="ADAL" clId="{CDED0987-C313-426B-91DB-581A150D126A}" dt="2023-02-18T21:59:37.227" v="0"/>
        <pc:sldMkLst>
          <pc:docMk/>
          <pc:sldMk cId="1195371915" sldId="380"/>
        </pc:sldMkLst>
      </pc:sldChg>
      <pc:sldChg chg="add">
        <pc:chgData name="William Grey" userId="37b73424-c081-4fc2-b1af-363f4f3fd4f3" providerId="ADAL" clId="{CDED0987-C313-426B-91DB-581A150D126A}" dt="2023-02-18T21:59:37.227" v="0"/>
        <pc:sldMkLst>
          <pc:docMk/>
          <pc:sldMk cId="554624001" sldId="381"/>
        </pc:sldMkLst>
      </pc:sldChg>
      <pc:sldChg chg="add">
        <pc:chgData name="William Grey" userId="37b73424-c081-4fc2-b1af-363f4f3fd4f3" providerId="ADAL" clId="{CDED0987-C313-426B-91DB-581A150D126A}" dt="2023-02-18T21:59:37.227" v="0"/>
        <pc:sldMkLst>
          <pc:docMk/>
          <pc:sldMk cId="2959030405" sldId="382"/>
        </pc:sldMkLst>
      </pc:sldChg>
      <pc:sldChg chg="add">
        <pc:chgData name="William Grey" userId="37b73424-c081-4fc2-b1af-363f4f3fd4f3" providerId="ADAL" clId="{CDED0987-C313-426B-91DB-581A150D126A}" dt="2023-02-18T21:59:37.227" v="0"/>
        <pc:sldMkLst>
          <pc:docMk/>
          <pc:sldMk cId="3766721273" sldId="383"/>
        </pc:sldMkLst>
      </pc:sldChg>
      <pc:sldChg chg="add">
        <pc:chgData name="William Grey" userId="37b73424-c081-4fc2-b1af-363f4f3fd4f3" providerId="ADAL" clId="{CDED0987-C313-426B-91DB-581A150D126A}" dt="2023-02-18T21:59:37.227" v="0"/>
        <pc:sldMkLst>
          <pc:docMk/>
          <pc:sldMk cId="1864892134" sldId="384"/>
        </pc:sldMkLst>
      </pc:sldChg>
      <pc:sldChg chg="add">
        <pc:chgData name="William Grey" userId="37b73424-c081-4fc2-b1af-363f4f3fd4f3" providerId="ADAL" clId="{CDED0987-C313-426B-91DB-581A150D126A}" dt="2023-02-18T21:59:37.227" v="0"/>
        <pc:sldMkLst>
          <pc:docMk/>
          <pc:sldMk cId="4281749264" sldId="385"/>
        </pc:sldMkLst>
      </pc:sldChg>
      <pc:sldChg chg="add">
        <pc:chgData name="William Grey" userId="37b73424-c081-4fc2-b1af-363f4f3fd4f3" providerId="ADAL" clId="{CDED0987-C313-426B-91DB-581A150D126A}" dt="2023-02-18T21:59:37.227" v="0"/>
        <pc:sldMkLst>
          <pc:docMk/>
          <pc:sldMk cId="1291388588" sldId="386"/>
        </pc:sldMkLst>
      </pc:sldChg>
      <pc:sldChg chg="add">
        <pc:chgData name="William Grey" userId="37b73424-c081-4fc2-b1af-363f4f3fd4f3" providerId="ADAL" clId="{CDED0987-C313-426B-91DB-581A150D126A}" dt="2023-02-18T21:59:37.227" v="0"/>
        <pc:sldMkLst>
          <pc:docMk/>
          <pc:sldMk cId="1062740107" sldId="387"/>
        </pc:sldMkLst>
      </pc:sldChg>
      <pc:sldChg chg="add">
        <pc:chgData name="William Grey" userId="37b73424-c081-4fc2-b1af-363f4f3fd4f3" providerId="ADAL" clId="{CDED0987-C313-426B-91DB-581A150D126A}" dt="2023-02-18T21:59:37.227" v="0"/>
        <pc:sldMkLst>
          <pc:docMk/>
          <pc:sldMk cId="4161858456" sldId="388"/>
        </pc:sldMkLst>
      </pc:sldChg>
      <pc:sldChg chg="add">
        <pc:chgData name="William Grey" userId="37b73424-c081-4fc2-b1af-363f4f3fd4f3" providerId="ADAL" clId="{CDED0987-C313-426B-91DB-581A150D126A}" dt="2023-02-18T21:59:37.227" v="0"/>
        <pc:sldMkLst>
          <pc:docMk/>
          <pc:sldMk cId="3912538376" sldId="389"/>
        </pc:sldMkLst>
      </pc:sldChg>
      <pc:sldChg chg="add">
        <pc:chgData name="William Grey" userId="37b73424-c081-4fc2-b1af-363f4f3fd4f3" providerId="ADAL" clId="{CDED0987-C313-426B-91DB-581A150D126A}" dt="2023-02-18T22:00:00.658" v="1"/>
        <pc:sldMkLst>
          <pc:docMk/>
          <pc:sldMk cId="4252624572" sldId="390"/>
        </pc:sldMkLst>
      </pc:sldChg>
    </pc:docChg>
  </pc:docChgLst>
  <pc:docChgLst>
    <pc:chgData name="William Grey" userId="37b73424-c081-4fc2-b1af-363f4f3fd4f3" providerId="ADAL" clId="{2E3A614F-1491-4F4D-A900-289EB6E3952C}"/>
    <pc:docChg chg="custSel addSld modSld">
      <pc:chgData name="William Grey" userId="37b73424-c081-4fc2-b1af-363f4f3fd4f3" providerId="ADAL" clId="{2E3A614F-1491-4F4D-A900-289EB6E3952C}" dt="2019-08-01T20:48:27.022" v="143" actId="478"/>
      <pc:docMkLst>
        <pc:docMk/>
      </pc:docMkLst>
      <pc:sldChg chg="addSp delSp modSp delAnim modAnim">
        <pc:chgData name="William Grey" userId="37b73424-c081-4fc2-b1af-363f4f3fd4f3" providerId="ADAL" clId="{2E3A614F-1491-4F4D-A900-289EB6E3952C}" dt="2019-08-01T20:48:27.022" v="143" actId="478"/>
        <pc:sldMkLst>
          <pc:docMk/>
          <pc:sldMk cId="222047521" sldId="280"/>
        </pc:sldMkLst>
        <pc:picChg chg="add del mod">
          <ac:chgData name="William Grey" userId="37b73424-c081-4fc2-b1af-363f4f3fd4f3" providerId="ADAL" clId="{2E3A614F-1491-4F4D-A900-289EB6E3952C}" dt="2019-08-01T18:21:44.730" v="141" actId="478"/>
          <ac:picMkLst>
            <pc:docMk/>
            <pc:sldMk cId="222047521" sldId="280"/>
            <ac:picMk id="4" creationId="{ADF97974-BEA8-4813-9A70-1D2DEA38FCF3}"/>
          </ac:picMkLst>
        </pc:picChg>
        <pc:picChg chg="add del mod">
          <ac:chgData name="William Grey" userId="37b73424-c081-4fc2-b1af-363f4f3fd4f3" providerId="ADAL" clId="{2E3A614F-1491-4F4D-A900-289EB6E3952C}" dt="2019-08-01T20:48:27.022" v="143" actId="478"/>
          <ac:picMkLst>
            <pc:docMk/>
            <pc:sldMk cId="222047521" sldId="280"/>
            <ac:picMk id="5" creationId="{19E0D158-B7DB-46C6-BC84-F5A270D71BF7}"/>
          </ac:picMkLst>
        </pc:picChg>
      </pc:sldChg>
      <pc:sldChg chg="delSp modSp add">
        <pc:chgData name="William Grey" userId="37b73424-c081-4fc2-b1af-363f4f3fd4f3" providerId="ADAL" clId="{2E3A614F-1491-4F4D-A900-289EB6E3952C}" dt="2019-08-01T08:59:05.422" v="139" actId="20577"/>
        <pc:sldMkLst>
          <pc:docMk/>
          <pc:sldMk cId="2866178771" sldId="343"/>
        </pc:sldMkLst>
        <pc:spChg chg="mod">
          <ac:chgData name="William Grey" userId="37b73424-c081-4fc2-b1af-363f4f3fd4f3" providerId="ADAL" clId="{2E3A614F-1491-4F4D-A900-289EB6E3952C}" dt="2019-08-01T08:59:05.422" v="139" actId="20577"/>
          <ac:spMkLst>
            <pc:docMk/>
            <pc:sldMk cId="2866178771" sldId="343"/>
            <ac:spMk id="3" creationId="{00000000-0000-0000-0000-000000000000}"/>
          </ac:spMkLst>
        </pc:spChg>
        <pc:spChg chg="del">
          <ac:chgData name="William Grey" userId="37b73424-c081-4fc2-b1af-363f4f3fd4f3" providerId="ADAL" clId="{2E3A614F-1491-4F4D-A900-289EB6E3952C}" dt="2019-08-01T08:58:47.960" v="103" actId="478"/>
          <ac:spMkLst>
            <pc:docMk/>
            <pc:sldMk cId="2866178771" sldId="343"/>
            <ac:spMk id="7" creationId="{9DE16524-9894-4FD6-8F9D-0909EBD1840F}"/>
          </ac:spMkLst>
        </pc:spChg>
        <pc:grpChg chg="del">
          <ac:chgData name="William Grey" userId="37b73424-c081-4fc2-b1af-363f4f3fd4f3" providerId="ADAL" clId="{2E3A614F-1491-4F4D-A900-289EB6E3952C}" dt="2019-08-01T08:58:52.909" v="104" actId="478"/>
          <ac:grpSpMkLst>
            <pc:docMk/>
            <pc:sldMk cId="2866178771" sldId="343"/>
            <ac:grpSpMk id="4" creationId="{5791D8DC-02F8-46EF-BBED-D5C7E48CF424}"/>
          </ac:grpSpMkLst>
        </pc:gr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5A6CA8-6921-4D0F-8A97-BE3E55202EF4}" type="doc">
      <dgm:prSet loTypeId="urn:microsoft.com/office/officeart/2005/8/layout/process1" loCatId="process" qsTypeId="urn:microsoft.com/office/officeart/2005/8/quickstyle/simple1" qsCatId="simple" csTypeId="urn:microsoft.com/office/officeart/2005/8/colors/colorful5" csCatId="colorful" phldr="1"/>
      <dgm:spPr/>
    </dgm:pt>
    <dgm:pt modelId="{3F1FA294-8CD5-48F8-B8E1-0DE79BF71B1F}">
      <dgm:prSet phldrT="[Text]"/>
      <dgm:spPr/>
      <dgm:t>
        <a:bodyPr/>
        <a:lstStyle/>
        <a:p>
          <a:r>
            <a:rPr lang="en-GB" dirty="0"/>
            <a:t>Input</a:t>
          </a:r>
        </a:p>
      </dgm:t>
    </dgm:pt>
    <dgm:pt modelId="{4BCD8FD7-0E28-4B50-8E9F-D334C22F222E}" type="parTrans" cxnId="{62A26013-73DC-4ABF-A456-C87150AA1991}">
      <dgm:prSet/>
      <dgm:spPr/>
      <dgm:t>
        <a:bodyPr/>
        <a:lstStyle/>
        <a:p>
          <a:endParaRPr lang="en-GB"/>
        </a:p>
      </dgm:t>
    </dgm:pt>
    <dgm:pt modelId="{C6123CAD-D46E-4BA2-8C7B-DD29244CD487}" type="sibTrans" cxnId="{62A26013-73DC-4ABF-A456-C87150AA1991}">
      <dgm:prSet/>
      <dgm:spPr/>
      <dgm:t>
        <a:bodyPr/>
        <a:lstStyle/>
        <a:p>
          <a:endParaRPr lang="en-GB"/>
        </a:p>
      </dgm:t>
    </dgm:pt>
    <dgm:pt modelId="{46277D73-09BD-4477-8C71-24A28EB2FD4C}">
      <dgm:prSet phldrT="[Text]"/>
      <dgm:spPr/>
      <dgm:t>
        <a:bodyPr/>
        <a:lstStyle/>
        <a:p>
          <a:r>
            <a:rPr lang="en-GB" dirty="0"/>
            <a:t>Function</a:t>
          </a:r>
        </a:p>
      </dgm:t>
    </dgm:pt>
    <dgm:pt modelId="{B56792B6-7F09-4FB6-B787-8453B8E9F6BE}" type="parTrans" cxnId="{428E25CF-9F48-4DDC-8E0F-E0C427F82FDE}">
      <dgm:prSet/>
      <dgm:spPr/>
      <dgm:t>
        <a:bodyPr/>
        <a:lstStyle/>
        <a:p>
          <a:endParaRPr lang="en-GB"/>
        </a:p>
      </dgm:t>
    </dgm:pt>
    <dgm:pt modelId="{146CEB98-6D46-4A14-9076-F892C0BE3BE2}" type="sibTrans" cxnId="{428E25CF-9F48-4DDC-8E0F-E0C427F82FDE}">
      <dgm:prSet/>
      <dgm:spPr/>
      <dgm:t>
        <a:bodyPr/>
        <a:lstStyle/>
        <a:p>
          <a:endParaRPr lang="en-GB"/>
        </a:p>
      </dgm:t>
    </dgm:pt>
    <dgm:pt modelId="{25F1D4DD-AA89-438C-82C1-2DE84800972B}">
      <dgm:prSet phldrT="[Text]"/>
      <dgm:spPr/>
      <dgm:t>
        <a:bodyPr/>
        <a:lstStyle/>
        <a:p>
          <a:r>
            <a:rPr lang="en-GB" dirty="0"/>
            <a:t>Output</a:t>
          </a:r>
        </a:p>
      </dgm:t>
    </dgm:pt>
    <dgm:pt modelId="{2C956B28-9985-49C9-AF25-68C5ADCD5ADE}" type="parTrans" cxnId="{693B3912-7077-4FCB-A8EC-2276C190C9F7}">
      <dgm:prSet/>
      <dgm:spPr/>
      <dgm:t>
        <a:bodyPr/>
        <a:lstStyle/>
        <a:p>
          <a:endParaRPr lang="en-GB"/>
        </a:p>
      </dgm:t>
    </dgm:pt>
    <dgm:pt modelId="{82DD8098-073C-476E-BB7A-1BD1CA370E24}" type="sibTrans" cxnId="{693B3912-7077-4FCB-A8EC-2276C190C9F7}">
      <dgm:prSet/>
      <dgm:spPr/>
      <dgm:t>
        <a:bodyPr/>
        <a:lstStyle/>
        <a:p>
          <a:endParaRPr lang="en-GB"/>
        </a:p>
      </dgm:t>
    </dgm:pt>
    <dgm:pt modelId="{D39AEBC0-E8CD-4C59-8152-AD31FCDD8282}" type="pres">
      <dgm:prSet presAssocID="{DE5A6CA8-6921-4D0F-8A97-BE3E55202EF4}" presName="Name0" presStyleCnt="0">
        <dgm:presLayoutVars>
          <dgm:dir/>
          <dgm:resizeHandles val="exact"/>
        </dgm:presLayoutVars>
      </dgm:prSet>
      <dgm:spPr/>
    </dgm:pt>
    <dgm:pt modelId="{D9AFADD0-F9F9-48F8-A965-3871C8FF4EF8}" type="pres">
      <dgm:prSet presAssocID="{3F1FA294-8CD5-48F8-B8E1-0DE79BF71B1F}" presName="node" presStyleLbl="node1" presStyleIdx="0" presStyleCnt="3">
        <dgm:presLayoutVars>
          <dgm:bulletEnabled val="1"/>
        </dgm:presLayoutVars>
      </dgm:prSet>
      <dgm:spPr/>
    </dgm:pt>
    <dgm:pt modelId="{C9E2BE2A-55DF-42E1-BAFC-40857077F382}" type="pres">
      <dgm:prSet presAssocID="{C6123CAD-D46E-4BA2-8C7B-DD29244CD487}" presName="sibTrans" presStyleLbl="sibTrans2D1" presStyleIdx="0" presStyleCnt="2"/>
      <dgm:spPr/>
    </dgm:pt>
    <dgm:pt modelId="{B4106620-7D95-42CB-87CB-B47A9B8FB2B0}" type="pres">
      <dgm:prSet presAssocID="{C6123CAD-D46E-4BA2-8C7B-DD29244CD487}" presName="connectorText" presStyleLbl="sibTrans2D1" presStyleIdx="0" presStyleCnt="2"/>
      <dgm:spPr/>
    </dgm:pt>
    <dgm:pt modelId="{FAD8F20C-8701-4FB4-A006-967E6FB43D41}" type="pres">
      <dgm:prSet presAssocID="{46277D73-09BD-4477-8C71-24A28EB2FD4C}" presName="node" presStyleLbl="node1" presStyleIdx="1" presStyleCnt="3">
        <dgm:presLayoutVars>
          <dgm:bulletEnabled val="1"/>
        </dgm:presLayoutVars>
      </dgm:prSet>
      <dgm:spPr/>
    </dgm:pt>
    <dgm:pt modelId="{F6371E9A-534E-4EED-B50E-7789F58FC4C2}" type="pres">
      <dgm:prSet presAssocID="{146CEB98-6D46-4A14-9076-F892C0BE3BE2}" presName="sibTrans" presStyleLbl="sibTrans2D1" presStyleIdx="1" presStyleCnt="2"/>
      <dgm:spPr/>
    </dgm:pt>
    <dgm:pt modelId="{34F7FF6F-28C2-43DC-8C90-4A34FA865196}" type="pres">
      <dgm:prSet presAssocID="{146CEB98-6D46-4A14-9076-F892C0BE3BE2}" presName="connectorText" presStyleLbl="sibTrans2D1" presStyleIdx="1" presStyleCnt="2"/>
      <dgm:spPr/>
    </dgm:pt>
    <dgm:pt modelId="{30C0FF1B-10DA-4762-AF13-2FC96A92FC7D}" type="pres">
      <dgm:prSet presAssocID="{25F1D4DD-AA89-438C-82C1-2DE84800972B}" presName="node" presStyleLbl="node1" presStyleIdx="2" presStyleCnt="3">
        <dgm:presLayoutVars>
          <dgm:bulletEnabled val="1"/>
        </dgm:presLayoutVars>
      </dgm:prSet>
      <dgm:spPr/>
    </dgm:pt>
  </dgm:ptLst>
  <dgm:cxnLst>
    <dgm:cxn modelId="{693B3912-7077-4FCB-A8EC-2276C190C9F7}" srcId="{DE5A6CA8-6921-4D0F-8A97-BE3E55202EF4}" destId="{25F1D4DD-AA89-438C-82C1-2DE84800972B}" srcOrd="2" destOrd="0" parTransId="{2C956B28-9985-49C9-AF25-68C5ADCD5ADE}" sibTransId="{82DD8098-073C-476E-BB7A-1BD1CA370E24}"/>
    <dgm:cxn modelId="{62A26013-73DC-4ABF-A456-C87150AA1991}" srcId="{DE5A6CA8-6921-4D0F-8A97-BE3E55202EF4}" destId="{3F1FA294-8CD5-48F8-B8E1-0DE79BF71B1F}" srcOrd="0" destOrd="0" parTransId="{4BCD8FD7-0E28-4B50-8E9F-D334C22F222E}" sibTransId="{C6123CAD-D46E-4BA2-8C7B-DD29244CD487}"/>
    <dgm:cxn modelId="{9EC1E81E-2400-428B-AC31-238DAECEED70}" type="presOf" srcId="{3F1FA294-8CD5-48F8-B8E1-0DE79BF71B1F}" destId="{D9AFADD0-F9F9-48F8-A965-3871C8FF4EF8}" srcOrd="0" destOrd="0" presId="urn:microsoft.com/office/officeart/2005/8/layout/process1"/>
    <dgm:cxn modelId="{2726FA41-F5B2-4A5E-87A7-CB4AC97A462C}" type="presOf" srcId="{C6123CAD-D46E-4BA2-8C7B-DD29244CD487}" destId="{B4106620-7D95-42CB-87CB-B47A9B8FB2B0}" srcOrd="1" destOrd="0" presId="urn:microsoft.com/office/officeart/2005/8/layout/process1"/>
    <dgm:cxn modelId="{AD451A56-2078-4109-A5DA-4E4BA074F0CF}" type="presOf" srcId="{46277D73-09BD-4477-8C71-24A28EB2FD4C}" destId="{FAD8F20C-8701-4FB4-A006-967E6FB43D41}" srcOrd="0" destOrd="0" presId="urn:microsoft.com/office/officeart/2005/8/layout/process1"/>
    <dgm:cxn modelId="{1D030977-61C6-428C-BA6C-DC8B4B3A0358}" type="presOf" srcId="{25F1D4DD-AA89-438C-82C1-2DE84800972B}" destId="{30C0FF1B-10DA-4762-AF13-2FC96A92FC7D}" srcOrd="0" destOrd="0" presId="urn:microsoft.com/office/officeart/2005/8/layout/process1"/>
    <dgm:cxn modelId="{1C574996-CE4B-4129-90BE-38198F23D929}" type="presOf" srcId="{DE5A6CA8-6921-4D0F-8A97-BE3E55202EF4}" destId="{D39AEBC0-E8CD-4C59-8152-AD31FCDD8282}" srcOrd="0" destOrd="0" presId="urn:microsoft.com/office/officeart/2005/8/layout/process1"/>
    <dgm:cxn modelId="{7C9D99C3-DB93-4F51-9E06-C9B7D21041F7}" type="presOf" srcId="{C6123CAD-D46E-4BA2-8C7B-DD29244CD487}" destId="{C9E2BE2A-55DF-42E1-BAFC-40857077F382}" srcOrd="0" destOrd="0" presId="urn:microsoft.com/office/officeart/2005/8/layout/process1"/>
    <dgm:cxn modelId="{2B0918C5-00D8-4DE2-AFA8-6AFB70D95EE4}" type="presOf" srcId="{146CEB98-6D46-4A14-9076-F892C0BE3BE2}" destId="{34F7FF6F-28C2-43DC-8C90-4A34FA865196}" srcOrd="1" destOrd="0" presId="urn:microsoft.com/office/officeart/2005/8/layout/process1"/>
    <dgm:cxn modelId="{428E25CF-9F48-4DDC-8E0F-E0C427F82FDE}" srcId="{DE5A6CA8-6921-4D0F-8A97-BE3E55202EF4}" destId="{46277D73-09BD-4477-8C71-24A28EB2FD4C}" srcOrd="1" destOrd="0" parTransId="{B56792B6-7F09-4FB6-B787-8453B8E9F6BE}" sibTransId="{146CEB98-6D46-4A14-9076-F892C0BE3BE2}"/>
    <dgm:cxn modelId="{CBAEABEC-3588-4FE9-A79A-604BE9DC0AD5}" type="presOf" srcId="{146CEB98-6D46-4A14-9076-F892C0BE3BE2}" destId="{F6371E9A-534E-4EED-B50E-7789F58FC4C2}" srcOrd="0" destOrd="0" presId="urn:microsoft.com/office/officeart/2005/8/layout/process1"/>
    <dgm:cxn modelId="{5967805B-330E-43DE-B23D-ACFCC994FE4F}" type="presParOf" srcId="{D39AEBC0-E8CD-4C59-8152-AD31FCDD8282}" destId="{D9AFADD0-F9F9-48F8-A965-3871C8FF4EF8}" srcOrd="0" destOrd="0" presId="urn:microsoft.com/office/officeart/2005/8/layout/process1"/>
    <dgm:cxn modelId="{262768A3-52AC-4C06-855C-AE97A597EA76}" type="presParOf" srcId="{D39AEBC0-E8CD-4C59-8152-AD31FCDD8282}" destId="{C9E2BE2A-55DF-42E1-BAFC-40857077F382}" srcOrd="1" destOrd="0" presId="urn:microsoft.com/office/officeart/2005/8/layout/process1"/>
    <dgm:cxn modelId="{2339DF85-5CAD-4685-9833-EB507D6045EE}" type="presParOf" srcId="{C9E2BE2A-55DF-42E1-BAFC-40857077F382}" destId="{B4106620-7D95-42CB-87CB-B47A9B8FB2B0}" srcOrd="0" destOrd="0" presId="urn:microsoft.com/office/officeart/2005/8/layout/process1"/>
    <dgm:cxn modelId="{93D23B9B-1A64-40C1-9A6B-5105FE287B3D}" type="presParOf" srcId="{D39AEBC0-E8CD-4C59-8152-AD31FCDD8282}" destId="{FAD8F20C-8701-4FB4-A006-967E6FB43D41}" srcOrd="2" destOrd="0" presId="urn:microsoft.com/office/officeart/2005/8/layout/process1"/>
    <dgm:cxn modelId="{10ABDADC-66D4-46B1-BACE-867EB07A1008}" type="presParOf" srcId="{D39AEBC0-E8CD-4C59-8152-AD31FCDD8282}" destId="{F6371E9A-534E-4EED-B50E-7789F58FC4C2}" srcOrd="3" destOrd="0" presId="urn:microsoft.com/office/officeart/2005/8/layout/process1"/>
    <dgm:cxn modelId="{B648A5AD-8E76-4A6D-9E71-9B52C7A68D02}" type="presParOf" srcId="{F6371E9A-534E-4EED-B50E-7789F58FC4C2}" destId="{34F7FF6F-28C2-43DC-8C90-4A34FA865196}" srcOrd="0" destOrd="0" presId="urn:microsoft.com/office/officeart/2005/8/layout/process1"/>
    <dgm:cxn modelId="{E776B1A1-D483-40BA-99A3-33942F57D960}" type="presParOf" srcId="{D39AEBC0-E8CD-4C59-8152-AD31FCDD8282}" destId="{30C0FF1B-10DA-4762-AF13-2FC96A92FC7D}"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3F9D3D-CA6E-4D49-97AA-72CFA1E94238}"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n-GB"/>
        </a:p>
      </dgm:t>
    </dgm:pt>
    <dgm:pt modelId="{C7A17540-0EC7-474A-AEC9-F4029B443BB2}">
      <dgm:prSet phldrT="[Text]"/>
      <dgm:spPr/>
      <dgm:t>
        <a:bodyPr/>
        <a:lstStyle/>
        <a:p>
          <a:r>
            <a:rPr lang="en-GB" dirty="0"/>
            <a:t>Animal</a:t>
          </a:r>
        </a:p>
      </dgm:t>
    </dgm:pt>
    <dgm:pt modelId="{958CEDCD-1B35-4CCF-974B-72D56D0CDCE4}" type="parTrans" cxnId="{550AFECD-132C-43F4-8AD2-DEEDB319442E}">
      <dgm:prSet/>
      <dgm:spPr/>
      <dgm:t>
        <a:bodyPr/>
        <a:lstStyle/>
        <a:p>
          <a:endParaRPr lang="en-GB"/>
        </a:p>
      </dgm:t>
    </dgm:pt>
    <dgm:pt modelId="{8FE8C9B0-49C0-41E4-B0DE-65713AB7849E}" type="sibTrans" cxnId="{550AFECD-132C-43F4-8AD2-DEEDB319442E}">
      <dgm:prSet/>
      <dgm:spPr/>
      <dgm:t>
        <a:bodyPr/>
        <a:lstStyle/>
        <a:p>
          <a:endParaRPr lang="en-GB"/>
        </a:p>
      </dgm:t>
    </dgm:pt>
    <dgm:pt modelId="{4A34218F-AF09-4D4E-AC74-6E70B2E7BBFA}">
      <dgm:prSet phldrT="[Text]"/>
      <dgm:spPr/>
      <dgm:t>
        <a:bodyPr/>
        <a:lstStyle/>
        <a:p>
          <a:r>
            <a:rPr lang="en-GB" dirty="0"/>
            <a:t>Mammal</a:t>
          </a:r>
        </a:p>
      </dgm:t>
    </dgm:pt>
    <dgm:pt modelId="{40E4E3B8-EEBD-4D44-9470-B8710E45E24A}" type="parTrans" cxnId="{FDB69689-9C0E-4164-83EE-EB91CC44C2A4}">
      <dgm:prSet/>
      <dgm:spPr/>
      <dgm:t>
        <a:bodyPr/>
        <a:lstStyle/>
        <a:p>
          <a:endParaRPr lang="en-GB"/>
        </a:p>
      </dgm:t>
    </dgm:pt>
    <dgm:pt modelId="{6080043E-75D4-47F6-9D2F-C9A3E7674F21}" type="sibTrans" cxnId="{FDB69689-9C0E-4164-83EE-EB91CC44C2A4}">
      <dgm:prSet/>
      <dgm:spPr/>
      <dgm:t>
        <a:bodyPr/>
        <a:lstStyle/>
        <a:p>
          <a:endParaRPr lang="en-GB"/>
        </a:p>
      </dgm:t>
    </dgm:pt>
    <dgm:pt modelId="{07ADB655-2F5D-4D61-A49D-6C071C32368F}">
      <dgm:prSet phldrT="[Text]"/>
      <dgm:spPr/>
      <dgm:t>
        <a:bodyPr/>
        <a:lstStyle/>
        <a:p>
          <a:r>
            <a:rPr lang="en-GB" dirty="0"/>
            <a:t>Bird</a:t>
          </a:r>
        </a:p>
      </dgm:t>
    </dgm:pt>
    <dgm:pt modelId="{F33EE135-E169-4417-81A9-BF705E2852D5}" type="parTrans" cxnId="{6440F321-4B9A-4B1A-8B97-4AD1DF9C20C8}">
      <dgm:prSet/>
      <dgm:spPr/>
      <dgm:t>
        <a:bodyPr/>
        <a:lstStyle/>
        <a:p>
          <a:endParaRPr lang="en-GB"/>
        </a:p>
      </dgm:t>
    </dgm:pt>
    <dgm:pt modelId="{0D72E79E-73ED-4938-A1C7-A912EFC95BD5}" type="sibTrans" cxnId="{6440F321-4B9A-4B1A-8B97-4AD1DF9C20C8}">
      <dgm:prSet/>
      <dgm:spPr/>
      <dgm:t>
        <a:bodyPr/>
        <a:lstStyle/>
        <a:p>
          <a:endParaRPr lang="en-GB"/>
        </a:p>
      </dgm:t>
    </dgm:pt>
    <dgm:pt modelId="{89E5DFB5-9A66-4086-80E0-33EF6DF4A476}">
      <dgm:prSet phldrT="[Text]"/>
      <dgm:spPr/>
      <dgm:t>
        <a:bodyPr/>
        <a:lstStyle/>
        <a:p>
          <a:r>
            <a:rPr lang="en-GB" dirty="0"/>
            <a:t>Reptile</a:t>
          </a:r>
        </a:p>
      </dgm:t>
    </dgm:pt>
    <dgm:pt modelId="{6F291535-FC49-41EF-847C-21A35073DDBC}" type="parTrans" cxnId="{8D55346E-2D6B-4113-B3BA-2750ECEDDF34}">
      <dgm:prSet/>
      <dgm:spPr/>
      <dgm:t>
        <a:bodyPr/>
        <a:lstStyle/>
        <a:p>
          <a:endParaRPr lang="en-GB"/>
        </a:p>
      </dgm:t>
    </dgm:pt>
    <dgm:pt modelId="{2A7D0EFD-BBD5-438C-A1A1-51E50289B559}" type="sibTrans" cxnId="{8D55346E-2D6B-4113-B3BA-2750ECEDDF34}">
      <dgm:prSet/>
      <dgm:spPr/>
      <dgm:t>
        <a:bodyPr/>
        <a:lstStyle/>
        <a:p>
          <a:endParaRPr lang="en-GB"/>
        </a:p>
      </dgm:t>
    </dgm:pt>
    <dgm:pt modelId="{371172CE-23AC-4D8E-A798-DD6E78335E9C}">
      <dgm:prSet phldrT="[Text]"/>
      <dgm:spPr/>
      <dgm:t>
        <a:bodyPr/>
        <a:lstStyle/>
        <a:p>
          <a:r>
            <a:rPr lang="en-GB" dirty="0"/>
            <a:t>Amphibian</a:t>
          </a:r>
        </a:p>
      </dgm:t>
    </dgm:pt>
    <dgm:pt modelId="{7ACE2146-D97C-4807-A6AA-7ABB463E3E67}" type="parTrans" cxnId="{A21481EE-A63E-4674-AF4A-C50A0F817A8D}">
      <dgm:prSet/>
      <dgm:spPr/>
      <dgm:t>
        <a:bodyPr/>
        <a:lstStyle/>
        <a:p>
          <a:endParaRPr lang="en-GB"/>
        </a:p>
      </dgm:t>
    </dgm:pt>
    <dgm:pt modelId="{D62A3562-07EE-4E19-9011-4BED79AE6F68}" type="sibTrans" cxnId="{A21481EE-A63E-4674-AF4A-C50A0F817A8D}">
      <dgm:prSet/>
      <dgm:spPr/>
      <dgm:t>
        <a:bodyPr/>
        <a:lstStyle/>
        <a:p>
          <a:endParaRPr lang="en-GB"/>
        </a:p>
      </dgm:t>
    </dgm:pt>
    <dgm:pt modelId="{A176CD41-8F5F-4468-B07D-27BD3178281F}">
      <dgm:prSet phldrT="[Text]"/>
      <dgm:spPr/>
      <dgm:t>
        <a:bodyPr/>
        <a:lstStyle/>
        <a:p>
          <a:r>
            <a:rPr lang="en-GB" dirty="0"/>
            <a:t>Invertebrate</a:t>
          </a:r>
        </a:p>
      </dgm:t>
    </dgm:pt>
    <dgm:pt modelId="{EAB8F5BA-02F4-42D9-8501-F0F335C72AF1}" type="parTrans" cxnId="{65AC1884-79AA-4598-8ECE-9CB1B02DA97E}">
      <dgm:prSet/>
      <dgm:spPr/>
      <dgm:t>
        <a:bodyPr/>
        <a:lstStyle/>
        <a:p>
          <a:endParaRPr lang="en-GB"/>
        </a:p>
      </dgm:t>
    </dgm:pt>
    <dgm:pt modelId="{CB3EF27D-FC51-40A8-95B1-19BA2C1BFE32}" type="sibTrans" cxnId="{65AC1884-79AA-4598-8ECE-9CB1B02DA97E}">
      <dgm:prSet/>
      <dgm:spPr/>
      <dgm:t>
        <a:bodyPr/>
        <a:lstStyle/>
        <a:p>
          <a:endParaRPr lang="en-GB"/>
        </a:p>
      </dgm:t>
    </dgm:pt>
    <dgm:pt modelId="{4F36ECD6-82EC-4BD3-9675-872EEF1222D0}">
      <dgm:prSet phldrT="[Text]"/>
      <dgm:spPr/>
      <dgm:t>
        <a:bodyPr/>
        <a:lstStyle/>
        <a:p>
          <a:r>
            <a:rPr lang="en-GB" dirty="0"/>
            <a:t>vertebrae</a:t>
          </a:r>
        </a:p>
      </dgm:t>
    </dgm:pt>
    <dgm:pt modelId="{2F19519A-3BBB-44FE-B7A8-E77E542B8112}" type="parTrans" cxnId="{C1A18B0B-D635-45C6-A400-2DE4A5FAF5C5}">
      <dgm:prSet/>
      <dgm:spPr/>
      <dgm:t>
        <a:bodyPr/>
        <a:lstStyle/>
        <a:p>
          <a:endParaRPr lang="en-GB"/>
        </a:p>
      </dgm:t>
    </dgm:pt>
    <dgm:pt modelId="{D74E177D-8559-4A90-B0D0-3A2252D7EA7D}" type="sibTrans" cxnId="{C1A18B0B-D635-45C6-A400-2DE4A5FAF5C5}">
      <dgm:prSet/>
      <dgm:spPr/>
      <dgm:t>
        <a:bodyPr/>
        <a:lstStyle/>
        <a:p>
          <a:endParaRPr lang="en-GB"/>
        </a:p>
      </dgm:t>
    </dgm:pt>
    <dgm:pt modelId="{C785C1A6-95F4-4651-BA28-980F8EBC4CF0}">
      <dgm:prSet phldrT="[Text]"/>
      <dgm:spPr/>
      <dgm:t>
        <a:bodyPr/>
        <a:lstStyle/>
        <a:p>
          <a:r>
            <a:rPr lang="en-GB" dirty="0"/>
            <a:t>Fish</a:t>
          </a:r>
        </a:p>
      </dgm:t>
    </dgm:pt>
    <dgm:pt modelId="{9F1D6210-7DD7-4473-AD35-F5E0AE034260}" type="parTrans" cxnId="{4C9607CF-23CC-44FB-B44D-C9422AFB613D}">
      <dgm:prSet/>
      <dgm:spPr/>
      <dgm:t>
        <a:bodyPr/>
        <a:lstStyle/>
        <a:p>
          <a:endParaRPr lang="en-GB"/>
        </a:p>
      </dgm:t>
    </dgm:pt>
    <dgm:pt modelId="{576AE6A7-4281-4D6A-BDCE-819F98625EAF}" type="sibTrans" cxnId="{4C9607CF-23CC-44FB-B44D-C9422AFB613D}">
      <dgm:prSet/>
      <dgm:spPr/>
      <dgm:t>
        <a:bodyPr/>
        <a:lstStyle/>
        <a:p>
          <a:endParaRPr lang="en-GB"/>
        </a:p>
      </dgm:t>
    </dgm:pt>
    <dgm:pt modelId="{6BFEE2FC-9921-4463-8EE0-13147816A85E}">
      <dgm:prSet phldrT="[Text]"/>
      <dgm:spPr/>
      <dgm:t>
        <a:bodyPr/>
        <a:lstStyle/>
        <a:p>
          <a:r>
            <a:rPr lang="en-GB" dirty="0"/>
            <a:t>Elephant</a:t>
          </a:r>
        </a:p>
      </dgm:t>
    </dgm:pt>
    <dgm:pt modelId="{A362B5AD-ABE7-49E1-BB3C-35AE4372C594}" type="parTrans" cxnId="{89A62730-9A70-4BBF-BCFC-D45142849FFF}">
      <dgm:prSet/>
      <dgm:spPr/>
      <dgm:t>
        <a:bodyPr/>
        <a:lstStyle/>
        <a:p>
          <a:endParaRPr lang="en-GB"/>
        </a:p>
      </dgm:t>
    </dgm:pt>
    <dgm:pt modelId="{D30580D0-C188-4D09-BFE9-67A3E6733E93}" type="sibTrans" cxnId="{89A62730-9A70-4BBF-BCFC-D45142849FFF}">
      <dgm:prSet/>
      <dgm:spPr/>
      <dgm:t>
        <a:bodyPr/>
        <a:lstStyle/>
        <a:p>
          <a:endParaRPr lang="en-GB"/>
        </a:p>
      </dgm:t>
    </dgm:pt>
    <dgm:pt modelId="{612A8433-D53B-4E26-BDFA-064B34E370A7}">
      <dgm:prSet phldrT="[Text]"/>
      <dgm:spPr/>
      <dgm:t>
        <a:bodyPr/>
        <a:lstStyle/>
        <a:p>
          <a:r>
            <a:rPr lang="en-GB" dirty="0"/>
            <a:t>Lion</a:t>
          </a:r>
        </a:p>
      </dgm:t>
    </dgm:pt>
    <dgm:pt modelId="{AB3E8E0C-E54E-4549-AE74-B137EC262D93}" type="parTrans" cxnId="{449B10BE-DAE8-4ABB-BC4B-164A2D664BDE}">
      <dgm:prSet/>
      <dgm:spPr/>
      <dgm:t>
        <a:bodyPr/>
        <a:lstStyle/>
        <a:p>
          <a:endParaRPr lang="en-GB"/>
        </a:p>
      </dgm:t>
    </dgm:pt>
    <dgm:pt modelId="{56419D50-B898-4A98-9EC7-18E109AF366A}" type="sibTrans" cxnId="{449B10BE-DAE8-4ABB-BC4B-164A2D664BDE}">
      <dgm:prSet/>
      <dgm:spPr/>
      <dgm:t>
        <a:bodyPr/>
        <a:lstStyle/>
        <a:p>
          <a:endParaRPr lang="en-GB"/>
        </a:p>
      </dgm:t>
    </dgm:pt>
    <dgm:pt modelId="{756DB294-E3CC-49DC-8BE2-9E54AA094514}">
      <dgm:prSet phldrT="[Text]"/>
      <dgm:spPr/>
      <dgm:t>
        <a:bodyPr/>
        <a:lstStyle/>
        <a:p>
          <a:r>
            <a:rPr lang="en-GB"/>
            <a:t>Dolphin</a:t>
          </a:r>
          <a:endParaRPr lang="en-GB" dirty="0"/>
        </a:p>
      </dgm:t>
    </dgm:pt>
    <dgm:pt modelId="{57060C97-C930-4A34-894E-64E4121AA366}" type="parTrans" cxnId="{008E0AC3-0CB0-473A-B37E-CF3404DC1B48}">
      <dgm:prSet/>
      <dgm:spPr/>
      <dgm:t>
        <a:bodyPr/>
        <a:lstStyle/>
        <a:p>
          <a:endParaRPr lang="en-GB"/>
        </a:p>
      </dgm:t>
    </dgm:pt>
    <dgm:pt modelId="{939DD664-0601-4145-B6F1-7C0C2C2D14E4}" type="sibTrans" cxnId="{008E0AC3-0CB0-473A-B37E-CF3404DC1B48}">
      <dgm:prSet/>
      <dgm:spPr/>
      <dgm:t>
        <a:bodyPr/>
        <a:lstStyle/>
        <a:p>
          <a:endParaRPr lang="en-GB"/>
        </a:p>
      </dgm:t>
    </dgm:pt>
    <dgm:pt modelId="{514E234D-00D1-428F-99FC-BAFD2D6ECB05}" type="pres">
      <dgm:prSet presAssocID="{373F9D3D-CA6E-4D49-97AA-72CFA1E94238}" presName="hierChild1" presStyleCnt="0">
        <dgm:presLayoutVars>
          <dgm:orgChart val="1"/>
          <dgm:chPref val="1"/>
          <dgm:dir/>
          <dgm:animOne val="branch"/>
          <dgm:animLvl val="lvl"/>
          <dgm:resizeHandles/>
        </dgm:presLayoutVars>
      </dgm:prSet>
      <dgm:spPr/>
    </dgm:pt>
    <dgm:pt modelId="{3D870560-B526-4F5A-BC6D-B681EFC03E09}" type="pres">
      <dgm:prSet presAssocID="{C7A17540-0EC7-474A-AEC9-F4029B443BB2}" presName="hierRoot1" presStyleCnt="0">
        <dgm:presLayoutVars>
          <dgm:hierBranch val="init"/>
        </dgm:presLayoutVars>
      </dgm:prSet>
      <dgm:spPr/>
    </dgm:pt>
    <dgm:pt modelId="{25116EC2-DB71-46C8-876E-DFC5A52E1A9A}" type="pres">
      <dgm:prSet presAssocID="{C7A17540-0EC7-474A-AEC9-F4029B443BB2}" presName="rootComposite1" presStyleCnt="0"/>
      <dgm:spPr/>
    </dgm:pt>
    <dgm:pt modelId="{A919214D-BEAD-43FA-935B-AD4063D7A0BE}" type="pres">
      <dgm:prSet presAssocID="{C7A17540-0EC7-474A-AEC9-F4029B443BB2}" presName="rootText1" presStyleLbl="node0" presStyleIdx="0" presStyleCnt="1">
        <dgm:presLayoutVars>
          <dgm:chPref val="3"/>
        </dgm:presLayoutVars>
      </dgm:prSet>
      <dgm:spPr/>
    </dgm:pt>
    <dgm:pt modelId="{0FCF536A-E2FC-49DE-A0FC-177ECB731D28}" type="pres">
      <dgm:prSet presAssocID="{C7A17540-0EC7-474A-AEC9-F4029B443BB2}" presName="rootConnector1" presStyleLbl="node1" presStyleIdx="0" presStyleCnt="0"/>
      <dgm:spPr/>
    </dgm:pt>
    <dgm:pt modelId="{E8CA216D-5474-4CA4-A07C-6D5C3416B69D}" type="pres">
      <dgm:prSet presAssocID="{C7A17540-0EC7-474A-AEC9-F4029B443BB2}" presName="hierChild2" presStyleCnt="0"/>
      <dgm:spPr/>
    </dgm:pt>
    <dgm:pt modelId="{5658AF8D-D3E4-4105-BB94-857B6F70B5D6}" type="pres">
      <dgm:prSet presAssocID="{EAB8F5BA-02F4-42D9-8501-F0F335C72AF1}" presName="Name37" presStyleLbl="parChTrans1D2" presStyleIdx="0" presStyleCnt="2"/>
      <dgm:spPr/>
    </dgm:pt>
    <dgm:pt modelId="{E21B0462-1A1B-4AD8-BBE1-168BD9E68B20}" type="pres">
      <dgm:prSet presAssocID="{A176CD41-8F5F-4468-B07D-27BD3178281F}" presName="hierRoot2" presStyleCnt="0">
        <dgm:presLayoutVars>
          <dgm:hierBranch val="init"/>
        </dgm:presLayoutVars>
      </dgm:prSet>
      <dgm:spPr/>
    </dgm:pt>
    <dgm:pt modelId="{5BD0238A-B216-4E51-A3ED-C6C0AB0AE329}" type="pres">
      <dgm:prSet presAssocID="{A176CD41-8F5F-4468-B07D-27BD3178281F}" presName="rootComposite" presStyleCnt="0"/>
      <dgm:spPr/>
    </dgm:pt>
    <dgm:pt modelId="{32620650-8918-4E27-B0AA-C4BC0CD094CC}" type="pres">
      <dgm:prSet presAssocID="{A176CD41-8F5F-4468-B07D-27BD3178281F}" presName="rootText" presStyleLbl="node2" presStyleIdx="0" presStyleCnt="2">
        <dgm:presLayoutVars>
          <dgm:chPref val="3"/>
        </dgm:presLayoutVars>
      </dgm:prSet>
      <dgm:spPr/>
    </dgm:pt>
    <dgm:pt modelId="{8AE882F9-E630-420A-8BB4-F5FC99061793}" type="pres">
      <dgm:prSet presAssocID="{A176CD41-8F5F-4468-B07D-27BD3178281F}" presName="rootConnector" presStyleLbl="node2" presStyleIdx="0" presStyleCnt="2"/>
      <dgm:spPr/>
    </dgm:pt>
    <dgm:pt modelId="{E08573E0-067C-43AA-970F-9B4EEFBD6DD5}" type="pres">
      <dgm:prSet presAssocID="{A176CD41-8F5F-4468-B07D-27BD3178281F}" presName="hierChild4" presStyleCnt="0"/>
      <dgm:spPr/>
    </dgm:pt>
    <dgm:pt modelId="{147D9E43-E150-45A1-ACA3-64456A130F36}" type="pres">
      <dgm:prSet presAssocID="{A176CD41-8F5F-4468-B07D-27BD3178281F}" presName="hierChild5" presStyleCnt="0"/>
      <dgm:spPr/>
    </dgm:pt>
    <dgm:pt modelId="{DFC53764-66FA-4FF2-ACFD-901DA534DDB6}" type="pres">
      <dgm:prSet presAssocID="{2F19519A-3BBB-44FE-B7A8-E77E542B8112}" presName="Name37" presStyleLbl="parChTrans1D2" presStyleIdx="1" presStyleCnt="2"/>
      <dgm:spPr/>
    </dgm:pt>
    <dgm:pt modelId="{9C5E2A72-7DC2-48DF-B102-563013427FFF}" type="pres">
      <dgm:prSet presAssocID="{4F36ECD6-82EC-4BD3-9675-872EEF1222D0}" presName="hierRoot2" presStyleCnt="0">
        <dgm:presLayoutVars>
          <dgm:hierBranch val="init"/>
        </dgm:presLayoutVars>
      </dgm:prSet>
      <dgm:spPr/>
    </dgm:pt>
    <dgm:pt modelId="{70504029-36A5-40A8-8366-0BC74CC30126}" type="pres">
      <dgm:prSet presAssocID="{4F36ECD6-82EC-4BD3-9675-872EEF1222D0}" presName="rootComposite" presStyleCnt="0"/>
      <dgm:spPr/>
    </dgm:pt>
    <dgm:pt modelId="{969F6088-A7E9-4A82-92E5-EECC4AA90D60}" type="pres">
      <dgm:prSet presAssocID="{4F36ECD6-82EC-4BD3-9675-872EEF1222D0}" presName="rootText" presStyleLbl="node2" presStyleIdx="1" presStyleCnt="2">
        <dgm:presLayoutVars>
          <dgm:chPref val="3"/>
        </dgm:presLayoutVars>
      </dgm:prSet>
      <dgm:spPr/>
    </dgm:pt>
    <dgm:pt modelId="{C9E3354A-1360-4B32-9FB3-B0C1B104E2DE}" type="pres">
      <dgm:prSet presAssocID="{4F36ECD6-82EC-4BD3-9675-872EEF1222D0}" presName="rootConnector" presStyleLbl="node2" presStyleIdx="1" presStyleCnt="2"/>
      <dgm:spPr/>
    </dgm:pt>
    <dgm:pt modelId="{5D390D9E-3591-4641-BFB1-C4986BD5B895}" type="pres">
      <dgm:prSet presAssocID="{4F36ECD6-82EC-4BD3-9675-872EEF1222D0}" presName="hierChild4" presStyleCnt="0"/>
      <dgm:spPr/>
    </dgm:pt>
    <dgm:pt modelId="{239FAC81-3F6D-4D75-817D-566FEC00FFA6}" type="pres">
      <dgm:prSet presAssocID="{40E4E3B8-EEBD-4D44-9470-B8710E45E24A}" presName="Name37" presStyleLbl="parChTrans1D3" presStyleIdx="0" presStyleCnt="5"/>
      <dgm:spPr/>
    </dgm:pt>
    <dgm:pt modelId="{19DF0758-67B0-44EB-BF41-6420F7E827AA}" type="pres">
      <dgm:prSet presAssocID="{4A34218F-AF09-4D4E-AC74-6E70B2E7BBFA}" presName="hierRoot2" presStyleCnt="0">
        <dgm:presLayoutVars>
          <dgm:hierBranch val="init"/>
        </dgm:presLayoutVars>
      </dgm:prSet>
      <dgm:spPr/>
    </dgm:pt>
    <dgm:pt modelId="{5B325D4B-C710-4398-A965-9F4FA7D18F7E}" type="pres">
      <dgm:prSet presAssocID="{4A34218F-AF09-4D4E-AC74-6E70B2E7BBFA}" presName="rootComposite" presStyleCnt="0"/>
      <dgm:spPr/>
    </dgm:pt>
    <dgm:pt modelId="{90DB5BA8-0932-42D2-B479-86E6009567B0}" type="pres">
      <dgm:prSet presAssocID="{4A34218F-AF09-4D4E-AC74-6E70B2E7BBFA}" presName="rootText" presStyleLbl="node3" presStyleIdx="0" presStyleCnt="5">
        <dgm:presLayoutVars>
          <dgm:chPref val="3"/>
        </dgm:presLayoutVars>
      </dgm:prSet>
      <dgm:spPr/>
    </dgm:pt>
    <dgm:pt modelId="{043CFBEF-C7A7-4FF4-8D15-3B6D0DA7FAFE}" type="pres">
      <dgm:prSet presAssocID="{4A34218F-AF09-4D4E-AC74-6E70B2E7BBFA}" presName="rootConnector" presStyleLbl="node3" presStyleIdx="0" presStyleCnt="5"/>
      <dgm:spPr/>
    </dgm:pt>
    <dgm:pt modelId="{B6437083-5DC1-42B4-8F98-A719CF87AC51}" type="pres">
      <dgm:prSet presAssocID="{4A34218F-AF09-4D4E-AC74-6E70B2E7BBFA}" presName="hierChild4" presStyleCnt="0"/>
      <dgm:spPr/>
    </dgm:pt>
    <dgm:pt modelId="{3DB915B1-3DD3-4024-AF89-D77E4993F873}" type="pres">
      <dgm:prSet presAssocID="{A362B5AD-ABE7-49E1-BB3C-35AE4372C594}" presName="Name37" presStyleLbl="parChTrans1D4" presStyleIdx="0" presStyleCnt="3"/>
      <dgm:spPr/>
    </dgm:pt>
    <dgm:pt modelId="{70481C73-ED4A-478B-8E84-3A2CC3B98C0A}" type="pres">
      <dgm:prSet presAssocID="{6BFEE2FC-9921-4463-8EE0-13147816A85E}" presName="hierRoot2" presStyleCnt="0">
        <dgm:presLayoutVars>
          <dgm:hierBranch val="init"/>
        </dgm:presLayoutVars>
      </dgm:prSet>
      <dgm:spPr/>
    </dgm:pt>
    <dgm:pt modelId="{F3238EC8-AF30-47F8-BBE4-7BEC3F2DD377}" type="pres">
      <dgm:prSet presAssocID="{6BFEE2FC-9921-4463-8EE0-13147816A85E}" presName="rootComposite" presStyleCnt="0"/>
      <dgm:spPr/>
    </dgm:pt>
    <dgm:pt modelId="{0B3A3BE7-078B-4415-B750-A5C3C4EB314A}" type="pres">
      <dgm:prSet presAssocID="{6BFEE2FC-9921-4463-8EE0-13147816A85E}" presName="rootText" presStyleLbl="node4" presStyleIdx="0" presStyleCnt="3">
        <dgm:presLayoutVars>
          <dgm:chPref val="3"/>
        </dgm:presLayoutVars>
      </dgm:prSet>
      <dgm:spPr/>
    </dgm:pt>
    <dgm:pt modelId="{81B2006E-7685-4BE6-8BCC-E73725F40A1E}" type="pres">
      <dgm:prSet presAssocID="{6BFEE2FC-9921-4463-8EE0-13147816A85E}" presName="rootConnector" presStyleLbl="node4" presStyleIdx="0" presStyleCnt="3"/>
      <dgm:spPr/>
    </dgm:pt>
    <dgm:pt modelId="{0AFD1243-7258-4723-B896-65471CCDDDB0}" type="pres">
      <dgm:prSet presAssocID="{6BFEE2FC-9921-4463-8EE0-13147816A85E}" presName="hierChild4" presStyleCnt="0"/>
      <dgm:spPr/>
    </dgm:pt>
    <dgm:pt modelId="{CD52C0D6-7118-4EC8-AB41-F8C07F3690D1}" type="pres">
      <dgm:prSet presAssocID="{6BFEE2FC-9921-4463-8EE0-13147816A85E}" presName="hierChild5" presStyleCnt="0"/>
      <dgm:spPr/>
    </dgm:pt>
    <dgm:pt modelId="{AF3D2E68-8D9F-4FD0-BF9C-180CF86B8093}" type="pres">
      <dgm:prSet presAssocID="{AB3E8E0C-E54E-4549-AE74-B137EC262D93}" presName="Name37" presStyleLbl="parChTrans1D4" presStyleIdx="1" presStyleCnt="3"/>
      <dgm:spPr/>
    </dgm:pt>
    <dgm:pt modelId="{93B0FB7D-786B-402D-A152-DDBB52F4BD24}" type="pres">
      <dgm:prSet presAssocID="{612A8433-D53B-4E26-BDFA-064B34E370A7}" presName="hierRoot2" presStyleCnt="0">
        <dgm:presLayoutVars>
          <dgm:hierBranch val="init"/>
        </dgm:presLayoutVars>
      </dgm:prSet>
      <dgm:spPr/>
    </dgm:pt>
    <dgm:pt modelId="{F659C80F-1EFA-4D12-A1A9-FCCE9C49915D}" type="pres">
      <dgm:prSet presAssocID="{612A8433-D53B-4E26-BDFA-064B34E370A7}" presName="rootComposite" presStyleCnt="0"/>
      <dgm:spPr/>
    </dgm:pt>
    <dgm:pt modelId="{E1A4EEAB-3983-42B0-B32A-0697D14B6ECB}" type="pres">
      <dgm:prSet presAssocID="{612A8433-D53B-4E26-BDFA-064B34E370A7}" presName="rootText" presStyleLbl="node4" presStyleIdx="1" presStyleCnt="3">
        <dgm:presLayoutVars>
          <dgm:chPref val="3"/>
        </dgm:presLayoutVars>
      </dgm:prSet>
      <dgm:spPr/>
    </dgm:pt>
    <dgm:pt modelId="{4F1DA8A5-A8BF-4FA8-B00A-0B1289C2F7D4}" type="pres">
      <dgm:prSet presAssocID="{612A8433-D53B-4E26-BDFA-064B34E370A7}" presName="rootConnector" presStyleLbl="node4" presStyleIdx="1" presStyleCnt="3"/>
      <dgm:spPr/>
    </dgm:pt>
    <dgm:pt modelId="{A5C54DD7-A155-4493-9379-9BB5C12EBF76}" type="pres">
      <dgm:prSet presAssocID="{612A8433-D53B-4E26-BDFA-064B34E370A7}" presName="hierChild4" presStyleCnt="0"/>
      <dgm:spPr/>
    </dgm:pt>
    <dgm:pt modelId="{95AECE8F-2D22-4E90-BFDE-57023889F0F9}" type="pres">
      <dgm:prSet presAssocID="{612A8433-D53B-4E26-BDFA-064B34E370A7}" presName="hierChild5" presStyleCnt="0"/>
      <dgm:spPr/>
    </dgm:pt>
    <dgm:pt modelId="{7C96AB52-E629-498C-80A6-7D77B94EE368}" type="pres">
      <dgm:prSet presAssocID="{57060C97-C930-4A34-894E-64E4121AA366}" presName="Name37" presStyleLbl="parChTrans1D4" presStyleIdx="2" presStyleCnt="3"/>
      <dgm:spPr/>
    </dgm:pt>
    <dgm:pt modelId="{5D109134-1F43-45B6-BD06-1F4CE2B10619}" type="pres">
      <dgm:prSet presAssocID="{756DB294-E3CC-49DC-8BE2-9E54AA094514}" presName="hierRoot2" presStyleCnt="0">
        <dgm:presLayoutVars>
          <dgm:hierBranch val="init"/>
        </dgm:presLayoutVars>
      </dgm:prSet>
      <dgm:spPr/>
    </dgm:pt>
    <dgm:pt modelId="{24F041AC-6B26-4D0D-B0A7-E1E731E260AF}" type="pres">
      <dgm:prSet presAssocID="{756DB294-E3CC-49DC-8BE2-9E54AA094514}" presName="rootComposite" presStyleCnt="0"/>
      <dgm:spPr/>
    </dgm:pt>
    <dgm:pt modelId="{5CA39B53-522A-47B4-AFBD-3DCCC7782A87}" type="pres">
      <dgm:prSet presAssocID="{756DB294-E3CC-49DC-8BE2-9E54AA094514}" presName="rootText" presStyleLbl="node4" presStyleIdx="2" presStyleCnt="3">
        <dgm:presLayoutVars>
          <dgm:chPref val="3"/>
        </dgm:presLayoutVars>
      </dgm:prSet>
      <dgm:spPr/>
    </dgm:pt>
    <dgm:pt modelId="{AA883BD8-6163-46DD-B60D-656298C95416}" type="pres">
      <dgm:prSet presAssocID="{756DB294-E3CC-49DC-8BE2-9E54AA094514}" presName="rootConnector" presStyleLbl="node4" presStyleIdx="2" presStyleCnt="3"/>
      <dgm:spPr/>
    </dgm:pt>
    <dgm:pt modelId="{AFF7FA60-1A26-427A-90FF-CBF78DBC0D74}" type="pres">
      <dgm:prSet presAssocID="{756DB294-E3CC-49DC-8BE2-9E54AA094514}" presName="hierChild4" presStyleCnt="0"/>
      <dgm:spPr/>
    </dgm:pt>
    <dgm:pt modelId="{5ECB5310-F939-41AB-BD14-356A8F1A6E5C}" type="pres">
      <dgm:prSet presAssocID="{756DB294-E3CC-49DC-8BE2-9E54AA094514}" presName="hierChild5" presStyleCnt="0"/>
      <dgm:spPr/>
    </dgm:pt>
    <dgm:pt modelId="{3BF2E1F5-7208-4F1B-A0D9-963A785CBE44}" type="pres">
      <dgm:prSet presAssocID="{4A34218F-AF09-4D4E-AC74-6E70B2E7BBFA}" presName="hierChild5" presStyleCnt="0"/>
      <dgm:spPr/>
    </dgm:pt>
    <dgm:pt modelId="{2816CE6A-5253-4A54-AF78-E56B48418531}" type="pres">
      <dgm:prSet presAssocID="{F33EE135-E169-4417-81A9-BF705E2852D5}" presName="Name37" presStyleLbl="parChTrans1D3" presStyleIdx="1" presStyleCnt="5"/>
      <dgm:spPr/>
    </dgm:pt>
    <dgm:pt modelId="{7FAA5D46-D5CD-4619-A308-86B2E5DB93CF}" type="pres">
      <dgm:prSet presAssocID="{07ADB655-2F5D-4D61-A49D-6C071C32368F}" presName="hierRoot2" presStyleCnt="0">
        <dgm:presLayoutVars>
          <dgm:hierBranch val="init"/>
        </dgm:presLayoutVars>
      </dgm:prSet>
      <dgm:spPr/>
    </dgm:pt>
    <dgm:pt modelId="{F11DBAA2-C32B-41AE-ABD9-D941FFB24337}" type="pres">
      <dgm:prSet presAssocID="{07ADB655-2F5D-4D61-A49D-6C071C32368F}" presName="rootComposite" presStyleCnt="0"/>
      <dgm:spPr/>
    </dgm:pt>
    <dgm:pt modelId="{46E0E9A4-BE39-402F-834C-7BD2F6BC1852}" type="pres">
      <dgm:prSet presAssocID="{07ADB655-2F5D-4D61-A49D-6C071C32368F}" presName="rootText" presStyleLbl="node3" presStyleIdx="1" presStyleCnt="5">
        <dgm:presLayoutVars>
          <dgm:chPref val="3"/>
        </dgm:presLayoutVars>
      </dgm:prSet>
      <dgm:spPr/>
    </dgm:pt>
    <dgm:pt modelId="{DDB70ECD-2469-43FF-8139-36518E1F35BD}" type="pres">
      <dgm:prSet presAssocID="{07ADB655-2F5D-4D61-A49D-6C071C32368F}" presName="rootConnector" presStyleLbl="node3" presStyleIdx="1" presStyleCnt="5"/>
      <dgm:spPr/>
    </dgm:pt>
    <dgm:pt modelId="{23560B2C-E32D-4B24-9ED5-B0964DEDFD69}" type="pres">
      <dgm:prSet presAssocID="{07ADB655-2F5D-4D61-A49D-6C071C32368F}" presName="hierChild4" presStyleCnt="0"/>
      <dgm:spPr/>
    </dgm:pt>
    <dgm:pt modelId="{3A6EC484-0E6C-4E91-8A14-EF844BF58024}" type="pres">
      <dgm:prSet presAssocID="{07ADB655-2F5D-4D61-A49D-6C071C32368F}" presName="hierChild5" presStyleCnt="0"/>
      <dgm:spPr/>
    </dgm:pt>
    <dgm:pt modelId="{35181163-2A46-4106-9FF7-D5928E08E019}" type="pres">
      <dgm:prSet presAssocID="{6F291535-FC49-41EF-847C-21A35073DDBC}" presName="Name37" presStyleLbl="parChTrans1D3" presStyleIdx="2" presStyleCnt="5"/>
      <dgm:spPr/>
    </dgm:pt>
    <dgm:pt modelId="{6ABA995A-975B-4E0D-9831-B0B5EC27A1CB}" type="pres">
      <dgm:prSet presAssocID="{89E5DFB5-9A66-4086-80E0-33EF6DF4A476}" presName="hierRoot2" presStyleCnt="0">
        <dgm:presLayoutVars>
          <dgm:hierBranch val="init"/>
        </dgm:presLayoutVars>
      </dgm:prSet>
      <dgm:spPr/>
    </dgm:pt>
    <dgm:pt modelId="{2008C3BA-B3CE-4518-A245-E32146C631B2}" type="pres">
      <dgm:prSet presAssocID="{89E5DFB5-9A66-4086-80E0-33EF6DF4A476}" presName="rootComposite" presStyleCnt="0"/>
      <dgm:spPr/>
    </dgm:pt>
    <dgm:pt modelId="{7E98D068-3AD5-4126-AD38-352142FDE26D}" type="pres">
      <dgm:prSet presAssocID="{89E5DFB5-9A66-4086-80E0-33EF6DF4A476}" presName="rootText" presStyleLbl="node3" presStyleIdx="2" presStyleCnt="5">
        <dgm:presLayoutVars>
          <dgm:chPref val="3"/>
        </dgm:presLayoutVars>
      </dgm:prSet>
      <dgm:spPr/>
    </dgm:pt>
    <dgm:pt modelId="{B9820CED-5FA2-4306-80FC-12D057168E1A}" type="pres">
      <dgm:prSet presAssocID="{89E5DFB5-9A66-4086-80E0-33EF6DF4A476}" presName="rootConnector" presStyleLbl="node3" presStyleIdx="2" presStyleCnt="5"/>
      <dgm:spPr/>
    </dgm:pt>
    <dgm:pt modelId="{67F2E833-95AB-4AAF-86BD-33BE031D7B20}" type="pres">
      <dgm:prSet presAssocID="{89E5DFB5-9A66-4086-80E0-33EF6DF4A476}" presName="hierChild4" presStyleCnt="0"/>
      <dgm:spPr/>
    </dgm:pt>
    <dgm:pt modelId="{AF2E1931-5B16-4A37-9D07-6553C3EDD484}" type="pres">
      <dgm:prSet presAssocID="{89E5DFB5-9A66-4086-80E0-33EF6DF4A476}" presName="hierChild5" presStyleCnt="0"/>
      <dgm:spPr/>
    </dgm:pt>
    <dgm:pt modelId="{D3ABFEF6-0878-487E-B759-97629FD915F8}" type="pres">
      <dgm:prSet presAssocID="{7ACE2146-D97C-4807-A6AA-7ABB463E3E67}" presName="Name37" presStyleLbl="parChTrans1D3" presStyleIdx="3" presStyleCnt="5"/>
      <dgm:spPr/>
    </dgm:pt>
    <dgm:pt modelId="{02C6CDFA-BE56-43A0-A5AF-66E6FE42CC8A}" type="pres">
      <dgm:prSet presAssocID="{371172CE-23AC-4D8E-A798-DD6E78335E9C}" presName="hierRoot2" presStyleCnt="0">
        <dgm:presLayoutVars>
          <dgm:hierBranch val="init"/>
        </dgm:presLayoutVars>
      </dgm:prSet>
      <dgm:spPr/>
    </dgm:pt>
    <dgm:pt modelId="{C84FD99D-D79C-4ED5-9FF0-9B7F4CBC9172}" type="pres">
      <dgm:prSet presAssocID="{371172CE-23AC-4D8E-A798-DD6E78335E9C}" presName="rootComposite" presStyleCnt="0"/>
      <dgm:spPr/>
    </dgm:pt>
    <dgm:pt modelId="{C323CCB3-189B-4416-AC92-8AADF5E61411}" type="pres">
      <dgm:prSet presAssocID="{371172CE-23AC-4D8E-A798-DD6E78335E9C}" presName="rootText" presStyleLbl="node3" presStyleIdx="3" presStyleCnt="5">
        <dgm:presLayoutVars>
          <dgm:chPref val="3"/>
        </dgm:presLayoutVars>
      </dgm:prSet>
      <dgm:spPr/>
    </dgm:pt>
    <dgm:pt modelId="{DAA77B84-861F-4666-BFD1-1DE1D85D207F}" type="pres">
      <dgm:prSet presAssocID="{371172CE-23AC-4D8E-A798-DD6E78335E9C}" presName="rootConnector" presStyleLbl="node3" presStyleIdx="3" presStyleCnt="5"/>
      <dgm:spPr/>
    </dgm:pt>
    <dgm:pt modelId="{E07F0FEE-2F22-4650-972F-FFB5CD6F530D}" type="pres">
      <dgm:prSet presAssocID="{371172CE-23AC-4D8E-A798-DD6E78335E9C}" presName="hierChild4" presStyleCnt="0"/>
      <dgm:spPr/>
    </dgm:pt>
    <dgm:pt modelId="{E7139C6B-A136-4D07-9072-CBB5AF5656FC}" type="pres">
      <dgm:prSet presAssocID="{371172CE-23AC-4D8E-A798-DD6E78335E9C}" presName="hierChild5" presStyleCnt="0"/>
      <dgm:spPr/>
    </dgm:pt>
    <dgm:pt modelId="{3C8BDAF6-EF73-4D3B-ADFC-3C763EB6BEBE}" type="pres">
      <dgm:prSet presAssocID="{9F1D6210-7DD7-4473-AD35-F5E0AE034260}" presName="Name37" presStyleLbl="parChTrans1D3" presStyleIdx="4" presStyleCnt="5"/>
      <dgm:spPr/>
    </dgm:pt>
    <dgm:pt modelId="{C34A4D09-8AD8-42D1-8DB2-8AEA64FD533E}" type="pres">
      <dgm:prSet presAssocID="{C785C1A6-95F4-4651-BA28-980F8EBC4CF0}" presName="hierRoot2" presStyleCnt="0">
        <dgm:presLayoutVars>
          <dgm:hierBranch val="init"/>
        </dgm:presLayoutVars>
      </dgm:prSet>
      <dgm:spPr/>
    </dgm:pt>
    <dgm:pt modelId="{BF783F12-F95C-4F5B-A2C7-1047F890FB27}" type="pres">
      <dgm:prSet presAssocID="{C785C1A6-95F4-4651-BA28-980F8EBC4CF0}" presName="rootComposite" presStyleCnt="0"/>
      <dgm:spPr/>
    </dgm:pt>
    <dgm:pt modelId="{87B56A0A-236A-4B75-B6FA-176D9CB1B25C}" type="pres">
      <dgm:prSet presAssocID="{C785C1A6-95F4-4651-BA28-980F8EBC4CF0}" presName="rootText" presStyleLbl="node3" presStyleIdx="4" presStyleCnt="5">
        <dgm:presLayoutVars>
          <dgm:chPref val="3"/>
        </dgm:presLayoutVars>
      </dgm:prSet>
      <dgm:spPr/>
    </dgm:pt>
    <dgm:pt modelId="{3838A0E2-B2B8-4D70-8E05-B037F1D0CEE3}" type="pres">
      <dgm:prSet presAssocID="{C785C1A6-95F4-4651-BA28-980F8EBC4CF0}" presName="rootConnector" presStyleLbl="node3" presStyleIdx="4" presStyleCnt="5"/>
      <dgm:spPr/>
    </dgm:pt>
    <dgm:pt modelId="{987274B3-3B40-412F-B865-005AE55E6F83}" type="pres">
      <dgm:prSet presAssocID="{C785C1A6-95F4-4651-BA28-980F8EBC4CF0}" presName="hierChild4" presStyleCnt="0"/>
      <dgm:spPr/>
    </dgm:pt>
    <dgm:pt modelId="{20835A0A-28D8-4D0D-800B-9F771D7E9D37}" type="pres">
      <dgm:prSet presAssocID="{C785C1A6-95F4-4651-BA28-980F8EBC4CF0}" presName="hierChild5" presStyleCnt="0"/>
      <dgm:spPr/>
    </dgm:pt>
    <dgm:pt modelId="{EE64D488-12B9-4942-886F-34553BB9FC91}" type="pres">
      <dgm:prSet presAssocID="{4F36ECD6-82EC-4BD3-9675-872EEF1222D0}" presName="hierChild5" presStyleCnt="0"/>
      <dgm:spPr/>
    </dgm:pt>
    <dgm:pt modelId="{0B893B9B-BB4D-4B22-A70B-199F2CD493DA}" type="pres">
      <dgm:prSet presAssocID="{C7A17540-0EC7-474A-AEC9-F4029B443BB2}" presName="hierChild3" presStyleCnt="0"/>
      <dgm:spPr/>
    </dgm:pt>
  </dgm:ptLst>
  <dgm:cxnLst>
    <dgm:cxn modelId="{C1A18B0B-D635-45C6-A400-2DE4A5FAF5C5}" srcId="{C7A17540-0EC7-474A-AEC9-F4029B443BB2}" destId="{4F36ECD6-82EC-4BD3-9675-872EEF1222D0}" srcOrd="1" destOrd="0" parTransId="{2F19519A-3BBB-44FE-B7A8-E77E542B8112}" sibTransId="{D74E177D-8559-4A90-B0D0-3A2252D7EA7D}"/>
    <dgm:cxn modelId="{6A41A90D-E62F-48CF-B948-B6D06202E89D}" type="presOf" srcId="{C785C1A6-95F4-4651-BA28-980F8EBC4CF0}" destId="{3838A0E2-B2B8-4D70-8E05-B037F1D0CEE3}" srcOrd="1" destOrd="0" presId="urn:microsoft.com/office/officeart/2005/8/layout/orgChart1"/>
    <dgm:cxn modelId="{58D27C12-D4DA-48B7-BB59-CE168F373A33}" type="presOf" srcId="{F33EE135-E169-4417-81A9-BF705E2852D5}" destId="{2816CE6A-5253-4A54-AF78-E56B48418531}" srcOrd="0" destOrd="0" presId="urn:microsoft.com/office/officeart/2005/8/layout/orgChart1"/>
    <dgm:cxn modelId="{6440F321-4B9A-4B1A-8B97-4AD1DF9C20C8}" srcId="{4F36ECD6-82EC-4BD3-9675-872EEF1222D0}" destId="{07ADB655-2F5D-4D61-A49D-6C071C32368F}" srcOrd="1" destOrd="0" parTransId="{F33EE135-E169-4417-81A9-BF705E2852D5}" sibTransId="{0D72E79E-73ED-4938-A1C7-A912EFC95BD5}"/>
    <dgm:cxn modelId="{4E8BE52D-67A3-4256-B49D-D6298ACDA60C}" type="presOf" srcId="{756DB294-E3CC-49DC-8BE2-9E54AA094514}" destId="{5CA39B53-522A-47B4-AFBD-3DCCC7782A87}" srcOrd="0" destOrd="0" presId="urn:microsoft.com/office/officeart/2005/8/layout/orgChart1"/>
    <dgm:cxn modelId="{5B08372F-22AB-4CE6-BAB1-30BD7A451CE3}" type="presOf" srcId="{C785C1A6-95F4-4651-BA28-980F8EBC4CF0}" destId="{87B56A0A-236A-4B75-B6FA-176D9CB1B25C}" srcOrd="0" destOrd="0" presId="urn:microsoft.com/office/officeart/2005/8/layout/orgChart1"/>
    <dgm:cxn modelId="{89A62730-9A70-4BBF-BCFC-D45142849FFF}" srcId="{4A34218F-AF09-4D4E-AC74-6E70B2E7BBFA}" destId="{6BFEE2FC-9921-4463-8EE0-13147816A85E}" srcOrd="0" destOrd="0" parTransId="{A362B5AD-ABE7-49E1-BB3C-35AE4372C594}" sibTransId="{D30580D0-C188-4D09-BFE9-67A3E6733E93}"/>
    <dgm:cxn modelId="{179AD43B-D47D-4DA0-BE1F-66A585A379A6}" type="presOf" srcId="{9F1D6210-7DD7-4473-AD35-F5E0AE034260}" destId="{3C8BDAF6-EF73-4D3B-ADFC-3C763EB6BEBE}" srcOrd="0" destOrd="0" presId="urn:microsoft.com/office/officeart/2005/8/layout/orgChart1"/>
    <dgm:cxn modelId="{9841873E-0DDA-4050-8ACF-2ADE1D4BB16D}" type="presOf" srcId="{756DB294-E3CC-49DC-8BE2-9E54AA094514}" destId="{AA883BD8-6163-46DD-B60D-656298C95416}" srcOrd="1" destOrd="0" presId="urn:microsoft.com/office/officeart/2005/8/layout/orgChart1"/>
    <dgm:cxn modelId="{18D9025E-EB85-47AA-BBC0-4A2F100897A0}" type="presOf" srcId="{07ADB655-2F5D-4D61-A49D-6C071C32368F}" destId="{DDB70ECD-2469-43FF-8139-36518E1F35BD}" srcOrd="1" destOrd="0" presId="urn:microsoft.com/office/officeart/2005/8/layout/orgChart1"/>
    <dgm:cxn modelId="{3EB63445-7B50-4BB2-A3E1-D05ABF1D4045}" type="presOf" srcId="{612A8433-D53B-4E26-BDFA-064B34E370A7}" destId="{E1A4EEAB-3983-42B0-B32A-0697D14B6ECB}" srcOrd="0" destOrd="0" presId="urn:microsoft.com/office/officeart/2005/8/layout/orgChart1"/>
    <dgm:cxn modelId="{CFCBBF46-923C-4EAA-88C9-5D5105C753E9}" type="presOf" srcId="{4A34218F-AF09-4D4E-AC74-6E70B2E7BBFA}" destId="{043CFBEF-C7A7-4FF4-8D15-3B6D0DA7FAFE}" srcOrd="1" destOrd="0" presId="urn:microsoft.com/office/officeart/2005/8/layout/orgChart1"/>
    <dgm:cxn modelId="{69B83048-0A15-4BED-A2FF-1982BA4EF8B9}" type="presOf" srcId="{A176CD41-8F5F-4468-B07D-27BD3178281F}" destId="{8AE882F9-E630-420A-8BB4-F5FC99061793}" srcOrd="1" destOrd="0" presId="urn:microsoft.com/office/officeart/2005/8/layout/orgChart1"/>
    <dgm:cxn modelId="{CFFA214C-9BF1-447D-947F-7319E20FFA4B}" type="presOf" srcId="{A362B5AD-ABE7-49E1-BB3C-35AE4372C594}" destId="{3DB915B1-3DD3-4024-AF89-D77E4993F873}" srcOrd="0" destOrd="0" presId="urn:microsoft.com/office/officeart/2005/8/layout/orgChart1"/>
    <dgm:cxn modelId="{8D55346E-2D6B-4113-B3BA-2750ECEDDF34}" srcId="{4F36ECD6-82EC-4BD3-9675-872EEF1222D0}" destId="{89E5DFB5-9A66-4086-80E0-33EF6DF4A476}" srcOrd="2" destOrd="0" parTransId="{6F291535-FC49-41EF-847C-21A35073DDBC}" sibTransId="{2A7D0EFD-BBD5-438C-A1A1-51E50289B559}"/>
    <dgm:cxn modelId="{876CF650-CA73-4000-9424-94CA4E969865}" type="presOf" srcId="{6BFEE2FC-9921-4463-8EE0-13147816A85E}" destId="{81B2006E-7685-4BE6-8BCC-E73725F40A1E}" srcOrd="1" destOrd="0" presId="urn:microsoft.com/office/officeart/2005/8/layout/orgChart1"/>
    <dgm:cxn modelId="{03915972-80F2-462B-AE68-15AADEB3CFD6}" type="presOf" srcId="{4A34218F-AF09-4D4E-AC74-6E70B2E7BBFA}" destId="{90DB5BA8-0932-42D2-B479-86E6009567B0}" srcOrd="0" destOrd="0" presId="urn:microsoft.com/office/officeart/2005/8/layout/orgChart1"/>
    <dgm:cxn modelId="{74DBA675-5521-4069-809A-D499F4644851}" type="presOf" srcId="{6F291535-FC49-41EF-847C-21A35073DDBC}" destId="{35181163-2A46-4106-9FF7-D5928E08E019}" srcOrd="0" destOrd="0" presId="urn:microsoft.com/office/officeart/2005/8/layout/orgChart1"/>
    <dgm:cxn modelId="{F1248656-52E5-4F78-BECF-4A978A58BF9E}" type="presOf" srcId="{EAB8F5BA-02F4-42D9-8501-F0F335C72AF1}" destId="{5658AF8D-D3E4-4105-BB94-857B6F70B5D6}" srcOrd="0" destOrd="0" presId="urn:microsoft.com/office/officeart/2005/8/layout/orgChart1"/>
    <dgm:cxn modelId="{65AC1884-79AA-4598-8ECE-9CB1B02DA97E}" srcId="{C7A17540-0EC7-474A-AEC9-F4029B443BB2}" destId="{A176CD41-8F5F-4468-B07D-27BD3178281F}" srcOrd="0" destOrd="0" parTransId="{EAB8F5BA-02F4-42D9-8501-F0F335C72AF1}" sibTransId="{CB3EF27D-FC51-40A8-95B1-19BA2C1BFE32}"/>
    <dgm:cxn modelId="{FDB69689-9C0E-4164-83EE-EB91CC44C2A4}" srcId="{4F36ECD6-82EC-4BD3-9675-872EEF1222D0}" destId="{4A34218F-AF09-4D4E-AC74-6E70B2E7BBFA}" srcOrd="0" destOrd="0" parTransId="{40E4E3B8-EEBD-4D44-9470-B8710E45E24A}" sibTransId="{6080043E-75D4-47F6-9D2F-C9A3E7674F21}"/>
    <dgm:cxn modelId="{1919FE8F-BEE2-4DFD-96E7-C97DBAEFC7A8}" type="presOf" srcId="{7ACE2146-D97C-4807-A6AA-7ABB463E3E67}" destId="{D3ABFEF6-0878-487E-B759-97629FD915F8}" srcOrd="0" destOrd="0" presId="urn:microsoft.com/office/officeart/2005/8/layout/orgChart1"/>
    <dgm:cxn modelId="{A9EAB599-3331-4DE7-91CA-C15CE62C9288}" type="presOf" srcId="{89E5DFB5-9A66-4086-80E0-33EF6DF4A476}" destId="{7E98D068-3AD5-4126-AD38-352142FDE26D}" srcOrd="0" destOrd="0" presId="urn:microsoft.com/office/officeart/2005/8/layout/orgChart1"/>
    <dgm:cxn modelId="{707FC499-6A7E-4D85-AAE1-5F0326F25B05}" type="presOf" srcId="{07ADB655-2F5D-4D61-A49D-6C071C32368F}" destId="{46E0E9A4-BE39-402F-834C-7BD2F6BC1852}" srcOrd="0" destOrd="0" presId="urn:microsoft.com/office/officeart/2005/8/layout/orgChart1"/>
    <dgm:cxn modelId="{3174A6B1-A539-41D5-B6DA-782FF3747E01}" type="presOf" srcId="{612A8433-D53B-4E26-BDFA-064B34E370A7}" destId="{4F1DA8A5-A8BF-4FA8-B00A-0B1289C2F7D4}" srcOrd="1" destOrd="0" presId="urn:microsoft.com/office/officeart/2005/8/layout/orgChart1"/>
    <dgm:cxn modelId="{501F38B2-5B0E-4DF0-BDC9-40B6EE61AE70}" type="presOf" srcId="{C7A17540-0EC7-474A-AEC9-F4029B443BB2}" destId="{A919214D-BEAD-43FA-935B-AD4063D7A0BE}" srcOrd="0" destOrd="0" presId="urn:microsoft.com/office/officeart/2005/8/layout/orgChart1"/>
    <dgm:cxn modelId="{44DDD7BA-7CC4-4961-B67B-808A656DCD5C}" type="presOf" srcId="{4F36ECD6-82EC-4BD3-9675-872EEF1222D0}" destId="{C9E3354A-1360-4B32-9FB3-B0C1B104E2DE}" srcOrd="1" destOrd="0" presId="urn:microsoft.com/office/officeart/2005/8/layout/orgChart1"/>
    <dgm:cxn modelId="{449B10BE-DAE8-4ABB-BC4B-164A2D664BDE}" srcId="{4A34218F-AF09-4D4E-AC74-6E70B2E7BBFA}" destId="{612A8433-D53B-4E26-BDFA-064B34E370A7}" srcOrd="1" destOrd="0" parTransId="{AB3E8E0C-E54E-4549-AE74-B137EC262D93}" sibTransId="{56419D50-B898-4A98-9EC7-18E109AF366A}"/>
    <dgm:cxn modelId="{4F0DEFBE-9949-4425-93FD-F393A4C0A377}" type="presOf" srcId="{373F9D3D-CA6E-4D49-97AA-72CFA1E94238}" destId="{514E234D-00D1-428F-99FC-BAFD2D6ECB05}" srcOrd="0" destOrd="0" presId="urn:microsoft.com/office/officeart/2005/8/layout/orgChart1"/>
    <dgm:cxn modelId="{008E0AC3-0CB0-473A-B37E-CF3404DC1B48}" srcId="{4A34218F-AF09-4D4E-AC74-6E70B2E7BBFA}" destId="{756DB294-E3CC-49DC-8BE2-9E54AA094514}" srcOrd="2" destOrd="0" parTransId="{57060C97-C930-4A34-894E-64E4121AA366}" sibTransId="{939DD664-0601-4145-B6F1-7C0C2C2D14E4}"/>
    <dgm:cxn modelId="{689FE1C3-CAC0-4445-AFBD-C48ACC0A0B33}" type="presOf" srcId="{4F36ECD6-82EC-4BD3-9675-872EEF1222D0}" destId="{969F6088-A7E9-4A82-92E5-EECC4AA90D60}" srcOrd="0" destOrd="0" presId="urn:microsoft.com/office/officeart/2005/8/layout/orgChart1"/>
    <dgm:cxn modelId="{0E3C3DC5-C1C7-4330-AB04-AA57DB01BBE8}" type="presOf" srcId="{6BFEE2FC-9921-4463-8EE0-13147816A85E}" destId="{0B3A3BE7-078B-4415-B750-A5C3C4EB314A}" srcOrd="0" destOrd="0" presId="urn:microsoft.com/office/officeart/2005/8/layout/orgChart1"/>
    <dgm:cxn modelId="{550AFECD-132C-43F4-8AD2-DEEDB319442E}" srcId="{373F9D3D-CA6E-4D49-97AA-72CFA1E94238}" destId="{C7A17540-0EC7-474A-AEC9-F4029B443BB2}" srcOrd="0" destOrd="0" parTransId="{958CEDCD-1B35-4CCF-974B-72D56D0CDCE4}" sibTransId="{8FE8C9B0-49C0-41E4-B0DE-65713AB7849E}"/>
    <dgm:cxn modelId="{4C9607CF-23CC-44FB-B44D-C9422AFB613D}" srcId="{4F36ECD6-82EC-4BD3-9675-872EEF1222D0}" destId="{C785C1A6-95F4-4651-BA28-980F8EBC4CF0}" srcOrd="4" destOrd="0" parTransId="{9F1D6210-7DD7-4473-AD35-F5E0AE034260}" sibTransId="{576AE6A7-4281-4D6A-BDCE-819F98625EAF}"/>
    <dgm:cxn modelId="{711B86CF-CE43-4B1A-B905-44C07635E21E}" type="presOf" srcId="{371172CE-23AC-4D8E-A798-DD6E78335E9C}" destId="{DAA77B84-861F-4666-BFD1-1DE1D85D207F}" srcOrd="1" destOrd="0" presId="urn:microsoft.com/office/officeart/2005/8/layout/orgChart1"/>
    <dgm:cxn modelId="{1DB870D7-B02F-4407-A112-F146D1B55259}" type="presOf" srcId="{C7A17540-0EC7-474A-AEC9-F4029B443BB2}" destId="{0FCF536A-E2FC-49DE-A0FC-177ECB731D28}" srcOrd="1" destOrd="0" presId="urn:microsoft.com/office/officeart/2005/8/layout/orgChart1"/>
    <dgm:cxn modelId="{28810FDA-BDD5-49D0-8C05-5AA1B3F6659A}" type="presOf" srcId="{2F19519A-3BBB-44FE-B7A8-E77E542B8112}" destId="{DFC53764-66FA-4FF2-ACFD-901DA534DDB6}" srcOrd="0" destOrd="0" presId="urn:microsoft.com/office/officeart/2005/8/layout/orgChart1"/>
    <dgm:cxn modelId="{9FF918E1-BA85-40D5-B180-BC323CD1202C}" type="presOf" srcId="{A176CD41-8F5F-4468-B07D-27BD3178281F}" destId="{32620650-8918-4E27-B0AA-C4BC0CD094CC}" srcOrd="0" destOrd="0" presId="urn:microsoft.com/office/officeart/2005/8/layout/orgChart1"/>
    <dgm:cxn modelId="{BDB5D1E2-5DE5-4123-BFF4-C9E2E353BFB5}" type="presOf" srcId="{40E4E3B8-EEBD-4D44-9470-B8710E45E24A}" destId="{239FAC81-3F6D-4D75-817D-566FEC00FFA6}" srcOrd="0" destOrd="0" presId="urn:microsoft.com/office/officeart/2005/8/layout/orgChart1"/>
    <dgm:cxn modelId="{FA8E95E5-793F-48CF-A172-EEAFA9398E81}" type="presOf" srcId="{371172CE-23AC-4D8E-A798-DD6E78335E9C}" destId="{C323CCB3-189B-4416-AC92-8AADF5E61411}" srcOrd="0" destOrd="0" presId="urn:microsoft.com/office/officeart/2005/8/layout/orgChart1"/>
    <dgm:cxn modelId="{50564FEE-A71C-4384-BA51-102EB15E9646}" type="presOf" srcId="{57060C97-C930-4A34-894E-64E4121AA366}" destId="{7C96AB52-E629-498C-80A6-7D77B94EE368}" srcOrd="0" destOrd="0" presId="urn:microsoft.com/office/officeart/2005/8/layout/orgChart1"/>
    <dgm:cxn modelId="{A21481EE-A63E-4674-AF4A-C50A0F817A8D}" srcId="{4F36ECD6-82EC-4BD3-9675-872EEF1222D0}" destId="{371172CE-23AC-4D8E-A798-DD6E78335E9C}" srcOrd="3" destOrd="0" parTransId="{7ACE2146-D97C-4807-A6AA-7ABB463E3E67}" sibTransId="{D62A3562-07EE-4E19-9011-4BED79AE6F68}"/>
    <dgm:cxn modelId="{4DD9D8EF-56C0-49AE-824B-A728C2312FAE}" type="presOf" srcId="{AB3E8E0C-E54E-4549-AE74-B137EC262D93}" destId="{AF3D2E68-8D9F-4FD0-BF9C-180CF86B8093}" srcOrd="0" destOrd="0" presId="urn:microsoft.com/office/officeart/2005/8/layout/orgChart1"/>
    <dgm:cxn modelId="{5DDCA6F8-2ECA-4E99-8098-11102484A91F}" type="presOf" srcId="{89E5DFB5-9A66-4086-80E0-33EF6DF4A476}" destId="{B9820CED-5FA2-4306-80FC-12D057168E1A}" srcOrd="1" destOrd="0" presId="urn:microsoft.com/office/officeart/2005/8/layout/orgChart1"/>
    <dgm:cxn modelId="{C0AC2C20-8BF7-4054-B974-00D81DF70B8E}" type="presParOf" srcId="{514E234D-00D1-428F-99FC-BAFD2D6ECB05}" destId="{3D870560-B526-4F5A-BC6D-B681EFC03E09}" srcOrd="0" destOrd="0" presId="urn:microsoft.com/office/officeart/2005/8/layout/orgChart1"/>
    <dgm:cxn modelId="{41E25BE7-B946-4227-8FB6-5D050E8EDBAD}" type="presParOf" srcId="{3D870560-B526-4F5A-BC6D-B681EFC03E09}" destId="{25116EC2-DB71-46C8-876E-DFC5A52E1A9A}" srcOrd="0" destOrd="0" presId="urn:microsoft.com/office/officeart/2005/8/layout/orgChart1"/>
    <dgm:cxn modelId="{A2650486-A107-4C0A-A7A7-BB37625505FC}" type="presParOf" srcId="{25116EC2-DB71-46C8-876E-DFC5A52E1A9A}" destId="{A919214D-BEAD-43FA-935B-AD4063D7A0BE}" srcOrd="0" destOrd="0" presId="urn:microsoft.com/office/officeart/2005/8/layout/orgChart1"/>
    <dgm:cxn modelId="{A6F52FE3-D7B7-445C-A2B1-B5CEC491BDB6}" type="presParOf" srcId="{25116EC2-DB71-46C8-876E-DFC5A52E1A9A}" destId="{0FCF536A-E2FC-49DE-A0FC-177ECB731D28}" srcOrd="1" destOrd="0" presId="urn:microsoft.com/office/officeart/2005/8/layout/orgChart1"/>
    <dgm:cxn modelId="{36CEBF52-A732-4677-B9CA-F491C55AB6C0}" type="presParOf" srcId="{3D870560-B526-4F5A-BC6D-B681EFC03E09}" destId="{E8CA216D-5474-4CA4-A07C-6D5C3416B69D}" srcOrd="1" destOrd="0" presId="urn:microsoft.com/office/officeart/2005/8/layout/orgChart1"/>
    <dgm:cxn modelId="{E872A39B-9588-419E-8AF8-7A0711CB95BA}" type="presParOf" srcId="{E8CA216D-5474-4CA4-A07C-6D5C3416B69D}" destId="{5658AF8D-D3E4-4105-BB94-857B6F70B5D6}" srcOrd="0" destOrd="0" presId="urn:microsoft.com/office/officeart/2005/8/layout/orgChart1"/>
    <dgm:cxn modelId="{1D0D710B-9AB2-490F-8A79-C978B5F2B217}" type="presParOf" srcId="{E8CA216D-5474-4CA4-A07C-6D5C3416B69D}" destId="{E21B0462-1A1B-4AD8-BBE1-168BD9E68B20}" srcOrd="1" destOrd="0" presId="urn:microsoft.com/office/officeart/2005/8/layout/orgChart1"/>
    <dgm:cxn modelId="{9BE277F5-FCFC-4807-800C-C5CE8E3BD88C}" type="presParOf" srcId="{E21B0462-1A1B-4AD8-BBE1-168BD9E68B20}" destId="{5BD0238A-B216-4E51-A3ED-C6C0AB0AE329}" srcOrd="0" destOrd="0" presId="urn:microsoft.com/office/officeart/2005/8/layout/orgChart1"/>
    <dgm:cxn modelId="{9BA68C4A-DA66-4263-AFA0-4DEBCB66343C}" type="presParOf" srcId="{5BD0238A-B216-4E51-A3ED-C6C0AB0AE329}" destId="{32620650-8918-4E27-B0AA-C4BC0CD094CC}" srcOrd="0" destOrd="0" presId="urn:microsoft.com/office/officeart/2005/8/layout/orgChart1"/>
    <dgm:cxn modelId="{CBF59F9E-5D7A-4A03-B1E0-47877A15EC5C}" type="presParOf" srcId="{5BD0238A-B216-4E51-A3ED-C6C0AB0AE329}" destId="{8AE882F9-E630-420A-8BB4-F5FC99061793}" srcOrd="1" destOrd="0" presId="urn:microsoft.com/office/officeart/2005/8/layout/orgChart1"/>
    <dgm:cxn modelId="{79E45554-0FD3-4012-9246-D7024AA3F4F0}" type="presParOf" srcId="{E21B0462-1A1B-4AD8-BBE1-168BD9E68B20}" destId="{E08573E0-067C-43AA-970F-9B4EEFBD6DD5}" srcOrd="1" destOrd="0" presId="urn:microsoft.com/office/officeart/2005/8/layout/orgChart1"/>
    <dgm:cxn modelId="{52B2DCB7-B02E-480C-900A-D977D8F91CCF}" type="presParOf" srcId="{E21B0462-1A1B-4AD8-BBE1-168BD9E68B20}" destId="{147D9E43-E150-45A1-ACA3-64456A130F36}" srcOrd="2" destOrd="0" presId="urn:microsoft.com/office/officeart/2005/8/layout/orgChart1"/>
    <dgm:cxn modelId="{395EC803-92FC-45F3-B045-10BB38A67B8F}" type="presParOf" srcId="{E8CA216D-5474-4CA4-A07C-6D5C3416B69D}" destId="{DFC53764-66FA-4FF2-ACFD-901DA534DDB6}" srcOrd="2" destOrd="0" presId="urn:microsoft.com/office/officeart/2005/8/layout/orgChart1"/>
    <dgm:cxn modelId="{01B7F286-6250-4E16-AD3F-432E736FB04C}" type="presParOf" srcId="{E8CA216D-5474-4CA4-A07C-6D5C3416B69D}" destId="{9C5E2A72-7DC2-48DF-B102-563013427FFF}" srcOrd="3" destOrd="0" presId="urn:microsoft.com/office/officeart/2005/8/layout/orgChart1"/>
    <dgm:cxn modelId="{7FBCF655-E326-45FF-B835-1D5F92FF81B6}" type="presParOf" srcId="{9C5E2A72-7DC2-48DF-B102-563013427FFF}" destId="{70504029-36A5-40A8-8366-0BC74CC30126}" srcOrd="0" destOrd="0" presId="urn:microsoft.com/office/officeart/2005/8/layout/orgChart1"/>
    <dgm:cxn modelId="{14FD0B86-8530-48DA-8BCD-DDC028CEA541}" type="presParOf" srcId="{70504029-36A5-40A8-8366-0BC74CC30126}" destId="{969F6088-A7E9-4A82-92E5-EECC4AA90D60}" srcOrd="0" destOrd="0" presId="urn:microsoft.com/office/officeart/2005/8/layout/orgChart1"/>
    <dgm:cxn modelId="{D117D4CA-73C2-4A0E-AA41-2D983887714A}" type="presParOf" srcId="{70504029-36A5-40A8-8366-0BC74CC30126}" destId="{C9E3354A-1360-4B32-9FB3-B0C1B104E2DE}" srcOrd="1" destOrd="0" presId="urn:microsoft.com/office/officeart/2005/8/layout/orgChart1"/>
    <dgm:cxn modelId="{35906C08-1F66-41D6-9240-53D46F6F5274}" type="presParOf" srcId="{9C5E2A72-7DC2-48DF-B102-563013427FFF}" destId="{5D390D9E-3591-4641-BFB1-C4986BD5B895}" srcOrd="1" destOrd="0" presId="urn:microsoft.com/office/officeart/2005/8/layout/orgChart1"/>
    <dgm:cxn modelId="{B27F5ACC-442A-4CF8-90F1-1FC609D40A42}" type="presParOf" srcId="{5D390D9E-3591-4641-BFB1-C4986BD5B895}" destId="{239FAC81-3F6D-4D75-817D-566FEC00FFA6}" srcOrd="0" destOrd="0" presId="urn:microsoft.com/office/officeart/2005/8/layout/orgChart1"/>
    <dgm:cxn modelId="{7D83BF35-4B98-4FD2-B34B-8DF45A92C841}" type="presParOf" srcId="{5D390D9E-3591-4641-BFB1-C4986BD5B895}" destId="{19DF0758-67B0-44EB-BF41-6420F7E827AA}" srcOrd="1" destOrd="0" presId="urn:microsoft.com/office/officeart/2005/8/layout/orgChart1"/>
    <dgm:cxn modelId="{56362C3B-F6B1-4EA9-A848-E3786C0829B3}" type="presParOf" srcId="{19DF0758-67B0-44EB-BF41-6420F7E827AA}" destId="{5B325D4B-C710-4398-A965-9F4FA7D18F7E}" srcOrd="0" destOrd="0" presId="urn:microsoft.com/office/officeart/2005/8/layout/orgChart1"/>
    <dgm:cxn modelId="{227AB2DD-E9C7-4ABB-B729-7770C3F6513D}" type="presParOf" srcId="{5B325D4B-C710-4398-A965-9F4FA7D18F7E}" destId="{90DB5BA8-0932-42D2-B479-86E6009567B0}" srcOrd="0" destOrd="0" presId="urn:microsoft.com/office/officeart/2005/8/layout/orgChart1"/>
    <dgm:cxn modelId="{EDB27427-73EB-4849-A45E-AC38DAD17799}" type="presParOf" srcId="{5B325D4B-C710-4398-A965-9F4FA7D18F7E}" destId="{043CFBEF-C7A7-4FF4-8D15-3B6D0DA7FAFE}" srcOrd="1" destOrd="0" presId="urn:microsoft.com/office/officeart/2005/8/layout/orgChart1"/>
    <dgm:cxn modelId="{46F7D5E1-CDEC-43C1-8ECD-909F86E03B48}" type="presParOf" srcId="{19DF0758-67B0-44EB-BF41-6420F7E827AA}" destId="{B6437083-5DC1-42B4-8F98-A719CF87AC51}" srcOrd="1" destOrd="0" presId="urn:microsoft.com/office/officeart/2005/8/layout/orgChart1"/>
    <dgm:cxn modelId="{8208F368-002E-4656-9E7C-F248C1FAD0E7}" type="presParOf" srcId="{B6437083-5DC1-42B4-8F98-A719CF87AC51}" destId="{3DB915B1-3DD3-4024-AF89-D77E4993F873}" srcOrd="0" destOrd="0" presId="urn:microsoft.com/office/officeart/2005/8/layout/orgChart1"/>
    <dgm:cxn modelId="{66EABBD8-3AD3-432A-B8D1-E6DFDB4594E0}" type="presParOf" srcId="{B6437083-5DC1-42B4-8F98-A719CF87AC51}" destId="{70481C73-ED4A-478B-8E84-3A2CC3B98C0A}" srcOrd="1" destOrd="0" presId="urn:microsoft.com/office/officeart/2005/8/layout/orgChart1"/>
    <dgm:cxn modelId="{D126622D-A468-4EC8-85B5-BBC8056A4F94}" type="presParOf" srcId="{70481C73-ED4A-478B-8E84-3A2CC3B98C0A}" destId="{F3238EC8-AF30-47F8-BBE4-7BEC3F2DD377}" srcOrd="0" destOrd="0" presId="urn:microsoft.com/office/officeart/2005/8/layout/orgChart1"/>
    <dgm:cxn modelId="{FF4FD140-0464-4EB0-8D33-C0D7E5945D7A}" type="presParOf" srcId="{F3238EC8-AF30-47F8-BBE4-7BEC3F2DD377}" destId="{0B3A3BE7-078B-4415-B750-A5C3C4EB314A}" srcOrd="0" destOrd="0" presId="urn:microsoft.com/office/officeart/2005/8/layout/orgChart1"/>
    <dgm:cxn modelId="{189B0C22-FFA3-47A6-8662-C56F24F783C0}" type="presParOf" srcId="{F3238EC8-AF30-47F8-BBE4-7BEC3F2DD377}" destId="{81B2006E-7685-4BE6-8BCC-E73725F40A1E}" srcOrd="1" destOrd="0" presId="urn:microsoft.com/office/officeart/2005/8/layout/orgChart1"/>
    <dgm:cxn modelId="{436D270C-1BFC-4558-9D12-9F8F1067A3C1}" type="presParOf" srcId="{70481C73-ED4A-478B-8E84-3A2CC3B98C0A}" destId="{0AFD1243-7258-4723-B896-65471CCDDDB0}" srcOrd="1" destOrd="0" presId="urn:microsoft.com/office/officeart/2005/8/layout/orgChart1"/>
    <dgm:cxn modelId="{A604D0DE-D610-4AAE-8161-D06FD7E07F98}" type="presParOf" srcId="{70481C73-ED4A-478B-8E84-3A2CC3B98C0A}" destId="{CD52C0D6-7118-4EC8-AB41-F8C07F3690D1}" srcOrd="2" destOrd="0" presId="urn:microsoft.com/office/officeart/2005/8/layout/orgChart1"/>
    <dgm:cxn modelId="{DB514C5A-94C8-4911-A208-3313F7276427}" type="presParOf" srcId="{B6437083-5DC1-42B4-8F98-A719CF87AC51}" destId="{AF3D2E68-8D9F-4FD0-BF9C-180CF86B8093}" srcOrd="2" destOrd="0" presId="urn:microsoft.com/office/officeart/2005/8/layout/orgChart1"/>
    <dgm:cxn modelId="{B3338CD9-5738-42B6-8A5C-EE5A507BEA53}" type="presParOf" srcId="{B6437083-5DC1-42B4-8F98-A719CF87AC51}" destId="{93B0FB7D-786B-402D-A152-DDBB52F4BD24}" srcOrd="3" destOrd="0" presId="urn:microsoft.com/office/officeart/2005/8/layout/orgChart1"/>
    <dgm:cxn modelId="{3D4E87D6-5B10-4626-A552-0AC2AB0E9491}" type="presParOf" srcId="{93B0FB7D-786B-402D-A152-DDBB52F4BD24}" destId="{F659C80F-1EFA-4D12-A1A9-FCCE9C49915D}" srcOrd="0" destOrd="0" presId="urn:microsoft.com/office/officeart/2005/8/layout/orgChart1"/>
    <dgm:cxn modelId="{A56441B5-F82C-4226-BDA1-AAAC39BC6BEF}" type="presParOf" srcId="{F659C80F-1EFA-4D12-A1A9-FCCE9C49915D}" destId="{E1A4EEAB-3983-42B0-B32A-0697D14B6ECB}" srcOrd="0" destOrd="0" presId="urn:microsoft.com/office/officeart/2005/8/layout/orgChart1"/>
    <dgm:cxn modelId="{4EFB1A4C-D4E6-4BBF-A2C3-F8AD5E7BE0C2}" type="presParOf" srcId="{F659C80F-1EFA-4D12-A1A9-FCCE9C49915D}" destId="{4F1DA8A5-A8BF-4FA8-B00A-0B1289C2F7D4}" srcOrd="1" destOrd="0" presId="urn:microsoft.com/office/officeart/2005/8/layout/orgChart1"/>
    <dgm:cxn modelId="{34F09C1D-2AF9-43B3-9C95-1E7CAB40D4B2}" type="presParOf" srcId="{93B0FB7D-786B-402D-A152-DDBB52F4BD24}" destId="{A5C54DD7-A155-4493-9379-9BB5C12EBF76}" srcOrd="1" destOrd="0" presId="urn:microsoft.com/office/officeart/2005/8/layout/orgChart1"/>
    <dgm:cxn modelId="{078BF19C-8623-47E3-BBCD-50B5D8FCF9D8}" type="presParOf" srcId="{93B0FB7D-786B-402D-A152-DDBB52F4BD24}" destId="{95AECE8F-2D22-4E90-BFDE-57023889F0F9}" srcOrd="2" destOrd="0" presId="urn:microsoft.com/office/officeart/2005/8/layout/orgChart1"/>
    <dgm:cxn modelId="{BA8FD521-989F-4743-A863-9A9BEC96024D}" type="presParOf" srcId="{B6437083-5DC1-42B4-8F98-A719CF87AC51}" destId="{7C96AB52-E629-498C-80A6-7D77B94EE368}" srcOrd="4" destOrd="0" presId="urn:microsoft.com/office/officeart/2005/8/layout/orgChart1"/>
    <dgm:cxn modelId="{C8108A0A-1400-4E26-8B5E-636257EA5532}" type="presParOf" srcId="{B6437083-5DC1-42B4-8F98-A719CF87AC51}" destId="{5D109134-1F43-45B6-BD06-1F4CE2B10619}" srcOrd="5" destOrd="0" presId="urn:microsoft.com/office/officeart/2005/8/layout/orgChart1"/>
    <dgm:cxn modelId="{E536C6BD-0D97-4ABD-A98E-3DFD2C1C55B9}" type="presParOf" srcId="{5D109134-1F43-45B6-BD06-1F4CE2B10619}" destId="{24F041AC-6B26-4D0D-B0A7-E1E731E260AF}" srcOrd="0" destOrd="0" presId="urn:microsoft.com/office/officeart/2005/8/layout/orgChart1"/>
    <dgm:cxn modelId="{34E980C2-AF12-408E-8001-412A00CA4B12}" type="presParOf" srcId="{24F041AC-6B26-4D0D-B0A7-E1E731E260AF}" destId="{5CA39B53-522A-47B4-AFBD-3DCCC7782A87}" srcOrd="0" destOrd="0" presId="urn:microsoft.com/office/officeart/2005/8/layout/orgChart1"/>
    <dgm:cxn modelId="{6E6B0BE7-3453-4510-BC36-A8DB2FB60D69}" type="presParOf" srcId="{24F041AC-6B26-4D0D-B0A7-E1E731E260AF}" destId="{AA883BD8-6163-46DD-B60D-656298C95416}" srcOrd="1" destOrd="0" presId="urn:microsoft.com/office/officeart/2005/8/layout/orgChart1"/>
    <dgm:cxn modelId="{A98862E2-86BE-47E7-AC28-CB7F6CEB5857}" type="presParOf" srcId="{5D109134-1F43-45B6-BD06-1F4CE2B10619}" destId="{AFF7FA60-1A26-427A-90FF-CBF78DBC0D74}" srcOrd="1" destOrd="0" presId="urn:microsoft.com/office/officeart/2005/8/layout/orgChart1"/>
    <dgm:cxn modelId="{DDD7AE75-A730-478B-AA33-B08F9BCDD203}" type="presParOf" srcId="{5D109134-1F43-45B6-BD06-1F4CE2B10619}" destId="{5ECB5310-F939-41AB-BD14-356A8F1A6E5C}" srcOrd="2" destOrd="0" presId="urn:microsoft.com/office/officeart/2005/8/layout/orgChart1"/>
    <dgm:cxn modelId="{E2ECD3A0-FB95-4890-A55C-53B866509E95}" type="presParOf" srcId="{19DF0758-67B0-44EB-BF41-6420F7E827AA}" destId="{3BF2E1F5-7208-4F1B-A0D9-963A785CBE44}" srcOrd="2" destOrd="0" presId="urn:microsoft.com/office/officeart/2005/8/layout/orgChart1"/>
    <dgm:cxn modelId="{8632425F-B940-4EDD-8A13-9B8B550D5652}" type="presParOf" srcId="{5D390D9E-3591-4641-BFB1-C4986BD5B895}" destId="{2816CE6A-5253-4A54-AF78-E56B48418531}" srcOrd="2" destOrd="0" presId="urn:microsoft.com/office/officeart/2005/8/layout/orgChart1"/>
    <dgm:cxn modelId="{7BA6A15A-7D32-4909-9074-BECDA89F9FD5}" type="presParOf" srcId="{5D390D9E-3591-4641-BFB1-C4986BD5B895}" destId="{7FAA5D46-D5CD-4619-A308-86B2E5DB93CF}" srcOrd="3" destOrd="0" presId="urn:microsoft.com/office/officeart/2005/8/layout/orgChart1"/>
    <dgm:cxn modelId="{21A71EDE-044E-4FBD-93F2-7B0ED2ED6C38}" type="presParOf" srcId="{7FAA5D46-D5CD-4619-A308-86B2E5DB93CF}" destId="{F11DBAA2-C32B-41AE-ABD9-D941FFB24337}" srcOrd="0" destOrd="0" presId="urn:microsoft.com/office/officeart/2005/8/layout/orgChart1"/>
    <dgm:cxn modelId="{00B5CAAB-C96D-496B-8CB3-BB979972A130}" type="presParOf" srcId="{F11DBAA2-C32B-41AE-ABD9-D941FFB24337}" destId="{46E0E9A4-BE39-402F-834C-7BD2F6BC1852}" srcOrd="0" destOrd="0" presId="urn:microsoft.com/office/officeart/2005/8/layout/orgChart1"/>
    <dgm:cxn modelId="{34BB8837-5986-42CE-8CBB-180AD38A8ECF}" type="presParOf" srcId="{F11DBAA2-C32B-41AE-ABD9-D941FFB24337}" destId="{DDB70ECD-2469-43FF-8139-36518E1F35BD}" srcOrd="1" destOrd="0" presId="urn:microsoft.com/office/officeart/2005/8/layout/orgChart1"/>
    <dgm:cxn modelId="{FAFB181F-AE49-4DC3-862F-DA2523860354}" type="presParOf" srcId="{7FAA5D46-D5CD-4619-A308-86B2E5DB93CF}" destId="{23560B2C-E32D-4B24-9ED5-B0964DEDFD69}" srcOrd="1" destOrd="0" presId="urn:microsoft.com/office/officeart/2005/8/layout/orgChart1"/>
    <dgm:cxn modelId="{CF618EC5-D1F3-476E-A3E3-E53D6FF9229F}" type="presParOf" srcId="{7FAA5D46-D5CD-4619-A308-86B2E5DB93CF}" destId="{3A6EC484-0E6C-4E91-8A14-EF844BF58024}" srcOrd="2" destOrd="0" presId="urn:microsoft.com/office/officeart/2005/8/layout/orgChart1"/>
    <dgm:cxn modelId="{FFB87EB3-5309-4A88-A21A-FE496952C8F2}" type="presParOf" srcId="{5D390D9E-3591-4641-BFB1-C4986BD5B895}" destId="{35181163-2A46-4106-9FF7-D5928E08E019}" srcOrd="4" destOrd="0" presId="urn:microsoft.com/office/officeart/2005/8/layout/orgChart1"/>
    <dgm:cxn modelId="{64A92CD4-4F03-498A-82C7-34C65DA53E48}" type="presParOf" srcId="{5D390D9E-3591-4641-BFB1-C4986BD5B895}" destId="{6ABA995A-975B-4E0D-9831-B0B5EC27A1CB}" srcOrd="5" destOrd="0" presId="urn:microsoft.com/office/officeart/2005/8/layout/orgChart1"/>
    <dgm:cxn modelId="{7F225449-67CF-43DB-8D48-558E8AE0B83C}" type="presParOf" srcId="{6ABA995A-975B-4E0D-9831-B0B5EC27A1CB}" destId="{2008C3BA-B3CE-4518-A245-E32146C631B2}" srcOrd="0" destOrd="0" presId="urn:microsoft.com/office/officeart/2005/8/layout/orgChart1"/>
    <dgm:cxn modelId="{C9B7F17C-1DB5-475F-AF57-6FB4E13BA9D0}" type="presParOf" srcId="{2008C3BA-B3CE-4518-A245-E32146C631B2}" destId="{7E98D068-3AD5-4126-AD38-352142FDE26D}" srcOrd="0" destOrd="0" presId="urn:microsoft.com/office/officeart/2005/8/layout/orgChart1"/>
    <dgm:cxn modelId="{6490AC5B-5ACD-4553-B9A9-EEAA0E636DB3}" type="presParOf" srcId="{2008C3BA-B3CE-4518-A245-E32146C631B2}" destId="{B9820CED-5FA2-4306-80FC-12D057168E1A}" srcOrd="1" destOrd="0" presId="urn:microsoft.com/office/officeart/2005/8/layout/orgChart1"/>
    <dgm:cxn modelId="{DE2D70A1-AD94-4BFF-BD48-FE629C014BE3}" type="presParOf" srcId="{6ABA995A-975B-4E0D-9831-B0B5EC27A1CB}" destId="{67F2E833-95AB-4AAF-86BD-33BE031D7B20}" srcOrd="1" destOrd="0" presId="urn:microsoft.com/office/officeart/2005/8/layout/orgChart1"/>
    <dgm:cxn modelId="{8BC775C0-6311-49CA-8D97-E3D4730F2355}" type="presParOf" srcId="{6ABA995A-975B-4E0D-9831-B0B5EC27A1CB}" destId="{AF2E1931-5B16-4A37-9D07-6553C3EDD484}" srcOrd="2" destOrd="0" presId="urn:microsoft.com/office/officeart/2005/8/layout/orgChart1"/>
    <dgm:cxn modelId="{870DD116-4BBB-4021-9F46-C6A7A7E01C83}" type="presParOf" srcId="{5D390D9E-3591-4641-BFB1-C4986BD5B895}" destId="{D3ABFEF6-0878-487E-B759-97629FD915F8}" srcOrd="6" destOrd="0" presId="urn:microsoft.com/office/officeart/2005/8/layout/orgChart1"/>
    <dgm:cxn modelId="{DC944224-396B-4744-A786-1DEDD7F4FB78}" type="presParOf" srcId="{5D390D9E-3591-4641-BFB1-C4986BD5B895}" destId="{02C6CDFA-BE56-43A0-A5AF-66E6FE42CC8A}" srcOrd="7" destOrd="0" presId="urn:microsoft.com/office/officeart/2005/8/layout/orgChart1"/>
    <dgm:cxn modelId="{8EDB2FBE-A45B-421E-8C4E-01AF4B61FCBE}" type="presParOf" srcId="{02C6CDFA-BE56-43A0-A5AF-66E6FE42CC8A}" destId="{C84FD99D-D79C-4ED5-9FF0-9B7F4CBC9172}" srcOrd="0" destOrd="0" presId="urn:microsoft.com/office/officeart/2005/8/layout/orgChart1"/>
    <dgm:cxn modelId="{BFBFA1F0-3A7E-4C99-A695-C414DA417AA1}" type="presParOf" srcId="{C84FD99D-D79C-4ED5-9FF0-9B7F4CBC9172}" destId="{C323CCB3-189B-4416-AC92-8AADF5E61411}" srcOrd="0" destOrd="0" presId="urn:microsoft.com/office/officeart/2005/8/layout/orgChart1"/>
    <dgm:cxn modelId="{41435335-AAF4-4D30-97EA-CFC7E0F0655D}" type="presParOf" srcId="{C84FD99D-D79C-4ED5-9FF0-9B7F4CBC9172}" destId="{DAA77B84-861F-4666-BFD1-1DE1D85D207F}" srcOrd="1" destOrd="0" presId="urn:microsoft.com/office/officeart/2005/8/layout/orgChart1"/>
    <dgm:cxn modelId="{95FC9EBE-7836-4591-93E3-F47E8DC66A64}" type="presParOf" srcId="{02C6CDFA-BE56-43A0-A5AF-66E6FE42CC8A}" destId="{E07F0FEE-2F22-4650-972F-FFB5CD6F530D}" srcOrd="1" destOrd="0" presId="urn:microsoft.com/office/officeart/2005/8/layout/orgChart1"/>
    <dgm:cxn modelId="{43FFE061-D384-4849-ACE1-BD2C3AE722B2}" type="presParOf" srcId="{02C6CDFA-BE56-43A0-A5AF-66E6FE42CC8A}" destId="{E7139C6B-A136-4D07-9072-CBB5AF5656FC}" srcOrd="2" destOrd="0" presId="urn:microsoft.com/office/officeart/2005/8/layout/orgChart1"/>
    <dgm:cxn modelId="{DEDFEC23-23A0-493B-B562-DA38E1D689BC}" type="presParOf" srcId="{5D390D9E-3591-4641-BFB1-C4986BD5B895}" destId="{3C8BDAF6-EF73-4D3B-ADFC-3C763EB6BEBE}" srcOrd="8" destOrd="0" presId="urn:microsoft.com/office/officeart/2005/8/layout/orgChart1"/>
    <dgm:cxn modelId="{DBBF314E-DB27-4AD0-A476-EBB63A36C64F}" type="presParOf" srcId="{5D390D9E-3591-4641-BFB1-C4986BD5B895}" destId="{C34A4D09-8AD8-42D1-8DB2-8AEA64FD533E}" srcOrd="9" destOrd="0" presId="urn:microsoft.com/office/officeart/2005/8/layout/orgChart1"/>
    <dgm:cxn modelId="{0B1B9090-8882-4BDD-8443-8C15D14B66BA}" type="presParOf" srcId="{C34A4D09-8AD8-42D1-8DB2-8AEA64FD533E}" destId="{BF783F12-F95C-4F5B-A2C7-1047F890FB27}" srcOrd="0" destOrd="0" presId="urn:microsoft.com/office/officeart/2005/8/layout/orgChart1"/>
    <dgm:cxn modelId="{DC3187ED-EB63-4F29-91D0-83448FF8B892}" type="presParOf" srcId="{BF783F12-F95C-4F5B-A2C7-1047F890FB27}" destId="{87B56A0A-236A-4B75-B6FA-176D9CB1B25C}" srcOrd="0" destOrd="0" presId="urn:microsoft.com/office/officeart/2005/8/layout/orgChart1"/>
    <dgm:cxn modelId="{AAF0D908-EE2F-443F-A5CD-EEFDB3EFC1BA}" type="presParOf" srcId="{BF783F12-F95C-4F5B-A2C7-1047F890FB27}" destId="{3838A0E2-B2B8-4D70-8E05-B037F1D0CEE3}" srcOrd="1" destOrd="0" presId="urn:microsoft.com/office/officeart/2005/8/layout/orgChart1"/>
    <dgm:cxn modelId="{A74C9402-2EAB-4E7D-AEA1-59879FAAF540}" type="presParOf" srcId="{C34A4D09-8AD8-42D1-8DB2-8AEA64FD533E}" destId="{987274B3-3B40-412F-B865-005AE55E6F83}" srcOrd="1" destOrd="0" presId="urn:microsoft.com/office/officeart/2005/8/layout/orgChart1"/>
    <dgm:cxn modelId="{F9488F7D-76D2-4AD6-9D7E-31A63950E693}" type="presParOf" srcId="{C34A4D09-8AD8-42D1-8DB2-8AEA64FD533E}" destId="{20835A0A-28D8-4D0D-800B-9F771D7E9D37}" srcOrd="2" destOrd="0" presId="urn:microsoft.com/office/officeart/2005/8/layout/orgChart1"/>
    <dgm:cxn modelId="{235F3108-B4F4-4E96-A8E6-AA6A94F78827}" type="presParOf" srcId="{9C5E2A72-7DC2-48DF-B102-563013427FFF}" destId="{EE64D488-12B9-4942-886F-34553BB9FC91}" srcOrd="2" destOrd="0" presId="urn:microsoft.com/office/officeart/2005/8/layout/orgChart1"/>
    <dgm:cxn modelId="{628598BE-1F96-4A2B-A69E-0C688B86E7C2}" type="presParOf" srcId="{3D870560-B526-4F5A-BC6D-B681EFC03E09}" destId="{0B893B9B-BB4D-4B22-A70B-199F2CD493D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5FB24C-B6BA-4BEB-9EF8-E0D76FEBFC06}" type="doc">
      <dgm:prSet loTypeId="urn:microsoft.com/office/officeart/2005/8/layout/process1" loCatId="process" qsTypeId="urn:microsoft.com/office/officeart/2005/8/quickstyle/simple1" qsCatId="simple" csTypeId="urn:microsoft.com/office/officeart/2005/8/colors/colorful4" csCatId="colorful" phldr="1"/>
      <dgm:spPr/>
    </dgm:pt>
    <dgm:pt modelId="{26FD826D-9B89-4BFF-A7C8-352CCA3687AD}">
      <dgm:prSet phldrT="[Text]"/>
      <dgm:spPr/>
      <dgm:t>
        <a:bodyPr/>
        <a:lstStyle/>
        <a:p>
          <a:r>
            <a:rPr lang="en-GB" dirty="0"/>
            <a:t>Physical world</a:t>
          </a:r>
        </a:p>
      </dgm:t>
    </dgm:pt>
    <dgm:pt modelId="{6C0EF147-FBF1-4A12-BFBD-90355A4479C9}" type="parTrans" cxnId="{27B88769-A9CD-47A5-B5ED-7202E3596A8E}">
      <dgm:prSet/>
      <dgm:spPr/>
      <dgm:t>
        <a:bodyPr/>
        <a:lstStyle/>
        <a:p>
          <a:endParaRPr lang="en-GB"/>
        </a:p>
      </dgm:t>
    </dgm:pt>
    <dgm:pt modelId="{8BE84125-317B-42B2-8535-B7554151C821}" type="sibTrans" cxnId="{27B88769-A9CD-47A5-B5ED-7202E3596A8E}">
      <dgm:prSet/>
      <dgm:spPr/>
      <dgm:t>
        <a:bodyPr/>
        <a:lstStyle/>
        <a:p>
          <a:endParaRPr lang="en-GB"/>
        </a:p>
      </dgm:t>
    </dgm:pt>
    <dgm:pt modelId="{720A6DAC-AC8B-4403-BCAE-5D748C8063B5}">
      <dgm:prSet phldrT="[Text]"/>
      <dgm:spPr/>
      <dgm:t>
        <a:bodyPr/>
        <a:lstStyle/>
        <a:p>
          <a:r>
            <a:rPr lang="en-GB" dirty="0"/>
            <a:t>Abstract/mathematical model</a:t>
          </a:r>
        </a:p>
      </dgm:t>
    </dgm:pt>
    <dgm:pt modelId="{4D9FCB57-CCEC-4AAC-8F59-A0EAACCAFDC5}" type="parTrans" cxnId="{CDAC771A-48AF-46E7-8869-8EE5B3A3771F}">
      <dgm:prSet/>
      <dgm:spPr/>
      <dgm:t>
        <a:bodyPr/>
        <a:lstStyle/>
        <a:p>
          <a:endParaRPr lang="en-GB"/>
        </a:p>
      </dgm:t>
    </dgm:pt>
    <dgm:pt modelId="{9878B23E-B88C-480E-8C74-74BEF78C3190}" type="sibTrans" cxnId="{CDAC771A-48AF-46E7-8869-8EE5B3A3771F}">
      <dgm:prSet/>
      <dgm:spPr/>
      <dgm:t>
        <a:bodyPr/>
        <a:lstStyle/>
        <a:p>
          <a:endParaRPr lang="en-GB"/>
        </a:p>
      </dgm:t>
    </dgm:pt>
    <dgm:pt modelId="{C62A2992-FD5F-4E71-A869-2C298F54AAE2}">
      <dgm:prSet phldrT="[Text]"/>
      <dgm:spPr/>
      <dgm:t>
        <a:bodyPr/>
        <a:lstStyle/>
        <a:p>
          <a:r>
            <a:rPr lang="en-GB" dirty="0"/>
            <a:t>Algorithm</a:t>
          </a:r>
        </a:p>
      </dgm:t>
    </dgm:pt>
    <dgm:pt modelId="{A97BADBF-2DE8-4F36-9B24-AF17B2F6C1F9}" type="parTrans" cxnId="{77EBD98A-E0A5-4775-A83A-CF396626EA69}">
      <dgm:prSet/>
      <dgm:spPr/>
      <dgm:t>
        <a:bodyPr/>
        <a:lstStyle/>
        <a:p>
          <a:endParaRPr lang="en-GB"/>
        </a:p>
      </dgm:t>
    </dgm:pt>
    <dgm:pt modelId="{3714CC64-FB69-4A89-AEDF-628731E317A9}" type="sibTrans" cxnId="{77EBD98A-E0A5-4775-A83A-CF396626EA69}">
      <dgm:prSet/>
      <dgm:spPr/>
      <dgm:t>
        <a:bodyPr/>
        <a:lstStyle/>
        <a:p>
          <a:endParaRPr lang="en-GB"/>
        </a:p>
      </dgm:t>
    </dgm:pt>
    <dgm:pt modelId="{3353C8DE-C237-4AA4-9163-888CF4C30FD1}">
      <dgm:prSet phldrT="[Text]"/>
      <dgm:spPr/>
      <dgm:t>
        <a:bodyPr/>
        <a:lstStyle/>
        <a:p>
          <a:r>
            <a:rPr lang="en-GB" dirty="0"/>
            <a:t>Implementation of algorithm in code</a:t>
          </a:r>
        </a:p>
      </dgm:t>
    </dgm:pt>
    <dgm:pt modelId="{C3355E47-8809-4F55-BECD-72326C42F257}" type="parTrans" cxnId="{920ADF6C-5C47-4350-A691-EBA145A339AD}">
      <dgm:prSet/>
      <dgm:spPr/>
      <dgm:t>
        <a:bodyPr/>
        <a:lstStyle/>
        <a:p>
          <a:endParaRPr lang="en-GB"/>
        </a:p>
      </dgm:t>
    </dgm:pt>
    <dgm:pt modelId="{3C74DC00-1E72-45FA-97D9-DD3E5DCBDA51}" type="sibTrans" cxnId="{920ADF6C-5C47-4350-A691-EBA145A339AD}">
      <dgm:prSet/>
      <dgm:spPr/>
      <dgm:t>
        <a:bodyPr/>
        <a:lstStyle/>
        <a:p>
          <a:endParaRPr lang="en-GB"/>
        </a:p>
      </dgm:t>
    </dgm:pt>
    <dgm:pt modelId="{73610DD0-5CE2-417D-8FDB-1B64CF30AB0D}">
      <dgm:prSet phldrT="[Text]"/>
      <dgm:spPr/>
      <dgm:t>
        <a:bodyPr/>
        <a:lstStyle/>
        <a:p>
          <a:r>
            <a:rPr lang="en-GB" dirty="0"/>
            <a:t>Run code</a:t>
          </a:r>
        </a:p>
      </dgm:t>
    </dgm:pt>
    <dgm:pt modelId="{3B4E6392-6787-4842-A021-9AA988FEB2BB}" type="parTrans" cxnId="{C62E6E67-EA07-4C6F-9419-B481C89457B2}">
      <dgm:prSet/>
      <dgm:spPr/>
      <dgm:t>
        <a:bodyPr/>
        <a:lstStyle/>
        <a:p>
          <a:endParaRPr lang="en-GB"/>
        </a:p>
      </dgm:t>
    </dgm:pt>
    <dgm:pt modelId="{D66C9729-6764-4B71-9922-1C054405CF24}" type="sibTrans" cxnId="{C62E6E67-EA07-4C6F-9419-B481C89457B2}">
      <dgm:prSet/>
      <dgm:spPr/>
      <dgm:t>
        <a:bodyPr/>
        <a:lstStyle/>
        <a:p>
          <a:endParaRPr lang="en-GB"/>
        </a:p>
      </dgm:t>
    </dgm:pt>
    <dgm:pt modelId="{CC354A11-B6C9-4A7E-9FEE-703D7F4F339F}" type="pres">
      <dgm:prSet presAssocID="{505FB24C-B6BA-4BEB-9EF8-E0D76FEBFC06}" presName="Name0" presStyleCnt="0">
        <dgm:presLayoutVars>
          <dgm:dir/>
          <dgm:resizeHandles val="exact"/>
        </dgm:presLayoutVars>
      </dgm:prSet>
      <dgm:spPr/>
    </dgm:pt>
    <dgm:pt modelId="{C53E003E-6189-48F3-8802-51519A157E93}" type="pres">
      <dgm:prSet presAssocID="{26FD826D-9B89-4BFF-A7C8-352CCA3687AD}" presName="node" presStyleLbl="node1" presStyleIdx="0" presStyleCnt="5">
        <dgm:presLayoutVars>
          <dgm:bulletEnabled val="1"/>
        </dgm:presLayoutVars>
      </dgm:prSet>
      <dgm:spPr/>
    </dgm:pt>
    <dgm:pt modelId="{45AF026A-D134-460D-BAAA-6CA425011ED0}" type="pres">
      <dgm:prSet presAssocID="{8BE84125-317B-42B2-8535-B7554151C821}" presName="sibTrans" presStyleLbl="sibTrans2D1" presStyleIdx="0" presStyleCnt="4"/>
      <dgm:spPr/>
    </dgm:pt>
    <dgm:pt modelId="{AB15DA20-F90E-4BB4-94B2-6806066E7BEE}" type="pres">
      <dgm:prSet presAssocID="{8BE84125-317B-42B2-8535-B7554151C821}" presName="connectorText" presStyleLbl="sibTrans2D1" presStyleIdx="0" presStyleCnt="4"/>
      <dgm:spPr/>
    </dgm:pt>
    <dgm:pt modelId="{CB35FADB-461A-47F2-9E43-6DA2F1D49D0A}" type="pres">
      <dgm:prSet presAssocID="{720A6DAC-AC8B-4403-BCAE-5D748C8063B5}" presName="node" presStyleLbl="node1" presStyleIdx="1" presStyleCnt="5">
        <dgm:presLayoutVars>
          <dgm:bulletEnabled val="1"/>
        </dgm:presLayoutVars>
      </dgm:prSet>
      <dgm:spPr/>
    </dgm:pt>
    <dgm:pt modelId="{88C98FAF-6597-4CD1-94D8-F1B86BFB042D}" type="pres">
      <dgm:prSet presAssocID="{9878B23E-B88C-480E-8C74-74BEF78C3190}" presName="sibTrans" presStyleLbl="sibTrans2D1" presStyleIdx="1" presStyleCnt="4"/>
      <dgm:spPr/>
    </dgm:pt>
    <dgm:pt modelId="{A978BA7B-F052-449A-8D69-05EB6958E59B}" type="pres">
      <dgm:prSet presAssocID="{9878B23E-B88C-480E-8C74-74BEF78C3190}" presName="connectorText" presStyleLbl="sibTrans2D1" presStyleIdx="1" presStyleCnt="4"/>
      <dgm:spPr/>
    </dgm:pt>
    <dgm:pt modelId="{16029385-FC3D-40D0-87BF-F0C1368B0247}" type="pres">
      <dgm:prSet presAssocID="{C62A2992-FD5F-4E71-A869-2C298F54AAE2}" presName="node" presStyleLbl="node1" presStyleIdx="2" presStyleCnt="5">
        <dgm:presLayoutVars>
          <dgm:bulletEnabled val="1"/>
        </dgm:presLayoutVars>
      </dgm:prSet>
      <dgm:spPr/>
    </dgm:pt>
    <dgm:pt modelId="{5E28E542-A45F-4181-BD41-3066B891C356}" type="pres">
      <dgm:prSet presAssocID="{3714CC64-FB69-4A89-AEDF-628731E317A9}" presName="sibTrans" presStyleLbl="sibTrans2D1" presStyleIdx="2" presStyleCnt="4"/>
      <dgm:spPr/>
    </dgm:pt>
    <dgm:pt modelId="{7527462D-A329-45A6-AC4A-4C9B79B6AA17}" type="pres">
      <dgm:prSet presAssocID="{3714CC64-FB69-4A89-AEDF-628731E317A9}" presName="connectorText" presStyleLbl="sibTrans2D1" presStyleIdx="2" presStyleCnt="4"/>
      <dgm:spPr/>
    </dgm:pt>
    <dgm:pt modelId="{4FF3F3DC-2B59-4D25-9F61-DDFE6C95C3E6}" type="pres">
      <dgm:prSet presAssocID="{3353C8DE-C237-4AA4-9163-888CF4C30FD1}" presName="node" presStyleLbl="node1" presStyleIdx="3" presStyleCnt="5">
        <dgm:presLayoutVars>
          <dgm:bulletEnabled val="1"/>
        </dgm:presLayoutVars>
      </dgm:prSet>
      <dgm:spPr/>
    </dgm:pt>
    <dgm:pt modelId="{C3C78281-A5BA-41CB-8640-4D50EED8F231}" type="pres">
      <dgm:prSet presAssocID="{3C74DC00-1E72-45FA-97D9-DD3E5DCBDA51}" presName="sibTrans" presStyleLbl="sibTrans2D1" presStyleIdx="3" presStyleCnt="4"/>
      <dgm:spPr/>
    </dgm:pt>
    <dgm:pt modelId="{CA827AC8-98AD-4AC6-A14B-87C561FB8A81}" type="pres">
      <dgm:prSet presAssocID="{3C74DC00-1E72-45FA-97D9-DD3E5DCBDA51}" presName="connectorText" presStyleLbl="sibTrans2D1" presStyleIdx="3" presStyleCnt="4"/>
      <dgm:spPr/>
    </dgm:pt>
    <dgm:pt modelId="{D58E4391-5F4D-49AC-8A86-F3D1D177FF29}" type="pres">
      <dgm:prSet presAssocID="{73610DD0-5CE2-417D-8FDB-1B64CF30AB0D}" presName="node" presStyleLbl="node1" presStyleIdx="4" presStyleCnt="5">
        <dgm:presLayoutVars>
          <dgm:bulletEnabled val="1"/>
        </dgm:presLayoutVars>
      </dgm:prSet>
      <dgm:spPr/>
    </dgm:pt>
  </dgm:ptLst>
  <dgm:cxnLst>
    <dgm:cxn modelId="{3F74C40B-68C0-4D72-A43F-184184B305FA}" type="presOf" srcId="{720A6DAC-AC8B-4403-BCAE-5D748C8063B5}" destId="{CB35FADB-461A-47F2-9E43-6DA2F1D49D0A}" srcOrd="0" destOrd="0" presId="urn:microsoft.com/office/officeart/2005/8/layout/process1"/>
    <dgm:cxn modelId="{CDAC771A-48AF-46E7-8869-8EE5B3A3771F}" srcId="{505FB24C-B6BA-4BEB-9EF8-E0D76FEBFC06}" destId="{720A6DAC-AC8B-4403-BCAE-5D748C8063B5}" srcOrd="1" destOrd="0" parTransId="{4D9FCB57-CCEC-4AAC-8F59-A0EAACCAFDC5}" sibTransId="{9878B23E-B88C-480E-8C74-74BEF78C3190}"/>
    <dgm:cxn modelId="{774FC021-0AEC-426D-B561-C3458A87684F}" type="presOf" srcId="{3353C8DE-C237-4AA4-9163-888CF4C30FD1}" destId="{4FF3F3DC-2B59-4D25-9F61-DDFE6C95C3E6}" srcOrd="0" destOrd="0" presId="urn:microsoft.com/office/officeart/2005/8/layout/process1"/>
    <dgm:cxn modelId="{1CC94D24-6AF9-4491-BD9A-6C825ACB30DE}" type="presOf" srcId="{3714CC64-FB69-4A89-AEDF-628731E317A9}" destId="{7527462D-A329-45A6-AC4A-4C9B79B6AA17}" srcOrd="1" destOrd="0" presId="urn:microsoft.com/office/officeart/2005/8/layout/process1"/>
    <dgm:cxn modelId="{1D8A412B-7A70-40BE-A7B8-485C10C30E25}" type="presOf" srcId="{9878B23E-B88C-480E-8C74-74BEF78C3190}" destId="{88C98FAF-6597-4CD1-94D8-F1B86BFB042D}" srcOrd="0" destOrd="0" presId="urn:microsoft.com/office/officeart/2005/8/layout/process1"/>
    <dgm:cxn modelId="{21A64137-E631-48DD-88D2-BF23D5870532}" type="presOf" srcId="{3714CC64-FB69-4A89-AEDF-628731E317A9}" destId="{5E28E542-A45F-4181-BD41-3066B891C356}" srcOrd="0" destOrd="0" presId="urn:microsoft.com/office/officeart/2005/8/layout/process1"/>
    <dgm:cxn modelId="{0EB17941-9864-4AF4-BE38-146A826547CA}" type="presOf" srcId="{C62A2992-FD5F-4E71-A869-2C298F54AAE2}" destId="{16029385-FC3D-40D0-87BF-F0C1368B0247}" srcOrd="0" destOrd="0" presId="urn:microsoft.com/office/officeart/2005/8/layout/process1"/>
    <dgm:cxn modelId="{C62E6E67-EA07-4C6F-9419-B481C89457B2}" srcId="{505FB24C-B6BA-4BEB-9EF8-E0D76FEBFC06}" destId="{73610DD0-5CE2-417D-8FDB-1B64CF30AB0D}" srcOrd="4" destOrd="0" parTransId="{3B4E6392-6787-4842-A021-9AA988FEB2BB}" sibTransId="{D66C9729-6764-4B71-9922-1C054405CF24}"/>
    <dgm:cxn modelId="{6B1EC967-C6A6-4B08-99A6-57808DA7710F}" type="presOf" srcId="{9878B23E-B88C-480E-8C74-74BEF78C3190}" destId="{A978BA7B-F052-449A-8D69-05EB6958E59B}" srcOrd="1" destOrd="0" presId="urn:microsoft.com/office/officeart/2005/8/layout/process1"/>
    <dgm:cxn modelId="{27B88769-A9CD-47A5-B5ED-7202E3596A8E}" srcId="{505FB24C-B6BA-4BEB-9EF8-E0D76FEBFC06}" destId="{26FD826D-9B89-4BFF-A7C8-352CCA3687AD}" srcOrd="0" destOrd="0" parTransId="{6C0EF147-FBF1-4A12-BFBD-90355A4479C9}" sibTransId="{8BE84125-317B-42B2-8535-B7554151C821}"/>
    <dgm:cxn modelId="{F99F474A-51C5-42D1-BF06-D2AE49CE8687}" type="presOf" srcId="{73610DD0-5CE2-417D-8FDB-1B64CF30AB0D}" destId="{D58E4391-5F4D-49AC-8A86-F3D1D177FF29}" srcOrd="0" destOrd="0" presId="urn:microsoft.com/office/officeart/2005/8/layout/process1"/>
    <dgm:cxn modelId="{920ADF6C-5C47-4350-A691-EBA145A339AD}" srcId="{505FB24C-B6BA-4BEB-9EF8-E0D76FEBFC06}" destId="{3353C8DE-C237-4AA4-9163-888CF4C30FD1}" srcOrd="3" destOrd="0" parTransId="{C3355E47-8809-4F55-BECD-72326C42F257}" sibTransId="{3C74DC00-1E72-45FA-97D9-DD3E5DCBDA51}"/>
    <dgm:cxn modelId="{313A347B-31D8-45BA-A1CC-A0ED7D59E524}" type="presOf" srcId="{8BE84125-317B-42B2-8535-B7554151C821}" destId="{AB15DA20-F90E-4BB4-94B2-6806066E7BEE}" srcOrd="1" destOrd="0" presId="urn:microsoft.com/office/officeart/2005/8/layout/process1"/>
    <dgm:cxn modelId="{77EBD98A-E0A5-4775-A83A-CF396626EA69}" srcId="{505FB24C-B6BA-4BEB-9EF8-E0D76FEBFC06}" destId="{C62A2992-FD5F-4E71-A869-2C298F54AAE2}" srcOrd="2" destOrd="0" parTransId="{A97BADBF-2DE8-4F36-9B24-AF17B2F6C1F9}" sibTransId="{3714CC64-FB69-4A89-AEDF-628731E317A9}"/>
    <dgm:cxn modelId="{8F3050A9-7E70-45B6-9E11-029983B3EC2B}" type="presOf" srcId="{26FD826D-9B89-4BFF-A7C8-352CCA3687AD}" destId="{C53E003E-6189-48F3-8802-51519A157E93}" srcOrd="0" destOrd="0" presId="urn:microsoft.com/office/officeart/2005/8/layout/process1"/>
    <dgm:cxn modelId="{A57C01B2-BA71-4034-8BF0-CEFB9C48E750}" type="presOf" srcId="{8BE84125-317B-42B2-8535-B7554151C821}" destId="{45AF026A-D134-460D-BAAA-6CA425011ED0}" srcOrd="0" destOrd="0" presId="urn:microsoft.com/office/officeart/2005/8/layout/process1"/>
    <dgm:cxn modelId="{0F8114EA-FF3F-4894-AA48-FA818E0F7059}" type="presOf" srcId="{505FB24C-B6BA-4BEB-9EF8-E0D76FEBFC06}" destId="{CC354A11-B6C9-4A7E-9FEE-703D7F4F339F}" srcOrd="0" destOrd="0" presId="urn:microsoft.com/office/officeart/2005/8/layout/process1"/>
    <dgm:cxn modelId="{DC5281EC-27E8-4B42-A6C4-8EFEC697730D}" type="presOf" srcId="{3C74DC00-1E72-45FA-97D9-DD3E5DCBDA51}" destId="{C3C78281-A5BA-41CB-8640-4D50EED8F231}" srcOrd="0" destOrd="0" presId="urn:microsoft.com/office/officeart/2005/8/layout/process1"/>
    <dgm:cxn modelId="{99297CF7-446A-4692-AE74-1FAF3D89ABBC}" type="presOf" srcId="{3C74DC00-1E72-45FA-97D9-DD3E5DCBDA51}" destId="{CA827AC8-98AD-4AC6-A14B-87C561FB8A81}" srcOrd="1" destOrd="0" presId="urn:microsoft.com/office/officeart/2005/8/layout/process1"/>
    <dgm:cxn modelId="{D9E0DE24-7F16-46AF-B8DA-0938566A2D72}" type="presParOf" srcId="{CC354A11-B6C9-4A7E-9FEE-703D7F4F339F}" destId="{C53E003E-6189-48F3-8802-51519A157E93}" srcOrd="0" destOrd="0" presId="urn:microsoft.com/office/officeart/2005/8/layout/process1"/>
    <dgm:cxn modelId="{84A98CB4-0069-4FC9-90AB-BA3086A400EF}" type="presParOf" srcId="{CC354A11-B6C9-4A7E-9FEE-703D7F4F339F}" destId="{45AF026A-D134-460D-BAAA-6CA425011ED0}" srcOrd="1" destOrd="0" presId="urn:microsoft.com/office/officeart/2005/8/layout/process1"/>
    <dgm:cxn modelId="{E513C671-5BEC-47DB-8D0B-B6043CA7326E}" type="presParOf" srcId="{45AF026A-D134-460D-BAAA-6CA425011ED0}" destId="{AB15DA20-F90E-4BB4-94B2-6806066E7BEE}" srcOrd="0" destOrd="0" presId="urn:microsoft.com/office/officeart/2005/8/layout/process1"/>
    <dgm:cxn modelId="{94E996C5-B9D6-48C5-8565-860DBFD29625}" type="presParOf" srcId="{CC354A11-B6C9-4A7E-9FEE-703D7F4F339F}" destId="{CB35FADB-461A-47F2-9E43-6DA2F1D49D0A}" srcOrd="2" destOrd="0" presId="urn:microsoft.com/office/officeart/2005/8/layout/process1"/>
    <dgm:cxn modelId="{EDFC3D53-AED5-476B-B812-7F2319DE7D02}" type="presParOf" srcId="{CC354A11-B6C9-4A7E-9FEE-703D7F4F339F}" destId="{88C98FAF-6597-4CD1-94D8-F1B86BFB042D}" srcOrd="3" destOrd="0" presId="urn:microsoft.com/office/officeart/2005/8/layout/process1"/>
    <dgm:cxn modelId="{C8E21607-2307-4190-B631-0ED98CFBEB8A}" type="presParOf" srcId="{88C98FAF-6597-4CD1-94D8-F1B86BFB042D}" destId="{A978BA7B-F052-449A-8D69-05EB6958E59B}" srcOrd="0" destOrd="0" presId="urn:microsoft.com/office/officeart/2005/8/layout/process1"/>
    <dgm:cxn modelId="{5FE6B17E-1F5F-43FF-A4FF-966202390CFB}" type="presParOf" srcId="{CC354A11-B6C9-4A7E-9FEE-703D7F4F339F}" destId="{16029385-FC3D-40D0-87BF-F0C1368B0247}" srcOrd="4" destOrd="0" presId="urn:microsoft.com/office/officeart/2005/8/layout/process1"/>
    <dgm:cxn modelId="{05B3A463-16F1-4E57-B28A-4869C7EB726F}" type="presParOf" srcId="{CC354A11-B6C9-4A7E-9FEE-703D7F4F339F}" destId="{5E28E542-A45F-4181-BD41-3066B891C356}" srcOrd="5" destOrd="0" presId="urn:microsoft.com/office/officeart/2005/8/layout/process1"/>
    <dgm:cxn modelId="{55C6A8B1-7728-4D85-8740-638325B992A5}" type="presParOf" srcId="{5E28E542-A45F-4181-BD41-3066B891C356}" destId="{7527462D-A329-45A6-AC4A-4C9B79B6AA17}" srcOrd="0" destOrd="0" presId="urn:microsoft.com/office/officeart/2005/8/layout/process1"/>
    <dgm:cxn modelId="{2D50DDDB-57C8-42F0-9C63-989D543A0567}" type="presParOf" srcId="{CC354A11-B6C9-4A7E-9FEE-703D7F4F339F}" destId="{4FF3F3DC-2B59-4D25-9F61-DDFE6C95C3E6}" srcOrd="6" destOrd="0" presId="urn:microsoft.com/office/officeart/2005/8/layout/process1"/>
    <dgm:cxn modelId="{7328D1E3-5762-41E9-86F0-527709174817}" type="presParOf" srcId="{CC354A11-B6C9-4A7E-9FEE-703D7F4F339F}" destId="{C3C78281-A5BA-41CB-8640-4D50EED8F231}" srcOrd="7" destOrd="0" presId="urn:microsoft.com/office/officeart/2005/8/layout/process1"/>
    <dgm:cxn modelId="{7A1CC1EF-0BF8-4A9F-BDCE-4B2167E31938}" type="presParOf" srcId="{C3C78281-A5BA-41CB-8640-4D50EED8F231}" destId="{CA827AC8-98AD-4AC6-A14B-87C561FB8A81}" srcOrd="0" destOrd="0" presId="urn:microsoft.com/office/officeart/2005/8/layout/process1"/>
    <dgm:cxn modelId="{9FC39C19-A15F-46B8-B555-29574361A9D3}" type="presParOf" srcId="{CC354A11-B6C9-4A7E-9FEE-703D7F4F339F}" destId="{D58E4391-5F4D-49AC-8A86-F3D1D177FF29}"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CBB9A8-981A-4400-B4AA-42C03D572334}" type="doc">
      <dgm:prSet loTypeId="urn:microsoft.com/office/officeart/2005/8/layout/default" loCatId="list" qsTypeId="urn:microsoft.com/office/officeart/2005/8/quickstyle/simple1" qsCatId="simple" csTypeId="urn:microsoft.com/office/officeart/2005/8/colors/accent0_2" csCatId="mainScheme" phldr="1"/>
      <dgm:spPr/>
      <dgm:t>
        <a:bodyPr/>
        <a:lstStyle/>
        <a:p>
          <a:endParaRPr lang="en-GB"/>
        </a:p>
      </dgm:t>
    </dgm:pt>
    <dgm:pt modelId="{31591643-AE0E-4F8F-AB3D-85FCEA2E177B}">
      <dgm:prSet phldrT="[Text]"/>
      <dgm:spPr/>
      <dgm:t>
        <a:bodyPr/>
        <a:lstStyle/>
        <a:p>
          <a:r>
            <a:rPr lang="en-GB" dirty="0"/>
            <a:t>Information hiding</a:t>
          </a:r>
        </a:p>
      </dgm:t>
    </dgm:pt>
    <dgm:pt modelId="{C0299C3B-C930-4D74-ACAA-EB670023C46F}" type="parTrans" cxnId="{9F36A8D6-30FB-4D0B-8784-0AA8F1BBB5D8}">
      <dgm:prSet/>
      <dgm:spPr/>
      <dgm:t>
        <a:bodyPr/>
        <a:lstStyle/>
        <a:p>
          <a:endParaRPr lang="en-GB"/>
        </a:p>
      </dgm:t>
    </dgm:pt>
    <dgm:pt modelId="{99E3BEFD-4B97-457D-BC47-B9D3FAE810CD}" type="sibTrans" cxnId="{9F36A8D6-30FB-4D0B-8784-0AA8F1BBB5D8}">
      <dgm:prSet/>
      <dgm:spPr/>
      <dgm:t>
        <a:bodyPr/>
        <a:lstStyle/>
        <a:p>
          <a:endParaRPr lang="en-GB"/>
        </a:p>
      </dgm:t>
    </dgm:pt>
    <dgm:pt modelId="{BBFB788C-EDBA-4D47-BF5A-01E1F5A3AD27}">
      <dgm:prSet phldrT="[Text]"/>
      <dgm:spPr/>
      <dgm:t>
        <a:bodyPr/>
        <a:lstStyle/>
        <a:p>
          <a:r>
            <a:rPr lang="en-GB" dirty="0"/>
            <a:t>Procedural abstraction</a:t>
          </a:r>
        </a:p>
      </dgm:t>
    </dgm:pt>
    <dgm:pt modelId="{A6F02B61-38A7-4FFD-99FF-15CEC7083D4A}" type="parTrans" cxnId="{35BAA3F0-6EC1-42B0-8D77-9593D3C7E6BE}">
      <dgm:prSet/>
      <dgm:spPr/>
      <dgm:t>
        <a:bodyPr/>
        <a:lstStyle/>
        <a:p>
          <a:endParaRPr lang="en-GB"/>
        </a:p>
      </dgm:t>
    </dgm:pt>
    <dgm:pt modelId="{DCB1FE4B-37C5-43E4-8A50-0A895CC836B2}" type="sibTrans" cxnId="{35BAA3F0-6EC1-42B0-8D77-9593D3C7E6BE}">
      <dgm:prSet/>
      <dgm:spPr/>
      <dgm:t>
        <a:bodyPr/>
        <a:lstStyle/>
        <a:p>
          <a:endParaRPr lang="en-GB"/>
        </a:p>
      </dgm:t>
    </dgm:pt>
    <dgm:pt modelId="{542AFBE2-969A-4AE3-8C35-6B28AD5BD192}">
      <dgm:prSet phldrT="[Text]"/>
      <dgm:spPr/>
      <dgm:t>
        <a:bodyPr/>
        <a:lstStyle/>
        <a:p>
          <a:r>
            <a:rPr lang="en-GB" dirty="0"/>
            <a:t>Functional abstraction</a:t>
          </a:r>
        </a:p>
      </dgm:t>
    </dgm:pt>
    <dgm:pt modelId="{7C2EC7C7-66A4-4F5D-A1AE-7591215B1DD4}" type="parTrans" cxnId="{586F1BB7-2425-4E5C-A3A2-698F2707A9FD}">
      <dgm:prSet/>
      <dgm:spPr/>
      <dgm:t>
        <a:bodyPr/>
        <a:lstStyle/>
        <a:p>
          <a:endParaRPr lang="en-GB"/>
        </a:p>
      </dgm:t>
    </dgm:pt>
    <dgm:pt modelId="{7A1B46A0-C87E-45CD-86F9-4ADAE5078400}" type="sibTrans" cxnId="{586F1BB7-2425-4E5C-A3A2-698F2707A9FD}">
      <dgm:prSet/>
      <dgm:spPr/>
      <dgm:t>
        <a:bodyPr/>
        <a:lstStyle/>
        <a:p>
          <a:endParaRPr lang="en-GB"/>
        </a:p>
      </dgm:t>
    </dgm:pt>
    <dgm:pt modelId="{0F6F503B-DC51-4D0B-ACAF-A1CAB5161026}">
      <dgm:prSet phldrT="[Text]"/>
      <dgm:spPr/>
      <dgm:t>
        <a:bodyPr/>
        <a:lstStyle/>
        <a:p>
          <a:r>
            <a:rPr lang="en-GB" dirty="0"/>
            <a:t>Data abstraction</a:t>
          </a:r>
        </a:p>
      </dgm:t>
    </dgm:pt>
    <dgm:pt modelId="{58F720A1-88FD-49D4-AF66-EB2C84E1538F}" type="parTrans" cxnId="{D9791C3D-B15E-4C05-87F4-0FCC8551314E}">
      <dgm:prSet/>
      <dgm:spPr/>
      <dgm:t>
        <a:bodyPr/>
        <a:lstStyle/>
        <a:p>
          <a:endParaRPr lang="en-GB"/>
        </a:p>
      </dgm:t>
    </dgm:pt>
    <dgm:pt modelId="{E3F13A1A-9ABB-4E00-A50F-2BECDFC75529}" type="sibTrans" cxnId="{D9791C3D-B15E-4C05-87F4-0FCC8551314E}">
      <dgm:prSet/>
      <dgm:spPr/>
      <dgm:t>
        <a:bodyPr/>
        <a:lstStyle/>
        <a:p>
          <a:endParaRPr lang="en-GB"/>
        </a:p>
      </dgm:t>
    </dgm:pt>
    <dgm:pt modelId="{7433C84B-5B6C-4C77-9037-5DC3109EA1BB}">
      <dgm:prSet phldrT="[Text]"/>
      <dgm:spPr/>
      <dgm:t>
        <a:bodyPr/>
        <a:lstStyle/>
        <a:p>
          <a:r>
            <a:rPr lang="en-GB" dirty="0"/>
            <a:t>Problem abstraction</a:t>
          </a:r>
        </a:p>
      </dgm:t>
    </dgm:pt>
    <dgm:pt modelId="{8E6E26FA-6913-4F58-BA1D-5B6F10559B66}" type="parTrans" cxnId="{24394B9A-B1E2-45FF-814C-D8E2C93A0728}">
      <dgm:prSet/>
      <dgm:spPr/>
      <dgm:t>
        <a:bodyPr/>
        <a:lstStyle/>
        <a:p>
          <a:endParaRPr lang="en-GB"/>
        </a:p>
      </dgm:t>
    </dgm:pt>
    <dgm:pt modelId="{1EA97591-6524-4818-8477-07CBEDAEF620}" type="sibTrans" cxnId="{24394B9A-B1E2-45FF-814C-D8E2C93A0728}">
      <dgm:prSet/>
      <dgm:spPr/>
      <dgm:t>
        <a:bodyPr/>
        <a:lstStyle/>
        <a:p>
          <a:endParaRPr lang="en-GB"/>
        </a:p>
      </dgm:t>
    </dgm:pt>
    <dgm:pt modelId="{9364B844-AB71-47B6-A2E0-56B2B2589D25}">
      <dgm:prSet phldrT="[Text]"/>
      <dgm:spPr/>
      <dgm:t>
        <a:bodyPr/>
        <a:lstStyle/>
        <a:p>
          <a:r>
            <a:rPr lang="en-GB" dirty="0"/>
            <a:t>Decomposition</a:t>
          </a:r>
        </a:p>
      </dgm:t>
    </dgm:pt>
    <dgm:pt modelId="{AB7D443F-3076-4351-B1D9-6FEDBEA2B3D8}" type="parTrans" cxnId="{EAB59D30-5D4C-41FA-A4F4-42B67AFC9D0A}">
      <dgm:prSet/>
      <dgm:spPr/>
      <dgm:t>
        <a:bodyPr/>
        <a:lstStyle/>
        <a:p>
          <a:endParaRPr lang="en-GB"/>
        </a:p>
      </dgm:t>
    </dgm:pt>
    <dgm:pt modelId="{70FE9AE0-2056-4C61-A407-38E5A3A50309}" type="sibTrans" cxnId="{EAB59D30-5D4C-41FA-A4F4-42B67AFC9D0A}">
      <dgm:prSet/>
      <dgm:spPr/>
      <dgm:t>
        <a:bodyPr/>
        <a:lstStyle/>
        <a:p>
          <a:endParaRPr lang="en-GB"/>
        </a:p>
      </dgm:t>
    </dgm:pt>
    <dgm:pt modelId="{47803449-2E49-48D2-81E4-E5C5830AD155}">
      <dgm:prSet phldrT="[Text]"/>
      <dgm:spPr/>
      <dgm:t>
        <a:bodyPr/>
        <a:lstStyle/>
        <a:p>
          <a:r>
            <a:rPr lang="en-GB" dirty="0"/>
            <a:t>Composition</a:t>
          </a:r>
        </a:p>
      </dgm:t>
    </dgm:pt>
    <dgm:pt modelId="{61C2FA0C-173B-4ABE-80A7-80C5FFCDAE2B}" type="parTrans" cxnId="{11529626-4F4F-485D-A0E3-73066DDE4E7E}">
      <dgm:prSet/>
      <dgm:spPr/>
      <dgm:t>
        <a:bodyPr/>
        <a:lstStyle/>
        <a:p>
          <a:endParaRPr lang="en-GB"/>
        </a:p>
      </dgm:t>
    </dgm:pt>
    <dgm:pt modelId="{1489873E-4668-44B6-B4BB-3DB4D6A5EEBF}" type="sibTrans" cxnId="{11529626-4F4F-485D-A0E3-73066DDE4E7E}">
      <dgm:prSet/>
      <dgm:spPr/>
      <dgm:t>
        <a:bodyPr/>
        <a:lstStyle/>
        <a:p>
          <a:endParaRPr lang="en-GB"/>
        </a:p>
      </dgm:t>
    </dgm:pt>
    <dgm:pt modelId="{C2E74F0B-9011-4594-AA83-6B63BDE25F73}">
      <dgm:prSet phldrT="[Text]"/>
      <dgm:spPr/>
      <dgm:t>
        <a:bodyPr/>
        <a:lstStyle/>
        <a:p>
          <a:r>
            <a:rPr lang="en-GB" dirty="0"/>
            <a:t>Automation</a:t>
          </a:r>
        </a:p>
      </dgm:t>
    </dgm:pt>
    <dgm:pt modelId="{E9ED1278-D1C8-41DF-895D-1C082A8A10D6}" type="parTrans" cxnId="{0666109C-844A-4F82-AAB7-79748DC8BB3D}">
      <dgm:prSet/>
      <dgm:spPr/>
      <dgm:t>
        <a:bodyPr/>
        <a:lstStyle/>
        <a:p>
          <a:endParaRPr lang="en-GB"/>
        </a:p>
      </dgm:t>
    </dgm:pt>
    <dgm:pt modelId="{9C2C8D1D-8ABE-4CFC-A945-52905D94A032}" type="sibTrans" cxnId="{0666109C-844A-4F82-AAB7-79748DC8BB3D}">
      <dgm:prSet/>
      <dgm:spPr/>
      <dgm:t>
        <a:bodyPr/>
        <a:lstStyle/>
        <a:p>
          <a:endParaRPr lang="en-GB"/>
        </a:p>
      </dgm:t>
    </dgm:pt>
    <dgm:pt modelId="{1155DA7D-B39E-4559-B4F1-81C97B72AEBC}" type="pres">
      <dgm:prSet presAssocID="{A8CBB9A8-981A-4400-B4AA-42C03D572334}" presName="diagram" presStyleCnt="0">
        <dgm:presLayoutVars>
          <dgm:dir/>
          <dgm:resizeHandles val="exact"/>
        </dgm:presLayoutVars>
      </dgm:prSet>
      <dgm:spPr/>
    </dgm:pt>
    <dgm:pt modelId="{8B36032E-3A4A-4A37-83B7-BE3D734DA9C3}" type="pres">
      <dgm:prSet presAssocID="{31591643-AE0E-4F8F-AB3D-85FCEA2E177B}" presName="node" presStyleLbl="node1" presStyleIdx="0" presStyleCnt="8">
        <dgm:presLayoutVars>
          <dgm:bulletEnabled val="1"/>
        </dgm:presLayoutVars>
      </dgm:prSet>
      <dgm:spPr/>
    </dgm:pt>
    <dgm:pt modelId="{CF191A4D-B430-4266-A36E-6912E37A1770}" type="pres">
      <dgm:prSet presAssocID="{99E3BEFD-4B97-457D-BC47-B9D3FAE810CD}" presName="sibTrans" presStyleCnt="0"/>
      <dgm:spPr/>
    </dgm:pt>
    <dgm:pt modelId="{27B8BC20-4137-4C00-8C77-71B4E1BF14B7}" type="pres">
      <dgm:prSet presAssocID="{BBFB788C-EDBA-4D47-BF5A-01E1F5A3AD27}" presName="node" presStyleLbl="node1" presStyleIdx="1" presStyleCnt="8">
        <dgm:presLayoutVars>
          <dgm:bulletEnabled val="1"/>
        </dgm:presLayoutVars>
      </dgm:prSet>
      <dgm:spPr/>
    </dgm:pt>
    <dgm:pt modelId="{6BD24F8C-A636-411B-87E9-427A34EFDAC0}" type="pres">
      <dgm:prSet presAssocID="{DCB1FE4B-37C5-43E4-8A50-0A895CC836B2}" presName="sibTrans" presStyleCnt="0"/>
      <dgm:spPr/>
    </dgm:pt>
    <dgm:pt modelId="{912DCFDB-491F-4C0D-81A8-75DE896CFBAA}" type="pres">
      <dgm:prSet presAssocID="{542AFBE2-969A-4AE3-8C35-6B28AD5BD192}" presName="node" presStyleLbl="node1" presStyleIdx="2" presStyleCnt="8">
        <dgm:presLayoutVars>
          <dgm:bulletEnabled val="1"/>
        </dgm:presLayoutVars>
      </dgm:prSet>
      <dgm:spPr/>
    </dgm:pt>
    <dgm:pt modelId="{3F375B9B-4BB4-4C93-89F4-4E483606CE76}" type="pres">
      <dgm:prSet presAssocID="{7A1B46A0-C87E-45CD-86F9-4ADAE5078400}" presName="sibTrans" presStyleCnt="0"/>
      <dgm:spPr/>
    </dgm:pt>
    <dgm:pt modelId="{FDAC4CB7-2AAB-4797-9209-C90C83B8A1E2}" type="pres">
      <dgm:prSet presAssocID="{0F6F503B-DC51-4D0B-ACAF-A1CAB5161026}" presName="node" presStyleLbl="node1" presStyleIdx="3" presStyleCnt="8">
        <dgm:presLayoutVars>
          <dgm:bulletEnabled val="1"/>
        </dgm:presLayoutVars>
      </dgm:prSet>
      <dgm:spPr/>
    </dgm:pt>
    <dgm:pt modelId="{928C9771-BAA6-4842-9F14-E70D309E1775}" type="pres">
      <dgm:prSet presAssocID="{E3F13A1A-9ABB-4E00-A50F-2BECDFC75529}" presName="sibTrans" presStyleCnt="0"/>
      <dgm:spPr/>
    </dgm:pt>
    <dgm:pt modelId="{FAF6D9CA-1E03-4D74-BC3C-B005480F28E3}" type="pres">
      <dgm:prSet presAssocID="{7433C84B-5B6C-4C77-9037-5DC3109EA1BB}" presName="node" presStyleLbl="node1" presStyleIdx="4" presStyleCnt="8">
        <dgm:presLayoutVars>
          <dgm:bulletEnabled val="1"/>
        </dgm:presLayoutVars>
      </dgm:prSet>
      <dgm:spPr/>
    </dgm:pt>
    <dgm:pt modelId="{586C348E-7133-4130-8268-56F3B68DE3F4}" type="pres">
      <dgm:prSet presAssocID="{1EA97591-6524-4818-8477-07CBEDAEF620}" presName="sibTrans" presStyleCnt="0"/>
      <dgm:spPr/>
    </dgm:pt>
    <dgm:pt modelId="{DED7F192-8397-47C7-859E-B7F45AD0E0A7}" type="pres">
      <dgm:prSet presAssocID="{9364B844-AB71-47B6-A2E0-56B2B2589D25}" presName="node" presStyleLbl="node1" presStyleIdx="5" presStyleCnt="8">
        <dgm:presLayoutVars>
          <dgm:bulletEnabled val="1"/>
        </dgm:presLayoutVars>
      </dgm:prSet>
      <dgm:spPr/>
    </dgm:pt>
    <dgm:pt modelId="{0892A712-015D-4A42-B81E-AC7540CE8BB2}" type="pres">
      <dgm:prSet presAssocID="{70FE9AE0-2056-4C61-A407-38E5A3A50309}" presName="sibTrans" presStyleCnt="0"/>
      <dgm:spPr/>
    </dgm:pt>
    <dgm:pt modelId="{D055D1DC-8AD8-4FCC-878C-2CDD3F3231C4}" type="pres">
      <dgm:prSet presAssocID="{47803449-2E49-48D2-81E4-E5C5830AD155}" presName="node" presStyleLbl="node1" presStyleIdx="6" presStyleCnt="8">
        <dgm:presLayoutVars>
          <dgm:bulletEnabled val="1"/>
        </dgm:presLayoutVars>
      </dgm:prSet>
      <dgm:spPr/>
    </dgm:pt>
    <dgm:pt modelId="{C1BDFE3B-3469-498C-8462-7C5A5BFA090C}" type="pres">
      <dgm:prSet presAssocID="{1489873E-4668-44B6-B4BB-3DB4D6A5EEBF}" presName="sibTrans" presStyleCnt="0"/>
      <dgm:spPr/>
    </dgm:pt>
    <dgm:pt modelId="{D860D43C-AF7E-4714-9F47-77C4D4EA5C68}" type="pres">
      <dgm:prSet presAssocID="{C2E74F0B-9011-4594-AA83-6B63BDE25F73}" presName="node" presStyleLbl="node1" presStyleIdx="7" presStyleCnt="8">
        <dgm:presLayoutVars>
          <dgm:bulletEnabled val="1"/>
        </dgm:presLayoutVars>
      </dgm:prSet>
      <dgm:spPr/>
    </dgm:pt>
  </dgm:ptLst>
  <dgm:cxnLst>
    <dgm:cxn modelId="{51896407-5057-473D-90C8-A72FB305B02A}" type="presOf" srcId="{47803449-2E49-48D2-81E4-E5C5830AD155}" destId="{D055D1DC-8AD8-4FCC-878C-2CDD3F3231C4}" srcOrd="0" destOrd="0" presId="urn:microsoft.com/office/officeart/2005/8/layout/default"/>
    <dgm:cxn modelId="{8C06E40A-4759-4676-ACF2-2BEE8C5754D4}" type="presOf" srcId="{7433C84B-5B6C-4C77-9037-5DC3109EA1BB}" destId="{FAF6D9CA-1E03-4D74-BC3C-B005480F28E3}" srcOrd="0" destOrd="0" presId="urn:microsoft.com/office/officeart/2005/8/layout/default"/>
    <dgm:cxn modelId="{11529626-4F4F-485D-A0E3-73066DDE4E7E}" srcId="{A8CBB9A8-981A-4400-B4AA-42C03D572334}" destId="{47803449-2E49-48D2-81E4-E5C5830AD155}" srcOrd="6" destOrd="0" parTransId="{61C2FA0C-173B-4ABE-80A7-80C5FFCDAE2B}" sibTransId="{1489873E-4668-44B6-B4BB-3DB4D6A5EEBF}"/>
    <dgm:cxn modelId="{EAB59D30-5D4C-41FA-A4F4-42B67AFC9D0A}" srcId="{A8CBB9A8-981A-4400-B4AA-42C03D572334}" destId="{9364B844-AB71-47B6-A2E0-56B2B2589D25}" srcOrd="5" destOrd="0" parTransId="{AB7D443F-3076-4351-B1D9-6FEDBEA2B3D8}" sibTransId="{70FE9AE0-2056-4C61-A407-38E5A3A50309}"/>
    <dgm:cxn modelId="{D9791C3D-B15E-4C05-87F4-0FCC8551314E}" srcId="{A8CBB9A8-981A-4400-B4AA-42C03D572334}" destId="{0F6F503B-DC51-4D0B-ACAF-A1CAB5161026}" srcOrd="3" destOrd="0" parTransId="{58F720A1-88FD-49D4-AF66-EB2C84E1538F}" sibTransId="{E3F13A1A-9ABB-4E00-A50F-2BECDFC75529}"/>
    <dgm:cxn modelId="{C45F9D4D-2006-432B-B91B-7CAD46F37B46}" type="presOf" srcId="{0F6F503B-DC51-4D0B-ACAF-A1CAB5161026}" destId="{FDAC4CB7-2AAB-4797-9209-C90C83B8A1E2}" srcOrd="0" destOrd="0" presId="urn:microsoft.com/office/officeart/2005/8/layout/default"/>
    <dgm:cxn modelId="{EAB6A74D-7420-4C64-82A3-6141B97672B8}" type="presOf" srcId="{542AFBE2-969A-4AE3-8C35-6B28AD5BD192}" destId="{912DCFDB-491F-4C0D-81A8-75DE896CFBAA}" srcOrd="0" destOrd="0" presId="urn:microsoft.com/office/officeart/2005/8/layout/default"/>
    <dgm:cxn modelId="{C051C751-732B-4F9A-87BD-70B0B2E810D0}" type="presOf" srcId="{9364B844-AB71-47B6-A2E0-56B2B2589D25}" destId="{DED7F192-8397-47C7-859E-B7F45AD0E0A7}" srcOrd="0" destOrd="0" presId="urn:microsoft.com/office/officeart/2005/8/layout/default"/>
    <dgm:cxn modelId="{0707D784-A078-4CAB-B1A7-A72D911B1A9C}" type="presOf" srcId="{31591643-AE0E-4F8F-AB3D-85FCEA2E177B}" destId="{8B36032E-3A4A-4A37-83B7-BE3D734DA9C3}" srcOrd="0" destOrd="0" presId="urn:microsoft.com/office/officeart/2005/8/layout/default"/>
    <dgm:cxn modelId="{24394B9A-B1E2-45FF-814C-D8E2C93A0728}" srcId="{A8CBB9A8-981A-4400-B4AA-42C03D572334}" destId="{7433C84B-5B6C-4C77-9037-5DC3109EA1BB}" srcOrd="4" destOrd="0" parTransId="{8E6E26FA-6913-4F58-BA1D-5B6F10559B66}" sibTransId="{1EA97591-6524-4818-8477-07CBEDAEF620}"/>
    <dgm:cxn modelId="{0666109C-844A-4F82-AAB7-79748DC8BB3D}" srcId="{A8CBB9A8-981A-4400-B4AA-42C03D572334}" destId="{C2E74F0B-9011-4594-AA83-6B63BDE25F73}" srcOrd="7" destOrd="0" parTransId="{E9ED1278-D1C8-41DF-895D-1C082A8A10D6}" sibTransId="{9C2C8D1D-8ABE-4CFC-A945-52905D94A032}"/>
    <dgm:cxn modelId="{C5148A9D-F4C3-48EB-B17E-0B61CF4F3F42}" type="presOf" srcId="{A8CBB9A8-981A-4400-B4AA-42C03D572334}" destId="{1155DA7D-B39E-4559-B4F1-81C97B72AEBC}" srcOrd="0" destOrd="0" presId="urn:microsoft.com/office/officeart/2005/8/layout/default"/>
    <dgm:cxn modelId="{586F1BB7-2425-4E5C-A3A2-698F2707A9FD}" srcId="{A8CBB9A8-981A-4400-B4AA-42C03D572334}" destId="{542AFBE2-969A-4AE3-8C35-6B28AD5BD192}" srcOrd="2" destOrd="0" parTransId="{7C2EC7C7-66A4-4F5D-A1AE-7591215B1DD4}" sibTransId="{7A1B46A0-C87E-45CD-86F9-4ADAE5078400}"/>
    <dgm:cxn modelId="{9D32D6BF-C06A-4754-8FBE-362C167CE8D3}" type="presOf" srcId="{C2E74F0B-9011-4594-AA83-6B63BDE25F73}" destId="{D860D43C-AF7E-4714-9F47-77C4D4EA5C68}" srcOrd="0" destOrd="0" presId="urn:microsoft.com/office/officeart/2005/8/layout/default"/>
    <dgm:cxn modelId="{9F36A8D6-30FB-4D0B-8784-0AA8F1BBB5D8}" srcId="{A8CBB9A8-981A-4400-B4AA-42C03D572334}" destId="{31591643-AE0E-4F8F-AB3D-85FCEA2E177B}" srcOrd="0" destOrd="0" parTransId="{C0299C3B-C930-4D74-ACAA-EB670023C46F}" sibTransId="{99E3BEFD-4B97-457D-BC47-B9D3FAE810CD}"/>
    <dgm:cxn modelId="{35BAA3F0-6EC1-42B0-8D77-9593D3C7E6BE}" srcId="{A8CBB9A8-981A-4400-B4AA-42C03D572334}" destId="{BBFB788C-EDBA-4D47-BF5A-01E1F5A3AD27}" srcOrd="1" destOrd="0" parTransId="{A6F02B61-38A7-4FFD-99FF-15CEC7083D4A}" sibTransId="{DCB1FE4B-37C5-43E4-8A50-0A895CC836B2}"/>
    <dgm:cxn modelId="{CA6B5BF5-7B53-45AE-A3DE-A645106DC18D}" type="presOf" srcId="{BBFB788C-EDBA-4D47-BF5A-01E1F5A3AD27}" destId="{27B8BC20-4137-4C00-8C77-71B4E1BF14B7}" srcOrd="0" destOrd="0" presId="urn:microsoft.com/office/officeart/2005/8/layout/default"/>
    <dgm:cxn modelId="{2F1080F9-EE02-451A-B59F-52A581662DB1}" type="presParOf" srcId="{1155DA7D-B39E-4559-B4F1-81C97B72AEBC}" destId="{8B36032E-3A4A-4A37-83B7-BE3D734DA9C3}" srcOrd="0" destOrd="0" presId="urn:microsoft.com/office/officeart/2005/8/layout/default"/>
    <dgm:cxn modelId="{DCD0047C-8E6C-4AB8-89DA-E9E57CF07BB9}" type="presParOf" srcId="{1155DA7D-B39E-4559-B4F1-81C97B72AEBC}" destId="{CF191A4D-B430-4266-A36E-6912E37A1770}" srcOrd="1" destOrd="0" presId="urn:microsoft.com/office/officeart/2005/8/layout/default"/>
    <dgm:cxn modelId="{C1E8BD3B-C9EA-4B86-8D2F-20ABB179EEDE}" type="presParOf" srcId="{1155DA7D-B39E-4559-B4F1-81C97B72AEBC}" destId="{27B8BC20-4137-4C00-8C77-71B4E1BF14B7}" srcOrd="2" destOrd="0" presId="urn:microsoft.com/office/officeart/2005/8/layout/default"/>
    <dgm:cxn modelId="{841D32CB-F696-447C-800D-F2E738C8E71C}" type="presParOf" srcId="{1155DA7D-B39E-4559-B4F1-81C97B72AEBC}" destId="{6BD24F8C-A636-411B-87E9-427A34EFDAC0}" srcOrd="3" destOrd="0" presId="urn:microsoft.com/office/officeart/2005/8/layout/default"/>
    <dgm:cxn modelId="{0F9FE1A0-134A-46AE-A30F-03FBC35BEEAD}" type="presParOf" srcId="{1155DA7D-B39E-4559-B4F1-81C97B72AEBC}" destId="{912DCFDB-491F-4C0D-81A8-75DE896CFBAA}" srcOrd="4" destOrd="0" presId="urn:microsoft.com/office/officeart/2005/8/layout/default"/>
    <dgm:cxn modelId="{73F4663E-02E6-4D96-8B76-D91BA64075A8}" type="presParOf" srcId="{1155DA7D-B39E-4559-B4F1-81C97B72AEBC}" destId="{3F375B9B-4BB4-4C93-89F4-4E483606CE76}" srcOrd="5" destOrd="0" presId="urn:microsoft.com/office/officeart/2005/8/layout/default"/>
    <dgm:cxn modelId="{ADCEB2CF-2870-4172-9811-6005E393B711}" type="presParOf" srcId="{1155DA7D-B39E-4559-B4F1-81C97B72AEBC}" destId="{FDAC4CB7-2AAB-4797-9209-C90C83B8A1E2}" srcOrd="6" destOrd="0" presId="urn:microsoft.com/office/officeart/2005/8/layout/default"/>
    <dgm:cxn modelId="{05446563-946B-45D4-B431-4B8162C89D95}" type="presParOf" srcId="{1155DA7D-B39E-4559-B4F1-81C97B72AEBC}" destId="{928C9771-BAA6-4842-9F14-E70D309E1775}" srcOrd="7" destOrd="0" presId="urn:microsoft.com/office/officeart/2005/8/layout/default"/>
    <dgm:cxn modelId="{63790EAC-240A-46A5-80D2-17C0F312C3BA}" type="presParOf" srcId="{1155DA7D-B39E-4559-B4F1-81C97B72AEBC}" destId="{FAF6D9CA-1E03-4D74-BC3C-B005480F28E3}" srcOrd="8" destOrd="0" presId="urn:microsoft.com/office/officeart/2005/8/layout/default"/>
    <dgm:cxn modelId="{C8E7F63B-37BD-4562-9DB9-6B013A9B0410}" type="presParOf" srcId="{1155DA7D-B39E-4559-B4F1-81C97B72AEBC}" destId="{586C348E-7133-4130-8268-56F3B68DE3F4}" srcOrd="9" destOrd="0" presId="urn:microsoft.com/office/officeart/2005/8/layout/default"/>
    <dgm:cxn modelId="{BBF8D6F2-7F28-464E-B51E-15ABE544467A}" type="presParOf" srcId="{1155DA7D-B39E-4559-B4F1-81C97B72AEBC}" destId="{DED7F192-8397-47C7-859E-B7F45AD0E0A7}" srcOrd="10" destOrd="0" presId="urn:microsoft.com/office/officeart/2005/8/layout/default"/>
    <dgm:cxn modelId="{BFB861EA-5F71-42F2-ACEE-1A9912EED9E8}" type="presParOf" srcId="{1155DA7D-B39E-4559-B4F1-81C97B72AEBC}" destId="{0892A712-015D-4A42-B81E-AC7540CE8BB2}" srcOrd="11" destOrd="0" presId="urn:microsoft.com/office/officeart/2005/8/layout/default"/>
    <dgm:cxn modelId="{7E466104-57CE-4821-A435-2B3741808DDC}" type="presParOf" srcId="{1155DA7D-B39E-4559-B4F1-81C97B72AEBC}" destId="{D055D1DC-8AD8-4FCC-878C-2CDD3F3231C4}" srcOrd="12" destOrd="0" presId="urn:microsoft.com/office/officeart/2005/8/layout/default"/>
    <dgm:cxn modelId="{81938A35-CF19-4313-9CA9-3D2AF5AD3090}" type="presParOf" srcId="{1155DA7D-B39E-4559-B4F1-81C97B72AEBC}" destId="{C1BDFE3B-3469-498C-8462-7C5A5BFA090C}" srcOrd="13" destOrd="0" presId="urn:microsoft.com/office/officeart/2005/8/layout/default"/>
    <dgm:cxn modelId="{5F016A4B-507B-45A0-934F-6B2BE9E1C4CA}" type="presParOf" srcId="{1155DA7D-B39E-4559-B4F1-81C97B72AEBC}" destId="{D860D43C-AF7E-4714-9F47-77C4D4EA5C68}"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CBB9A8-981A-4400-B4AA-42C03D572334}" type="doc">
      <dgm:prSet loTypeId="urn:microsoft.com/office/officeart/2005/8/layout/default" loCatId="list" qsTypeId="urn:microsoft.com/office/officeart/2005/8/quickstyle/simple1" qsCatId="simple" csTypeId="urn:microsoft.com/office/officeart/2005/8/colors/accent0_2" csCatId="mainScheme" phldr="1"/>
      <dgm:spPr/>
      <dgm:t>
        <a:bodyPr/>
        <a:lstStyle/>
        <a:p>
          <a:endParaRPr lang="en-GB"/>
        </a:p>
      </dgm:t>
    </dgm:pt>
    <dgm:pt modelId="{31591643-AE0E-4F8F-AB3D-85FCEA2E177B}">
      <dgm:prSet phldrT="[Text]"/>
      <dgm:spPr/>
      <dgm:t>
        <a:bodyPr/>
        <a:lstStyle/>
        <a:p>
          <a:r>
            <a:rPr lang="en-GB" dirty="0"/>
            <a:t>Some characteristics are hidden from outside an object</a:t>
          </a:r>
        </a:p>
      </dgm:t>
    </dgm:pt>
    <dgm:pt modelId="{C0299C3B-C930-4D74-ACAA-EB670023C46F}" type="parTrans" cxnId="{9F36A8D6-30FB-4D0B-8784-0AA8F1BBB5D8}">
      <dgm:prSet/>
      <dgm:spPr/>
      <dgm:t>
        <a:bodyPr/>
        <a:lstStyle/>
        <a:p>
          <a:endParaRPr lang="en-GB"/>
        </a:p>
      </dgm:t>
    </dgm:pt>
    <dgm:pt modelId="{99E3BEFD-4B97-457D-BC47-B9D3FAE810CD}" type="sibTrans" cxnId="{9F36A8D6-30FB-4D0B-8784-0AA8F1BBB5D8}">
      <dgm:prSet/>
      <dgm:spPr/>
      <dgm:t>
        <a:bodyPr/>
        <a:lstStyle/>
        <a:p>
          <a:endParaRPr lang="en-GB"/>
        </a:p>
      </dgm:t>
    </dgm:pt>
    <dgm:pt modelId="{BBFB788C-EDBA-4D47-BF5A-01E1F5A3AD27}">
      <dgm:prSet phldrT="[Text]"/>
      <dgm:spPr/>
      <dgm:t>
        <a:bodyPr/>
        <a:lstStyle/>
        <a:p>
          <a:r>
            <a:rPr lang="en-GB"/>
            <a:t>A sequence of instructions are  abstracted</a:t>
          </a:r>
        </a:p>
      </dgm:t>
    </dgm:pt>
    <dgm:pt modelId="{A6F02B61-38A7-4FFD-99FF-15CEC7083D4A}" type="parTrans" cxnId="{35BAA3F0-6EC1-42B0-8D77-9593D3C7E6BE}">
      <dgm:prSet/>
      <dgm:spPr/>
      <dgm:t>
        <a:bodyPr/>
        <a:lstStyle/>
        <a:p>
          <a:endParaRPr lang="en-GB"/>
        </a:p>
      </dgm:t>
    </dgm:pt>
    <dgm:pt modelId="{DCB1FE4B-37C5-43E4-8A50-0A895CC836B2}" type="sibTrans" cxnId="{35BAA3F0-6EC1-42B0-8D77-9593D3C7E6BE}">
      <dgm:prSet/>
      <dgm:spPr/>
      <dgm:t>
        <a:bodyPr/>
        <a:lstStyle/>
        <a:p>
          <a:endParaRPr lang="en-GB"/>
        </a:p>
      </dgm:t>
    </dgm:pt>
    <dgm:pt modelId="{542AFBE2-969A-4AE3-8C35-6B28AD5BD192}">
      <dgm:prSet phldrT="[Text]"/>
      <dgm:spPr/>
      <dgm:t>
        <a:bodyPr/>
        <a:lstStyle/>
        <a:p>
          <a:r>
            <a:rPr lang="en-GB" dirty="0"/>
            <a:t>How we map input to output is abstracted</a:t>
          </a:r>
        </a:p>
      </dgm:t>
    </dgm:pt>
    <dgm:pt modelId="{7C2EC7C7-66A4-4F5D-A1AE-7591215B1DD4}" type="parTrans" cxnId="{586F1BB7-2425-4E5C-A3A2-698F2707A9FD}">
      <dgm:prSet/>
      <dgm:spPr/>
      <dgm:t>
        <a:bodyPr/>
        <a:lstStyle/>
        <a:p>
          <a:endParaRPr lang="en-GB"/>
        </a:p>
      </dgm:t>
    </dgm:pt>
    <dgm:pt modelId="{7A1B46A0-C87E-45CD-86F9-4ADAE5078400}" type="sibTrans" cxnId="{586F1BB7-2425-4E5C-A3A2-698F2707A9FD}">
      <dgm:prSet/>
      <dgm:spPr/>
      <dgm:t>
        <a:bodyPr/>
        <a:lstStyle/>
        <a:p>
          <a:endParaRPr lang="en-GB"/>
        </a:p>
      </dgm:t>
    </dgm:pt>
    <dgm:pt modelId="{7433C84B-5B6C-4C77-9037-5DC3109EA1BB}">
      <dgm:prSet phldrT="[Text]"/>
      <dgm:spPr/>
      <dgm:t>
        <a:bodyPr/>
        <a:lstStyle/>
        <a:p>
          <a:r>
            <a:rPr lang="en-GB" dirty="0"/>
            <a:t>Remove details until you find a solution</a:t>
          </a:r>
        </a:p>
      </dgm:t>
    </dgm:pt>
    <dgm:pt modelId="{8E6E26FA-6913-4F58-BA1D-5B6F10559B66}" type="parTrans" cxnId="{24394B9A-B1E2-45FF-814C-D8E2C93A0728}">
      <dgm:prSet/>
      <dgm:spPr/>
      <dgm:t>
        <a:bodyPr/>
        <a:lstStyle/>
        <a:p>
          <a:endParaRPr lang="en-GB"/>
        </a:p>
      </dgm:t>
    </dgm:pt>
    <dgm:pt modelId="{1EA97591-6524-4818-8477-07CBEDAEF620}" type="sibTrans" cxnId="{24394B9A-B1E2-45FF-814C-D8E2C93A0728}">
      <dgm:prSet/>
      <dgm:spPr/>
      <dgm:t>
        <a:bodyPr/>
        <a:lstStyle/>
        <a:p>
          <a:endParaRPr lang="en-GB"/>
        </a:p>
      </dgm:t>
    </dgm:pt>
    <dgm:pt modelId="{C2E74F0B-9011-4594-AA83-6B63BDE25F73}">
      <dgm:prSet phldrT="[Text]"/>
      <dgm:spPr/>
      <dgm:t>
        <a:bodyPr/>
        <a:lstStyle/>
        <a:p>
          <a:r>
            <a:rPr lang="en-GB" dirty="0"/>
            <a:t>Creating and running algorithms, models are run and built to solve a problem</a:t>
          </a:r>
        </a:p>
      </dgm:t>
    </dgm:pt>
    <dgm:pt modelId="{E9ED1278-D1C8-41DF-895D-1C082A8A10D6}" type="parTrans" cxnId="{0666109C-844A-4F82-AAB7-79748DC8BB3D}">
      <dgm:prSet/>
      <dgm:spPr/>
      <dgm:t>
        <a:bodyPr/>
        <a:lstStyle/>
        <a:p>
          <a:endParaRPr lang="en-GB"/>
        </a:p>
      </dgm:t>
    </dgm:pt>
    <dgm:pt modelId="{9C2C8D1D-8ABE-4CFC-A945-52905D94A032}" type="sibTrans" cxnId="{0666109C-844A-4F82-AAB7-79748DC8BB3D}">
      <dgm:prSet/>
      <dgm:spPr/>
      <dgm:t>
        <a:bodyPr/>
        <a:lstStyle/>
        <a:p>
          <a:endParaRPr lang="en-GB"/>
        </a:p>
      </dgm:t>
    </dgm:pt>
    <dgm:pt modelId="{F5F4C9C0-2DB4-4C46-8F90-DF451FAB13E5}">
      <dgm:prSet phldrT="[Text]"/>
      <dgm:spPr/>
      <dgm:t>
        <a:bodyPr/>
        <a:lstStyle/>
        <a:p>
          <a:r>
            <a:rPr lang="en-GB" dirty="0"/>
            <a:t>Combining procedures together</a:t>
          </a:r>
        </a:p>
      </dgm:t>
    </dgm:pt>
    <dgm:pt modelId="{2859A448-C974-42BD-8FBC-BFC348FCBE8C}" type="parTrans" cxnId="{F570F7CB-3BDB-4513-B856-57905B69CC83}">
      <dgm:prSet/>
      <dgm:spPr/>
      <dgm:t>
        <a:bodyPr/>
        <a:lstStyle/>
        <a:p>
          <a:endParaRPr lang="en-GB"/>
        </a:p>
      </dgm:t>
    </dgm:pt>
    <dgm:pt modelId="{45E783D6-F6DA-4513-B82C-8D4CF1A83FDE}" type="sibTrans" cxnId="{F570F7CB-3BDB-4513-B856-57905B69CC83}">
      <dgm:prSet/>
      <dgm:spPr/>
      <dgm:t>
        <a:bodyPr/>
        <a:lstStyle/>
        <a:p>
          <a:endParaRPr lang="en-GB"/>
        </a:p>
      </dgm:t>
    </dgm:pt>
    <dgm:pt modelId="{D03252C6-1AF5-4B4A-B547-CBE3B01E6D55}">
      <dgm:prSet phldrT="[Text]"/>
      <dgm:spPr/>
      <dgm:t>
        <a:bodyPr/>
        <a:lstStyle/>
        <a:p>
          <a:r>
            <a:rPr lang="en-GB" dirty="0"/>
            <a:t>Breaking down a problem into its constituent parts</a:t>
          </a:r>
        </a:p>
      </dgm:t>
    </dgm:pt>
    <dgm:pt modelId="{7B45A0B8-D5B5-464E-904B-7034E57C6587}" type="parTrans" cxnId="{E2C4E772-BB1C-493D-AE48-4AF4D999AF98}">
      <dgm:prSet/>
      <dgm:spPr/>
      <dgm:t>
        <a:bodyPr/>
        <a:lstStyle/>
        <a:p>
          <a:endParaRPr lang="en-GB"/>
        </a:p>
      </dgm:t>
    </dgm:pt>
    <dgm:pt modelId="{420E985E-6921-4F4B-AA3E-A2832EDDA49B}" type="sibTrans" cxnId="{E2C4E772-BB1C-493D-AE48-4AF4D999AF98}">
      <dgm:prSet/>
      <dgm:spPr/>
      <dgm:t>
        <a:bodyPr/>
        <a:lstStyle/>
        <a:p>
          <a:endParaRPr lang="en-GB"/>
        </a:p>
      </dgm:t>
    </dgm:pt>
    <dgm:pt modelId="{A319C274-E1EF-4035-9DCD-E02FBC772393}">
      <dgm:prSet phldrT="[Text]"/>
      <dgm:spPr/>
      <dgm:t>
        <a:bodyPr/>
        <a:lstStyle/>
        <a:p>
          <a:r>
            <a:rPr lang="en-GB" dirty="0"/>
            <a:t>For example a stack</a:t>
          </a:r>
        </a:p>
      </dgm:t>
    </dgm:pt>
    <dgm:pt modelId="{ADF30614-0DB5-4420-B775-0976BD331EA5}" type="parTrans" cxnId="{5A5B9FEE-9A81-4413-8955-35B23F634AF9}">
      <dgm:prSet/>
      <dgm:spPr/>
      <dgm:t>
        <a:bodyPr/>
        <a:lstStyle/>
        <a:p>
          <a:endParaRPr lang="en-GB"/>
        </a:p>
      </dgm:t>
    </dgm:pt>
    <dgm:pt modelId="{F60FA611-3E72-4913-B3D6-AD1CB13E61AB}" type="sibTrans" cxnId="{5A5B9FEE-9A81-4413-8955-35B23F634AF9}">
      <dgm:prSet/>
      <dgm:spPr/>
      <dgm:t>
        <a:bodyPr/>
        <a:lstStyle/>
        <a:p>
          <a:endParaRPr lang="en-GB"/>
        </a:p>
      </dgm:t>
    </dgm:pt>
    <dgm:pt modelId="{1155DA7D-B39E-4559-B4F1-81C97B72AEBC}" type="pres">
      <dgm:prSet presAssocID="{A8CBB9A8-981A-4400-B4AA-42C03D572334}" presName="diagram" presStyleCnt="0">
        <dgm:presLayoutVars>
          <dgm:dir/>
          <dgm:resizeHandles val="exact"/>
        </dgm:presLayoutVars>
      </dgm:prSet>
      <dgm:spPr/>
    </dgm:pt>
    <dgm:pt modelId="{28CA1073-ACE3-4854-A670-1C419F6212B3}" type="pres">
      <dgm:prSet presAssocID="{F5F4C9C0-2DB4-4C46-8F90-DF451FAB13E5}" presName="node" presStyleLbl="node1" presStyleIdx="0" presStyleCnt="8">
        <dgm:presLayoutVars>
          <dgm:bulletEnabled val="1"/>
        </dgm:presLayoutVars>
      </dgm:prSet>
      <dgm:spPr/>
    </dgm:pt>
    <dgm:pt modelId="{613160B5-938B-442A-B580-927F1A499BFD}" type="pres">
      <dgm:prSet presAssocID="{45E783D6-F6DA-4513-B82C-8D4CF1A83FDE}" presName="sibTrans" presStyleCnt="0"/>
      <dgm:spPr/>
    </dgm:pt>
    <dgm:pt modelId="{8B36032E-3A4A-4A37-83B7-BE3D734DA9C3}" type="pres">
      <dgm:prSet presAssocID="{31591643-AE0E-4F8F-AB3D-85FCEA2E177B}" presName="node" presStyleLbl="node1" presStyleIdx="1" presStyleCnt="8">
        <dgm:presLayoutVars>
          <dgm:bulletEnabled val="1"/>
        </dgm:presLayoutVars>
      </dgm:prSet>
      <dgm:spPr/>
    </dgm:pt>
    <dgm:pt modelId="{CF191A4D-B430-4266-A36E-6912E37A1770}" type="pres">
      <dgm:prSet presAssocID="{99E3BEFD-4B97-457D-BC47-B9D3FAE810CD}" presName="sibTrans" presStyleCnt="0"/>
      <dgm:spPr/>
    </dgm:pt>
    <dgm:pt modelId="{EDCE5413-6F33-4546-9165-24E149CED5DC}" type="pres">
      <dgm:prSet presAssocID="{D03252C6-1AF5-4B4A-B547-CBE3B01E6D55}" presName="node" presStyleLbl="node1" presStyleIdx="2" presStyleCnt="8">
        <dgm:presLayoutVars>
          <dgm:bulletEnabled val="1"/>
        </dgm:presLayoutVars>
      </dgm:prSet>
      <dgm:spPr/>
    </dgm:pt>
    <dgm:pt modelId="{1CF6A29B-C1F0-4BEB-947D-1C80A1B717BF}" type="pres">
      <dgm:prSet presAssocID="{420E985E-6921-4F4B-AA3E-A2832EDDA49B}" presName="sibTrans" presStyleCnt="0"/>
      <dgm:spPr/>
    </dgm:pt>
    <dgm:pt modelId="{471A464E-CAF7-4D18-B743-6631D6F33B62}" type="pres">
      <dgm:prSet presAssocID="{A319C274-E1EF-4035-9DCD-E02FBC772393}" presName="node" presStyleLbl="node1" presStyleIdx="3" presStyleCnt="8">
        <dgm:presLayoutVars>
          <dgm:bulletEnabled val="1"/>
        </dgm:presLayoutVars>
      </dgm:prSet>
      <dgm:spPr/>
    </dgm:pt>
    <dgm:pt modelId="{868744ED-D404-46B1-A554-3AB9CCDA06F5}" type="pres">
      <dgm:prSet presAssocID="{F60FA611-3E72-4913-B3D6-AD1CB13E61AB}" presName="sibTrans" presStyleCnt="0"/>
      <dgm:spPr/>
    </dgm:pt>
    <dgm:pt modelId="{27B8BC20-4137-4C00-8C77-71B4E1BF14B7}" type="pres">
      <dgm:prSet presAssocID="{BBFB788C-EDBA-4D47-BF5A-01E1F5A3AD27}" presName="node" presStyleLbl="node1" presStyleIdx="4" presStyleCnt="8">
        <dgm:presLayoutVars>
          <dgm:bulletEnabled val="1"/>
        </dgm:presLayoutVars>
      </dgm:prSet>
      <dgm:spPr/>
    </dgm:pt>
    <dgm:pt modelId="{6BD24F8C-A636-411B-87E9-427A34EFDAC0}" type="pres">
      <dgm:prSet presAssocID="{DCB1FE4B-37C5-43E4-8A50-0A895CC836B2}" presName="sibTrans" presStyleCnt="0"/>
      <dgm:spPr/>
    </dgm:pt>
    <dgm:pt modelId="{912DCFDB-491F-4C0D-81A8-75DE896CFBAA}" type="pres">
      <dgm:prSet presAssocID="{542AFBE2-969A-4AE3-8C35-6B28AD5BD192}" presName="node" presStyleLbl="node1" presStyleIdx="5" presStyleCnt="8">
        <dgm:presLayoutVars>
          <dgm:bulletEnabled val="1"/>
        </dgm:presLayoutVars>
      </dgm:prSet>
      <dgm:spPr/>
    </dgm:pt>
    <dgm:pt modelId="{3F375B9B-4BB4-4C93-89F4-4E483606CE76}" type="pres">
      <dgm:prSet presAssocID="{7A1B46A0-C87E-45CD-86F9-4ADAE5078400}" presName="sibTrans" presStyleCnt="0"/>
      <dgm:spPr/>
    </dgm:pt>
    <dgm:pt modelId="{FAF6D9CA-1E03-4D74-BC3C-B005480F28E3}" type="pres">
      <dgm:prSet presAssocID="{7433C84B-5B6C-4C77-9037-5DC3109EA1BB}" presName="node" presStyleLbl="node1" presStyleIdx="6" presStyleCnt="8">
        <dgm:presLayoutVars>
          <dgm:bulletEnabled val="1"/>
        </dgm:presLayoutVars>
      </dgm:prSet>
      <dgm:spPr/>
    </dgm:pt>
    <dgm:pt modelId="{586C348E-7133-4130-8268-56F3B68DE3F4}" type="pres">
      <dgm:prSet presAssocID="{1EA97591-6524-4818-8477-07CBEDAEF620}" presName="sibTrans" presStyleCnt="0"/>
      <dgm:spPr/>
    </dgm:pt>
    <dgm:pt modelId="{D860D43C-AF7E-4714-9F47-77C4D4EA5C68}" type="pres">
      <dgm:prSet presAssocID="{C2E74F0B-9011-4594-AA83-6B63BDE25F73}" presName="node" presStyleLbl="node1" presStyleIdx="7" presStyleCnt="8">
        <dgm:presLayoutVars>
          <dgm:bulletEnabled val="1"/>
        </dgm:presLayoutVars>
      </dgm:prSet>
      <dgm:spPr/>
    </dgm:pt>
  </dgm:ptLst>
  <dgm:cxnLst>
    <dgm:cxn modelId="{8C06E40A-4759-4676-ACF2-2BEE8C5754D4}" type="presOf" srcId="{7433C84B-5B6C-4C77-9037-5DC3109EA1BB}" destId="{FAF6D9CA-1E03-4D74-BC3C-B005480F28E3}" srcOrd="0" destOrd="0" presId="urn:microsoft.com/office/officeart/2005/8/layout/default"/>
    <dgm:cxn modelId="{295E5519-E048-43BF-91D4-5D0FFAF6C91D}" type="presOf" srcId="{A319C274-E1EF-4035-9DCD-E02FBC772393}" destId="{471A464E-CAF7-4D18-B743-6631D6F33B62}" srcOrd="0" destOrd="0" presId="urn:microsoft.com/office/officeart/2005/8/layout/default"/>
    <dgm:cxn modelId="{EAB6A74D-7420-4C64-82A3-6141B97672B8}" type="presOf" srcId="{542AFBE2-969A-4AE3-8C35-6B28AD5BD192}" destId="{912DCFDB-491F-4C0D-81A8-75DE896CFBAA}" srcOrd="0" destOrd="0" presId="urn:microsoft.com/office/officeart/2005/8/layout/default"/>
    <dgm:cxn modelId="{E2C4E772-BB1C-493D-AE48-4AF4D999AF98}" srcId="{A8CBB9A8-981A-4400-B4AA-42C03D572334}" destId="{D03252C6-1AF5-4B4A-B547-CBE3B01E6D55}" srcOrd="2" destOrd="0" parTransId="{7B45A0B8-D5B5-464E-904B-7034E57C6587}" sibTransId="{420E985E-6921-4F4B-AA3E-A2832EDDA49B}"/>
    <dgm:cxn modelId="{0D66347F-D4F0-4D6D-B232-817983AFD605}" type="presOf" srcId="{D03252C6-1AF5-4B4A-B547-CBE3B01E6D55}" destId="{EDCE5413-6F33-4546-9165-24E149CED5DC}" srcOrd="0" destOrd="0" presId="urn:microsoft.com/office/officeart/2005/8/layout/default"/>
    <dgm:cxn modelId="{0707D784-A078-4CAB-B1A7-A72D911B1A9C}" type="presOf" srcId="{31591643-AE0E-4F8F-AB3D-85FCEA2E177B}" destId="{8B36032E-3A4A-4A37-83B7-BE3D734DA9C3}" srcOrd="0" destOrd="0" presId="urn:microsoft.com/office/officeart/2005/8/layout/default"/>
    <dgm:cxn modelId="{24394B9A-B1E2-45FF-814C-D8E2C93A0728}" srcId="{A8CBB9A8-981A-4400-B4AA-42C03D572334}" destId="{7433C84B-5B6C-4C77-9037-5DC3109EA1BB}" srcOrd="6" destOrd="0" parTransId="{8E6E26FA-6913-4F58-BA1D-5B6F10559B66}" sibTransId="{1EA97591-6524-4818-8477-07CBEDAEF620}"/>
    <dgm:cxn modelId="{0666109C-844A-4F82-AAB7-79748DC8BB3D}" srcId="{A8CBB9A8-981A-4400-B4AA-42C03D572334}" destId="{C2E74F0B-9011-4594-AA83-6B63BDE25F73}" srcOrd="7" destOrd="0" parTransId="{E9ED1278-D1C8-41DF-895D-1C082A8A10D6}" sibTransId="{9C2C8D1D-8ABE-4CFC-A945-52905D94A032}"/>
    <dgm:cxn modelId="{C5148A9D-F4C3-48EB-B17E-0B61CF4F3F42}" type="presOf" srcId="{A8CBB9A8-981A-4400-B4AA-42C03D572334}" destId="{1155DA7D-B39E-4559-B4F1-81C97B72AEBC}" srcOrd="0" destOrd="0" presId="urn:microsoft.com/office/officeart/2005/8/layout/default"/>
    <dgm:cxn modelId="{586F1BB7-2425-4E5C-A3A2-698F2707A9FD}" srcId="{A8CBB9A8-981A-4400-B4AA-42C03D572334}" destId="{542AFBE2-969A-4AE3-8C35-6B28AD5BD192}" srcOrd="5" destOrd="0" parTransId="{7C2EC7C7-66A4-4F5D-A1AE-7591215B1DD4}" sibTransId="{7A1B46A0-C87E-45CD-86F9-4ADAE5078400}"/>
    <dgm:cxn modelId="{9D32D6BF-C06A-4754-8FBE-362C167CE8D3}" type="presOf" srcId="{C2E74F0B-9011-4594-AA83-6B63BDE25F73}" destId="{D860D43C-AF7E-4714-9F47-77C4D4EA5C68}" srcOrd="0" destOrd="0" presId="urn:microsoft.com/office/officeart/2005/8/layout/default"/>
    <dgm:cxn modelId="{1ADA22C8-C583-4ADB-B8B1-7EB170F94171}" type="presOf" srcId="{F5F4C9C0-2DB4-4C46-8F90-DF451FAB13E5}" destId="{28CA1073-ACE3-4854-A670-1C419F6212B3}" srcOrd="0" destOrd="0" presId="urn:microsoft.com/office/officeart/2005/8/layout/default"/>
    <dgm:cxn modelId="{F570F7CB-3BDB-4513-B856-57905B69CC83}" srcId="{A8CBB9A8-981A-4400-B4AA-42C03D572334}" destId="{F5F4C9C0-2DB4-4C46-8F90-DF451FAB13E5}" srcOrd="0" destOrd="0" parTransId="{2859A448-C974-42BD-8FBC-BFC348FCBE8C}" sibTransId="{45E783D6-F6DA-4513-B82C-8D4CF1A83FDE}"/>
    <dgm:cxn modelId="{9F36A8D6-30FB-4D0B-8784-0AA8F1BBB5D8}" srcId="{A8CBB9A8-981A-4400-B4AA-42C03D572334}" destId="{31591643-AE0E-4F8F-AB3D-85FCEA2E177B}" srcOrd="1" destOrd="0" parTransId="{C0299C3B-C930-4D74-ACAA-EB670023C46F}" sibTransId="{99E3BEFD-4B97-457D-BC47-B9D3FAE810CD}"/>
    <dgm:cxn modelId="{5A5B9FEE-9A81-4413-8955-35B23F634AF9}" srcId="{A8CBB9A8-981A-4400-B4AA-42C03D572334}" destId="{A319C274-E1EF-4035-9DCD-E02FBC772393}" srcOrd="3" destOrd="0" parTransId="{ADF30614-0DB5-4420-B775-0976BD331EA5}" sibTransId="{F60FA611-3E72-4913-B3D6-AD1CB13E61AB}"/>
    <dgm:cxn modelId="{35BAA3F0-6EC1-42B0-8D77-9593D3C7E6BE}" srcId="{A8CBB9A8-981A-4400-B4AA-42C03D572334}" destId="{BBFB788C-EDBA-4D47-BF5A-01E1F5A3AD27}" srcOrd="4" destOrd="0" parTransId="{A6F02B61-38A7-4FFD-99FF-15CEC7083D4A}" sibTransId="{DCB1FE4B-37C5-43E4-8A50-0A895CC836B2}"/>
    <dgm:cxn modelId="{CA6B5BF5-7B53-45AE-A3DE-A645106DC18D}" type="presOf" srcId="{BBFB788C-EDBA-4D47-BF5A-01E1F5A3AD27}" destId="{27B8BC20-4137-4C00-8C77-71B4E1BF14B7}" srcOrd="0" destOrd="0" presId="urn:microsoft.com/office/officeart/2005/8/layout/default"/>
    <dgm:cxn modelId="{5A597109-B962-4CB7-B8DC-1630E143FD58}" type="presParOf" srcId="{1155DA7D-B39E-4559-B4F1-81C97B72AEBC}" destId="{28CA1073-ACE3-4854-A670-1C419F6212B3}" srcOrd="0" destOrd="0" presId="urn:microsoft.com/office/officeart/2005/8/layout/default"/>
    <dgm:cxn modelId="{B6AF018D-B762-4177-80A2-3EB9D736D847}" type="presParOf" srcId="{1155DA7D-B39E-4559-B4F1-81C97B72AEBC}" destId="{613160B5-938B-442A-B580-927F1A499BFD}" srcOrd="1" destOrd="0" presId="urn:microsoft.com/office/officeart/2005/8/layout/default"/>
    <dgm:cxn modelId="{2F1080F9-EE02-451A-B59F-52A581662DB1}" type="presParOf" srcId="{1155DA7D-B39E-4559-B4F1-81C97B72AEBC}" destId="{8B36032E-3A4A-4A37-83B7-BE3D734DA9C3}" srcOrd="2" destOrd="0" presId="urn:microsoft.com/office/officeart/2005/8/layout/default"/>
    <dgm:cxn modelId="{DCD0047C-8E6C-4AB8-89DA-E9E57CF07BB9}" type="presParOf" srcId="{1155DA7D-B39E-4559-B4F1-81C97B72AEBC}" destId="{CF191A4D-B430-4266-A36E-6912E37A1770}" srcOrd="3" destOrd="0" presId="urn:microsoft.com/office/officeart/2005/8/layout/default"/>
    <dgm:cxn modelId="{09C7FCAB-1C5C-416F-9708-16596D0042D5}" type="presParOf" srcId="{1155DA7D-B39E-4559-B4F1-81C97B72AEBC}" destId="{EDCE5413-6F33-4546-9165-24E149CED5DC}" srcOrd="4" destOrd="0" presId="urn:microsoft.com/office/officeart/2005/8/layout/default"/>
    <dgm:cxn modelId="{D5582E61-8215-41CB-8C72-770BF77B8C9D}" type="presParOf" srcId="{1155DA7D-B39E-4559-B4F1-81C97B72AEBC}" destId="{1CF6A29B-C1F0-4BEB-947D-1C80A1B717BF}" srcOrd="5" destOrd="0" presId="urn:microsoft.com/office/officeart/2005/8/layout/default"/>
    <dgm:cxn modelId="{3EC8D22D-6503-4B8F-9304-29EB120F39A8}" type="presParOf" srcId="{1155DA7D-B39E-4559-B4F1-81C97B72AEBC}" destId="{471A464E-CAF7-4D18-B743-6631D6F33B62}" srcOrd="6" destOrd="0" presId="urn:microsoft.com/office/officeart/2005/8/layout/default"/>
    <dgm:cxn modelId="{592CDA19-5AF4-4D56-B933-69B548B2F637}" type="presParOf" srcId="{1155DA7D-B39E-4559-B4F1-81C97B72AEBC}" destId="{868744ED-D404-46B1-A554-3AB9CCDA06F5}" srcOrd="7" destOrd="0" presId="urn:microsoft.com/office/officeart/2005/8/layout/default"/>
    <dgm:cxn modelId="{C1E8BD3B-C9EA-4B86-8D2F-20ABB179EEDE}" type="presParOf" srcId="{1155DA7D-B39E-4559-B4F1-81C97B72AEBC}" destId="{27B8BC20-4137-4C00-8C77-71B4E1BF14B7}" srcOrd="8" destOrd="0" presId="urn:microsoft.com/office/officeart/2005/8/layout/default"/>
    <dgm:cxn modelId="{841D32CB-F696-447C-800D-F2E738C8E71C}" type="presParOf" srcId="{1155DA7D-B39E-4559-B4F1-81C97B72AEBC}" destId="{6BD24F8C-A636-411B-87E9-427A34EFDAC0}" srcOrd="9" destOrd="0" presId="urn:microsoft.com/office/officeart/2005/8/layout/default"/>
    <dgm:cxn modelId="{0F9FE1A0-134A-46AE-A30F-03FBC35BEEAD}" type="presParOf" srcId="{1155DA7D-B39E-4559-B4F1-81C97B72AEBC}" destId="{912DCFDB-491F-4C0D-81A8-75DE896CFBAA}" srcOrd="10" destOrd="0" presId="urn:microsoft.com/office/officeart/2005/8/layout/default"/>
    <dgm:cxn modelId="{73F4663E-02E6-4D96-8B76-D91BA64075A8}" type="presParOf" srcId="{1155DA7D-B39E-4559-B4F1-81C97B72AEBC}" destId="{3F375B9B-4BB4-4C93-89F4-4E483606CE76}" srcOrd="11" destOrd="0" presId="urn:microsoft.com/office/officeart/2005/8/layout/default"/>
    <dgm:cxn modelId="{63790EAC-240A-46A5-80D2-17C0F312C3BA}" type="presParOf" srcId="{1155DA7D-B39E-4559-B4F1-81C97B72AEBC}" destId="{FAF6D9CA-1E03-4D74-BC3C-B005480F28E3}" srcOrd="12" destOrd="0" presId="urn:microsoft.com/office/officeart/2005/8/layout/default"/>
    <dgm:cxn modelId="{C8E7F63B-37BD-4562-9DB9-6B013A9B0410}" type="presParOf" srcId="{1155DA7D-B39E-4559-B4F1-81C97B72AEBC}" destId="{586C348E-7133-4130-8268-56F3B68DE3F4}" srcOrd="13" destOrd="0" presId="urn:microsoft.com/office/officeart/2005/8/layout/default"/>
    <dgm:cxn modelId="{5F016A4B-507B-45A0-934F-6B2BE9E1C4CA}" type="presParOf" srcId="{1155DA7D-B39E-4559-B4F1-81C97B72AEBC}" destId="{D860D43C-AF7E-4714-9F47-77C4D4EA5C68}" srcOrd="14"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8CBB9A8-981A-4400-B4AA-42C03D572334}" type="doc">
      <dgm:prSet loTypeId="urn:microsoft.com/office/officeart/2005/8/layout/default" loCatId="list" qsTypeId="urn:microsoft.com/office/officeart/2005/8/quickstyle/simple1" qsCatId="simple" csTypeId="urn:microsoft.com/office/officeart/2005/8/colors/accent0_2" csCatId="mainScheme" phldr="1"/>
      <dgm:spPr/>
      <dgm:t>
        <a:bodyPr/>
        <a:lstStyle/>
        <a:p>
          <a:endParaRPr lang="en-GB"/>
        </a:p>
      </dgm:t>
    </dgm:pt>
    <dgm:pt modelId="{31591643-AE0E-4F8F-AB3D-85FCEA2E177B}">
      <dgm:prSet phldrT="[Text]"/>
      <dgm:spPr/>
      <dgm:t>
        <a:bodyPr/>
        <a:lstStyle/>
        <a:p>
          <a:r>
            <a:rPr lang="en-GB" dirty="0"/>
            <a:t>Information hiding</a:t>
          </a:r>
        </a:p>
      </dgm:t>
    </dgm:pt>
    <dgm:pt modelId="{C0299C3B-C930-4D74-ACAA-EB670023C46F}" type="parTrans" cxnId="{9F36A8D6-30FB-4D0B-8784-0AA8F1BBB5D8}">
      <dgm:prSet/>
      <dgm:spPr/>
      <dgm:t>
        <a:bodyPr/>
        <a:lstStyle/>
        <a:p>
          <a:endParaRPr lang="en-GB"/>
        </a:p>
      </dgm:t>
    </dgm:pt>
    <dgm:pt modelId="{99E3BEFD-4B97-457D-BC47-B9D3FAE810CD}" type="sibTrans" cxnId="{9F36A8D6-30FB-4D0B-8784-0AA8F1BBB5D8}">
      <dgm:prSet/>
      <dgm:spPr/>
      <dgm:t>
        <a:bodyPr/>
        <a:lstStyle/>
        <a:p>
          <a:endParaRPr lang="en-GB"/>
        </a:p>
      </dgm:t>
    </dgm:pt>
    <dgm:pt modelId="{BBFB788C-EDBA-4D47-BF5A-01E1F5A3AD27}">
      <dgm:prSet phldrT="[Text]"/>
      <dgm:spPr/>
      <dgm:t>
        <a:bodyPr/>
        <a:lstStyle/>
        <a:p>
          <a:r>
            <a:rPr lang="en-GB" dirty="0"/>
            <a:t>Procedural abstraction</a:t>
          </a:r>
        </a:p>
      </dgm:t>
    </dgm:pt>
    <dgm:pt modelId="{A6F02B61-38A7-4FFD-99FF-15CEC7083D4A}" type="parTrans" cxnId="{35BAA3F0-6EC1-42B0-8D77-9593D3C7E6BE}">
      <dgm:prSet/>
      <dgm:spPr/>
      <dgm:t>
        <a:bodyPr/>
        <a:lstStyle/>
        <a:p>
          <a:endParaRPr lang="en-GB"/>
        </a:p>
      </dgm:t>
    </dgm:pt>
    <dgm:pt modelId="{DCB1FE4B-37C5-43E4-8A50-0A895CC836B2}" type="sibTrans" cxnId="{35BAA3F0-6EC1-42B0-8D77-9593D3C7E6BE}">
      <dgm:prSet/>
      <dgm:spPr/>
      <dgm:t>
        <a:bodyPr/>
        <a:lstStyle/>
        <a:p>
          <a:endParaRPr lang="en-GB"/>
        </a:p>
      </dgm:t>
    </dgm:pt>
    <dgm:pt modelId="{542AFBE2-969A-4AE3-8C35-6B28AD5BD192}">
      <dgm:prSet phldrT="[Text]"/>
      <dgm:spPr/>
      <dgm:t>
        <a:bodyPr/>
        <a:lstStyle/>
        <a:p>
          <a:r>
            <a:rPr lang="en-GB" dirty="0"/>
            <a:t>Functional abstraction</a:t>
          </a:r>
        </a:p>
      </dgm:t>
    </dgm:pt>
    <dgm:pt modelId="{7C2EC7C7-66A4-4F5D-A1AE-7591215B1DD4}" type="parTrans" cxnId="{586F1BB7-2425-4E5C-A3A2-698F2707A9FD}">
      <dgm:prSet/>
      <dgm:spPr/>
      <dgm:t>
        <a:bodyPr/>
        <a:lstStyle/>
        <a:p>
          <a:endParaRPr lang="en-GB"/>
        </a:p>
      </dgm:t>
    </dgm:pt>
    <dgm:pt modelId="{7A1B46A0-C87E-45CD-86F9-4ADAE5078400}" type="sibTrans" cxnId="{586F1BB7-2425-4E5C-A3A2-698F2707A9FD}">
      <dgm:prSet/>
      <dgm:spPr/>
      <dgm:t>
        <a:bodyPr/>
        <a:lstStyle/>
        <a:p>
          <a:endParaRPr lang="en-GB"/>
        </a:p>
      </dgm:t>
    </dgm:pt>
    <dgm:pt modelId="{0F6F503B-DC51-4D0B-ACAF-A1CAB5161026}">
      <dgm:prSet phldrT="[Text]"/>
      <dgm:spPr/>
      <dgm:t>
        <a:bodyPr/>
        <a:lstStyle/>
        <a:p>
          <a:r>
            <a:rPr lang="en-GB" dirty="0"/>
            <a:t>Data abstraction</a:t>
          </a:r>
        </a:p>
      </dgm:t>
    </dgm:pt>
    <dgm:pt modelId="{58F720A1-88FD-49D4-AF66-EB2C84E1538F}" type="parTrans" cxnId="{D9791C3D-B15E-4C05-87F4-0FCC8551314E}">
      <dgm:prSet/>
      <dgm:spPr/>
      <dgm:t>
        <a:bodyPr/>
        <a:lstStyle/>
        <a:p>
          <a:endParaRPr lang="en-GB"/>
        </a:p>
      </dgm:t>
    </dgm:pt>
    <dgm:pt modelId="{E3F13A1A-9ABB-4E00-A50F-2BECDFC75529}" type="sibTrans" cxnId="{D9791C3D-B15E-4C05-87F4-0FCC8551314E}">
      <dgm:prSet/>
      <dgm:spPr/>
      <dgm:t>
        <a:bodyPr/>
        <a:lstStyle/>
        <a:p>
          <a:endParaRPr lang="en-GB"/>
        </a:p>
      </dgm:t>
    </dgm:pt>
    <dgm:pt modelId="{7433C84B-5B6C-4C77-9037-5DC3109EA1BB}">
      <dgm:prSet phldrT="[Text]"/>
      <dgm:spPr/>
      <dgm:t>
        <a:bodyPr/>
        <a:lstStyle/>
        <a:p>
          <a:r>
            <a:rPr lang="en-GB" dirty="0"/>
            <a:t>Problem abstraction</a:t>
          </a:r>
        </a:p>
      </dgm:t>
    </dgm:pt>
    <dgm:pt modelId="{8E6E26FA-6913-4F58-BA1D-5B6F10559B66}" type="parTrans" cxnId="{24394B9A-B1E2-45FF-814C-D8E2C93A0728}">
      <dgm:prSet/>
      <dgm:spPr/>
      <dgm:t>
        <a:bodyPr/>
        <a:lstStyle/>
        <a:p>
          <a:endParaRPr lang="en-GB"/>
        </a:p>
      </dgm:t>
    </dgm:pt>
    <dgm:pt modelId="{1EA97591-6524-4818-8477-07CBEDAEF620}" type="sibTrans" cxnId="{24394B9A-B1E2-45FF-814C-D8E2C93A0728}">
      <dgm:prSet/>
      <dgm:spPr/>
      <dgm:t>
        <a:bodyPr/>
        <a:lstStyle/>
        <a:p>
          <a:endParaRPr lang="en-GB"/>
        </a:p>
      </dgm:t>
    </dgm:pt>
    <dgm:pt modelId="{9364B844-AB71-47B6-A2E0-56B2B2589D25}">
      <dgm:prSet phldrT="[Text]"/>
      <dgm:spPr/>
      <dgm:t>
        <a:bodyPr/>
        <a:lstStyle/>
        <a:p>
          <a:r>
            <a:rPr lang="en-GB" dirty="0"/>
            <a:t>Decomposition</a:t>
          </a:r>
        </a:p>
      </dgm:t>
    </dgm:pt>
    <dgm:pt modelId="{AB7D443F-3076-4351-B1D9-6FEDBEA2B3D8}" type="parTrans" cxnId="{EAB59D30-5D4C-41FA-A4F4-42B67AFC9D0A}">
      <dgm:prSet/>
      <dgm:spPr/>
      <dgm:t>
        <a:bodyPr/>
        <a:lstStyle/>
        <a:p>
          <a:endParaRPr lang="en-GB"/>
        </a:p>
      </dgm:t>
    </dgm:pt>
    <dgm:pt modelId="{70FE9AE0-2056-4C61-A407-38E5A3A50309}" type="sibTrans" cxnId="{EAB59D30-5D4C-41FA-A4F4-42B67AFC9D0A}">
      <dgm:prSet/>
      <dgm:spPr/>
      <dgm:t>
        <a:bodyPr/>
        <a:lstStyle/>
        <a:p>
          <a:endParaRPr lang="en-GB"/>
        </a:p>
      </dgm:t>
    </dgm:pt>
    <dgm:pt modelId="{47803449-2E49-48D2-81E4-E5C5830AD155}">
      <dgm:prSet phldrT="[Text]"/>
      <dgm:spPr/>
      <dgm:t>
        <a:bodyPr/>
        <a:lstStyle/>
        <a:p>
          <a:r>
            <a:rPr lang="en-GB" dirty="0"/>
            <a:t>Composition</a:t>
          </a:r>
        </a:p>
      </dgm:t>
    </dgm:pt>
    <dgm:pt modelId="{61C2FA0C-173B-4ABE-80A7-80C5FFCDAE2B}" type="parTrans" cxnId="{11529626-4F4F-485D-A0E3-73066DDE4E7E}">
      <dgm:prSet/>
      <dgm:spPr/>
      <dgm:t>
        <a:bodyPr/>
        <a:lstStyle/>
        <a:p>
          <a:endParaRPr lang="en-GB"/>
        </a:p>
      </dgm:t>
    </dgm:pt>
    <dgm:pt modelId="{1489873E-4668-44B6-B4BB-3DB4D6A5EEBF}" type="sibTrans" cxnId="{11529626-4F4F-485D-A0E3-73066DDE4E7E}">
      <dgm:prSet/>
      <dgm:spPr/>
      <dgm:t>
        <a:bodyPr/>
        <a:lstStyle/>
        <a:p>
          <a:endParaRPr lang="en-GB"/>
        </a:p>
      </dgm:t>
    </dgm:pt>
    <dgm:pt modelId="{C2E74F0B-9011-4594-AA83-6B63BDE25F73}">
      <dgm:prSet phldrT="[Text]"/>
      <dgm:spPr/>
      <dgm:t>
        <a:bodyPr/>
        <a:lstStyle/>
        <a:p>
          <a:r>
            <a:rPr lang="en-GB" dirty="0"/>
            <a:t>Automation</a:t>
          </a:r>
        </a:p>
      </dgm:t>
    </dgm:pt>
    <dgm:pt modelId="{E9ED1278-D1C8-41DF-895D-1C082A8A10D6}" type="parTrans" cxnId="{0666109C-844A-4F82-AAB7-79748DC8BB3D}">
      <dgm:prSet/>
      <dgm:spPr/>
      <dgm:t>
        <a:bodyPr/>
        <a:lstStyle/>
        <a:p>
          <a:endParaRPr lang="en-GB"/>
        </a:p>
      </dgm:t>
    </dgm:pt>
    <dgm:pt modelId="{9C2C8D1D-8ABE-4CFC-A945-52905D94A032}" type="sibTrans" cxnId="{0666109C-844A-4F82-AAB7-79748DC8BB3D}">
      <dgm:prSet/>
      <dgm:spPr/>
      <dgm:t>
        <a:bodyPr/>
        <a:lstStyle/>
        <a:p>
          <a:endParaRPr lang="en-GB"/>
        </a:p>
      </dgm:t>
    </dgm:pt>
    <dgm:pt modelId="{1155DA7D-B39E-4559-B4F1-81C97B72AEBC}" type="pres">
      <dgm:prSet presAssocID="{A8CBB9A8-981A-4400-B4AA-42C03D572334}" presName="diagram" presStyleCnt="0">
        <dgm:presLayoutVars>
          <dgm:dir/>
          <dgm:resizeHandles val="exact"/>
        </dgm:presLayoutVars>
      </dgm:prSet>
      <dgm:spPr/>
    </dgm:pt>
    <dgm:pt modelId="{8B36032E-3A4A-4A37-83B7-BE3D734DA9C3}" type="pres">
      <dgm:prSet presAssocID="{31591643-AE0E-4F8F-AB3D-85FCEA2E177B}" presName="node" presStyleLbl="node1" presStyleIdx="0" presStyleCnt="8">
        <dgm:presLayoutVars>
          <dgm:bulletEnabled val="1"/>
        </dgm:presLayoutVars>
      </dgm:prSet>
      <dgm:spPr/>
    </dgm:pt>
    <dgm:pt modelId="{CF191A4D-B430-4266-A36E-6912E37A1770}" type="pres">
      <dgm:prSet presAssocID="{99E3BEFD-4B97-457D-BC47-B9D3FAE810CD}" presName="sibTrans" presStyleCnt="0"/>
      <dgm:spPr/>
    </dgm:pt>
    <dgm:pt modelId="{27B8BC20-4137-4C00-8C77-71B4E1BF14B7}" type="pres">
      <dgm:prSet presAssocID="{BBFB788C-EDBA-4D47-BF5A-01E1F5A3AD27}" presName="node" presStyleLbl="node1" presStyleIdx="1" presStyleCnt="8">
        <dgm:presLayoutVars>
          <dgm:bulletEnabled val="1"/>
        </dgm:presLayoutVars>
      </dgm:prSet>
      <dgm:spPr/>
    </dgm:pt>
    <dgm:pt modelId="{6BD24F8C-A636-411B-87E9-427A34EFDAC0}" type="pres">
      <dgm:prSet presAssocID="{DCB1FE4B-37C5-43E4-8A50-0A895CC836B2}" presName="sibTrans" presStyleCnt="0"/>
      <dgm:spPr/>
    </dgm:pt>
    <dgm:pt modelId="{912DCFDB-491F-4C0D-81A8-75DE896CFBAA}" type="pres">
      <dgm:prSet presAssocID="{542AFBE2-969A-4AE3-8C35-6B28AD5BD192}" presName="node" presStyleLbl="node1" presStyleIdx="2" presStyleCnt="8">
        <dgm:presLayoutVars>
          <dgm:bulletEnabled val="1"/>
        </dgm:presLayoutVars>
      </dgm:prSet>
      <dgm:spPr/>
    </dgm:pt>
    <dgm:pt modelId="{3F375B9B-4BB4-4C93-89F4-4E483606CE76}" type="pres">
      <dgm:prSet presAssocID="{7A1B46A0-C87E-45CD-86F9-4ADAE5078400}" presName="sibTrans" presStyleCnt="0"/>
      <dgm:spPr/>
    </dgm:pt>
    <dgm:pt modelId="{FDAC4CB7-2AAB-4797-9209-C90C83B8A1E2}" type="pres">
      <dgm:prSet presAssocID="{0F6F503B-DC51-4D0B-ACAF-A1CAB5161026}" presName="node" presStyleLbl="node1" presStyleIdx="3" presStyleCnt="8">
        <dgm:presLayoutVars>
          <dgm:bulletEnabled val="1"/>
        </dgm:presLayoutVars>
      </dgm:prSet>
      <dgm:spPr/>
    </dgm:pt>
    <dgm:pt modelId="{928C9771-BAA6-4842-9F14-E70D309E1775}" type="pres">
      <dgm:prSet presAssocID="{E3F13A1A-9ABB-4E00-A50F-2BECDFC75529}" presName="sibTrans" presStyleCnt="0"/>
      <dgm:spPr/>
    </dgm:pt>
    <dgm:pt modelId="{FAF6D9CA-1E03-4D74-BC3C-B005480F28E3}" type="pres">
      <dgm:prSet presAssocID="{7433C84B-5B6C-4C77-9037-5DC3109EA1BB}" presName="node" presStyleLbl="node1" presStyleIdx="4" presStyleCnt="8">
        <dgm:presLayoutVars>
          <dgm:bulletEnabled val="1"/>
        </dgm:presLayoutVars>
      </dgm:prSet>
      <dgm:spPr/>
    </dgm:pt>
    <dgm:pt modelId="{586C348E-7133-4130-8268-56F3B68DE3F4}" type="pres">
      <dgm:prSet presAssocID="{1EA97591-6524-4818-8477-07CBEDAEF620}" presName="sibTrans" presStyleCnt="0"/>
      <dgm:spPr/>
    </dgm:pt>
    <dgm:pt modelId="{DED7F192-8397-47C7-859E-B7F45AD0E0A7}" type="pres">
      <dgm:prSet presAssocID="{9364B844-AB71-47B6-A2E0-56B2B2589D25}" presName="node" presStyleLbl="node1" presStyleIdx="5" presStyleCnt="8">
        <dgm:presLayoutVars>
          <dgm:bulletEnabled val="1"/>
        </dgm:presLayoutVars>
      </dgm:prSet>
      <dgm:spPr/>
    </dgm:pt>
    <dgm:pt modelId="{0892A712-015D-4A42-B81E-AC7540CE8BB2}" type="pres">
      <dgm:prSet presAssocID="{70FE9AE0-2056-4C61-A407-38E5A3A50309}" presName="sibTrans" presStyleCnt="0"/>
      <dgm:spPr/>
    </dgm:pt>
    <dgm:pt modelId="{D055D1DC-8AD8-4FCC-878C-2CDD3F3231C4}" type="pres">
      <dgm:prSet presAssocID="{47803449-2E49-48D2-81E4-E5C5830AD155}" presName="node" presStyleLbl="node1" presStyleIdx="6" presStyleCnt="8">
        <dgm:presLayoutVars>
          <dgm:bulletEnabled val="1"/>
        </dgm:presLayoutVars>
      </dgm:prSet>
      <dgm:spPr/>
    </dgm:pt>
    <dgm:pt modelId="{C1BDFE3B-3469-498C-8462-7C5A5BFA090C}" type="pres">
      <dgm:prSet presAssocID="{1489873E-4668-44B6-B4BB-3DB4D6A5EEBF}" presName="sibTrans" presStyleCnt="0"/>
      <dgm:spPr/>
    </dgm:pt>
    <dgm:pt modelId="{D860D43C-AF7E-4714-9F47-77C4D4EA5C68}" type="pres">
      <dgm:prSet presAssocID="{C2E74F0B-9011-4594-AA83-6B63BDE25F73}" presName="node" presStyleLbl="node1" presStyleIdx="7" presStyleCnt="8">
        <dgm:presLayoutVars>
          <dgm:bulletEnabled val="1"/>
        </dgm:presLayoutVars>
      </dgm:prSet>
      <dgm:spPr/>
    </dgm:pt>
  </dgm:ptLst>
  <dgm:cxnLst>
    <dgm:cxn modelId="{51896407-5057-473D-90C8-A72FB305B02A}" type="presOf" srcId="{47803449-2E49-48D2-81E4-E5C5830AD155}" destId="{D055D1DC-8AD8-4FCC-878C-2CDD3F3231C4}" srcOrd="0" destOrd="0" presId="urn:microsoft.com/office/officeart/2005/8/layout/default"/>
    <dgm:cxn modelId="{8C06E40A-4759-4676-ACF2-2BEE8C5754D4}" type="presOf" srcId="{7433C84B-5B6C-4C77-9037-5DC3109EA1BB}" destId="{FAF6D9CA-1E03-4D74-BC3C-B005480F28E3}" srcOrd="0" destOrd="0" presId="urn:microsoft.com/office/officeart/2005/8/layout/default"/>
    <dgm:cxn modelId="{11529626-4F4F-485D-A0E3-73066DDE4E7E}" srcId="{A8CBB9A8-981A-4400-B4AA-42C03D572334}" destId="{47803449-2E49-48D2-81E4-E5C5830AD155}" srcOrd="6" destOrd="0" parTransId="{61C2FA0C-173B-4ABE-80A7-80C5FFCDAE2B}" sibTransId="{1489873E-4668-44B6-B4BB-3DB4D6A5EEBF}"/>
    <dgm:cxn modelId="{EAB59D30-5D4C-41FA-A4F4-42B67AFC9D0A}" srcId="{A8CBB9A8-981A-4400-B4AA-42C03D572334}" destId="{9364B844-AB71-47B6-A2E0-56B2B2589D25}" srcOrd="5" destOrd="0" parTransId="{AB7D443F-3076-4351-B1D9-6FEDBEA2B3D8}" sibTransId="{70FE9AE0-2056-4C61-A407-38E5A3A50309}"/>
    <dgm:cxn modelId="{D9791C3D-B15E-4C05-87F4-0FCC8551314E}" srcId="{A8CBB9A8-981A-4400-B4AA-42C03D572334}" destId="{0F6F503B-DC51-4D0B-ACAF-A1CAB5161026}" srcOrd="3" destOrd="0" parTransId="{58F720A1-88FD-49D4-AF66-EB2C84E1538F}" sibTransId="{E3F13A1A-9ABB-4E00-A50F-2BECDFC75529}"/>
    <dgm:cxn modelId="{C45F9D4D-2006-432B-B91B-7CAD46F37B46}" type="presOf" srcId="{0F6F503B-DC51-4D0B-ACAF-A1CAB5161026}" destId="{FDAC4CB7-2AAB-4797-9209-C90C83B8A1E2}" srcOrd="0" destOrd="0" presId="urn:microsoft.com/office/officeart/2005/8/layout/default"/>
    <dgm:cxn modelId="{EAB6A74D-7420-4C64-82A3-6141B97672B8}" type="presOf" srcId="{542AFBE2-969A-4AE3-8C35-6B28AD5BD192}" destId="{912DCFDB-491F-4C0D-81A8-75DE896CFBAA}" srcOrd="0" destOrd="0" presId="urn:microsoft.com/office/officeart/2005/8/layout/default"/>
    <dgm:cxn modelId="{C051C751-732B-4F9A-87BD-70B0B2E810D0}" type="presOf" srcId="{9364B844-AB71-47B6-A2E0-56B2B2589D25}" destId="{DED7F192-8397-47C7-859E-B7F45AD0E0A7}" srcOrd="0" destOrd="0" presId="urn:microsoft.com/office/officeart/2005/8/layout/default"/>
    <dgm:cxn modelId="{0707D784-A078-4CAB-B1A7-A72D911B1A9C}" type="presOf" srcId="{31591643-AE0E-4F8F-AB3D-85FCEA2E177B}" destId="{8B36032E-3A4A-4A37-83B7-BE3D734DA9C3}" srcOrd="0" destOrd="0" presId="urn:microsoft.com/office/officeart/2005/8/layout/default"/>
    <dgm:cxn modelId="{24394B9A-B1E2-45FF-814C-D8E2C93A0728}" srcId="{A8CBB9A8-981A-4400-B4AA-42C03D572334}" destId="{7433C84B-5B6C-4C77-9037-5DC3109EA1BB}" srcOrd="4" destOrd="0" parTransId="{8E6E26FA-6913-4F58-BA1D-5B6F10559B66}" sibTransId="{1EA97591-6524-4818-8477-07CBEDAEF620}"/>
    <dgm:cxn modelId="{0666109C-844A-4F82-AAB7-79748DC8BB3D}" srcId="{A8CBB9A8-981A-4400-B4AA-42C03D572334}" destId="{C2E74F0B-9011-4594-AA83-6B63BDE25F73}" srcOrd="7" destOrd="0" parTransId="{E9ED1278-D1C8-41DF-895D-1C082A8A10D6}" sibTransId="{9C2C8D1D-8ABE-4CFC-A945-52905D94A032}"/>
    <dgm:cxn modelId="{C5148A9D-F4C3-48EB-B17E-0B61CF4F3F42}" type="presOf" srcId="{A8CBB9A8-981A-4400-B4AA-42C03D572334}" destId="{1155DA7D-B39E-4559-B4F1-81C97B72AEBC}" srcOrd="0" destOrd="0" presId="urn:microsoft.com/office/officeart/2005/8/layout/default"/>
    <dgm:cxn modelId="{586F1BB7-2425-4E5C-A3A2-698F2707A9FD}" srcId="{A8CBB9A8-981A-4400-B4AA-42C03D572334}" destId="{542AFBE2-969A-4AE3-8C35-6B28AD5BD192}" srcOrd="2" destOrd="0" parTransId="{7C2EC7C7-66A4-4F5D-A1AE-7591215B1DD4}" sibTransId="{7A1B46A0-C87E-45CD-86F9-4ADAE5078400}"/>
    <dgm:cxn modelId="{9D32D6BF-C06A-4754-8FBE-362C167CE8D3}" type="presOf" srcId="{C2E74F0B-9011-4594-AA83-6B63BDE25F73}" destId="{D860D43C-AF7E-4714-9F47-77C4D4EA5C68}" srcOrd="0" destOrd="0" presId="urn:microsoft.com/office/officeart/2005/8/layout/default"/>
    <dgm:cxn modelId="{9F36A8D6-30FB-4D0B-8784-0AA8F1BBB5D8}" srcId="{A8CBB9A8-981A-4400-B4AA-42C03D572334}" destId="{31591643-AE0E-4F8F-AB3D-85FCEA2E177B}" srcOrd="0" destOrd="0" parTransId="{C0299C3B-C930-4D74-ACAA-EB670023C46F}" sibTransId="{99E3BEFD-4B97-457D-BC47-B9D3FAE810CD}"/>
    <dgm:cxn modelId="{35BAA3F0-6EC1-42B0-8D77-9593D3C7E6BE}" srcId="{A8CBB9A8-981A-4400-B4AA-42C03D572334}" destId="{BBFB788C-EDBA-4D47-BF5A-01E1F5A3AD27}" srcOrd="1" destOrd="0" parTransId="{A6F02B61-38A7-4FFD-99FF-15CEC7083D4A}" sibTransId="{DCB1FE4B-37C5-43E4-8A50-0A895CC836B2}"/>
    <dgm:cxn modelId="{CA6B5BF5-7B53-45AE-A3DE-A645106DC18D}" type="presOf" srcId="{BBFB788C-EDBA-4D47-BF5A-01E1F5A3AD27}" destId="{27B8BC20-4137-4C00-8C77-71B4E1BF14B7}" srcOrd="0" destOrd="0" presId="urn:microsoft.com/office/officeart/2005/8/layout/default"/>
    <dgm:cxn modelId="{2F1080F9-EE02-451A-B59F-52A581662DB1}" type="presParOf" srcId="{1155DA7D-B39E-4559-B4F1-81C97B72AEBC}" destId="{8B36032E-3A4A-4A37-83B7-BE3D734DA9C3}" srcOrd="0" destOrd="0" presId="urn:microsoft.com/office/officeart/2005/8/layout/default"/>
    <dgm:cxn modelId="{DCD0047C-8E6C-4AB8-89DA-E9E57CF07BB9}" type="presParOf" srcId="{1155DA7D-B39E-4559-B4F1-81C97B72AEBC}" destId="{CF191A4D-B430-4266-A36E-6912E37A1770}" srcOrd="1" destOrd="0" presId="urn:microsoft.com/office/officeart/2005/8/layout/default"/>
    <dgm:cxn modelId="{C1E8BD3B-C9EA-4B86-8D2F-20ABB179EEDE}" type="presParOf" srcId="{1155DA7D-B39E-4559-B4F1-81C97B72AEBC}" destId="{27B8BC20-4137-4C00-8C77-71B4E1BF14B7}" srcOrd="2" destOrd="0" presId="urn:microsoft.com/office/officeart/2005/8/layout/default"/>
    <dgm:cxn modelId="{841D32CB-F696-447C-800D-F2E738C8E71C}" type="presParOf" srcId="{1155DA7D-B39E-4559-B4F1-81C97B72AEBC}" destId="{6BD24F8C-A636-411B-87E9-427A34EFDAC0}" srcOrd="3" destOrd="0" presId="urn:microsoft.com/office/officeart/2005/8/layout/default"/>
    <dgm:cxn modelId="{0F9FE1A0-134A-46AE-A30F-03FBC35BEEAD}" type="presParOf" srcId="{1155DA7D-B39E-4559-B4F1-81C97B72AEBC}" destId="{912DCFDB-491F-4C0D-81A8-75DE896CFBAA}" srcOrd="4" destOrd="0" presId="urn:microsoft.com/office/officeart/2005/8/layout/default"/>
    <dgm:cxn modelId="{73F4663E-02E6-4D96-8B76-D91BA64075A8}" type="presParOf" srcId="{1155DA7D-B39E-4559-B4F1-81C97B72AEBC}" destId="{3F375B9B-4BB4-4C93-89F4-4E483606CE76}" srcOrd="5" destOrd="0" presId="urn:microsoft.com/office/officeart/2005/8/layout/default"/>
    <dgm:cxn modelId="{ADCEB2CF-2870-4172-9811-6005E393B711}" type="presParOf" srcId="{1155DA7D-B39E-4559-B4F1-81C97B72AEBC}" destId="{FDAC4CB7-2AAB-4797-9209-C90C83B8A1E2}" srcOrd="6" destOrd="0" presId="urn:microsoft.com/office/officeart/2005/8/layout/default"/>
    <dgm:cxn modelId="{05446563-946B-45D4-B431-4B8162C89D95}" type="presParOf" srcId="{1155DA7D-B39E-4559-B4F1-81C97B72AEBC}" destId="{928C9771-BAA6-4842-9F14-E70D309E1775}" srcOrd="7" destOrd="0" presId="urn:microsoft.com/office/officeart/2005/8/layout/default"/>
    <dgm:cxn modelId="{63790EAC-240A-46A5-80D2-17C0F312C3BA}" type="presParOf" srcId="{1155DA7D-B39E-4559-B4F1-81C97B72AEBC}" destId="{FAF6D9CA-1E03-4D74-BC3C-B005480F28E3}" srcOrd="8" destOrd="0" presId="urn:microsoft.com/office/officeart/2005/8/layout/default"/>
    <dgm:cxn modelId="{C8E7F63B-37BD-4562-9DB9-6B013A9B0410}" type="presParOf" srcId="{1155DA7D-B39E-4559-B4F1-81C97B72AEBC}" destId="{586C348E-7133-4130-8268-56F3B68DE3F4}" srcOrd="9" destOrd="0" presId="urn:microsoft.com/office/officeart/2005/8/layout/default"/>
    <dgm:cxn modelId="{BBF8D6F2-7F28-464E-B51E-15ABE544467A}" type="presParOf" srcId="{1155DA7D-B39E-4559-B4F1-81C97B72AEBC}" destId="{DED7F192-8397-47C7-859E-B7F45AD0E0A7}" srcOrd="10" destOrd="0" presId="urn:microsoft.com/office/officeart/2005/8/layout/default"/>
    <dgm:cxn modelId="{BFB861EA-5F71-42F2-ACEE-1A9912EED9E8}" type="presParOf" srcId="{1155DA7D-B39E-4559-B4F1-81C97B72AEBC}" destId="{0892A712-015D-4A42-B81E-AC7540CE8BB2}" srcOrd="11" destOrd="0" presId="urn:microsoft.com/office/officeart/2005/8/layout/default"/>
    <dgm:cxn modelId="{7E466104-57CE-4821-A435-2B3741808DDC}" type="presParOf" srcId="{1155DA7D-B39E-4559-B4F1-81C97B72AEBC}" destId="{D055D1DC-8AD8-4FCC-878C-2CDD3F3231C4}" srcOrd="12" destOrd="0" presId="urn:microsoft.com/office/officeart/2005/8/layout/default"/>
    <dgm:cxn modelId="{81938A35-CF19-4313-9CA9-3D2AF5AD3090}" type="presParOf" srcId="{1155DA7D-B39E-4559-B4F1-81C97B72AEBC}" destId="{C1BDFE3B-3469-498C-8462-7C5A5BFA090C}" srcOrd="13" destOrd="0" presId="urn:microsoft.com/office/officeart/2005/8/layout/default"/>
    <dgm:cxn modelId="{5F016A4B-507B-45A0-934F-6B2BE9E1C4CA}" type="presParOf" srcId="{1155DA7D-B39E-4559-B4F1-81C97B72AEBC}" destId="{D860D43C-AF7E-4714-9F47-77C4D4EA5C68}"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8CBB9A8-981A-4400-B4AA-42C03D572334}" type="doc">
      <dgm:prSet loTypeId="urn:microsoft.com/office/officeart/2005/8/layout/default" loCatId="list" qsTypeId="urn:microsoft.com/office/officeart/2005/8/quickstyle/simple1" qsCatId="simple" csTypeId="urn:microsoft.com/office/officeart/2005/8/colors/accent0_2" csCatId="mainScheme" phldr="1"/>
      <dgm:spPr/>
      <dgm:t>
        <a:bodyPr/>
        <a:lstStyle/>
        <a:p>
          <a:endParaRPr lang="en-GB"/>
        </a:p>
      </dgm:t>
    </dgm:pt>
    <dgm:pt modelId="{31591643-AE0E-4F8F-AB3D-85FCEA2E177B}">
      <dgm:prSet phldrT="[Text]"/>
      <dgm:spPr/>
      <dgm:t>
        <a:bodyPr/>
        <a:lstStyle/>
        <a:p>
          <a:r>
            <a:rPr lang="en-GB" dirty="0"/>
            <a:t>Some characteristics are hidden from outside an object</a:t>
          </a:r>
        </a:p>
      </dgm:t>
    </dgm:pt>
    <dgm:pt modelId="{C0299C3B-C930-4D74-ACAA-EB670023C46F}" type="parTrans" cxnId="{9F36A8D6-30FB-4D0B-8784-0AA8F1BBB5D8}">
      <dgm:prSet/>
      <dgm:spPr/>
      <dgm:t>
        <a:bodyPr/>
        <a:lstStyle/>
        <a:p>
          <a:endParaRPr lang="en-GB"/>
        </a:p>
      </dgm:t>
    </dgm:pt>
    <dgm:pt modelId="{99E3BEFD-4B97-457D-BC47-B9D3FAE810CD}" type="sibTrans" cxnId="{9F36A8D6-30FB-4D0B-8784-0AA8F1BBB5D8}">
      <dgm:prSet/>
      <dgm:spPr/>
      <dgm:t>
        <a:bodyPr/>
        <a:lstStyle/>
        <a:p>
          <a:endParaRPr lang="en-GB"/>
        </a:p>
      </dgm:t>
    </dgm:pt>
    <dgm:pt modelId="{BBFB788C-EDBA-4D47-BF5A-01E1F5A3AD27}">
      <dgm:prSet phldrT="[Text]"/>
      <dgm:spPr/>
      <dgm:t>
        <a:bodyPr/>
        <a:lstStyle/>
        <a:p>
          <a:r>
            <a:rPr lang="en-GB"/>
            <a:t>A sequence of instructions are  abstracted</a:t>
          </a:r>
        </a:p>
      </dgm:t>
    </dgm:pt>
    <dgm:pt modelId="{A6F02B61-38A7-4FFD-99FF-15CEC7083D4A}" type="parTrans" cxnId="{35BAA3F0-6EC1-42B0-8D77-9593D3C7E6BE}">
      <dgm:prSet/>
      <dgm:spPr/>
      <dgm:t>
        <a:bodyPr/>
        <a:lstStyle/>
        <a:p>
          <a:endParaRPr lang="en-GB"/>
        </a:p>
      </dgm:t>
    </dgm:pt>
    <dgm:pt modelId="{DCB1FE4B-37C5-43E4-8A50-0A895CC836B2}" type="sibTrans" cxnId="{35BAA3F0-6EC1-42B0-8D77-9593D3C7E6BE}">
      <dgm:prSet/>
      <dgm:spPr/>
      <dgm:t>
        <a:bodyPr/>
        <a:lstStyle/>
        <a:p>
          <a:endParaRPr lang="en-GB"/>
        </a:p>
      </dgm:t>
    </dgm:pt>
    <dgm:pt modelId="{542AFBE2-969A-4AE3-8C35-6B28AD5BD192}">
      <dgm:prSet phldrT="[Text]"/>
      <dgm:spPr/>
      <dgm:t>
        <a:bodyPr/>
        <a:lstStyle/>
        <a:p>
          <a:r>
            <a:rPr lang="en-GB" dirty="0"/>
            <a:t>How we map input to output is abstracted</a:t>
          </a:r>
        </a:p>
      </dgm:t>
    </dgm:pt>
    <dgm:pt modelId="{7C2EC7C7-66A4-4F5D-A1AE-7591215B1DD4}" type="parTrans" cxnId="{586F1BB7-2425-4E5C-A3A2-698F2707A9FD}">
      <dgm:prSet/>
      <dgm:spPr/>
      <dgm:t>
        <a:bodyPr/>
        <a:lstStyle/>
        <a:p>
          <a:endParaRPr lang="en-GB"/>
        </a:p>
      </dgm:t>
    </dgm:pt>
    <dgm:pt modelId="{7A1B46A0-C87E-45CD-86F9-4ADAE5078400}" type="sibTrans" cxnId="{586F1BB7-2425-4E5C-A3A2-698F2707A9FD}">
      <dgm:prSet/>
      <dgm:spPr/>
      <dgm:t>
        <a:bodyPr/>
        <a:lstStyle/>
        <a:p>
          <a:endParaRPr lang="en-GB"/>
        </a:p>
      </dgm:t>
    </dgm:pt>
    <dgm:pt modelId="{7433C84B-5B6C-4C77-9037-5DC3109EA1BB}">
      <dgm:prSet phldrT="[Text]"/>
      <dgm:spPr/>
      <dgm:t>
        <a:bodyPr/>
        <a:lstStyle/>
        <a:p>
          <a:r>
            <a:rPr lang="en-GB" dirty="0"/>
            <a:t>Remove details until you find a solution</a:t>
          </a:r>
        </a:p>
      </dgm:t>
    </dgm:pt>
    <dgm:pt modelId="{8E6E26FA-6913-4F58-BA1D-5B6F10559B66}" type="parTrans" cxnId="{24394B9A-B1E2-45FF-814C-D8E2C93A0728}">
      <dgm:prSet/>
      <dgm:spPr/>
      <dgm:t>
        <a:bodyPr/>
        <a:lstStyle/>
        <a:p>
          <a:endParaRPr lang="en-GB"/>
        </a:p>
      </dgm:t>
    </dgm:pt>
    <dgm:pt modelId="{1EA97591-6524-4818-8477-07CBEDAEF620}" type="sibTrans" cxnId="{24394B9A-B1E2-45FF-814C-D8E2C93A0728}">
      <dgm:prSet/>
      <dgm:spPr/>
      <dgm:t>
        <a:bodyPr/>
        <a:lstStyle/>
        <a:p>
          <a:endParaRPr lang="en-GB"/>
        </a:p>
      </dgm:t>
    </dgm:pt>
    <dgm:pt modelId="{C2E74F0B-9011-4594-AA83-6B63BDE25F73}">
      <dgm:prSet phldrT="[Text]"/>
      <dgm:spPr/>
      <dgm:t>
        <a:bodyPr/>
        <a:lstStyle/>
        <a:p>
          <a:r>
            <a:rPr lang="en-GB" dirty="0"/>
            <a:t>Creating and running algorithms, models are run and built to solve a problem</a:t>
          </a:r>
        </a:p>
      </dgm:t>
    </dgm:pt>
    <dgm:pt modelId="{E9ED1278-D1C8-41DF-895D-1C082A8A10D6}" type="parTrans" cxnId="{0666109C-844A-4F82-AAB7-79748DC8BB3D}">
      <dgm:prSet/>
      <dgm:spPr/>
      <dgm:t>
        <a:bodyPr/>
        <a:lstStyle/>
        <a:p>
          <a:endParaRPr lang="en-GB"/>
        </a:p>
      </dgm:t>
    </dgm:pt>
    <dgm:pt modelId="{9C2C8D1D-8ABE-4CFC-A945-52905D94A032}" type="sibTrans" cxnId="{0666109C-844A-4F82-AAB7-79748DC8BB3D}">
      <dgm:prSet/>
      <dgm:spPr/>
      <dgm:t>
        <a:bodyPr/>
        <a:lstStyle/>
        <a:p>
          <a:endParaRPr lang="en-GB"/>
        </a:p>
      </dgm:t>
    </dgm:pt>
    <dgm:pt modelId="{F5F4C9C0-2DB4-4C46-8F90-DF451FAB13E5}">
      <dgm:prSet phldrT="[Text]"/>
      <dgm:spPr/>
      <dgm:t>
        <a:bodyPr/>
        <a:lstStyle/>
        <a:p>
          <a:r>
            <a:rPr lang="en-GB" dirty="0"/>
            <a:t>Combining procedures together</a:t>
          </a:r>
        </a:p>
      </dgm:t>
    </dgm:pt>
    <dgm:pt modelId="{2859A448-C974-42BD-8FBC-BFC348FCBE8C}" type="parTrans" cxnId="{F570F7CB-3BDB-4513-B856-57905B69CC83}">
      <dgm:prSet/>
      <dgm:spPr/>
      <dgm:t>
        <a:bodyPr/>
        <a:lstStyle/>
        <a:p>
          <a:endParaRPr lang="en-GB"/>
        </a:p>
      </dgm:t>
    </dgm:pt>
    <dgm:pt modelId="{45E783D6-F6DA-4513-B82C-8D4CF1A83FDE}" type="sibTrans" cxnId="{F570F7CB-3BDB-4513-B856-57905B69CC83}">
      <dgm:prSet/>
      <dgm:spPr/>
      <dgm:t>
        <a:bodyPr/>
        <a:lstStyle/>
        <a:p>
          <a:endParaRPr lang="en-GB"/>
        </a:p>
      </dgm:t>
    </dgm:pt>
    <dgm:pt modelId="{D03252C6-1AF5-4B4A-B547-CBE3B01E6D55}">
      <dgm:prSet phldrT="[Text]"/>
      <dgm:spPr/>
      <dgm:t>
        <a:bodyPr/>
        <a:lstStyle/>
        <a:p>
          <a:r>
            <a:rPr lang="en-GB" dirty="0"/>
            <a:t>Breaking down a problem into its constituent parts</a:t>
          </a:r>
        </a:p>
      </dgm:t>
    </dgm:pt>
    <dgm:pt modelId="{7B45A0B8-D5B5-464E-904B-7034E57C6587}" type="parTrans" cxnId="{E2C4E772-BB1C-493D-AE48-4AF4D999AF98}">
      <dgm:prSet/>
      <dgm:spPr/>
      <dgm:t>
        <a:bodyPr/>
        <a:lstStyle/>
        <a:p>
          <a:endParaRPr lang="en-GB"/>
        </a:p>
      </dgm:t>
    </dgm:pt>
    <dgm:pt modelId="{420E985E-6921-4F4B-AA3E-A2832EDDA49B}" type="sibTrans" cxnId="{E2C4E772-BB1C-493D-AE48-4AF4D999AF98}">
      <dgm:prSet/>
      <dgm:spPr/>
      <dgm:t>
        <a:bodyPr/>
        <a:lstStyle/>
        <a:p>
          <a:endParaRPr lang="en-GB"/>
        </a:p>
      </dgm:t>
    </dgm:pt>
    <dgm:pt modelId="{A319C274-E1EF-4035-9DCD-E02FBC772393}">
      <dgm:prSet phldrT="[Text]"/>
      <dgm:spPr/>
      <dgm:t>
        <a:bodyPr/>
        <a:lstStyle/>
        <a:p>
          <a:r>
            <a:rPr lang="en-GB" dirty="0"/>
            <a:t>For example a stack</a:t>
          </a:r>
        </a:p>
      </dgm:t>
    </dgm:pt>
    <dgm:pt modelId="{ADF30614-0DB5-4420-B775-0976BD331EA5}" type="parTrans" cxnId="{5A5B9FEE-9A81-4413-8955-35B23F634AF9}">
      <dgm:prSet/>
      <dgm:spPr/>
      <dgm:t>
        <a:bodyPr/>
        <a:lstStyle/>
        <a:p>
          <a:endParaRPr lang="en-GB"/>
        </a:p>
      </dgm:t>
    </dgm:pt>
    <dgm:pt modelId="{F60FA611-3E72-4913-B3D6-AD1CB13E61AB}" type="sibTrans" cxnId="{5A5B9FEE-9A81-4413-8955-35B23F634AF9}">
      <dgm:prSet/>
      <dgm:spPr/>
      <dgm:t>
        <a:bodyPr/>
        <a:lstStyle/>
        <a:p>
          <a:endParaRPr lang="en-GB"/>
        </a:p>
      </dgm:t>
    </dgm:pt>
    <dgm:pt modelId="{1155DA7D-B39E-4559-B4F1-81C97B72AEBC}" type="pres">
      <dgm:prSet presAssocID="{A8CBB9A8-981A-4400-B4AA-42C03D572334}" presName="diagram" presStyleCnt="0">
        <dgm:presLayoutVars>
          <dgm:dir/>
          <dgm:resizeHandles val="exact"/>
        </dgm:presLayoutVars>
      </dgm:prSet>
      <dgm:spPr/>
    </dgm:pt>
    <dgm:pt modelId="{28CA1073-ACE3-4854-A670-1C419F6212B3}" type="pres">
      <dgm:prSet presAssocID="{F5F4C9C0-2DB4-4C46-8F90-DF451FAB13E5}" presName="node" presStyleLbl="node1" presStyleIdx="0" presStyleCnt="8">
        <dgm:presLayoutVars>
          <dgm:bulletEnabled val="1"/>
        </dgm:presLayoutVars>
      </dgm:prSet>
      <dgm:spPr/>
    </dgm:pt>
    <dgm:pt modelId="{613160B5-938B-442A-B580-927F1A499BFD}" type="pres">
      <dgm:prSet presAssocID="{45E783D6-F6DA-4513-B82C-8D4CF1A83FDE}" presName="sibTrans" presStyleCnt="0"/>
      <dgm:spPr/>
    </dgm:pt>
    <dgm:pt modelId="{8B36032E-3A4A-4A37-83B7-BE3D734DA9C3}" type="pres">
      <dgm:prSet presAssocID="{31591643-AE0E-4F8F-AB3D-85FCEA2E177B}" presName="node" presStyleLbl="node1" presStyleIdx="1" presStyleCnt="8">
        <dgm:presLayoutVars>
          <dgm:bulletEnabled val="1"/>
        </dgm:presLayoutVars>
      </dgm:prSet>
      <dgm:spPr/>
    </dgm:pt>
    <dgm:pt modelId="{CF191A4D-B430-4266-A36E-6912E37A1770}" type="pres">
      <dgm:prSet presAssocID="{99E3BEFD-4B97-457D-BC47-B9D3FAE810CD}" presName="sibTrans" presStyleCnt="0"/>
      <dgm:spPr/>
    </dgm:pt>
    <dgm:pt modelId="{EDCE5413-6F33-4546-9165-24E149CED5DC}" type="pres">
      <dgm:prSet presAssocID="{D03252C6-1AF5-4B4A-B547-CBE3B01E6D55}" presName="node" presStyleLbl="node1" presStyleIdx="2" presStyleCnt="8">
        <dgm:presLayoutVars>
          <dgm:bulletEnabled val="1"/>
        </dgm:presLayoutVars>
      </dgm:prSet>
      <dgm:spPr/>
    </dgm:pt>
    <dgm:pt modelId="{1CF6A29B-C1F0-4BEB-947D-1C80A1B717BF}" type="pres">
      <dgm:prSet presAssocID="{420E985E-6921-4F4B-AA3E-A2832EDDA49B}" presName="sibTrans" presStyleCnt="0"/>
      <dgm:spPr/>
    </dgm:pt>
    <dgm:pt modelId="{471A464E-CAF7-4D18-B743-6631D6F33B62}" type="pres">
      <dgm:prSet presAssocID="{A319C274-E1EF-4035-9DCD-E02FBC772393}" presName="node" presStyleLbl="node1" presStyleIdx="3" presStyleCnt="8">
        <dgm:presLayoutVars>
          <dgm:bulletEnabled val="1"/>
        </dgm:presLayoutVars>
      </dgm:prSet>
      <dgm:spPr/>
    </dgm:pt>
    <dgm:pt modelId="{868744ED-D404-46B1-A554-3AB9CCDA06F5}" type="pres">
      <dgm:prSet presAssocID="{F60FA611-3E72-4913-B3D6-AD1CB13E61AB}" presName="sibTrans" presStyleCnt="0"/>
      <dgm:spPr/>
    </dgm:pt>
    <dgm:pt modelId="{27B8BC20-4137-4C00-8C77-71B4E1BF14B7}" type="pres">
      <dgm:prSet presAssocID="{BBFB788C-EDBA-4D47-BF5A-01E1F5A3AD27}" presName="node" presStyleLbl="node1" presStyleIdx="4" presStyleCnt="8">
        <dgm:presLayoutVars>
          <dgm:bulletEnabled val="1"/>
        </dgm:presLayoutVars>
      </dgm:prSet>
      <dgm:spPr/>
    </dgm:pt>
    <dgm:pt modelId="{6BD24F8C-A636-411B-87E9-427A34EFDAC0}" type="pres">
      <dgm:prSet presAssocID="{DCB1FE4B-37C5-43E4-8A50-0A895CC836B2}" presName="sibTrans" presStyleCnt="0"/>
      <dgm:spPr/>
    </dgm:pt>
    <dgm:pt modelId="{912DCFDB-491F-4C0D-81A8-75DE896CFBAA}" type="pres">
      <dgm:prSet presAssocID="{542AFBE2-969A-4AE3-8C35-6B28AD5BD192}" presName="node" presStyleLbl="node1" presStyleIdx="5" presStyleCnt="8">
        <dgm:presLayoutVars>
          <dgm:bulletEnabled val="1"/>
        </dgm:presLayoutVars>
      </dgm:prSet>
      <dgm:spPr/>
    </dgm:pt>
    <dgm:pt modelId="{3F375B9B-4BB4-4C93-89F4-4E483606CE76}" type="pres">
      <dgm:prSet presAssocID="{7A1B46A0-C87E-45CD-86F9-4ADAE5078400}" presName="sibTrans" presStyleCnt="0"/>
      <dgm:spPr/>
    </dgm:pt>
    <dgm:pt modelId="{FAF6D9CA-1E03-4D74-BC3C-B005480F28E3}" type="pres">
      <dgm:prSet presAssocID="{7433C84B-5B6C-4C77-9037-5DC3109EA1BB}" presName="node" presStyleLbl="node1" presStyleIdx="6" presStyleCnt="8">
        <dgm:presLayoutVars>
          <dgm:bulletEnabled val="1"/>
        </dgm:presLayoutVars>
      </dgm:prSet>
      <dgm:spPr/>
    </dgm:pt>
    <dgm:pt modelId="{586C348E-7133-4130-8268-56F3B68DE3F4}" type="pres">
      <dgm:prSet presAssocID="{1EA97591-6524-4818-8477-07CBEDAEF620}" presName="sibTrans" presStyleCnt="0"/>
      <dgm:spPr/>
    </dgm:pt>
    <dgm:pt modelId="{D860D43C-AF7E-4714-9F47-77C4D4EA5C68}" type="pres">
      <dgm:prSet presAssocID="{C2E74F0B-9011-4594-AA83-6B63BDE25F73}" presName="node" presStyleLbl="node1" presStyleIdx="7" presStyleCnt="8">
        <dgm:presLayoutVars>
          <dgm:bulletEnabled val="1"/>
        </dgm:presLayoutVars>
      </dgm:prSet>
      <dgm:spPr/>
    </dgm:pt>
  </dgm:ptLst>
  <dgm:cxnLst>
    <dgm:cxn modelId="{8C06E40A-4759-4676-ACF2-2BEE8C5754D4}" type="presOf" srcId="{7433C84B-5B6C-4C77-9037-5DC3109EA1BB}" destId="{FAF6D9CA-1E03-4D74-BC3C-B005480F28E3}" srcOrd="0" destOrd="0" presId="urn:microsoft.com/office/officeart/2005/8/layout/default"/>
    <dgm:cxn modelId="{295E5519-E048-43BF-91D4-5D0FFAF6C91D}" type="presOf" srcId="{A319C274-E1EF-4035-9DCD-E02FBC772393}" destId="{471A464E-CAF7-4D18-B743-6631D6F33B62}" srcOrd="0" destOrd="0" presId="urn:microsoft.com/office/officeart/2005/8/layout/default"/>
    <dgm:cxn modelId="{EAB6A74D-7420-4C64-82A3-6141B97672B8}" type="presOf" srcId="{542AFBE2-969A-4AE3-8C35-6B28AD5BD192}" destId="{912DCFDB-491F-4C0D-81A8-75DE896CFBAA}" srcOrd="0" destOrd="0" presId="urn:microsoft.com/office/officeart/2005/8/layout/default"/>
    <dgm:cxn modelId="{E2C4E772-BB1C-493D-AE48-4AF4D999AF98}" srcId="{A8CBB9A8-981A-4400-B4AA-42C03D572334}" destId="{D03252C6-1AF5-4B4A-B547-CBE3B01E6D55}" srcOrd="2" destOrd="0" parTransId="{7B45A0B8-D5B5-464E-904B-7034E57C6587}" sibTransId="{420E985E-6921-4F4B-AA3E-A2832EDDA49B}"/>
    <dgm:cxn modelId="{0D66347F-D4F0-4D6D-B232-817983AFD605}" type="presOf" srcId="{D03252C6-1AF5-4B4A-B547-CBE3B01E6D55}" destId="{EDCE5413-6F33-4546-9165-24E149CED5DC}" srcOrd="0" destOrd="0" presId="urn:microsoft.com/office/officeart/2005/8/layout/default"/>
    <dgm:cxn modelId="{0707D784-A078-4CAB-B1A7-A72D911B1A9C}" type="presOf" srcId="{31591643-AE0E-4F8F-AB3D-85FCEA2E177B}" destId="{8B36032E-3A4A-4A37-83B7-BE3D734DA9C3}" srcOrd="0" destOrd="0" presId="urn:microsoft.com/office/officeart/2005/8/layout/default"/>
    <dgm:cxn modelId="{24394B9A-B1E2-45FF-814C-D8E2C93A0728}" srcId="{A8CBB9A8-981A-4400-B4AA-42C03D572334}" destId="{7433C84B-5B6C-4C77-9037-5DC3109EA1BB}" srcOrd="6" destOrd="0" parTransId="{8E6E26FA-6913-4F58-BA1D-5B6F10559B66}" sibTransId="{1EA97591-6524-4818-8477-07CBEDAEF620}"/>
    <dgm:cxn modelId="{0666109C-844A-4F82-AAB7-79748DC8BB3D}" srcId="{A8CBB9A8-981A-4400-B4AA-42C03D572334}" destId="{C2E74F0B-9011-4594-AA83-6B63BDE25F73}" srcOrd="7" destOrd="0" parTransId="{E9ED1278-D1C8-41DF-895D-1C082A8A10D6}" sibTransId="{9C2C8D1D-8ABE-4CFC-A945-52905D94A032}"/>
    <dgm:cxn modelId="{C5148A9D-F4C3-48EB-B17E-0B61CF4F3F42}" type="presOf" srcId="{A8CBB9A8-981A-4400-B4AA-42C03D572334}" destId="{1155DA7D-B39E-4559-B4F1-81C97B72AEBC}" srcOrd="0" destOrd="0" presId="urn:microsoft.com/office/officeart/2005/8/layout/default"/>
    <dgm:cxn modelId="{586F1BB7-2425-4E5C-A3A2-698F2707A9FD}" srcId="{A8CBB9A8-981A-4400-B4AA-42C03D572334}" destId="{542AFBE2-969A-4AE3-8C35-6B28AD5BD192}" srcOrd="5" destOrd="0" parTransId="{7C2EC7C7-66A4-4F5D-A1AE-7591215B1DD4}" sibTransId="{7A1B46A0-C87E-45CD-86F9-4ADAE5078400}"/>
    <dgm:cxn modelId="{9D32D6BF-C06A-4754-8FBE-362C167CE8D3}" type="presOf" srcId="{C2E74F0B-9011-4594-AA83-6B63BDE25F73}" destId="{D860D43C-AF7E-4714-9F47-77C4D4EA5C68}" srcOrd="0" destOrd="0" presId="urn:microsoft.com/office/officeart/2005/8/layout/default"/>
    <dgm:cxn modelId="{1ADA22C8-C583-4ADB-B8B1-7EB170F94171}" type="presOf" srcId="{F5F4C9C0-2DB4-4C46-8F90-DF451FAB13E5}" destId="{28CA1073-ACE3-4854-A670-1C419F6212B3}" srcOrd="0" destOrd="0" presId="urn:microsoft.com/office/officeart/2005/8/layout/default"/>
    <dgm:cxn modelId="{F570F7CB-3BDB-4513-B856-57905B69CC83}" srcId="{A8CBB9A8-981A-4400-B4AA-42C03D572334}" destId="{F5F4C9C0-2DB4-4C46-8F90-DF451FAB13E5}" srcOrd="0" destOrd="0" parTransId="{2859A448-C974-42BD-8FBC-BFC348FCBE8C}" sibTransId="{45E783D6-F6DA-4513-B82C-8D4CF1A83FDE}"/>
    <dgm:cxn modelId="{9F36A8D6-30FB-4D0B-8784-0AA8F1BBB5D8}" srcId="{A8CBB9A8-981A-4400-B4AA-42C03D572334}" destId="{31591643-AE0E-4F8F-AB3D-85FCEA2E177B}" srcOrd="1" destOrd="0" parTransId="{C0299C3B-C930-4D74-ACAA-EB670023C46F}" sibTransId="{99E3BEFD-4B97-457D-BC47-B9D3FAE810CD}"/>
    <dgm:cxn modelId="{5A5B9FEE-9A81-4413-8955-35B23F634AF9}" srcId="{A8CBB9A8-981A-4400-B4AA-42C03D572334}" destId="{A319C274-E1EF-4035-9DCD-E02FBC772393}" srcOrd="3" destOrd="0" parTransId="{ADF30614-0DB5-4420-B775-0976BD331EA5}" sibTransId="{F60FA611-3E72-4913-B3D6-AD1CB13E61AB}"/>
    <dgm:cxn modelId="{35BAA3F0-6EC1-42B0-8D77-9593D3C7E6BE}" srcId="{A8CBB9A8-981A-4400-B4AA-42C03D572334}" destId="{BBFB788C-EDBA-4D47-BF5A-01E1F5A3AD27}" srcOrd="4" destOrd="0" parTransId="{A6F02B61-38A7-4FFD-99FF-15CEC7083D4A}" sibTransId="{DCB1FE4B-37C5-43E4-8A50-0A895CC836B2}"/>
    <dgm:cxn modelId="{CA6B5BF5-7B53-45AE-A3DE-A645106DC18D}" type="presOf" srcId="{BBFB788C-EDBA-4D47-BF5A-01E1F5A3AD27}" destId="{27B8BC20-4137-4C00-8C77-71B4E1BF14B7}" srcOrd="0" destOrd="0" presId="urn:microsoft.com/office/officeart/2005/8/layout/default"/>
    <dgm:cxn modelId="{5A597109-B962-4CB7-B8DC-1630E143FD58}" type="presParOf" srcId="{1155DA7D-B39E-4559-B4F1-81C97B72AEBC}" destId="{28CA1073-ACE3-4854-A670-1C419F6212B3}" srcOrd="0" destOrd="0" presId="urn:microsoft.com/office/officeart/2005/8/layout/default"/>
    <dgm:cxn modelId="{B6AF018D-B762-4177-80A2-3EB9D736D847}" type="presParOf" srcId="{1155DA7D-B39E-4559-B4F1-81C97B72AEBC}" destId="{613160B5-938B-442A-B580-927F1A499BFD}" srcOrd="1" destOrd="0" presId="urn:microsoft.com/office/officeart/2005/8/layout/default"/>
    <dgm:cxn modelId="{2F1080F9-EE02-451A-B59F-52A581662DB1}" type="presParOf" srcId="{1155DA7D-B39E-4559-B4F1-81C97B72AEBC}" destId="{8B36032E-3A4A-4A37-83B7-BE3D734DA9C3}" srcOrd="2" destOrd="0" presId="urn:microsoft.com/office/officeart/2005/8/layout/default"/>
    <dgm:cxn modelId="{DCD0047C-8E6C-4AB8-89DA-E9E57CF07BB9}" type="presParOf" srcId="{1155DA7D-B39E-4559-B4F1-81C97B72AEBC}" destId="{CF191A4D-B430-4266-A36E-6912E37A1770}" srcOrd="3" destOrd="0" presId="urn:microsoft.com/office/officeart/2005/8/layout/default"/>
    <dgm:cxn modelId="{09C7FCAB-1C5C-416F-9708-16596D0042D5}" type="presParOf" srcId="{1155DA7D-B39E-4559-B4F1-81C97B72AEBC}" destId="{EDCE5413-6F33-4546-9165-24E149CED5DC}" srcOrd="4" destOrd="0" presId="urn:microsoft.com/office/officeart/2005/8/layout/default"/>
    <dgm:cxn modelId="{D5582E61-8215-41CB-8C72-770BF77B8C9D}" type="presParOf" srcId="{1155DA7D-B39E-4559-B4F1-81C97B72AEBC}" destId="{1CF6A29B-C1F0-4BEB-947D-1C80A1B717BF}" srcOrd="5" destOrd="0" presId="urn:microsoft.com/office/officeart/2005/8/layout/default"/>
    <dgm:cxn modelId="{3EC8D22D-6503-4B8F-9304-29EB120F39A8}" type="presParOf" srcId="{1155DA7D-B39E-4559-B4F1-81C97B72AEBC}" destId="{471A464E-CAF7-4D18-B743-6631D6F33B62}" srcOrd="6" destOrd="0" presId="urn:microsoft.com/office/officeart/2005/8/layout/default"/>
    <dgm:cxn modelId="{592CDA19-5AF4-4D56-B933-69B548B2F637}" type="presParOf" srcId="{1155DA7D-B39E-4559-B4F1-81C97B72AEBC}" destId="{868744ED-D404-46B1-A554-3AB9CCDA06F5}" srcOrd="7" destOrd="0" presId="urn:microsoft.com/office/officeart/2005/8/layout/default"/>
    <dgm:cxn modelId="{C1E8BD3B-C9EA-4B86-8D2F-20ABB179EEDE}" type="presParOf" srcId="{1155DA7D-B39E-4559-B4F1-81C97B72AEBC}" destId="{27B8BC20-4137-4C00-8C77-71B4E1BF14B7}" srcOrd="8" destOrd="0" presId="urn:microsoft.com/office/officeart/2005/8/layout/default"/>
    <dgm:cxn modelId="{841D32CB-F696-447C-800D-F2E738C8E71C}" type="presParOf" srcId="{1155DA7D-B39E-4559-B4F1-81C97B72AEBC}" destId="{6BD24F8C-A636-411B-87E9-427A34EFDAC0}" srcOrd="9" destOrd="0" presId="urn:microsoft.com/office/officeart/2005/8/layout/default"/>
    <dgm:cxn modelId="{0F9FE1A0-134A-46AE-A30F-03FBC35BEEAD}" type="presParOf" srcId="{1155DA7D-B39E-4559-B4F1-81C97B72AEBC}" destId="{912DCFDB-491F-4C0D-81A8-75DE896CFBAA}" srcOrd="10" destOrd="0" presId="urn:microsoft.com/office/officeart/2005/8/layout/default"/>
    <dgm:cxn modelId="{73F4663E-02E6-4D96-8B76-D91BA64075A8}" type="presParOf" srcId="{1155DA7D-B39E-4559-B4F1-81C97B72AEBC}" destId="{3F375B9B-4BB4-4C93-89F4-4E483606CE76}" srcOrd="11" destOrd="0" presId="urn:microsoft.com/office/officeart/2005/8/layout/default"/>
    <dgm:cxn modelId="{63790EAC-240A-46A5-80D2-17C0F312C3BA}" type="presParOf" srcId="{1155DA7D-B39E-4559-B4F1-81C97B72AEBC}" destId="{FAF6D9CA-1E03-4D74-BC3C-B005480F28E3}" srcOrd="12" destOrd="0" presId="urn:microsoft.com/office/officeart/2005/8/layout/default"/>
    <dgm:cxn modelId="{C8E7F63B-37BD-4562-9DB9-6B013A9B0410}" type="presParOf" srcId="{1155DA7D-B39E-4559-B4F1-81C97B72AEBC}" destId="{586C348E-7133-4130-8268-56F3B68DE3F4}" srcOrd="13" destOrd="0" presId="urn:microsoft.com/office/officeart/2005/8/layout/default"/>
    <dgm:cxn modelId="{5F016A4B-507B-45A0-934F-6B2BE9E1C4CA}" type="presParOf" srcId="{1155DA7D-B39E-4559-B4F1-81C97B72AEBC}" destId="{D860D43C-AF7E-4714-9F47-77C4D4EA5C68}" srcOrd="14"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AFADD0-F9F9-48F8-A965-3871C8FF4EF8}">
      <dsp:nvSpPr>
        <dsp:cNvPr id="0" name=""/>
        <dsp:cNvSpPr/>
      </dsp:nvSpPr>
      <dsp:spPr>
        <a:xfrm>
          <a:off x="5499" y="54366"/>
          <a:ext cx="1643813" cy="98628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Input</a:t>
          </a:r>
        </a:p>
      </dsp:txBody>
      <dsp:txXfrm>
        <a:off x="34386" y="83253"/>
        <a:ext cx="1586039" cy="928514"/>
      </dsp:txXfrm>
    </dsp:sp>
    <dsp:sp modelId="{C9E2BE2A-55DF-42E1-BAFC-40857077F382}">
      <dsp:nvSpPr>
        <dsp:cNvPr id="0" name=""/>
        <dsp:cNvSpPr/>
      </dsp:nvSpPr>
      <dsp:spPr>
        <a:xfrm>
          <a:off x="1813694" y="343678"/>
          <a:ext cx="348488" cy="40766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GB" sz="1700" kern="1200"/>
        </a:p>
      </dsp:txBody>
      <dsp:txXfrm>
        <a:off x="1813694" y="425211"/>
        <a:ext cx="243942" cy="244599"/>
      </dsp:txXfrm>
    </dsp:sp>
    <dsp:sp modelId="{FAD8F20C-8701-4FB4-A006-967E6FB43D41}">
      <dsp:nvSpPr>
        <dsp:cNvPr id="0" name=""/>
        <dsp:cNvSpPr/>
      </dsp:nvSpPr>
      <dsp:spPr>
        <a:xfrm>
          <a:off x="2306838" y="54366"/>
          <a:ext cx="1643813" cy="986288"/>
        </a:xfrm>
        <a:prstGeom prst="roundRect">
          <a:avLst>
            <a:gd name="adj" fmla="val 10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Function</a:t>
          </a:r>
        </a:p>
      </dsp:txBody>
      <dsp:txXfrm>
        <a:off x="2335725" y="83253"/>
        <a:ext cx="1586039" cy="928514"/>
      </dsp:txXfrm>
    </dsp:sp>
    <dsp:sp modelId="{F6371E9A-534E-4EED-B50E-7789F58FC4C2}">
      <dsp:nvSpPr>
        <dsp:cNvPr id="0" name=""/>
        <dsp:cNvSpPr/>
      </dsp:nvSpPr>
      <dsp:spPr>
        <a:xfrm>
          <a:off x="4115033" y="343678"/>
          <a:ext cx="348488" cy="407665"/>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GB" sz="1700" kern="1200"/>
        </a:p>
      </dsp:txBody>
      <dsp:txXfrm>
        <a:off x="4115033" y="425211"/>
        <a:ext cx="243942" cy="244599"/>
      </dsp:txXfrm>
    </dsp:sp>
    <dsp:sp modelId="{30C0FF1B-10DA-4762-AF13-2FC96A92FC7D}">
      <dsp:nvSpPr>
        <dsp:cNvPr id="0" name=""/>
        <dsp:cNvSpPr/>
      </dsp:nvSpPr>
      <dsp:spPr>
        <a:xfrm>
          <a:off x="4608177" y="54366"/>
          <a:ext cx="1643813" cy="986288"/>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Output</a:t>
          </a:r>
        </a:p>
      </dsp:txBody>
      <dsp:txXfrm>
        <a:off x="4637064" y="83253"/>
        <a:ext cx="1586039" cy="9285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8BDAF6-EF73-4D3B-ADFC-3C763EB6BEBE}">
      <dsp:nvSpPr>
        <dsp:cNvPr id="0" name=""/>
        <dsp:cNvSpPr/>
      </dsp:nvSpPr>
      <dsp:spPr>
        <a:xfrm>
          <a:off x="3523853" y="1112059"/>
          <a:ext cx="2222496" cy="192861"/>
        </a:xfrm>
        <a:custGeom>
          <a:avLst/>
          <a:gdLst/>
          <a:ahLst/>
          <a:cxnLst/>
          <a:rect l="0" t="0" r="0" b="0"/>
          <a:pathLst>
            <a:path>
              <a:moveTo>
                <a:pt x="0" y="0"/>
              </a:moveTo>
              <a:lnTo>
                <a:pt x="0" y="96430"/>
              </a:lnTo>
              <a:lnTo>
                <a:pt x="2222496" y="96430"/>
              </a:lnTo>
              <a:lnTo>
                <a:pt x="2222496" y="192861"/>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ABFEF6-0878-487E-B759-97629FD915F8}">
      <dsp:nvSpPr>
        <dsp:cNvPr id="0" name=""/>
        <dsp:cNvSpPr/>
      </dsp:nvSpPr>
      <dsp:spPr>
        <a:xfrm>
          <a:off x="3523853" y="1112059"/>
          <a:ext cx="1111248" cy="192861"/>
        </a:xfrm>
        <a:custGeom>
          <a:avLst/>
          <a:gdLst/>
          <a:ahLst/>
          <a:cxnLst/>
          <a:rect l="0" t="0" r="0" b="0"/>
          <a:pathLst>
            <a:path>
              <a:moveTo>
                <a:pt x="0" y="0"/>
              </a:moveTo>
              <a:lnTo>
                <a:pt x="0" y="96430"/>
              </a:lnTo>
              <a:lnTo>
                <a:pt x="1111248" y="96430"/>
              </a:lnTo>
              <a:lnTo>
                <a:pt x="1111248" y="192861"/>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5181163-2A46-4106-9FF7-D5928E08E019}">
      <dsp:nvSpPr>
        <dsp:cNvPr id="0" name=""/>
        <dsp:cNvSpPr/>
      </dsp:nvSpPr>
      <dsp:spPr>
        <a:xfrm>
          <a:off x="3478133" y="1112059"/>
          <a:ext cx="91440" cy="192861"/>
        </a:xfrm>
        <a:custGeom>
          <a:avLst/>
          <a:gdLst/>
          <a:ahLst/>
          <a:cxnLst/>
          <a:rect l="0" t="0" r="0" b="0"/>
          <a:pathLst>
            <a:path>
              <a:moveTo>
                <a:pt x="45720" y="0"/>
              </a:moveTo>
              <a:lnTo>
                <a:pt x="45720" y="192861"/>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16CE6A-5253-4A54-AF78-E56B48418531}">
      <dsp:nvSpPr>
        <dsp:cNvPr id="0" name=""/>
        <dsp:cNvSpPr/>
      </dsp:nvSpPr>
      <dsp:spPr>
        <a:xfrm>
          <a:off x="2412605" y="1112059"/>
          <a:ext cx="1111248" cy="192861"/>
        </a:xfrm>
        <a:custGeom>
          <a:avLst/>
          <a:gdLst/>
          <a:ahLst/>
          <a:cxnLst/>
          <a:rect l="0" t="0" r="0" b="0"/>
          <a:pathLst>
            <a:path>
              <a:moveTo>
                <a:pt x="1111248" y="0"/>
              </a:moveTo>
              <a:lnTo>
                <a:pt x="1111248" y="96430"/>
              </a:lnTo>
              <a:lnTo>
                <a:pt x="0" y="96430"/>
              </a:lnTo>
              <a:lnTo>
                <a:pt x="0" y="192861"/>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96AB52-E629-498C-80A6-7D77B94EE368}">
      <dsp:nvSpPr>
        <dsp:cNvPr id="0" name=""/>
        <dsp:cNvSpPr/>
      </dsp:nvSpPr>
      <dsp:spPr>
        <a:xfrm>
          <a:off x="934001" y="1764113"/>
          <a:ext cx="137758" cy="1726567"/>
        </a:xfrm>
        <a:custGeom>
          <a:avLst/>
          <a:gdLst/>
          <a:ahLst/>
          <a:cxnLst/>
          <a:rect l="0" t="0" r="0" b="0"/>
          <a:pathLst>
            <a:path>
              <a:moveTo>
                <a:pt x="0" y="0"/>
              </a:moveTo>
              <a:lnTo>
                <a:pt x="0" y="1726567"/>
              </a:lnTo>
              <a:lnTo>
                <a:pt x="137758" y="172656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3D2E68-8D9F-4FD0-BF9C-180CF86B8093}">
      <dsp:nvSpPr>
        <dsp:cNvPr id="0" name=""/>
        <dsp:cNvSpPr/>
      </dsp:nvSpPr>
      <dsp:spPr>
        <a:xfrm>
          <a:off x="934001" y="1764113"/>
          <a:ext cx="137758" cy="1074512"/>
        </a:xfrm>
        <a:custGeom>
          <a:avLst/>
          <a:gdLst/>
          <a:ahLst/>
          <a:cxnLst/>
          <a:rect l="0" t="0" r="0" b="0"/>
          <a:pathLst>
            <a:path>
              <a:moveTo>
                <a:pt x="0" y="0"/>
              </a:moveTo>
              <a:lnTo>
                <a:pt x="0" y="1074512"/>
              </a:lnTo>
              <a:lnTo>
                <a:pt x="137758" y="107451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B915B1-3DD3-4024-AF89-D77E4993F873}">
      <dsp:nvSpPr>
        <dsp:cNvPr id="0" name=""/>
        <dsp:cNvSpPr/>
      </dsp:nvSpPr>
      <dsp:spPr>
        <a:xfrm>
          <a:off x="934001" y="1764113"/>
          <a:ext cx="137758" cy="422458"/>
        </a:xfrm>
        <a:custGeom>
          <a:avLst/>
          <a:gdLst/>
          <a:ahLst/>
          <a:cxnLst/>
          <a:rect l="0" t="0" r="0" b="0"/>
          <a:pathLst>
            <a:path>
              <a:moveTo>
                <a:pt x="0" y="0"/>
              </a:moveTo>
              <a:lnTo>
                <a:pt x="0" y="422458"/>
              </a:lnTo>
              <a:lnTo>
                <a:pt x="137758" y="42245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9FAC81-3F6D-4D75-817D-566FEC00FFA6}">
      <dsp:nvSpPr>
        <dsp:cNvPr id="0" name=""/>
        <dsp:cNvSpPr/>
      </dsp:nvSpPr>
      <dsp:spPr>
        <a:xfrm>
          <a:off x="1301356" y="1112059"/>
          <a:ext cx="2222496" cy="192861"/>
        </a:xfrm>
        <a:custGeom>
          <a:avLst/>
          <a:gdLst/>
          <a:ahLst/>
          <a:cxnLst/>
          <a:rect l="0" t="0" r="0" b="0"/>
          <a:pathLst>
            <a:path>
              <a:moveTo>
                <a:pt x="2222496" y="0"/>
              </a:moveTo>
              <a:lnTo>
                <a:pt x="2222496" y="96430"/>
              </a:lnTo>
              <a:lnTo>
                <a:pt x="0" y="96430"/>
              </a:lnTo>
              <a:lnTo>
                <a:pt x="0" y="192861"/>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FC53764-66FA-4FF2-ACFD-901DA534DDB6}">
      <dsp:nvSpPr>
        <dsp:cNvPr id="0" name=""/>
        <dsp:cNvSpPr/>
      </dsp:nvSpPr>
      <dsp:spPr>
        <a:xfrm>
          <a:off x="2968229" y="460004"/>
          <a:ext cx="555624" cy="192861"/>
        </a:xfrm>
        <a:custGeom>
          <a:avLst/>
          <a:gdLst/>
          <a:ahLst/>
          <a:cxnLst/>
          <a:rect l="0" t="0" r="0" b="0"/>
          <a:pathLst>
            <a:path>
              <a:moveTo>
                <a:pt x="0" y="0"/>
              </a:moveTo>
              <a:lnTo>
                <a:pt x="0" y="96430"/>
              </a:lnTo>
              <a:lnTo>
                <a:pt x="555624" y="96430"/>
              </a:lnTo>
              <a:lnTo>
                <a:pt x="555624" y="19286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658AF8D-D3E4-4105-BB94-857B6F70B5D6}">
      <dsp:nvSpPr>
        <dsp:cNvPr id="0" name=""/>
        <dsp:cNvSpPr/>
      </dsp:nvSpPr>
      <dsp:spPr>
        <a:xfrm>
          <a:off x="2412605" y="460004"/>
          <a:ext cx="555624" cy="192861"/>
        </a:xfrm>
        <a:custGeom>
          <a:avLst/>
          <a:gdLst/>
          <a:ahLst/>
          <a:cxnLst/>
          <a:rect l="0" t="0" r="0" b="0"/>
          <a:pathLst>
            <a:path>
              <a:moveTo>
                <a:pt x="555624" y="0"/>
              </a:moveTo>
              <a:lnTo>
                <a:pt x="555624" y="96430"/>
              </a:lnTo>
              <a:lnTo>
                <a:pt x="0" y="96430"/>
              </a:lnTo>
              <a:lnTo>
                <a:pt x="0" y="19286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919214D-BEAD-43FA-935B-AD4063D7A0BE}">
      <dsp:nvSpPr>
        <dsp:cNvPr id="0" name=""/>
        <dsp:cNvSpPr/>
      </dsp:nvSpPr>
      <dsp:spPr>
        <a:xfrm>
          <a:off x="2509035" y="810"/>
          <a:ext cx="918387" cy="45919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Animal</a:t>
          </a:r>
        </a:p>
      </dsp:txBody>
      <dsp:txXfrm>
        <a:off x="2509035" y="810"/>
        <a:ext cx="918387" cy="459193"/>
      </dsp:txXfrm>
    </dsp:sp>
    <dsp:sp modelId="{32620650-8918-4E27-B0AA-C4BC0CD094CC}">
      <dsp:nvSpPr>
        <dsp:cNvPr id="0" name=""/>
        <dsp:cNvSpPr/>
      </dsp:nvSpPr>
      <dsp:spPr>
        <a:xfrm>
          <a:off x="1953411" y="652865"/>
          <a:ext cx="918387" cy="459193"/>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Invertebrate</a:t>
          </a:r>
        </a:p>
      </dsp:txBody>
      <dsp:txXfrm>
        <a:off x="1953411" y="652865"/>
        <a:ext cx="918387" cy="459193"/>
      </dsp:txXfrm>
    </dsp:sp>
    <dsp:sp modelId="{969F6088-A7E9-4A82-92E5-EECC4AA90D60}">
      <dsp:nvSpPr>
        <dsp:cNvPr id="0" name=""/>
        <dsp:cNvSpPr/>
      </dsp:nvSpPr>
      <dsp:spPr>
        <a:xfrm>
          <a:off x="3064659" y="652865"/>
          <a:ext cx="918387" cy="459193"/>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vertebrae</a:t>
          </a:r>
        </a:p>
      </dsp:txBody>
      <dsp:txXfrm>
        <a:off x="3064659" y="652865"/>
        <a:ext cx="918387" cy="459193"/>
      </dsp:txXfrm>
    </dsp:sp>
    <dsp:sp modelId="{90DB5BA8-0932-42D2-B479-86E6009567B0}">
      <dsp:nvSpPr>
        <dsp:cNvPr id="0" name=""/>
        <dsp:cNvSpPr/>
      </dsp:nvSpPr>
      <dsp:spPr>
        <a:xfrm>
          <a:off x="842163" y="1304920"/>
          <a:ext cx="918387" cy="4591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Mammal</a:t>
          </a:r>
        </a:p>
      </dsp:txBody>
      <dsp:txXfrm>
        <a:off x="842163" y="1304920"/>
        <a:ext cx="918387" cy="459193"/>
      </dsp:txXfrm>
    </dsp:sp>
    <dsp:sp modelId="{0B3A3BE7-078B-4415-B750-A5C3C4EB314A}">
      <dsp:nvSpPr>
        <dsp:cNvPr id="0" name=""/>
        <dsp:cNvSpPr/>
      </dsp:nvSpPr>
      <dsp:spPr>
        <a:xfrm>
          <a:off x="1071759" y="1956975"/>
          <a:ext cx="918387" cy="45919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Elephant</a:t>
          </a:r>
        </a:p>
      </dsp:txBody>
      <dsp:txXfrm>
        <a:off x="1071759" y="1956975"/>
        <a:ext cx="918387" cy="459193"/>
      </dsp:txXfrm>
    </dsp:sp>
    <dsp:sp modelId="{E1A4EEAB-3983-42B0-B32A-0697D14B6ECB}">
      <dsp:nvSpPr>
        <dsp:cNvPr id="0" name=""/>
        <dsp:cNvSpPr/>
      </dsp:nvSpPr>
      <dsp:spPr>
        <a:xfrm>
          <a:off x="1071759" y="2609029"/>
          <a:ext cx="918387" cy="45919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Lion</a:t>
          </a:r>
        </a:p>
      </dsp:txBody>
      <dsp:txXfrm>
        <a:off x="1071759" y="2609029"/>
        <a:ext cx="918387" cy="459193"/>
      </dsp:txXfrm>
    </dsp:sp>
    <dsp:sp modelId="{5CA39B53-522A-47B4-AFBD-3DCCC7782A87}">
      <dsp:nvSpPr>
        <dsp:cNvPr id="0" name=""/>
        <dsp:cNvSpPr/>
      </dsp:nvSpPr>
      <dsp:spPr>
        <a:xfrm>
          <a:off x="1071759" y="3261084"/>
          <a:ext cx="918387" cy="45919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a:t>Dolphin</a:t>
          </a:r>
          <a:endParaRPr lang="en-GB" sz="1400" kern="1200" dirty="0"/>
        </a:p>
      </dsp:txBody>
      <dsp:txXfrm>
        <a:off x="1071759" y="3261084"/>
        <a:ext cx="918387" cy="459193"/>
      </dsp:txXfrm>
    </dsp:sp>
    <dsp:sp modelId="{46E0E9A4-BE39-402F-834C-7BD2F6BC1852}">
      <dsp:nvSpPr>
        <dsp:cNvPr id="0" name=""/>
        <dsp:cNvSpPr/>
      </dsp:nvSpPr>
      <dsp:spPr>
        <a:xfrm>
          <a:off x="1953411" y="1304920"/>
          <a:ext cx="918387" cy="4591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Bird</a:t>
          </a:r>
        </a:p>
      </dsp:txBody>
      <dsp:txXfrm>
        <a:off x="1953411" y="1304920"/>
        <a:ext cx="918387" cy="459193"/>
      </dsp:txXfrm>
    </dsp:sp>
    <dsp:sp modelId="{7E98D068-3AD5-4126-AD38-352142FDE26D}">
      <dsp:nvSpPr>
        <dsp:cNvPr id="0" name=""/>
        <dsp:cNvSpPr/>
      </dsp:nvSpPr>
      <dsp:spPr>
        <a:xfrm>
          <a:off x="3064659" y="1304920"/>
          <a:ext cx="918387" cy="4591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Reptile</a:t>
          </a:r>
        </a:p>
      </dsp:txBody>
      <dsp:txXfrm>
        <a:off x="3064659" y="1304920"/>
        <a:ext cx="918387" cy="459193"/>
      </dsp:txXfrm>
    </dsp:sp>
    <dsp:sp modelId="{C323CCB3-189B-4416-AC92-8AADF5E61411}">
      <dsp:nvSpPr>
        <dsp:cNvPr id="0" name=""/>
        <dsp:cNvSpPr/>
      </dsp:nvSpPr>
      <dsp:spPr>
        <a:xfrm>
          <a:off x="4175908" y="1304920"/>
          <a:ext cx="918387" cy="4591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Amphibian</a:t>
          </a:r>
        </a:p>
      </dsp:txBody>
      <dsp:txXfrm>
        <a:off x="4175908" y="1304920"/>
        <a:ext cx="918387" cy="459193"/>
      </dsp:txXfrm>
    </dsp:sp>
    <dsp:sp modelId="{87B56A0A-236A-4B75-B6FA-176D9CB1B25C}">
      <dsp:nvSpPr>
        <dsp:cNvPr id="0" name=""/>
        <dsp:cNvSpPr/>
      </dsp:nvSpPr>
      <dsp:spPr>
        <a:xfrm>
          <a:off x="5287156" y="1304920"/>
          <a:ext cx="918387" cy="4591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Fish</a:t>
          </a:r>
        </a:p>
      </dsp:txBody>
      <dsp:txXfrm>
        <a:off x="5287156" y="1304920"/>
        <a:ext cx="918387" cy="4591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E003E-6189-48F3-8802-51519A157E93}">
      <dsp:nvSpPr>
        <dsp:cNvPr id="0" name=""/>
        <dsp:cNvSpPr/>
      </dsp:nvSpPr>
      <dsp:spPr>
        <a:xfrm>
          <a:off x="5620" y="386871"/>
          <a:ext cx="1742389" cy="104543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Physical world</a:t>
          </a:r>
        </a:p>
      </dsp:txBody>
      <dsp:txXfrm>
        <a:off x="36240" y="417491"/>
        <a:ext cx="1681149" cy="984193"/>
      </dsp:txXfrm>
    </dsp:sp>
    <dsp:sp modelId="{45AF026A-D134-460D-BAAA-6CA425011ED0}">
      <dsp:nvSpPr>
        <dsp:cNvPr id="0" name=""/>
        <dsp:cNvSpPr/>
      </dsp:nvSpPr>
      <dsp:spPr>
        <a:xfrm>
          <a:off x="1922249" y="693531"/>
          <a:ext cx="369386" cy="43211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922249" y="779953"/>
        <a:ext cx="258570" cy="259268"/>
      </dsp:txXfrm>
    </dsp:sp>
    <dsp:sp modelId="{CB35FADB-461A-47F2-9E43-6DA2F1D49D0A}">
      <dsp:nvSpPr>
        <dsp:cNvPr id="0" name=""/>
        <dsp:cNvSpPr/>
      </dsp:nvSpPr>
      <dsp:spPr>
        <a:xfrm>
          <a:off x="2444966" y="386871"/>
          <a:ext cx="1742389" cy="1045433"/>
        </a:xfrm>
        <a:prstGeom prst="roundRect">
          <a:avLst>
            <a:gd name="adj" fmla="val 10000"/>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Abstract/mathematical model</a:t>
          </a:r>
        </a:p>
      </dsp:txBody>
      <dsp:txXfrm>
        <a:off x="2475586" y="417491"/>
        <a:ext cx="1681149" cy="984193"/>
      </dsp:txXfrm>
    </dsp:sp>
    <dsp:sp modelId="{88C98FAF-6597-4CD1-94D8-F1B86BFB042D}">
      <dsp:nvSpPr>
        <dsp:cNvPr id="0" name=""/>
        <dsp:cNvSpPr/>
      </dsp:nvSpPr>
      <dsp:spPr>
        <a:xfrm>
          <a:off x="4361594" y="693531"/>
          <a:ext cx="369386" cy="432112"/>
        </a:xfrm>
        <a:prstGeom prst="rightArrow">
          <a:avLst>
            <a:gd name="adj1" fmla="val 60000"/>
            <a:gd name="adj2" fmla="val 50000"/>
          </a:avLst>
        </a:prstGeom>
        <a:solidFill>
          <a:schemeClr val="accent4">
            <a:hueOff val="3465231"/>
            <a:satOff val="-15989"/>
            <a:lumOff val="5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361594" y="779953"/>
        <a:ext cx="258570" cy="259268"/>
      </dsp:txXfrm>
    </dsp:sp>
    <dsp:sp modelId="{16029385-FC3D-40D0-87BF-F0C1368B0247}">
      <dsp:nvSpPr>
        <dsp:cNvPr id="0" name=""/>
        <dsp:cNvSpPr/>
      </dsp:nvSpPr>
      <dsp:spPr>
        <a:xfrm>
          <a:off x="4884311" y="386871"/>
          <a:ext cx="1742389" cy="1045433"/>
        </a:xfrm>
        <a:prstGeom prst="roundRect">
          <a:avLst>
            <a:gd name="adj" fmla="val 10000"/>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Algorithm</a:t>
          </a:r>
        </a:p>
      </dsp:txBody>
      <dsp:txXfrm>
        <a:off x="4914931" y="417491"/>
        <a:ext cx="1681149" cy="984193"/>
      </dsp:txXfrm>
    </dsp:sp>
    <dsp:sp modelId="{5E28E542-A45F-4181-BD41-3066B891C356}">
      <dsp:nvSpPr>
        <dsp:cNvPr id="0" name=""/>
        <dsp:cNvSpPr/>
      </dsp:nvSpPr>
      <dsp:spPr>
        <a:xfrm>
          <a:off x="6800940" y="693531"/>
          <a:ext cx="369386" cy="432112"/>
        </a:xfrm>
        <a:prstGeom prst="rightArrow">
          <a:avLst>
            <a:gd name="adj1" fmla="val 60000"/>
            <a:gd name="adj2" fmla="val 50000"/>
          </a:avLst>
        </a:prstGeom>
        <a:solidFill>
          <a:schemeClr val="accent4">
            <a:hueOff val="6930461"/>
            <a:satOff val="-31979"/>
            <a:lumOff val="11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6800940" y="779953"/>
        <a:ext cx="258570" cy="259268"/>
      </dsp:txXfrm>
    </dsp:sp>
    <dsp:sp modelId="{4FF3F3DC-2B59-4D25-9F61-DDFE6C95C3E6}">
      <dsp:nvSpPr>
        <dsp:cNvPr id="0" name=""/>
        <dsp:cNvSpPr/>
      </dsp:nvSpPr>
      <dsp:spPr>
        <a:xfrm>
          <a:off x="7323657" y="386871"/>
          <a:ext cx="1742389" cy="1045433"/>
        </a:xfrm>
        <a:prstGeom prst="roundRect">
          <a:avLst>
            <a:gd name="adj" fmla="val 10000"/>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Implementation of algorithm in code</a:t>
          </a:r>
        </a:p>
      </dsp:txBody>
      <dsp:txXfrm>
        <a:off x="7354277" y="417491"/>
        <a:ext cx="1681149" cy="984193"/>
      </dsp:txXfrm>
    </dsp:sp>
    <dsp:sp modelId="{C3C78281-A5BA-41CB-8640-4D50EED8F231}">
      <dsp:nvSpPr>
        <dsp:cNvPr id="0" name=""/>
        <dsp:cNvSpPr/>
      </dsp:nvSpPr>
      <dsp:spPr>
        <a:xfrm>
          <a:off x="9240285" y="693531"/>
          <a:ext cx="369386" cy="432112"/>
        </a:xfrm>
        <a:prstGeom prst="rightArrow">
          <a:avLst>
            <a:gd name="adj1" fmla="val 60000"/>
            <a:gd name="adj2" fmla="val 50000"/>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9240285" y="779953"/>
        <a:ext cx="258570" cy="259268"/>
      </dsp:txXfrm>
    </dsp:sp>
    <dsp:sp modelId="{D58E4391-5F4D-49AC-8A86-F3D1D177FF29}">
      <dsp:nvSpPr>
        <dsp:cNvPr id="0" name=""/>
        <dsp:cNvSpPr/>
      </dsp:nvSpPr>
      <dsp:spPr>
        <a:xfrm>
          <a:off x="9763002" y="386871"/>
          <a:ext cx="1742389" cy="1045433"/>
        </a:xfrm>
        <a:prstGeom prst="roundRect">
          <a:avLst>
            <a:gd name="adj" fmla="val 1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t>Run code</a:t>
          </a:r>
        </a:p>
      </dsp:txBody>
      <dsp:txXfrm>
        <a:off x="9793622" y="417491"/>
        <a:ext cx="1681149" cy="9841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36032E-3A4A-4A37-83B7-BE3D734DA9C3}">
      <dsp:nvSpPr>
        <dsp:cNvPr id="0" name=""/>
        <dsp:cNvSpPr/>
      </dsp:nvSpPr>
      <dsp:spPr>
        <a:xfrm>
          <a:off x="105122" y="721"/>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Information hiding</a:t>
          </a:r>
        </a:p>
      </dsp:txBody>
      <dsp:txXfrm>
        <a:off x="105122" y="721"/>
        <a:ext cx="1110554" cy="666332"/>
      </dsp:txXfrm>
    </dsp:sp>
    <dsp:sp modelId="{27B8BC20-4137-4C00-8C77-71B4E1BF14B7}">
      <dsp:nvSpPr>
        <dsp:cNvPr id="0" name=""/>
        <dsp:cNvSpPr/>
      </dsp:nvSpPr>
      <dsp:spPr>
        <a:xfrm>
          <a:off x="105122" y="778110"/>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Procedural abstraction</a:t>
          </a:r>
        </a:p>
      </dsp:txBody>
      <dsp:txXfrm>
        <a:off x="105122" y="778110"/>
        <a:ext cx="1110554" cy="666332"/>
      </dsp:txXfrm>
    </dsp:sp>
    <dsp:sp modelId="{912DCFDB-491F-4C0D-81A8-75DE896CFBAA}">
      <dsp:nvSpPr>
        <dsp:cNvPr id="0" name=""/>
        <dsp:cNvSpPr/>
      </dsp:nvSpPr>
      <dsp:spPr>
        <a:xfrm>
          <a:off x="105122" y="1555498"/>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Functional abstraction</a:t>
          </a:r>
        </a:p>
      </dsp:txBody>
      <dsp:txXfrm>
        <a:off x="105122" y="1555498"/>
        <a:ext cx="1110554" cy="666332"/>
      </dsp:txXfrm>
    </dsp:sp>
    <dsp:sp modelId="{FDAC4CB7-2AAB-4797-9209-C90C83B8A1E2}">
      <dsp:nvSpPr>
        <dsp:cNvPr id="0" name=""/>
        <dsp:cNvSpPr/>
      </dsp:nvSpPr>
      <dsp:spPr>
        <a:xfrm>
          <a:off x="105122" y="2332886"/>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Data abstraction</a:t>
          </a:r>
        </a:p>
      </dsp:txBody>
      <dsp:txXfrm>
        <a:off x="105122" y="2332886"/>
        <a:ext cx="1110554" cy="666332"/>
      </dsp:txXfrm>
    </dsp:sp>
    <dsp:sp modelId="{FAF6D9CA-1E03-4D74-BC3C-B005480F28E3}">
      <dsp:nvSpPr>
        <dsp:cNvPr id="0" name=""/>
        <dsp:cNvSpPr/>
      </dsp:nvSpPr>
      <dsp:spPr>
        <a:xfrm>
          <a:off x="105122" y="3110274"/>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Problem abstraction</a:t>
          </a:r>
        </a:p>
      </dsp:txBody>
      <dsp:txXfrm>
        <a:off x="105122" y="3110274"/>
        <a:ext cx="1110554" cy="666332"/>
      </dsp:txXfrm>
    </dsp:sp>
    <dsp:sp modelId="{DED7F192-8397-47C7-859E-B7F45AD0E0A7}">
      <dsp:nvSpPr>
        <dsp:cNvPr id="0" name=""/>
        <dsp:cNvSpPr/>
      </dsp:nvSpPr>
      <dsp:spPr>
        <a:xfrm>
          <a:off x="105122" y="3887662"/>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Decomposition</a:t>
          </a:r>
        </a:p>
      </dsp:txBody>
      <dsp:txXfrm>
        <a:off x="105122" y="3887662"/>
        <a:ext cx="1110554" cy="666332"/>
      </dsp:txXfrm>
    </dsp:sp>
    <dsp:sp modelId="{D055D1DC-8AD8-4FCC-878C-2CDD3F3231C4}">
      <dsp:nvSpPr>
        <dsp:cNvPr id="0" name=""/>
        <dsp:cNvSpPr/>
      </dsp:nvSpPr>
      <dsp:spPr>
        <a:xfrm>
          <a:off x="105122" y="4665051"/>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Composition</a:t>
          </a:r>
        </a:p>
      </dsp:txBody>
      <dsp:txXfrm>
        <a:off x="105122" y="4665051"/>
        <a:ext cx="1110554" cy="666332"/>
      </dsp:txXfrm>
    </dsp:sp>
    <dsp:sp modelId="{D860D43C-AF7E-4714-9F47-77C4D4EA5C68}">
      <dsp:nvSpPr>
        <dsp:cNvPr id="0" name=""/>
        <dsp:cNvSpPr/>
      </dsp:nvSpPr>
      <dsp:spPr>
        <a:xfrm>
          <a:off x="105122" y="5442439"/>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Automation</a:t>
          </a:r>
        </a:p>
      </dsp:txBody>
      <dsp:txXfrm>
        <a:off x="105122" y="5442439"/>
        <a:ext cx="1110554" cy="6663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CA1073-ACE3-4854-A670-1C419F6212B3}">
      <dsp:nvSpPr>
        <dsp:cNvPr id="0" name=""/>
        <dsp:cNvSpPr/>
      </dsp:nvSpPr>
      <dsp:spPr>
        <a:xfrm>
          <a:off x="307574" y="488"/>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Combining procedures together</a:t>
          </a:r>
        </a:p>
      </dsp:txBody>
      <dsp:txXfrm>
        <a:off x="307574" y="488"/>
        <a:ext cx="1110639" cy="666383"/>
      </dsp:txXfrm>
    </dsp:sp>
    <dsp:sp modelId="{8B36032E-3A4A-4A37-83B7-BE3D734DA9C3}">
      <dsp:nvSpPr>
        <dsp:cNvPr id="0" name=""/>
        <dsp:cNvSpPr/>
      </dsp:nvSpPr>
      <dsp:spPr>
        <a:xfrm>
          <a:off x="307574" y="777935"/>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Some characteristics are hidden from outside an object</a:t>
          </a:r>
        </a:p>
      </dsp:txBody>
      <dsp:txXfrm>
        <a:off x="307574" y="777935"/>
        <a:ext cx="1110639" cy="666383"/>
      </dsp:txXfrm>
    </dsp:sp>
    <dsp:sp modelId="{EDCE5413-6F33-4546-9165-24E149CED5DC}">
      <dsp:nvSpPr>
        <dsp:cNvPr id="0" name=""/>
        <dsp:cNvSpPr/>
      </dsp:nvSpPr>
      <dsp:spPr>
        <a:xfrm>
          <a:off x="307574" y="1555383"/>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Breaking down a problem into its constituent parts</a:t>
          </a:r>
        </a:p>
      </dsp:txBody>
      <dsp:txXfrm>
        <a:off x="307574" y="1555383"/>
        <a:ext cx="1110639" cy="666383"/>
      </dsp:txXfrm>
    </dsp:sp>
    <dsp:sp modelId="{471A464E-CAF7-4D18-B743-6631D6F33B62}">
      <dsp:nvSpPr>
        <dsp:cNvPr id="0" name=""/>
        <dsp:cNvSpPr/>
      </dsp:nvSpPr>
      <dsp:spPr>
        <a:xfrm>
          <a:off x="307574" y="2332831"/>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For example a stack</a:t>
          </a:r>
        </a:p>
      </dsp:txBody>
      <dsp:txXfrm>
        <a:off x="307574" y="2332831"/>
        <a:ext cx="1110639" cy="666383"/>
      </dsp:txXfrm>
    </dsp:sp>
    <dsp:sp modelId="{27B8BC20-4137-4C00-8C77-71B4E1BF14B7}">
      <dsp:nvSpPr>
        <dsp:cNvPr id="0" name=""/>
        <dsp:cNvSpPr/>
      </dsp:nvSpPr>
      <dsp:spPr>
        <a:xfrm>
          <a:off x="307574" y="3110278"/>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a:t>A sequence of instructions are  abstracted</a:t>
          </a:r>
        </a:p>
      </dsp:txBody>
      <dsp:txXfrm>
        <a:off x="307574" y="3110278"/>
        <a:ext cx="1110639" cy="666383"/>
      </dsp:txXfrm>
    </dsp:sp>
    <dsp:sp modelId="{912DCFDB-491F-4C0D-81A8-75DE896CFBAA}">
      <dsp:nvSpPr>
        <dsp:cNvPr id="0" name=""/>
        <dsp:cNvSpPr/>
      </dsp:nvSpPr>
      <dsp:spPr>
        <a:xfrm>
          <a:off x="307574" y="3887726"/>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How we map input to output is abstracted</a:t>
          </a:r>
        </a:p>
      </dsp:txBody>
      <dsp:txXfrm>
        <a:off x="307574" y="3887726"/>
        <a:ext cx="1110639" cy="666383"/>
      </dsp:txXfrm>
    </dsp:sp>
    <dsp:sp modelId="{FAF6D9CA-1E03-4D74-BC3C-B005480F28E3}">
      <dsp:nvSpPr>
        <dsp:cNvPr id="0" name=""/>
        <dsp:cNvSpPr/>
      </dsp:nvSpPr>
      <dsp:spPr>
        <a:xfrm>
          <a:off x="307574" y="4665174"/>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Remove details until you find a solution</a:t>
          </a:r>
        </a:p>
      </dsp:txBody>
      <dsp:txXfrm>
        <a:off x="307574" y="4665174"/>
        <a:ext cx="1110639" cy="666383"/>
      </dsp:txXfrm>
    </dsp:sp>
    <dsp:sp modelId="{D860D43C-AF7E-4714-9F47-77C4D4EA5C68}">
      <dsp:nvSpPr>
        <dsp:cNvPr id="0" name=""/>
        <dsp:cNvSpPr/>
      </dsp:nvSpPr>
      <dsp:spPr>
        <a:xfrm>
          <a:off x="307574" y="5442622"/>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Creating and running algorithms, models are run and built to solve a problem</a:t>
          </a:r>
        </a:p>
      </dsp:txBody>
      <dsp:txXfrm>
        <a:off x="307574" y="5442622"/>
        <a:ext cx="1110639" cy="66638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36032E-3A4A-4A37-83B7-BE3D734DA9C3}">
      <dsp:nvSpPr>
        <dsp:cNvPr id="0" name=""/>
        <dsp:cNvSpPr/>
      </dsp:nvSpPr>
      <dsp:spPr>
        <a:xfrm>
          <a:off x="105122" y="721"/>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Information hiding</a:t>
          </a:r>
        </a:p>
      </dsp:txBody>
      <dsp:txXfrm>
        <a:off x="105122" y="721"/>
        <a:ext cx="1110554" cy="666332"/>
      </dsp:txXfrm>
    </dsp:sp>
    <dsp:sp modelId="{27B8BC20-4137-4C00-8C77-71B4E1BF14B7}">
      <dsp:nvSpPr>
        <dsp:cNvPr id="0" name=""/>
        <dsp:cNvSpPr/>
      </dsp:nvSpPr>
      <dsp:spPr>
        <a:xfrm>
          <a:off x="105122" y="778110"/>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Procedural abstraction</a:t>
          </a:r>
        </a:p>
      </dsp:txBody>
      <dsp:txXfrm>
        <a:off x="105122" y="778110"/>
        <a:ext cx="1110554" cy="666332"/>
      </dsp:txXfrm>
    </dsp:sp>
    <dsp:sp modelId="{912DCFDB-491F-4C0D-81A8-75DE896CFBAA}">
      <dsp:nvSpPr>
        <dsp:cNvPr id="0" name=""/>
        <dsp:cNvSpPr/>
      </dsp:nvSpPr>
      <dsp:spPr>
        <a:xfrm>
          <a:off x="105122" y="1555498"/>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Functional abstraction</a:t>
          </a:r>
        </a:p>
      </dsp:txBody>
      <dsp:txXfrm>
        <a:off x="105122" y="1555498"/>
        <a:ext cx="1110554" cy="666332"/>
      </dsp:txXfrm>
    </dsp:sp>
    <dsp:sp modelId="{FDAC4CB7-2AAB-4797-9209-C90C83B8A1E2}">
      <dsp:nvSpPr>
        <dsp:cNvPr id="0" name=""/>
        <dsp:cNvSpPr/>
      </dsp:nvSpPr>
      <dsp:spPr>
        <a:xfrm>
          <a:off x="105122" y="2332886"/>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Data abstraction</a:t>
          </a:r>
        </a:p>
      </dsp:txBody>
      <dsp:txXfrm>
        <a:off x="105122" y="2332886"/>
        <a:ext cx="1110554" cy="666332"/>
      </dsp:txXfrm>
    </dsp:sp>
    <dsp:sp modelId="{FAF6D9CA-1E03-4D74-BC3C-B005480F28E3}">
      <dsp:nvSpPr>
        <dsp:cNvPr id="0" name=""/>
        <dsp:cNvSpPr/>
      </dsp:nvSpPr>
      <dsp:spPr>
        <a:xfrm>
          <a:off x="105122" y="3110274"/>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Problem abstraction</a:t>
          </a:r>
        </a:p>
      </dsp:txBody>
      <dsp:txXfrm>
        <a:off x="105122" y="3110274"/>
        <a:ext cx="1110554" cy="666332"/>
      </dsp:txXfrm>
    </dsp:sp>
    <dsp:sp modelId="{DED7F192-8397-47C7-859E-B7F45AD0E0A7}">
      <dsp:nvSpPr>
        <dsp:cNvPr id="0" name=""/>
        <dsp:cNvSpPr/>
      </dsp:nvSpPr>
      <dsp:spPr>
        <a:xfrm>
          <a:off x="105122" y="3887662"/>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Decomposition</a:t>
          </a:r>
        </a:p>
      </dsp:txBody>
      <dsp:txXfrm>
        <a:off x="105122" y="3887662"/>
        <a:ext cx="1110554" cy="666332"/>
      </dsp:txXfrm>
    </dsp:sp>
    <dsp:sp modelId="{D055D1DC-8AD8-4FCC-878C-2CDD3F3231C4}">
      <dsp:nvSpPr>
        <dsp:cNvPr id="0" name=""/>
        <dsp:cNvSpPr/>
      </dsp:nvSpPr>
      <dsp:spPr>
        <a:xfrm>
          <a:off x="105122" y="4665051"/>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Composition</a:t>
          </a:r>
        </a:p>
      </dsp:txBody>
      <dsp:txXfrm>
        <a:off x="105122" y="4665051"/>
        <a:ext cx="1110554" cy="666332"/>
      </dsp:txXfrm>
    </dsp:sp>
    <dsp:sp modelId="{D860D43C-AF7E-4714-9F47-77C4D4EA5C68}">
      <dsp:nvSpPr>
        <dsp:cNvPr id="0" name=""/>
        <dsp:cNvSpPr/>
      </dsp:nvSpPr>
      <dsp:spPr>
        <a:xfrm>
          <a:off x="105122" y="5442439"/>
          <a:ext cx="1110554" cy="6663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Automation</a:t>
          </a:r>
        </a:p>
      </dsp:txBody>
      <dsp:txXfrm>
        <a:off x="105122" y="5442439"/>
        <a:ext cx="1110554" cy="6663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CA1073-ACE3-4854-A670-1C419F6212B3}">
      <dsp:nvSpPr>
        <dsp:cNvPr id="0" name=""/>
        <dsp:cNvSpPr/>
      </dsp:nvSpPr>
      <dsp:spPr>
        <a:xfrm>
          <a:off x="307574" y="488"/>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Combining procedures together</a:t>
          </a:r>
        </a:p>
      </dsp:txBody>
      <dsp:txXfrm>
        <a:off x="307574" y="488"/>
        <a:ext cx="1110639" cy="666383"/>
      </dsp:txXfrm>
    </dsp:sp>
    <dsp:sp modelId="{8B36032E-3A4A-4A37-83B7-BE3D734DA9C3}">
      <dsp:nvSpPr>
        <dsp:cNvPr id="0" name=""/>
        <dsp:cNvSpPr/>
      </dsp:nvSpPr>
      <dsp:spPr>
        <a:xfrm>
          <a:off x="307574" y="777935"/>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Some characteristics are hidden from outside an object</a:t>
          </a:r>
        </a:p>
      </dsp:txBody>
      <dsp:txXfrm>
        <a:off x="307574" y="777935"/>
        <a:ext cx="1110639" cy="666383"/>
      </dsp:txXfrm>
    </dsp:sp>
    <dsp:sp modelId="{EDCE5413-6F33-4546-9165-24E149CED5DC}">
      <dsp:nvSpPr>
        <dsp:cNvPr id="0" name=""/>
        <dsp:cNvSpPr/>
      </dsp:nvSpPr>
      <dsp:spPr>
        <a:xfrm>
          <a:off x="307574" y="1555383"/>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Breaking down a problem into its constituent parts</a:t>
          </a:r>
        </a:p>
      </dsp:txBody>
      <dsp:txXfrm>
        <a:off x="307574" y="1555383"/>
        <a:ext cx="1110639" cy="666383"/>
      </dsp:txXfrm>
    </dsp:sp>
    <dsp:sp modelId="{471A464E-CAF7-4D18-B743-6631D6F33B62}">
      <dsp:nvSpPr>
        <dsp:cNvPr id="0" name=""/>
        <dsp:cNvSpPr/>
      </dsp:nvSpPr>
      <dsp:spPr>
        <a:xfrm>
          <a:off x="307574" y="2332831"/>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For example a stack</a:t>
          </a:r>
        </a:p>
      </dsp:txBody>
      <dsp:txXfrm>
        <a:off x="307574" y="2332831"/>
        <a:ext cx="1110639" cy="666383"/>
      </dsp:txXfrm>
    </dsp:sp>
    <dsp:sp modelId="{27B8BC20-4137-4C00-8C77-71B4E1BF14B7}">
      <dsp:nvSpPr>
        <dsp:cNvPr id="0" name=""/>
        <dsp:cNvSpPr/>
      </dsp:nvSpPr>
      <dsp:spPr>
        <a:xfrm>
          <a:off x="307574" y="3110278"/>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a:t>A sequence of instructions are  abstracted</a:t>
          </a:r>
        </a:p>
      </dsp:txBody>
      <dsp:txXfrm>
        <a:off x="307574" y="3110278"/>
        <a:ext cx="1110639" cy="666383"/>
      </dsp:txXfrm>
    </dsp:sp>
    <dsp:sp modelId="{912DCFDB-491F-4C0D-81A8-75DE896CFBAA}">
      <dsp:nvSpPr>
        <dsp:cNvPr id="0" name=""/>
        <dsp:cNvSpPr/>
      </dsp:nvSpPr>
      <dsp:spPr>
        <a:xfrm>
          <a:off x="307574" y="3887726"/>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How we map input to output is abstracted</a:t>
          </a:r>
        </a:p>
      </dsp:txBody>
      <dsp:txXfrm>
        <a:off x="307574" y="3887726"/>
        <a:ext cx="1110639" cy="666383"/>
      </dsp:txXfrm>
    </dsp:sp>
    <dsp:sp modelId="{FAF6D9CA-1E03-4D74-BC3C-B005480F28E3}">
      <dsp:nvSpPr>
        <dsp:cNvPr id="0" name=""/>
        <dsp:cNvSpPr/>
      </dsp:nvSpPr>
      <dsp:spPr>
        <a:xfrm>
          <a:off x="307574" y="4665174"/>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Remove details until you find a solution</a:t>
          </a:r>
        </a:p>
      </dsp:txBody>
      <dsp:txXfrm>
        <a:off x="307574" y="4665174"/>
        <a:ext cx="1110639" cy="666383"/>
      </dsp:txXfrm>
    </dsp:sp>
    <dsp:sp modelId="{D860D43C-AF7E-4714-9F47-77C4D4EA5C68}">
      <dsp:nvSpPr>
        <dsp:cNvPr id="0" name=""/>
        <dsp:cNvSpPr/>
      </dsp:nvSpPr>
      <dsp:spPr>
        <a:xfrm>
          <a:off x="307574" y="5442622"/>
          <a:ext cx="1110639" cy="66638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t>Creating and running algorithms, models are run and built to solve a problem</a:t>
          </a:r>
        </a:p>
      </dsp:txBody>
      <dsp:txXfrm>
        <a:off x="307574" y="5442622"/>
        <a:ext cx="1110639" cy="66638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4F0CBC7-3EA6-184F-4B07-A36DE429B9C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PH"/>
          </a:p>
        </p:txBody>
      </p:sp>
      <p:sp>
        <p:nvSpPr>
          <p:cNvPr id="3" name="Date Placeholder 2">
            <a:extLst>
              <a:ext uri="{FF2B5EF4-FFF2-40B4-BE49-F238E27FC236}">
                <a16:creationId xmlns:a16="http://schemas.microsoft.com/office/drawing/2014/main" id="{D06CD31B-1D72-AC66-A31E-F764645139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24A6202-616F-42B0-813B-CAE3CB553F00}" type="datetimeFigureOut">
              <a:rPr lang="en-PH" smtClean="0"/>
              <a:t>26/03/2025</a:t>
            </a:fld>
            <a:endParaRPr lang="en-PH"/>
          </a:p>
        </p:txBody>
      </p:sp>
      <p:sp>
        <p:nvSpPr>
          <p:cNvPr id="4" name="Footer Placeholder 3">
            <a:extLst>
              <a:ext uri="{FF2B5EF4-FFF2-40B4-BE49-F238E27FC236}">
                <a16:creationId xmlns:a16="http://schemas.microsoft.com/office/drawing/2014/main" id="{FE180F4A-19D0-CE94-A759-50C2B7394B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PH"/>
          </a:p>
        </p:txBody>
      </p:sp>
      <p:sp>
        <p:nvSpPr>
          <p:cNvPr id="5" name="Slide Number Placeholder 4">
            <a:extLst>
              <a:ext uri="{FF2B5EF4-FFF2-40B4-BE49-F238E27FC236}">
                <a16:creationId xmlns:a16="http://schemas.microsoft.com/office/drawing/2014/main" id="{74772D9F-6E94-A2DC-27BC-6FAA1CC2537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FDC3E2B-BD7A-4EAE-9341-4D91987D99CD}" type="slidenum">
              <a:rPr lang="en-PH" smtClean="0"/>
              <a:t>‹#›</a:t>
            </a:fld>
            <a:endParaRPr lang="en-PH"/>
          </a:p>
        </p:txBody>
      </p:sp>
    </p:spTree>
    <p:extLst>
      <p:ext uri="{BB962C8B-B14F-4D97-AF65-F5344CB8AC3E}">
        <p14:creationId xmlns:p14="http://schemas.microsoft.com/office/powerpoint/2010/main" val="251365519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53088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990750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96423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noAutofit/>
          </a:bodyPr>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694509" y="1055689"/>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44940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615523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55699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43338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343901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355913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66405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454914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CC89AEE8-DD62-96E5-6A5C-9DBB51DF77DC}"/>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15A2AC2C-A506-AAC5-0066-29CBD6727F39}"/>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437CA90C-3244-E8D6-26FC-CB19365759FE}"/>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3BFEDA26-1717-D2A0-E8A0-195833D044EE}"/>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3112249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chemeClr val="tx1"/>
                </a:solidFill>
              </a:rPr>
              <a:t>Abstraction</a:t>
            </a:r>
            <a:endParaRPr lang="en-US" dirty="0">
              <a:solidFill>
                <a:schemeClr val="tx1"/>
              </a:solidFill>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31769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Functional abstraction</a:t>
            </a:r>
          </a:p>
        </p:txBody>
      </p:sp>
      <p:sp>
        <p:nvSpPr>
          <p:cNvPr id="3" name="Content Placeholder 2"/>
          <p:cNvSpPr>
            <a:spLocks noGrp="1"/>
          </p:cNvSpPr>
          <p:nvPr>
            <p:ph idx="1"/>
          </p:nvPr>
        </p:nvSpPr>
        <p:spPr>
          <a:xfrm>
            <a:off x="350991" y="1156472"/>
            <a:ext cx="11380212" cy="4545056"/>
          </a:xfrm>
        </p:spPr>
        <p:txBody>
          <a:bodyPr>
            <a:normAutofit/>
          </a:bodyPr>
          <a:lstStyle/>
          <a:p>
            <a:pPr marL="0" indent="0">
              <a:buNone/>
            </a:pPr>
            <a:endParaRPr lang="en-GB" dirty="0"/>
          </a:p>
          <a:p>
            <a:pPr>
              <a:buFont typeface="Wingdings" panose="05000000000000000000" pitchFamily="2" charset="2"/>
              <a:buChar char="ü"/>
            </a:pPr>
            <a:r>
              <a:rPr lang="en-GB" dirty="0"/>
              <a:t>In programming we can abstract details using functions. </a:t>
            </a:r>
          </a:p>
          <a:p>
            <a:pPr>
              <a:buFont typeface="Wingdings" panose="05000000000000000000" pitchFamily="2" charset="2"/>
              <a:buChar char="ü"/>
            </a:pPr>
            <a:r>
              <a:rPr lang="en-GB" dirty="0"/>
              <a:t>We do not need to know how functions work to use them.  We just know that when we call certain built-in function like </a:t>
            </a:r>
            <a:r>
              <a:rPr lang="en-GB" i="1" dirty="0">
                <a:latin typeface="Courier New" panose="02070309020205020404" pitchFamily="49" charset="0"/>
                <a:cs typeface="Courier New" panose="02070309020205020404" pitchFamily="49" charset="0"/>
              </a:rPr>
              <a:t>print, input, </a:t>
            </a:r>
            <a:r>
              <a:rPr lang="en-GB" i="1" dirty="0" err="1">
                <a:latin typeface="Courier New" panose="02070309020205020404" pitchFamily="49" charset="0"/>
                <a:cs typeface="Courier New" panose="02070309020205020404" pitchFamily="49" charset="0"/>
              </a:rPr>
              <a:t>randint</a:t>
            </a:r>
            <a:r>
              <a:rPr lang="en-GB" i="1" dirty="0">
                <a:latin typeface="Courier New" panose="02070309020205020404" pitchFamily="49" charset="0"/>
                <a:cs typeface="Courier New" panose="02070309020205020404" pitchFamily="49" charset="0"/>
              </a:rPr>
              <a:t> </a:t>
            </a:r>
            <a:r>
              <a:rPr lang="en-GB" dirty="0"/>
              <a:t>they do what we want them to do. </a:t>
            </a:r>
          </a:p>
          <a:p>
            <a:pPr>
              <a:buFont typeface="Wingdings" panose="05000000000000000000" pitchFamily="2" charset="2"/>
              <a:buChar char="ü"/>
            </a:pPr>
            <a:r>
              <a:rPr lang="en-GB" dirty="0"/>
              <a:t>We know how to call and use them but we do not necessarily need to know how those functions work. </a:t>
            </a:r>
          </a:p>
          <a:p>
            <a:pPr>
              <a:buFont typeface="Wingdings" panose="05000000000000000000" pitchFamily="2" charset="2"/>
              <a:buChar char="ü"/>
            </a:pPr>
            <a:r>
              <a:rPr lang="en-GB" dirty="0"/>
              <a:t>In such situations the functions are a black box</a:t>
            </a:r>
          </a:p>
          <a:p>
            <a:pPr>
              <a:buFont typeface="Wingdings" panose="05000000000000000000" pitchFamily="2" charset="2"/>
              <a:buChar char="ü"/>
            </a:pPr>
            <a:r>
              <a:rPr lang="en-GB" dirty="0"/>
              <a:t>That is the details of how the function works have been abstracted away.</a:t>
            </a:r>
          </a:p>
          <a:p>
            <a:pPr marL="0" indent="0">
              <a:buNone/>
            </a:pPr>
            <a:endParaRPr lang="en-GB" dirty="0">
              <a:latin typeface="Arial Rounded MT Bold" panose="020F0704030504030204" pitchFamily="34" charset="0"/>
            </a:endParaRPr>
          </a:p>
        </p:txBody>
      </p:sp>
    </p:spTree>
    <p:extLst>
      <p:ext uri="{BB962C8B-B14F-4D97-AF65-F5344CB8AC3E}">
        <p14:creationId xmlns:p14="http://schemas.microsoft.com/office/powerpoint/2010/main" val="752368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7CD45-8A6A-4354-AE25-05E3B2B4CEA3}"/>
              </a:ext>
            </a:extLst>
          </p:cNvPr>
          <p:cNvSpPr>
            <a:spLocks noGrp="1"/>
          </p:cNvSpPr>
          <p:nvPr>
            <p:ph type="title"/>
          </p:nvPr>
        </p:nvSpPr>
        <p:spPr/>
        <p:txBody>
          <a:bodyPr/>
          <a:lstStyle/>
          <a:p>
            <a:r>
              <a:rPr lang="en-GB" dirty="0"/>
              <a:t>Procedural abstractions</a:t>
            </a:r>
          </a:p>
        </p:txBody>
      </p:sp>
      <p:sp>
        <p:nvSpPr>
          <p:cNvPr id="3" name="Content Placeholder 2">
            <a:extLst>
              <a:ext uri="{FF2B5EF4-FFF2-40B4-BE49-F238E27FC236}">
                <a16:creationId xmlns:a16="http://schemas.microsoft.com/office/drawing/2014/main" id="{B9194691-ABC8-49C8-BC42-60C450450A92}"/>
              </a:ext>
            </a:extLst>
          </p:cNvPr>
          <p:cNvSpPr>
            <a:spLocks noGrp="1"/>
          </p:cNvSpPr>
          <p:nvPr>
            <p:ph idx="1"/>
          </p:nvPr>
        </p:nvSpPr>
        <p:spPr/>
        <p:txBody>
          <a:bodyPr>
            <a:noAutofit/>
          </a:bodyPr>
          <a:lstStyle/>
          <a:p>
            <a:pPr>
              <a:lnSpc>
                <a:spcPct val="110000"/>
              </a:lnSpc>
              <a:buFont typeface="Wingdings" panose="05000000000000000000" pitchFamily="2" charset="2"/>
              <a:buChar char="ü"/>
            </a:pPr>
            <a:r>
              <a:rPr lang="en-GB" sz="2400" dirty="0"/>
              <a:t>Abstract away the actual values used in a computational method.  </a:t>
            </a:r>
          </a:p>
          <a:p>
            <a:pPr>
              <a:lnSpc>
                <a:spcPct val="110000"/>
              </a:lnSpc>
              <a:buFont typeface="Wingdings" panose="05000000000000000000" pitchFamily="2" charset="2"/>
              <a:buChar char="ü"/>
            </a:pPr>
            <a:r>
              <a:rPr lang="en-GB" sz="2400" dirty="0"/>
              <a:t>In that sense algebra and formulas are abstractions.</a:t>
            </a:r>
          </a:p>
          <a:p>
            <a:pPr>
              <a:lnSpc>
                <a:spcPct val="110000"/>
              </a:lnSpc>
              <a:buFont typeface="Wingdings" panose="05000000000000000000" pitchFamily="2" charset="2"/>
              <a:buChar char="ü"/>
            </a:pPr>
            <a:r>
              <a:rPr lang="en-GB" sz="2400" dirty="0"/>
              <a:t>The following expressions have the same form:</a:t>
            </a:r>
          </a:p>
          <a:p>
            <a:pPr marL="0" indent="0">
              <a:lnSpc>
                <a:spcPct val="110000"/>
              </a:lnSpc>
              <a:buNone/>
            </a:pPr>
            <a:r>
              <a:rPr lang="en-GB" sz="2400" dirty="0">
                <a:latin typeface="Consolas" panose="020B0609020204030204" pitchFamily="49" charset="0"/>
              </a:rPr>
              <a:t>(1+2) x 3</a:t>
            </a:r>
          </a:p>
          <a:p>
            <a:pPr marL="0" indent="0">
              <a:lnSpc>
                <a:spcPct val="110000"/>
              </a:lnSpc>
              <a:buNone/>
            </a:pPr>
            <a:r>
              <a:rPr lang="en-GB" sz="2400" dirty="0">
                <a:latin typeface="Consolas" panose="020B0609020204030204" pitchFamily="49" charset="0"/>
              </a:rPr>
              <a:t>(7+9) x 2</a:t>
            </a:r>
          </a:p>
          <a:p>
            <a:pPr marL="0" indent="0">
              <a:lnSpc>
                <a:spcPct val="110000"/>
              </a:lnSpc>
              <a:buNone/>
            </a:pPr>
            <a:r>
              <a:rPr lang="en-GB" sz="2400" dirty="0">
                <a:latin typeface="Consolas" panose="020B0609020204030204" pitchFamily="49" charset="0"/>
              </a:rPr>
              <a:t>(5.5 + 12.3) x 18.1</a:t>
            </a:r>
            <a:endParaRPr lang="en-GB" sz="2400" dirty="0"/>
          </a:p>
          <a:p>
            <a:pPr marL="0" indent="0">
              <a:lnSpc>
                <a:spcPct val="110000"/>
              </a:lnSpc>
              <a:buNone/>
            </a:pPr>
            <a:r>
              <a:rPr lang="en-GB" sz="2400" dirty="0"/>
              <a:t>We can abstract these expressions algebraically as:</a:t>
            </a:r>
          </a:p>
          <a:p>
            <a:pPr marL="0" indent="0">
              <a:lnSpc>
                <a:spcPct val="110000"/>
              </a:lnSpc>
              <a:buNone/>
            </a:pPr>
            <a:r>
              <a:rPr lang="en-GB" sz="2400" dirty="0">
                <a:latin typeface="Consolas" panose="020B0609020204030204" pitchFamily="49" charset="0"/>
              </a:rPr>
              <a:t>(</a:t>
            </a:r>
            <a:r>
              <a:rPr lang="en-GB" sz="2400" dirty="0" err="1">
                <a:latin typeface="Consolas" panose="020B0609020204030204" pitchFamily="49" charset="0"/>
              </a:rPr>
              <a:t>a+b</a:t>
            </a:r>
            <a:r>
              <a:rPr lang="en-GB" sz="2400" dirty="0">
                <a:latin typeface="Consolas" panose="020B0609020204030204" pitchFamily="49" charset="0"/>
              </a:rPr>
              <a:t>) x c</a:t>
            </a:r>
          </a:p>
        </p:txBody>
      </p:sp>
    </p:spTree>
    <p:extLst>
      <p:ext uri="{BB962C8B-B14F-4D97-AF65-F5344CB8AC3E}">
        <p14:creationId xmlns:p14="http://schemas.microsoft.com/office/powerpoint/2010/main" val="1447121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6863A-D6D0-4760-8067-770E3401825C}"/>
              </a:ext>
            </a:extLst>
          </p:cNvPr>
          <p:cNvSpPr>
            <a:spLocks noGrp="1"/>
          </p:cNvSpPr>
          <p:nvPr>
            <p:ph type="title"/>
          </p:nvPr>
        </p:nvSpPr>
        <p:spPr/>
        <p:txBody>
          <a:bodyPr>
            <a:normAutofit fontScale="90000"/>
          </a:bodyPr>
          <a:lstStyle/>
          <a:p>
            <a:r>
              <a:rPr lang="en-GB" dirty="0"/>
              <a:t>Abstract Generalisation</a:t>
            </a:r>
          </a:p>
        </p:txBody>
      </p:sp>
      <p:sp>
        <p:nvSpPr>
          <p:cNvPr id="3" name="Content Placeholder 2">
            <a:extLst>
              <a:ext uri="{FF2B5EF4-FFF2-40B4-BE49-F238E27FC236}">
                <a16:creationId xmlns:a16="http://schemas.microsoft.com/office/drawing/2014/main" id="{FB640311-3896-4A02-8425-8B105636FD17}"/>
              </a:ext>
            </a:extLst>
          </p:cNvPr>
          <p:cNvSpPr>
            <a:spLocks noGrp="1"/>
          </p:cNvSpPr>
          <p:nvPr>
            <p:ph idx="1"/>
          </p:nvPr>
        </p:nvSpPr>
        <p:spPr/>
        <p:txBody>
          <a:bodyPr/>
          <a:lstStyle/>
          <a:p>
            <a:pPr>
              <a:buFont typeface="Wingdings" panose="05000000000000000000" pitchFamily="2" charset="2"/>
              <a:buChar char="ü"/>
            </a:pPr>
            <a:r>
              <a:rPr lang="en-GB" dirty="0"/>
              <a:t>Generalisation is a form of abstraction and pattern matching that allows us to find more general solutions to family of problems and not just to a single problem.</a:t>
            </a:r>
          </a:p>
        </p:txBody>
      </p:sp>
    </p:spTree>
    <p:extLst>
      <p:ext uri="{BB962C8B-B14F-4D97-AF65-F5344CB8AC3E}">
        <p14:creationId xmlns:p14="http://schemas.microsoft.com/office/powerpoint/2010/main" val="2192489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Abstract generalisation</a:t>
            </a:r>
            <a:endParaRPr lang="en-US" dirty="0"/>
          </a:p>
        </p:txBody>
      </p:sp>
      <p:sp>
        <p:nvSpPr>
          <p:cNvPr id="3" name="Content Placeholder 2"/>
          <p:cNvSpPr>
            <a:spLocks noGrp="1"/>
          </p:cNvSpPr>
          <p:nvPr>
            <p:ph idx="1"/>
          </p:nvPr>
        </p:nvSpPr>
        <p:spPr>
          <a:xfrm>
            <a:off x="737716" y="791690"/>
            <a:ext cx="4624506" cy="5021382"/>
          </a:xfrm>
        </p:spPr>
        <p:txBody>
          <a:bodyPr>
            <a:normAutofit fontScale="25000" lnSpcReduction="20000"/>
          </a:bodyPr>
          <a:lstStyle/>
          <a:p>
            <a:pPr marL="0" indent="0">
              <a:buNone/>
            </a:pPr>
            <a:br>
              <a:rPr lang="en-GB" sz="2000" dirty="0"/>
            </a:br>
            <a:endParaRPr lang="en-GB" sz="2900" dirty="0"/>
          </a:p>
          <a:p>
            <a:pPr>
              <a:lnSpc>
                <a:spcPct val="120000"/>
              </a:lnSpc>
              <a:buFont typeface="Wingdings" panose="05000000000000000000" pitchFamily="2" charset="2"/>
              <a:buChar char="ü"/>
            </a:pPr>
            <a:r>
              <a:rPr lang="en-GB" sz="8000" dirty="0"/>
              <a:t>With abstract generalisation we group common (general) characteristics between our components of interest to develop a hierarchy.</a:t>
            </a:r>
          </a:p>
          <a:p>
            <a:pPr>
              <a:lnSpc>
                <a:spcPct val="120000"/>
              </a:lnSpc>
              <a:buFont typeface="Wingdings" panose="05000000000000000000" pitchFamily="2" charset="2"/>
              <a:buChar char="ü"/>
            </a:pPr>
            <a:r>
              <a:rPr lang="en-GB" sz="8000" dirty="0"/>
              <a:t>“Is a kind of” hierarchical relationship.</a:t>
            </a:r>
          </a:p>
          <a:p>
            <a:pPr>
              <a:lnSpc>
                <a:spcPct val="120000"/>
              </a:lnSpc>
              <a:buFont typeface="Wingdings" panose="05000000000000000000" pitchFamily="2" charset="2"/>
              <a:buChar char="ü"/>
            </a:pPr>
            <a:r>
              <a:rPr lang="en-GB" sz="8000" dirty="0"/>
              <a:t>In OOP this is the same as inheritance, where the characteristics of the parent class are inherited by the child class</a:t>
            </a:r>
          </a:p>
          <a:p>
            <a:pPr>
              <a:lnSpc>
                <a:spcPct val="120000"/>
              </a:lnSpc>
              <a:buFont typeface="Wingdings" panose="05000000000000000000" pitchFamily="2" charset="2"/>
              <a:buChar char="ü"/>
            </a:pPr>
            <a:r>
              <a:rPr lang="en-GB" sz="8000" dirty="0"/>
              <a:t>Below is a hierarchal representation of the taxonomy of the animal kingdom</a:t>
            </a:r>
          </a:p>
          <a:p>
            <a:pPr>
              <a:lnSpc>
                <a:spcPct val="120000"/>
              </a:lnSpc>
              <a:buFont typeface="Wingdings" panose="05000000000000000000" pitchFamily="2" charset="2"/>
              <a:buChar char="ü"/>
            </a:pPr>
            <a:r>
              <a:rPr lang="en-GB" sz="8000" dirty="0" err="1"/>
              <a:t>eg</a:t>
            </a:r>
            <a:r>
              <a:rPr lang="en-GB" sz="8000" dirty="0"/>
              <a:t> An Elephant “is a kind of” Mammal</a:t>
            </a:r>
          </a:p>
          <a:p>
            <a:pPr>
              <a:lnSpc>
                <a:spcPct val="120000"/>
              </a:lnSpc>
            </a:pPr>
            <a:endParaRPr lang="en-GB" dirty="0"/>
          </a:p>
          <a:p>
            <a:pPr marL="0" indent="0">
              <a:lnSpc>
                <a:spcPct val="120000"/>
              </a:lnSpc>
              <a:buNone/>
            </a:pPr>
            <a:r>
              <a:rPr lang="en-GB" dirty="0"/>
              <a:t>		</a:t>
            </a:r>
          </a:p>
          <a:p>
            <a:pPr marL="0" indent="0">
              <a:buNone/>
            </a:pPr>
            <a:r>
              <a:rPr lang="en-GB" dirty="0"/>
              <a:t>		</a:t>
            </a:r>
            <a:endParaRPr lang="en-US" dirty="0"/>
          </a:p>
        </p:txBody>
      </p:sp>
      <p:graphicFrame>
        <p:nvGraphicFramePr>
          <p:cNvPr id="13" name="Diagram 12">
            <a:extLst>
              <a:ext uri="{FF2B5EF4-FFF2-40B4-BE49-F238E27FC236}">
                <a16:creationId xmlns:a16="http://schemas.microsoft.com/office/drawing/2014/main" id="{91D4A731-F5C2-4D89-BC52-941D9875A469}"/>
              </a:ext>
            </a:extLst>
          </p:cNvPr>
          <p:cNvGraphicFramePr/>
          <p:nvPr>
            <p:extLst>
              <p:ext uri="{D42A27DB-BD31-4B8C-83A1-F6EECF244321}">
                <p14:modId xmlns:p14="http://schemas.microsoft.com/office/powerpoint/2010/main" val="3906408267"/>
              </p:ext>
            </p:extLst>
          </p:nvPr>
        </p:nvGraphicFramePr>
        <p:xfrm>
          <a:off x="4846703" y="1405829"/>
          <a:ext cx="7047707" cy="3721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5470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ED7B9-46C0-4FFC-A473-D3E4EF80179B}"/>
              </a:ext>
            </a:extLst>
          </p:cNvPr>
          <p:cNvSpPr>
            <a:spLocks noGrp="1"/>
          </p:cNvSpPr>
          <p:nvPr>
            <p:ph type="title"/>
          </p:nvPr>
        </p:nvSpPr>
        <p:spPr/>
        <p:txBody>
          <a:bodyPr/>
          <a:lstStyle/>
          <a:p>
            <a:r>
              <a:rPr lang="en-GB" dirty="0"/>
              <a:t>Abstract generalisation</a:t>
            </a:r>
          </a:p>
        </p:txBody>
      </p:sp>
      <p:sp>
        <p:nvSpPr>
          <p:cNvPr id="3" name="Content Placeholder 2">
            <a:extLst>
              <a:ext uri="{FF2B5EF4-FFF2-40B4-BE49-F238E27FC236}">
                <a16:creationId xmlns:a16="http://schemas.microsoft.com/office/drawing/2014/main" id="{86FD2653-181E-4C5D-AE07-B5A4168DB5FD}"/>
              </a:ext>
            </a:extLst>
          </p:cNvPr>
          <p:cNvSpPr>
            <a:spLocks noGrp="1"/>
          </p:cNvSpPr>
          <p:nvPr>
            <p:ph idx="1"/>
          </p:nvPr>
        </p:nvSpPr>
        <p:spPr>
          <a:xfrm>
            <a:off x="838200" y="1419225"/>
            <a:ext cx="10515600" cy="4902434"/>
          </a:xfrm>
        </p:spPr>
        <p:txBody>
          <a:bodyPr>
            <a:normAutofit fontScale="55000" lnSpcReduction="20000"/>
          </a:bodyPr>
          <a:lstStyle/>
          <a:p>
            <a:pPr marL="0" indent="0">
              <a:lnSpc>
                <a:spcPct val="120000"/>
              </a:lnSpc>
              <a:buNone/>
            </a:pPr>
            <a:r>
              <a:rPr lang="en-GB" dirty="0"/>
              <a:t> The ability to see patterns so that we can recognise problems or parts of problems that we may have solved before. Lots of programming is concerned with reusing pieces of code that were originally developed for other solutions.  Even within a piece of code we are writing we may notice that quite a lot of our code is repeated.  It is our ability to notice those repetitions that help us write more succinct and generalisable code using functions perhaps. </a:t>
            </a:r>
          </a:p>
          <a:p>
            <a:pPr marL="0" indent="0">
              <a:buNone/>
            </a:pPr>
            <a:endParaRPr lang="en-GB" dirty="0"/>
          </a:p>
          <a:p>
            <a:pPr marL="0" indent="0">
              <a:buNone/>
            </a:pPr>
            <a:r>
              <a:rPr lang="en-GB" dirty="0"/>
              <a:t>Let us look at something more concrete. Suppose we wish to give instructions for drawing a square using the following algorithm:</a:t>
            </a:r>
          </a:p>
          <a:p>
            <a:pPr marL="0" indent="0">
              <a:buNone/>
            </a:pPr>
            <a:br>
              <a:rPr lang="en-GB" dirty="0"/>
            </a:br>
            <a:r>
              <a:rPr lang="en-GB" dirty="0">
                <a:latin typeface="Courier New" panose="02070309020205020404" pitchFamily="49" charset="0"/>
                <a:cs typeface="Courier New" panose="02070309020205020404" pitchFamily="49" charset="0"/>
              </a:rPr>
              <a:t>forward 50 steps</a:t>
            </a:r>
          </a:p>
          <a:p>
            <a:pPr marL="0" indent="0">
              <a:buNone/>
            </a:pPr>
            <a:r>
              <a:rPr lang="en-GB" dirty="0">
                <a:latin typeface="Courier New" panose="02070309020205020404" pitchFamily="49" charset="0"/>
                <a:cs typeface="Courier New" panose="02070309020205020404" pitchFamily="49" charset="0"/>
              </a:rPr>
              <a:t>turn left 90 degrees</a:t>
            </a:r>
          </a:p>
          <a:p>
            <a:pPr marL="0" indent="0">
              <a:buNone/>
            </a:pPr>
            <a:r>
              <a:rPr lang="en-GB" dirty="0">
                <a:latin typeface="Courier New" panose="02070309020205020404" pitchFamily="49" charset="0"/>
                <a:cs typeface="Courier New" panose="02070309020205020404" pitchFamily="49" charset="0"/>
              </a:rPr>
              <a:t>forward 50 steps</a:t>
            </a:r>
          </a:p>
          <a:p>
            <a:pPr marL="0" indent="0">
              <a:buNone/>
            </a:pPr>
            <a:r>
              <a:rPr lang="en-GB" dirty="0">
                <a:latin typeface="Courier New" panose="02070309020205020404" pitchFamily="49" charset="0"/>
                <a:cs typeface="Courier New" panose="02070309020205020404" pitchFamily="49" charset="0"/>
              </a:rPr>
              <a:t>turn left 90 degrees</a:t>
            </a:r>
          </a:p>
          <a:p>
            <a:pPr marL="0" indent="0">
              <a:buNone/>
            </a:pPr>
            <a:r>
              <a:rPr lang="en-GB" dirty="0">
                <a:latin typeface="Courier New" panose="02070309020205020404" pitchFamily="49" charset="0"/>
                <a:cs typeface="Courier New" panose="02070309020205020404" pitchFamily="49" charset="0"/>
              </a:rPr>
              <a:t>forward 50 steps</a:t>
            </a:r>
          </a:p>
          <a:p>
            <a:pPr marL="0" indent="0">
              <a:buNone/>
            </a:pPr>
            <a:r>
              <a:rPr lang="en-GB" dirty="0">
                <a:latin typeface="Courier New" panose="02070309020205020404" pitchFamily="49" charset="0"/>
                <a:cs typeface="Courier New" panose="02070309020205020404" pitchFamily="49" charset="0"/>
              </a:rPr>
              <a:t>turn left 90 degrees</a:t>
            </a:r>
          </a:p>
          <a:p>
            <a:pPr marL="0" indent="0">
              <a:buNone/>
            </a:pPr>
            <a:r>
              <a:rPr lang="en-GB" dirty="0">
                <a:latin typeface="Courier New" panose="02070309020205020404" pitchFamily="49" charset="0"/>
                <a:cs typeface="Courier New" panose="02070309020205020404" pitchFamily="49" charset="0"/>
              </a:rPr>
              <a:t>forward 50 steps</a:t>
            </a:r>
          </a:p>
          <a:p>
            <a:pPr marL="0" indent="0">
              <a:buNone/>
            </a:pPr>
            <a:r>
              <a:rPr lang="en-GB" dirty="0">
                <a:latin typeface="Courier New" panose="02070309020205020404" pitchFamily="49" charset="0"/>
                <a:cs typeface="Courier New" panose="02070309020205020404" pitchFamily="49" charset="0"/>
              </a:rPr>
              <a:t>turn left 90 degrees</a:t>
            </a:r>
          </a:p>
          <a:p>
            <a:pPr marL="0" indent="0">
              <a:buNone/>
            </a:pPr>
            <a:br>
              <a:rPr lang="en-GB" dirty="0"/>
            </a:br>
            <a:endParaRPr lang="en-GB" dirty="0"/>
          </a:p>
        </p:txBody>
      </p:sp>
      <p:cxnSp>
        <p:nvCxnSpPr>
          <p:cNvPr id="4" name="Straight Connector 3">
            <a:extLst>
              <a:ext uri="{FF2B5EF4-FFF2-40B4-BE49-F238E27FC236}">
                <a16:creationId xmlns:a16="http://schemas.microsoft.com/office/drawing/2014/main" id="{C060EF2B-461C-4905-935A-4E35CD57297F}"/>
              </a:ext>
            </a:extLst>
          </p:cNvPr>
          <p:cNvCxnSpPr>
            <a:cxnSpLocks/>
          </p:cNvCxnSpPr>
          <p:nvPr/>
        </p:nvCxnSpPr>
        <p:spPr>
          <a:xfrm flipV="1">
            <a:off x="7047442" y="3529190"/>
            <a:ext cx="0" cy="18002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Isosceles Triangle 4">
            <a:extLst>
              <a:ext uri="{FF2B5EF4-FFF2-40B4-BE49-F238E27FC236}">
                <a16:creationId xmlns:a16="http://schemas.microsoft.com/office/drawing/2014/main" id="{614EA4D9-D6A4-414A-84FF-AC3B33B489F8}"/>
              </a:ext>
            </a:extLst>
          </p:cNvPr>
          <p:cNvSpPr/>
          <p:nvPr/>
        </p:nvSpPr>
        <p:spPr>
          <a:xfrm>
            <a:off x="6918855" y="5084144"/>
            <a:ext cx="257175" cy="22225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E16ABBDF-9D08-4284-B360-FEF55141893C}"/>
              </a:ext>
            </a:extLst>
          </p:cNvPr>
          <p:cNvCxnSpPr>
            <a:cxnSpLocks/>
          </p:cNvCxnSpPr>
          <p:nvPr/>
        </p:nvCxnSpPr>
        <p:spPr>
          <a:xfrm>
            <a:off x="7047442" y="3529190"/>
            <a:ext cx="1752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B9855D9-F497-43ED-B771-DF954A63BD03}"/>
              </a:ext>
            </a:extLst>
          </p:cNvPr>
          <p:cNvCxnSpPr>
            <a:cxnSpLocks/>
          </p:cNvCxnSpPr>
          <p:nvPr/>
        </p:nvCxnSpPr>
        <p:spPr>
          <a:xfrm flipV="1">
            <a:off x="8800042" y="3506171"/>
            <a:ext cx="0" cy="18002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2567713-8A90-4CC9-A148-5D24A65B36E2}"/>
              </a:ext>
            </a:extLst>
          </p:cNvPr>
          <p:cNvCxnSpPr>
            <a:cxnSpLocks/>
          </p:cNvCxnSpPr>
          <p:nvPr/>
        </p:nvCxnSpPr>
        <p:spPr>
          <a:xfrm>
            <a:off x="7047442" y="5306395"/>
            <a:ext cx="1752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9898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AC268-8D06-4AB0-AAE6-9BDA045D860E}"/>
              </a:ext>
            </a:extLst>
          </p:cNvPr>
          <p:cNvSpPr>
            <a:spLocks noGrp="1"/>
          </p:cNvSpPr>
          <p:nvPr>
            <p:ph type="title"/>
          </p:nvPr>
        </p:nvSpPr>
        <p:spPr/>
        <p:txBody>
          <a:bodyPr>
            <a:normAutofit fontScale="90000"/>
          </a:bodyPr>
          <a:lstStyle/>
          <a:p>
            <a:r>
              <a:rPr lang="en-GB" dirty="0"/>
              <a:t>Turtle  … Lets draw a square</a:t>
            </a:r>
          </a:p>
        </p:txBody>
      </p:sp>
      <p:sp>
        <p:nvSpPr>
          <p:cNvPr id="3" name="Content Placeholder 2">
            <a:extLst>
              <a:ext uri="{FF2B5EF4-FFF2-40B4-BE49-F238E27FC236}">
                <a16:creationId xmlns:a16="http://schemas.microsoft.com/office/drawing/2014/main" id="{B59CCC98-033F-4755-AC12-D79089053AE7}"/>
              </a:ext>
            </a:extLst>
          </p:cNvPr>
          <p:cNvSpPr>
            <a:spLocks noGrp="1"/>
          </p:cNvSpPr>
          <p:nvPr>
            <p:ph idx="1"/>
          </p:nvPr>
        </p:nvSpPr>
        <p:spPr>
          <a:xfrm>
            <a:off x="2286000" y="1787525"/>
            <a:ext cx="7886700" cy="4351338"/>
          </a:xfrm>
        </p:spPr>
        <p:txBody>
          <a:bodyPr>
            <a:normAutofit fontScale="70000" lnSpcReduction="20000"/>
          </a:bodyPr>
          <a:lstStyle/>
          <a:p>
            <a:pPr marL="0" indent="0">
              <a:buNone/>
            </a:pPr>
            <a:r>
              <a:rPr lang="en-GB" b="0" i="0" dirty="0">
                <a:solidFill>
                  <a:srgbClr val="292929"/>
                </a:solidFill>
                <a:effectLst/>
                <a:latin typeface="courier new" panose="02070309020205020404" pitchFamily="49" charset="0"/>
              </a:rPr>
              <a:t>forward 50 steps</a:t>
            </a:r>
          </a:p>
          <a:p>
            <a:pPr marL="0" indent="0">
              <a:buNone/>
            </a:pPr>
            <a:r>
              <a:rPr lang="en-GB" i="0" dirty="0">
                <a:solidFill>
                  <a:srgbClr val="292929"/>
                </a:solidFill>
                <a:effectLst/>
                <a:latin typeface="courier new" panose="02070309020205020404" pitchFamily="49" charset="0"/>
              </a:rPr>
              <a:t>turn right 90 degrees</a:t>
            </a:r>
          </a:p>
          <a:p>
            <a:pPr marL="0" indent="0">
              <a:buNone/>
            </a:pPr>
            <a:r>
              <a:rPr lang="en-GB" dirty="0">
                <a:solidFill>
                  <a:srgbClr val="292929"/>
                </a:solidFill>
                <a:latin typeface="courier new" panose="02070309020205020404" pitchFamily="49" charset="0"/>
              </a:rPr>
              <a:t>forward 50 steps</a:t>
            </a:r>
          </a:p>
          <a:p>
            <a:pPr marL="0" indent="0">
              <a:buNone/>
            </a:pPr>
            <a:r>
              <a:rPr lang="en-GB" dirty="0">
                <a:solidFill>
                  <a:srgbClr val="292929"/>
                </a:solidFill>
                <a:latin typeface="courier new" panose="02070309020205020404" pitchFamily="49" charset="0"/>
              </a:rPr>
              <a:t>turn right 90 degrees</a:t>
            </a:r>
          </a:p>
          <a:p>
            <a:pPr marL="0" indent="0">
              <a:buNone/>
            </a:pPr>
            <a:r>
              <a:rPr lang="en-GB" dirty="0">
                <a:solidFill>
                  <a:srgbClr val="292929"/>
                </a:solidFill>
                <a:latin typeface="courier new" panose="02070309020205020404" pitchFamily="49" charset="0"/>
              </a:rPr>
              <a:t>forward 50 steps</a:t>
            </a:r>
          </a:p>
          <a:p>
            <a:pPr marL="0" indent="0">
              <a:buNone/>
            </a:pPr>
            <a:r>
              <a:rPr lang="en-GB" dirty="0">
                <a:solidFill>
                  <a:srgbClr val="292929"/>
                </a:solidFill>
                <a:latin typeface="courier new" panose="02070309020205020404" pitchFamily="49" charset="0"/>
              </a:rPr>
              <a:t>turn right 90 degrees</a:t>
            </a:r>
          </a:p>
          <a:p>
            <a:pPr marL="0" indent="0">
              <a:buNone/>
            </a:pPr>
            <a:r>
              <a:rPr lang="en-GB" dirty="0">
                <a:solidFill>
                  <a:srgbClr val="292929"/>
                </a:solidFill>
                <a:latin typeface="courier new" panose="02070309020205020404" pitchFamily="49" charset="0"/>
              </a:rPr>
              <a:t>forward 50 steps</a:t>
            </a:r>
          </a:p>
          <a:p>
            <a:pPr marL="0" indent="0">
              <a:buNone/>
            </a:pPr>
            <a:r>
              <a:rPr lang="en-GB" dirty="0">
                <a:solidFill>
                  <a:srgbClr val="292929"/>
                </a:solidFill>
                <a:latin typeface="courier new" panose="02070309020205020404" pitchFamily="49" charset="0"/>
              </a:rPr>
              <a:t>turn right 90 degrees</a:t>
            </a:r>
          </a:p>
          <a:p>
            <a:pPr marL="0" indent="0">
              <a:buNone/>
            </a:pPr>
            <a:endParaRPr lang="en-GB" dirty="0">
              <a:solidFill>
                <a:srgbClr val="292929"/>
              </a:solidFill>
              <a:latin typeface="helvetica neue"/>
            </a:endParaRPr>
          </a:p>
          <a:p>
            <a:pPr marL="0" indent="0">
              <a:lnSpc>
                <a:spcPct val="110000"/>
              </a:lnSpc>
              <a:buNone/>
            </a:pPr>
            <a:r>
              <a:rPr lang="en-GB" dirty="0">
                <a:solidFill>
                  <a:srgbClr val="292929"/>
                </a:solidFill>
                <a:latin typeface="helvetica neue"/>
              </a:rPr>
              <a:t>Straight away we notice a pattern: That the pair of instructions</a:t>
            </a:r>
            <a:br>
              <a:rPr lang="en-GB" dirty="0"/>
            </a:br>
            <a:br>
              <a:rPr lang="en-GB" dirty="0">
                <a:solidFill>
                  <a:srgbClr val="292929"/>
                </a:solidFill>
                <a:latin typeface="courier new" panose="02070309020205020404" pitchFamily="49" charset="0"/>
              </a:rPr>
            </a:br>
            <a:r>
              <a:rPr lang="en-GB" dirty="0">
                <a:solidFill>
                  <a:srgbClr val="292929"/>
                </a:solidFill>
                <a:latin typeface="courier new" panose="02070309020205020404" pitchFamily="49" charset="0"/>
              </a:rPr>
              <a:t>forward 100 steps</a:t>
            </a:r>
            <a:br>
              <a:rPr lang="en-GB" dirty="0"/>
            </a:br>
            <a:r>
              <a:rPr lang="en-GB" dirty="0">
                <a:solidFill>
                  <a:srgbClr val="292929"/>
                </a:solidFill>
                <a:latin typeface="courier new" panose="02070309020205020404" pitchFamily="49" charset="0"/>
              </a:rPr>
              <a:t>turn right 90 degrees</a:t>
            </a:r>
            <a:endParaRPr lang="en-GB" b="1" dirty="0">
              <a:solidFill>
                <a:srgbClr val="292929"/>
              </a:solidFill>
              <a:latin typeface="courier new" panose="02070309020205020404" pitchFamily="49" charset="0"/>
            </a:endParaRPr>
          </a:p>
          <a:p>
            <a:pPr marL="0" indent="0">
              <a:buNone/>
            </a:pPr>
            <a:endParaRPr lang="en-GB" dirty="0"/>
          </a:p>
        </p:txBody>
      </p:sp>
      <p:cxnSp>
        <p:nvCxnSpPr>
          <p:cNvPr id="4" name="Straight Connector 3">
            <a:extLst>
              <a:ext uri="{FF2B5EF4-FFF2-40B4-BE49-F238E27FC236}">
                <a16:creationId xmlns:a16="http://schemas.microsoft.com/office/drawing/2014/main" id="{CADFC40C-06B0-463E-8414-02BE068C2A17}"/>
              </a:ext>
            </a:extLst>
          </p:cNvPr>
          <p:cNvCxnSpPr>
            <a:cxnSpLocks/>
          </p:cNvCxnSpPr>
          <p:nvPr/>
        </p:nvCxnSpPr>
        <p:spPr>
          <a:xfrm flipV="1">
            <a:off x="7724775" y="2095501"/>
            <a:ext cx="0" cy="18002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Isosceles Triangle 4">
            <a:extLst>
              <a:ext uri="{FF2B5EF4-FFF2-40B4-BE49-F238E27FC236}">
                <a16:creationId xmlns:a16="http://schemas.microsoft.com/office/drawing/2014/main" id="{DE3A5680-F50D-434F-B0D9-86D0A0D6CE51}"/>
              </a:ext>
            </a:extLst>
          </p:cNvPr>
          <p:cNvSpPr/>
          <p:nvPr/>
        </p:nvSpPr>
        <p:spPr>
          <a:xfrm>
            <a:off x="7596188" y="3650455"/>
            <a:ext cx="257175" cy="22225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49D4C66F-90A4-4377-A8AB-2BED1A580A89}"/>
              </a:ext>
            </a:extLst>
          </p:cNvPr>
          <p:cNvCxnSpPr>
            <a:cxnSpLocks/>
          </p:cNvCxnSpPr>
          <p:nvPr/>
        </p:nvCxnSpPr>
        <p:spPr>
          <a:xfrm>
            <a:off x="7724775" y="2095501"/>
            <a:ext cx="1752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69DAC1A-230B-469D-A530-A0B6FD26432A}"/>
              </a:ext>
            </a:extLst>
          </p:cNvPr>
          <p:cNvCxnSpPr>
            <a:cxnSpLocks/>
          </p:cNvCxnSpPr>
          <p:nvPr/>
        </p:nvCxnSpPr>
        <p:spPr>
          <a:xfrm flipV="1">
            <a:off x="9477375" y="2072482"/>
            <a:ext cx="0" cy="18002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D649E3B-B399-49DD-9777-99EE0215C0D3}"/>
              </a:ext>
            </a:extLst>
          </p:cNvPr>
          <p:cNvCxnSpPr>
            <a:cxnSpLocks/>
          </p:cNvCxnSpPr>
          <p:nvPr/>
        </p:nvCxnSpPr>
        <p:spPr>
          <a:xfrm>
            <a:off x="7724775" y="3872706"/>
            <a:ext cx="1752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0392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C0057-CD9B-41B4-8C48-2D97F750B9AD}"/>
              </a:ext>
            </a:extLst>
          </p:cNvPr>
          <p:cNvSpPr>
            <a:spLocks noGrp="1"/>
          </p:cNvSpPr>
          <p:nvPr>
            <p:ph type="title"/>
          </p:nvPr>
        </p:nvSpPr>
        <p:spPr/>
        <p:txBody>
          <a:bodyPr>
            <a:normAutofit fontScale="90000"/>
          </a:bodyPr>
          <a:lstStyle/>
          <a:p>
            <a:r>
              <a:rPr lang="en-GB" dirty="0"/>
              <a:t>Square</a:t>
            </a:r>
          </a:p>
        </p:txBody>
      </p:sp>
      <p:sp>
        <p:nvSpPr>
          <p:cNvPr id="3" name="Content Placeholder 2">
            <a:extLst>
              <a:ext uri="{FF2B5EF4-FFF2-40B4-BE49-F238E27FC236}">
                <a16:creationId xmlns:a16="http://schemas.microsoft.com/office/drawing/2014/main" id="{3497BD4F-D7FC-4964-B4BA-A042CC75EC5B}"/>
              </a:ext>
            </a:extLst>
          </p:cNvPr>
          <p:cNvSpPr>
            <a:spLocks noGrp="1"/>
          </p:cNvSpPr>
          <p:nvPr>
            <p:ph idx="1"/>
          </p:nvPr>
        </p:nvSpPr>
        <p:spPr>
          <a:xfrm>
            <a:off x="1524000" y="1825625"/>
            <a:ext cx="9334500" cy="4351338"/>
          </a:xfrm>
        </p:spPr>
        <p:txBody>
          <a:bodyPr>
            <a:normAutofit/>
          </a:bodyPr>
          <a:lstStyle/>
          <a:p>
            <a:pPr marL="0" indent="0">
              <a:buNone/>
            </a:pPr>
            <a:r>
              <a:rPr lang="en-GB" dirty="0">
                <a:latin typeface="Courier New" panose="02070309020205020404" pitchFamily="49" charset="0"/>
                <a:cs typeface="Courier New" panose="02070309020205020404" pitchFamily="49" charset="0"/>
              </a:rPr>
              <a:t>repeat 4 times [forward 50 steps; turn right 90 degrees] </a:t>
            </a:r>
          </a:p>
          <a:p>
            <a:pPr marL="0" indent="0">
              <a:buNone/>
            </a:pPr>
            <a:br>
              <a:rPr lang="en-GB" dirty="0"/>
            </a:br>
            <a:endParaRPr lang="en-GB" dirty="0"/>
          </a:p>
        </p:txBody>
      </p:sp>
      <p:cxnSp>
        <p:nvCxnSpPr>
          <p:cNvPr id="4" name="Straight Connector 3">
            <a:extLst>
              <a:ext uri="{FF2B5EF4-FFF2-40B4-BE49-F238E27FC236}">
                <a16:creationId xmlns:a16="http://schemas.microsoft.com/office/drawing/2014/main" id="{457717DF-8E05-4967-AD01-9AB0C62972BD}"/>
              </a:ext>
            </a:extLst>
          </p:cNvPr>
          <p:cNvCxnSpPr>
            <a:cxnSpLocks/>
          </p:cNvCxnSpPr>
          <p:nvPr/>
        </p:nvCxnSpPr>
        <p:spPr>
          <a:xfrm flipV="1">
            <a:off x="7915275" y="2790826"/>
            <a:ext cx="0" cy="18002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Isosceles Triangle 4">
            <a:extLst>
              <a:ext uri="{FF2B5EF4-FFF2-40B4-BE49-F238E27FC236}">
                <a16:creationId xmlns:a16="http://schemas.microsoft.com/office/drawing/2014/main" id="{408442E5-D1F7-4C01-B0C4-094A6FBB2F22}"/>
              </a:ext>
            </a:extLst>
          </p:cNvPr>
          <p:cNvSpPr/>
          <p:nvPr/>
        </p:nvSpPr>
        <p:spPr>
          <a:xfrm>
            <a:off x="7786688" y="4345780"/>
            <a:ext cx="257175" cy="22225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21AF5A84-85D8-405C-932D-A22DC682A39F}"/>
              </a:ext>
            </a:extLst>
          </p:cNvPr>
          <p:cNvCxnSpPr>
            <a:cxnSpLocks/>
          </p:cNvCxnSpPr>
          <p:nvPr/>
        </p:nvCxnSpPr>
        <p:spPr>
          <a:xfrm>
            <a:off x="7915275" y="2790826"/>
            <a:ext cx="1752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4E7B226-5263-45DE-8DD6-71DB72868F44}"/>
              </a:ext>
            </a:extLst>
          </p:cNvPr>
          <p:cNvCxnSpPr>
            <a:cxnSpLocks/>
          </p:cNvCxnSpPr>
          <p:nvPr/>
        </p:nvCxnSpPr>
        <p:spPr>
          <a:xfrm flipV="1">
            <a:off x="9667875" y="2767807"/>
            <a:ext cx="0" cy="18002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2643C95-0872-4729-B651-6BA3F8F29051}"/>
              </a:ext>
            </a:extLst>
          </p:cNvPr>
          <p:cNvCxnSpPr>
            <a:cxnSpLocks/>
          </p:cNvCxnSpPr>
          <p:nvPr/>
        </p:nvCxnSpPr>
        <p:spPr>
          <a:xfrm>
            <a:off x="7915275" y="4568031"/>
            <a:ext cx="1752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71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C0057-CD9B-41B4-8C48-2D97F750B9AD}"/>
              </a:ext>
            </a:extLst>
          </p:cNvPr>
          <p:cNvSpPr>
            <a:spLocks noGrp="1"/>
          </p:cNvSpPr>
          <p:nvPr>
            <p:ph type="title"/>
          </p:nvPr>
        </p:nvSpPr>
        <p:spPr/>
        <p:txBody>
          <a:bodyPr>
            <a:normAutofit fontScale="90000"/>
          </a:bodyPr>
          <a:lstStyle/>
          <a:p>
            <a:r>
              <a:rPr lang="en-GB" dirty="0"/>
              <a:t>Any shape</a:t>
            </a:r>
          </a:p>
        </p:txBody>
      </p:sp>
      <p:sp>
        <p:nvSpPr>
          <p:cNvPr id="3" name="Content Placeholder 2">
            <a:extLst>
              <a:ext uri="{FF2B5EF4-FFF2-40B4-BE49-F238E27FC236}">
                <a16:creationId xmlns:a16="http://schemas.microsoft.com/office/drawing/2014/main" id="{3497BD4F-D7FC-4964-B4BA-A042CC75EC5B}"/>
              </a:ext>
            </a:extLst>
          </p:cNvPr>
          <p:cNvSpPr>
            <a:spLocks noGrp="1"/>
          </p:cNvSpPr>
          <p:nvPr>
            <p:ph idx="1"/>
          </p:nvPr>
        </p:nvSpPr>
        <p:spPr>
          <a:xfrm>
            <a:off x="462844" y="1253331"/>
            <a:ext cx="11729156" cy="4351338"/>
          </a:xfrm>
        </p:spPr>
        <p:txBody>
          <a:bodyPr>
            <a:normAutofit fontScale="92500"/>
          </a:bodyPr>
          <a:lstStyle/>
          <a:p>
            <a:pPr marL="0" indent="0">
              <a:buNone/>
            </a:pPr>
            <a:r>
              <a:rPr lang="en-GB" dirty="0">
                <a:latin typeface="Courier New" panose="02070309020205020404" pitchFamily="49" charset="0"/>
                <a:cs typeface="Courier New" panose="02070309020205020404" pitchFamily="49" charset="0"/>
              </a:rPr>
              <a:t>repeat 4 times [forward 50 steps; turn left 90 degrees] </a:t>
            </a:r>
          </a:p>
          <a:p>
            <a:pPr marL="0" indent="0">
              <a:buNone/>
            </a:pPr>
            <a:br>
              <a:rPr lang="en-GB" dirty="0"/>
            </a:br>
            <a:r>
              <a:rPr lang="en-GB" dirty="0"/>
              <a:t>we many wish to draw shapes with a different number of sides, so for </a:t>
            </a:r>
          </a:p>
          <a:p>
            <a:pPr marL="0" indent="0">
              <a:buNone/>
            </a:pPr>
            <a:r>
              <a:rPr lang="en-GB" dirty="0"/>
              <a:t>a triangle this will look like: </a:t>
            </a:r>
          </a:p>
          <a:p>
            <a:pPr marL="0" indent="0">
              <a:buNone/>
            </a:pPr>
            <a:br>
              <a:rPr lang="en-GB" dirty="0"/>
            </a:br>
            <a:r>
              <a:rPr lang="en-GB" dirty="0">
                <a:latin typeface="Courier New" panose="02070309020205020404" pitchFamily="49" charset="0"/>
                <a:cs typeface="Courier New" panose="02070309020205020404" pitchFamily="49" charset="0"/>
              </a:rPr>
              <a:t>repeat 3 times [forward 50 steps; turn left 120 degrees] </a:t>
            </a:r>
          </a:p>
          <a:p>
            <a:pPr marL="0" indent="0">
              <a:buNone/>
            </a:pPr>
            <a:br>
              <a:rPr lang="en-GB" dirty="0"/>
            </a:br>
            <a:r>
              <a:rPr lang="en-GB" dirty="0"/>
              <a:t>or for a hexagon:</a:t>
            </a:r>
          </a:p>
          <a:p>
            <a:pPr marL="0" indent="0">
              <a:buNone/>
            </a:pPr>
            <a:br>
              <a:rPr lang="en-GB" dirty="0"/>
            </a:br>
            <a:r>
              <a:rPr lang="en-GB" dirty="0">
                <a:latin typeface="Courier New" panose="02070309020205020404" pitchFamily="49" charset="0"/>
                <a:cs typeface="Courier New" panose="02070309020205020404" pitchFamily="49" charset="0"/>
              </a:rPr>
              <a:t>repeat 6 times [forward 50 steps; turn left 60 degrees] </a:t>
            </a:r>
          </a:p>
          <a:p>
            <a:endParaRPr lang="en-GB" dirty="0"/>
          </a:p>
        </p:txBody>
      </p:sp>
    </p:spTree>
    <p:extLst>
      <p:ext uri="{BB962C8B-B14F-4D97-AF65-F5344CB8AC3E}">
        <p14:creationId xmlns:p14="http://schemas.microsoft.com/office/powerpoint/2010/main" val="2815338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Information hiding / encapsulation </a:t>
            </a:r>
          </a:p>
        </p:txBody>
      </p:sp>
      <p:sp>
        <p:nvSpPr>
          <p:cNvPr id="5" name="TextBox 4"/>
          <p:cNvSpPr txBox="1"/>
          <p:nvPr/>
        </p:nvSpPr>
        <p:spPr>
          <a:xfrm>
            <a:off x="736600" y="794640"/>
            <a:ext cx="10422834" cy="3847207"/>
          </a:xfrm>
          <a:prstGeom prst="rect">
            <a:avLst/>
          </a:prstGeom>
          <a:noFill/>
        </p:spPr>
        <p:txBody>
          <a:bodyPr wrap="square" rtlCol="0">
            <a:spAutoFit/>
          </a:bodyPr>
          <a:lstStyle/>
          <a:p>
            <a:endParaRPr lang="en-GB" sz="2800" dirty="0"/>
          </a:p>
          <a:p>
            <a:pPr marL="342900" indent="-342900">
              <a:buFont typeface="Wingdings" panose="05000000000000000000" pitchFamily="2" charset="2"/>
              <a:buChar char="ü"/>
            </a:pPr>
            <a:r>
              <a:rPr lang="en-GB" sz="2800" dirty="0"/>
              <a:t>In object oriented programming, this is where data and code are hidden from the outside the object. </a:t>
            </a:r>
          </a:p>
          <a:p>
            <a:pPr marL="342900" indent="-342900">
              <a:buFont typeface="Wingdings" panose="05000000000000000000" pitchFamily="2" charset="2"/>
              <a:buChar char="ü"/>
            </a:pPr>
            <a:endParaRPr lang="en-GB" sz="2800" dirty="0"/>
          </a:p>
          <a:p>
            <a:pPr marL="342900" indent="-342900">
              <a:buFont typeface="Wingdings" panose="05000000000000000000" pitchFamily="2" charset="2"/>
              <a:buChar char="ü"/>
            </a:pPr>
            <a:r>
              <a:rPr lang="en-GB" sz="2800" dirty="0"/>
              <a:t>These attributes and methods are private and not accessible from outside an object. </a:t>
            </a:r>
          </a:p>
          <a:p>
            <a:pPr marL="342900" indent="-342900">
              <a:buFont typeface="Wingdings" panose="05000000000000000000" pitchFamily="2" charset="2"/>
              <a:buChar char="ü"/>
            </a:pPr>
            <a:endParaRPr lang="en-GB" sz="2800" dirty="0"/>
          </a:p>
          <a:p>
            <a:pPr marL="342900" indent="-342900">
              <a:buFont typeface="Wingdings" panose="05000000000000000000" pitchFamily="2" charset="2"/>
              <a:buChar char="ü"/>
            </a:pPr>
            <a:r>
              <a:rPr lang="en-GB" sz="2800" dirty="0"/>
              <a:t>Values can only be accessed through an interface</a:t>
            </a:r>
            <a:r>
              <a:rPr lang="en-GB" sz="2800"/>
              <a:t>.  </a:t>
            </a:r>
            <a:endParaRPr lang="en-GB" sz="2000" dirty="0"/>
          </a:p>
          <a:p>
            <a:endParaRPr lang="en-GB" sz="2000" dirty="0"/>
          </a:p>
        </p:txBody>
      </p:sp>
    </p:spTree>
    <p:extLst>
      <p:ext uri="{BB962C8B-B14F-4D97-AF65-F5344CB8AC3E}">
        <p14:creationId xmlns:p14="http://schemas.microsoft.com/office/powerpoint/2010/main" val="23665420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abstraction</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GB" dirty="0"/>
              <a:t>The details of how the data are represented are hidden.</a:t>
            </a:r>
          </a:p>
          <a:p>
            <a:pPr>
              <a:buFont typeface="Wingdings" panose="05000000000000000000" pitchFamily="2" charset="2"/>
              <a:buChar char="ü"/>
            </a:pPr>
            <a:r>
              <a:rPr lang="en-GB" dirty="0"/>
              <a:t>We do not need to worry how ASCII characters, real numbers and integers are represented.</a:t>
            </a:r>
          </a:p>
          <a:p>
            <a:pPr>
              <a:buFont typeface="Wingdings" panose="05000000000000000000" pitchFamily="2" charset="2"/>
              <a:buChar char="ü"/>
            </a:pPr>
            <a:r>
              <a:rPr lang="en-GB" dirty="0"/>
              <a:t>For instance real numbers can be represented using exponent and mantissa in binary, but we do not need to concern ourselves about this when we a writing programs.  </a:t>
            </a:r>
          </a:p>
          <a:p>
            <a:pPr>
              <a:buFont typeface="Wingdings" panose="05000000000000000000" pitchFamily="2" charset="2"/>
              <a:buChar char="ü"/>
            </a:pPr>
            <a:r>
              <a:rPr lang="en-GB" dirty="0"/>
              <a:t>Furthermore we can have more complex abstract data types. These include queues, stacks graphs, trees, hash tables, dictionaries, linked lists and vectors.</a:t>
            </a:r>
          </a:p>
        </p:txBody>
      </p:sp>
    </p:spTree>
    <p:extLst>
      <p:ext uri="{BB962C8B-B14F-4D97-AF65-F5344CB8AC3E}">
        <p14:creationId xmlns:p14="http://schemas.microsoft.com/office/powerpoint/2010/main" val="2701205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r>
              <a:rPr lang="en-GB" altLang="en-US" dirty="0">
                <a:latin typeface="+mn-lt"/>
              </a:rPr>
              <a:t>Learning objectives</a:t>
            </a:r>
          </a:p>
        </p:txBody>
      </p:sp>
      <p:sp>
        <p:nvSpPr>
          <p:cNvPr id="4099" name="Content Placeholder 2"/>
          <p:cNvSpPr>
            <a:spLocks noGrp="1"/>
          </p:cNvSpPr>
          <p:nvPr>
            <p:ph idx="1"/>
          </p:nvPr>
        </p:nvSpPr>
        <p:spPr>
          <a:xfrm>
            <a:off x="690419" y="1449573"/>
            <a:ext cx="10515600" cy="4918570"/>
          </a:xfrm>
        </p:spPr>
        <p:txBody>
          <a:bodyPr>
            <a:normAutofit fontScale="85000" lnSpcReduction="20000"/>
          </a:bodyPr>
          <a:lstStyle/>
          <a:p>
            <a:pPr>
              <a:lnSpc>
                <a:spcPct val="120000"/>
              </a:lnSpc>
              <a:buFont typeface="Wingdings" panose="05000000000000000000" pitchFamily="2" charset="2"/>
              <a:buChar char="ü"/>
            </a:pPr>
            <a:r>
              <a:rPr lang="en-GB" altLang="en-US" dirty="0"/>
              <a:t>Explain what an algorithm is</a:t>
            </a:r>
          </a:p>
          <a:p>
            <a:pPr>
              <a:lnSpc>
                <a:spcPct val="120000"/>
              </a:lnSpc>
              <a:buFont typeface="Wingdings" panose="05000000000000000000" pitchFamily="2" charset="2"/>
              <a:buChar char="ü"/>
            </a:pPr>
            <a:r>
              <a:rPr lang="en-GB" altLang="en-US" dirty="0"/>
              <a:t>Understand the different components of computational thinking</a:t>
            </a:r>
          </a:p>
          <a:p>
            <a:pPr lvl="1">
              <a:lnSpc>
                <a:spcPct val="120000"/>
              </a:lnSpc>
              <a:buFont typeface="Wingdings" panose="05000000000000000000" pitchFamily="2" charset="2"/>
              <a:buChar char="ü"/>
            </a:pPr>
            <a:r>
              <a:rPr lang="en-GB" dirty="0"/>
              <a:t>Generalisation abstraction</a:t>
            </a:r>
          </a:p>
          <a:p>
            <a:pPr lvl="1">
              <a:lnSpc>
                <a:spcPct val="120000"/>
              </a:lnSpc>
              <a:buFont typeface="Wingdings" panose="05000000000000000000" pitchFamily="2" charset="2"/>
              <a:buChar char="ü"/>
            </a:pPr>
            <a:r>
              <a:rPr lang="en-GB" dirty="0"/>
              <a:t>Representational abstraction</a:t>
            </a:r>
          </a:p>
          <a:p>
            <a:pPr lvl="1">
              <a:lnSpc>
                <a:spcPct val="120000"/>
              </a:lnSpc>
              <a:buFont typeface="Wingdings" panose="05000000000000000000" pitchFamily="2" charset="2"/>
              <a:buChar char="ü"/>
            </a:pPr>
            <a:r>
              <a:rPr lang="en-GB" dirty="0"/>
              <a:t>Procedural abstraction</a:t>
            </a:r>
          </a:p>
          <a:p>
            <a:pPr lvl="1">
              <a:lnSpc>
                <a:spcPct val="120000"/>
              </a:lnSpc>
              <a:buFont typeface="Wingdings" panose="05000000000000000000" pitchFamily="2" charset="2"/>
              <a:buChar char="ü"/>
            </a:pPr>
            <a:r>
              <a:rPr lang="en-GB" dirty="0"/>
              <a:t>Functional abstraction</a:t>
            </a:r>
          </a:p>
          <a:p>
            <a:pPr lvl="1">
              <a:lnSpc>
                <a:spcPct val="120000"/>
              </a:lnSpc>
              <a:buFont typeface="Wingdings" panose="05000000000000000000" pitchFamily="2" charset="2"/>
              <a:buChar char="ü"/>
            </a:pPr>
            <a:r>
              <a:rPr lang="en-GB" dirty="0"/>
              <a:t>Data abstraction</a:t>
            </a:r>
          </a:p>
          <a:p>
            <a:pPr lvl="1">
              <a:lnSpc>
                <a:spcPct val="120000"/>
              </a:lnSpc>
              <a:buFont typeface="Wingdings" panose="05000000000000000000" pitchFamily="2" charset="2"/>
              <a:buChar char="ü"/>
            </a:pPr>
            <a:r>
              <a:rPr lang="en-GB" dirty="0"/>
              <a:t>Problem abstraction / reduction</a:t>
            </a:r>
          </a:p>
          <a:p>
            <a:pPr lvl="1">
              <a:lnSpc>
                <a:spcPct val="120000"/>
              </a:lnSpc>
              <a:buFont typeface="Wingdings" panose="05000000000000000000" pitchFamily="2" charset="2"/>
              <a:buChar char="ü"/>
            </a:pPr>
            <a:r>
              <a:rPr lang="en-GB" dirty="0"/>
              <a:t>Information hiding / encapsulation</a:t>
            </a:r>
          </a:p>
          <a:p>
            <a:pPr lvl="1">
              <a:lnSpc>
                <a:spcPct val="120000"/>
              </a:lnSpc>
              <a:buFont typeface="Wingdings" panose="05000000000000000000" pitchFamily="2" charset="2"/>
              <a:buChar char="ü"/>
            </a:pPr>
            <a:r>
              <a:rPr lang="en-GB" dirty="0"/>
              <a:t>Decomposition</a:t>
            </a:r>
          </a:p>
          <a:p>
            <a:pPr lvl="1">
              <a:lnSpc>
                <a:spcPct val="120000"/>
              </a:lnSpc>
              <a:buFont typeface="Wingdings" panose="05000000000000000000" pitchFamily="2" charset="2"/>
              <a:buChar char="ü"/>
            </a:pPr>
            <a:r>
              <a:rPr lang="en-GB" dirty="0"/>
              <a:t>Composition</a:t>
            </a:r>
          </a:p>
          <a:p>
            <a:pPr lvl="1">
              <a:lnSpc>
                <a:spcPct val="120000"/>
              </a:lnSpc>
              <a:buFont typeface="Wingdings" panose="05000000000000000000" pitchFamily="2" charset="2"/>
              <a:buChar char="ü"/>
            </a:pPr>
            <a:r>
              <a:rPr lang="en-GB" dirty="0"/>
              <a:t>Automation</a:t>
            </a:r>
          </a:p>
          <a:p>
            <a:pPr marL="0" indent="0">
              <a:buNone/>
            </a:pPr>
            <a:endParaRPr lang="en-GB" altLang="en-US" dirty="0"/>
          </a:p>
        </p:txBody>
      </p:sp>
    </p:spTree>
    <p:extLst>
      <p:ext uri="{BB962C8B-B14F-4D97-AF65-F5344CB8AC3E}">
        <p14:creationId xmlns:p14="http://schemas.microsoft.com/office/powerpoint/2010/main" val="35063316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Composition</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GB" dirty="0"/>
              <a:t>Composition is combining the functions / components together to form compound procedures in order to solve a greater part of the problem that each of the functions can solve separately. </a:t>
            </a:r>
          </a:p>
          <a:p>
            <a:pPr>
              <a:buFont typeface="Wingdings" panose="05000000000000000000" pitchFamily="2" charset="2"/>
              <a:buChar char="ü"/>
            </a:pPr>
            <a:r>
              <a:rPr lang="en-GB" dirty="0"/>
              <a:t>It is important to have a consistent interface between the components so the components fit together.</a:t>
            </a:r>
          </a:p>
        </p:txBody>
      </p:sp>
    </p:spTree>
    <p:extLst>
      <p:ext uri="{BB962C8B-B14F-4D97-AF65-F5344CB8AC3E}">
        <p14:creationId xmlns:p14="http://schemas.microsoft.com/office/powerpoint/2010/main" val="656557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Automation</a:t>
            </a:r>
          </a:p>
        </p:txBody>
      </p:sp>
      <p:sp>
        <p:nvSpPr>
          <p:cNvPr id="3" name="Content Placeholder 2"/>
          <p:cNvSpPr>
            <a:spLocks noGrp="1"/>
          </p:cNvSpPr>
          <p:nvPr>
            <p:ph idx="1"/>
          </p:nvPr>
        </p:nvSpPr>
        <p:spPr>
          <a:xfrm>
            <a:off x="761360" y="975042"/>
            <a:ext cx="9335460" cy="4104252"/>
          </a:xfrm>
        </p:spPr>
        <p:txBody>
          <a:bodyPr>
            <a:normAutofit fontScale="62500" lnSpcReduction="20000"/>
          </a:bodyPr>
          <a:lstStyle/>
          <a:p>
            <a:pPr>
              <a:lnSpc>
                <a:spcPct val="120000"/>
              </a:lnSpc>
              <a:buFont typeface="Wingdings" panose="05000000000000000000" pitchFamily="2" charset="2"/>
              <a:buChar char="ü"/>
            </a:pPr>
            <a:r>
              <a:rPr lang="en-GB" dirty="0"/>
              <a:t>Automation is putting models into action using algorithms</a:t>
            </a:r>
          </a:p>
          <a:p>
            <a:pPr>
              <a:lnSpc>
                <a:spcPct val="120000"/>
              </a:lnSpc>
              <a:buFont typeface="Wingdings" panose="05000000000000000000" pitchFamily="2" charset="2"/>
              <a:buChar char="ü"/>
            </a:pPr>
            <a:r>
              <a:rPr lang="en-GB" dirty="0"/>
              <a:t>We are putting the abstractions into algorithms and putting the algorithms into code.</a:t>
            </a:r>
          </a:p>
          <a:p>
            <a:pPr>
              <a:lnSpc>
                <a:spcPct val="120000"/>
              </a:lnSpc>
              <a:buFont typeface="Wingdings" panose="05000000000000000000" pitchFamily="2" charset="2"/>
              <a:buChar char="ü"/>
            </a:pPr>
            <a:r>
              <a:rPr lang="en-GB" dirty="0"/>
              <a:t>Developing computer models that concentrate on the essence of a problem.  The models are a simplified representation of reality where assumptions are made.</a:t>
            </a:r>
          </a:p>
          <a:p>
            <a:pPr>
              <a:lnSpc>
                <a:spcPct val="120000"/>
              </a:lnSpc>
              <a:buFont typeface="Wingdings" panose="05000000000000000000" pitchFamily="2" charset="2"/>
              <a:buChar char="ü"/>
            </a:pPr>
            <a:r>
              <a:rPr lang="en-GB" dirty="0"/>
              <a:t>Assumptions make the problem more computationally feasible, even though the models are imperfect.  </a:t>
            </a:r>
          </a:p>
          <a:p>
            <a:pPr>
              <a:lnSpc>
                <a:spcPct val="120000"/>
              </a:lnSpc>
              <a:buFont typeface="Wingdings" panose="05000000000000000000" pitchFamily="2" charset="2"/>
              <a:buChar char="ü"/>
            </a:pPr>
            <a:r>
              <a:rPr lang="en-GB" dirty="0"/>
              <a:t>For instance weather forecast models, use mathematical models and physics to model the atmosphere as a fluid, which is seen as a good way to run simulations and predict the weather up to a few days ahead. </a:t>
            </a:r>
          </a:p>
          <a:p>
            <a:pPr>
              <a:lnSpc>
                <a:spcPct val="120000"/>
              </a:lnSpc>
              <a:buFont typeface="Wingdings" panose="05000000000000000000" pitchFamily="2" charset="2"/>
              <a:buChar char="ü"/>
            </a:pPr>
            <a:r>
              <a:rPr lang="en-GB" dirty="0"/>
              <a:t>It is not possible to model the billions of variables, so simplifications are made to help solve the problem. As computers get more powerful, we get more data and algorithms improve we get better at predicting the weather</a:t>
            </a:r>
          </a:p>
        </p:txBody>
      </p:sp>
      <p:graphicFrame>
        <p:nvGraphicFramePr>
          <p:cNvPr id="4" name="Content Placeholder 3">
            <a:extLst>
              <a:ext uri="{FF2B5EF4-FFF2-40B4-BE49-F238E27FC236}">
                <a16:creationId xmlns:a16="http://schemas.microsoft.com/office/drawing/2014/main" id="{9913436D-CCFB-4BA4-9370-304FC3BA2845}"/>
              </a:ext>
            </a:extLst>
          </p:cNvPr>
          <p:cNvGraphicFramePr>
            <a:graphicFrameLocks/>
          </p:cNvGraphicFramePr>
          <p:nvPr>
            <p:extLst>
              <p:ext uri="{D42A27DB-BD31-4B8C-83A1-F6EECF244321}">
                <p14:modId xmlns:p14="http://schemas.microsoft.com/office/powerpoint/2010/main" val="135108211"/>
              </p:ext>
            </p:extLst>
          </p:nvPr>
        </p:nvGraphicFramePr>
        <p:xfrm>
          <a:off x="340493" y="4774130"/>
          <a:ext cx="11511013" cy="1819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069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52AE9-854A-4286-A102-BFCF543436AA}"/>
              </a:ext>
            </a:extLst>
          </p:cNvPr>
          <p:cNvSpPr>
            <a:spLocks noGrp="1"/>
          </p:cNvSpPr>
          <p:nvPr>
            <p:ph type="title"/>
          </p:nvPr>
        </p:nvSpPr>
        <p:spPr/>
        <p:txBody>
          <a:bodyPr>
            <a:noAutofit/>
          </a:bodyPr>
          <a:lstStyle/>
          <a:p>
            <a:r>
              <a:rPr lang="en-GB" sz="2800" dirty="0"/>
              <a:t>What makes a problem solvable by computational methods?</a:t>
            </a:r>
          </a:p>
        </p:txBody>
      </p:sp>
      <p:sp>
        <p:nvSpPr>
          <p:cNvPr id="3" name="Content Placeholder 2">
            <a:extLst>
              <a:ext uri="{FF2B5EF4-FFF2-40B4-BE49-F238E27FC236}">
                <a16:creationId xmlns:a16="http://schemas.microsoft.com/office/drawing/2014/main" id="{21A80F51-BF54-4BA3-BCEB-769CDFFB0CEE}"/>
              </a:ext>
            </a:extLst>
          </p:cNvPr>
          <p:cNvSpPr>
            <a:spLocks noGrp="1"/>
          </p:cNvSpPr>
          <p:nvPr>
            <p:ph idx="1"/>
          </p:nvPr>
        </p:nvSpPr>
        <p:spPr/>
        <p:txBody>
          <a:bodyPr/>
          <a:lstStyle/>
          <a:p>
            <a:pPr>
              <a:buFont typeface="Wingdings" panose="05000000000000000000" pitchFamily="2" charset="2"/>
              <a:buChar char="ü"/>
            </a:pPr>
            <a:r>
              <a:rPr lang="en-GB" dirty="0"/>
              <a:t>If a problem can be solved by a Turing machine then it is computable.</a:t>
            </a:r>
          </a:p>
          <a:p>
            <a:pPr>
              <a:buFont typeface="Wingdings" panose="05000000000000000000" pitchFamily="2" charset="2"/>
              <a:buChar char="ü"/>
            </a:pPr>
            <a:r>
              <a:rPr lang="en-GB" dirty="0"/>
              <a:t>Non-computable problems cannot be solved by Turing machines.</a:t>
            </a:r>
          </a:p>
          <a:p>
            <a:pPr>
              <a:buFont typeface="Wingdings" panose="05000000000000000000" pitchFamily="2" charset="2"/>
              <a:buChar char="ü"/>
            </a:pPr>
            <a:r>
              <a:rPr lang="en-GB" dirty="0"/>
              <a:t> An example of such a non-computable problem is the Halting Problem.</a:t>
            </a:r>
          </a:p>
          <a:p>
            <a:pPr marL="0" indent="0">
              <a:buNone/>
            </a:pPr>
            <a:endParaRPr lang="en-GB" dirty="0"/>
          </a:p>
        </p:txBody>
      </p:sp>
      <p:sp>
        <p:nvSpPr>
          <p:cNvPr id="4" name="TextBox 3">
            <a:extLst>
              <a:ext uri="{FF2B5EF4-FFF2-40B4-BE49-F238E27FC236}">
                <a16:creationId xmlns:a16="http://schemas.microsoft.com/office/drawing/2014/main" id="{8642CFA3-07DB-414B-8D59-FE181301C24D}"/>
              </a:ext>
            </a:extLst>
          </p:cNvPr>
          <p:cNvSpPr txBox="1"/>
          <p:nvPr/>
        </p:nvSpPr>
        <p:spPr>
          <a:xfrm>
            <a:off x="954156" y="4028804"/>
            <a:ext cx="5750613" cy="1846659"/>
          </a:xfrm>
          <a:prstGeom prst="rect">
            <a:avLst/>
          </a:prstGeom>
          <a:solidFill>
            <a:srgbClr val="FFC000"/>
          </a:solidFill>
        </p:spPr>
        <p:txBody>
          <a:bodyPr wrap="none" rtlCol="0">
            <a:spAutoFit/>
          </a:bodyPr>
          <a:lstStyle/>
          <a:p>
            <a:r>
              <a:rPr lang="en-GB" sz="2400" b="1" dirty="0"/>
              <a:t>Curriculum Links</a:t>
            </a:r>
          </a:p>
          <a:p>
            <a:pPr marL="285750" indent="-285750">
              <a:buFont typeface="Wingdings" panose="05000000000000000000" pitchFamily="2" charset="2"/>
              <a:buChar char="ü"/>
            </a:pPr>
            <a:endParaRPr lang="en-GB" sz="2400" b="1" dirty="0"/>
          </a:p>
          <a:p>
            <a:pPr marL="285750" indent="-285750">
              <a:buFont typeface="Wingdings" panose="05000000000000000000" pitchFamily="2" charset="2"/>
              <a:buChar char="ü"/>
            </a:pPr>
            <a:r>
              <a:rPr lang="en-GB" sz="2400" dirty="0"/>
              <a:t>algorithm-classification/3-halting-problem</a:t>
            </a:r>
          </a:p>
          <a:p>
            <a:pPr marL="285750" indent="-285750">
              <a:buFont typeface="Wingdings" panose="05000000000000000000" pitchFamily="2" charset="2"/>
              <a:buChar char="ü"/>
            </a:pPr>
            <a:r>
              <a:rPr lang="en-GB" sz="2400" dirty="0" err="1"/>
              <a:t>turing</a:t>
            </a:r>
            <a:r>
              <a:rPr lang="en-GB" sz="2400" dirty="0"/>
              <a:t>-machines</a:t>
            </a:r>
          </a:p>
          <a:p>
            <a:endParaRPr lang="en-GB" dirty="0"/>
          </a:p>
        </p:txBody>
      </p:sp>
    </p:spTree>
    <p:extLst>
      <p:ext uri="{BB962C8B-B14F-4D97-AF65-F5344CB8AC3E}">
        <p14:creationId xmlns:p14="http://schemas.microsoft.com/office/powerpoint/2010/main" val="39125383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03E10-A5D8-4755-920A-824363B41C1B}"/>
              </a:ext>
            </a:extLst>
          </p:cNvPr>
          <p:cNvSpPr>
            <a:spLocks noGrp="1"/>
          </p:cNvSpPr>
          <p:nvPr>
            <p:ph type="title"/>
          </p:nvPr>
        </p:nvSpPr>
        <p:spPr/>
        <p:txBody>
          <a:bodyPr>
            <a:normAutofit fontScale="90000"/>
          </a:bodyPr>
          <a:lstStyle/>
          <a:p>
            <a:r>
              <a:rPr lang="en-GB" dirty="0"/>
              <a:t>Problem recognition</a:t>
            </a:r>
          </a:p>
        </p:txBody>
      </p:sp>
      <p:sp>
        <p:nvSpPr>
          <p:cNvPr id="3" name="Content Placeholder 2">
            <a:extLst>
              <a:ext uri="{FF2B5EF4-FFF2-40B4-BE49-F238E27FC236}">
                <a16:creationId xmlns:a16="http://schemas.microsoft.com/office/drawing/2014/main" id="{BA76C7F5-3E2F-4508-97D3-12A97271C549}"/>
              </a:ext>
            </a:extLst>
          </p:cNvPr>
          <p:cNvSpPr>
            <a:spLocks noGrp="1"/>
          </p:cNvSpPr>
          <p:nvPr>
            <p:ph idx="1"/>
          </p:nvPr>
        </p:nvSpPr>
        <p:spPr>
          <a:xfrm>
            <a:off x="808672" y="1402561"/>
            <a:ext cx="10515600" cy="4163352"/>
          </a:xfrm>
        </p:spPr>
        <p:txBody>
          <a:bodyPr>
            <a:normAutofit fontScale="70000" lnSpcReduction="20000"/>
          </a:bodyPr>
          <a:lstStyle/>
          <a:p>
            <a:pPr>
              <a:lnSpc>
                <a:spcPct val="120000"/>
              </a:lnSpc>
              <a:buFont typeface="Wingdings" panose="05000000000000000000" pitchFamily="2" charset="2"/>
              <a:buChar char="ü"/>
            </a:pPr>
            <a:r>
              <a:rPr lang="en-GB" dirty="0"/>
              <a:t>Have you ever been completing a task and said to yourself “There has got to be a better way”!</a:t>
            </a:r>
          </a:p>
          <a:p>
            <a:pPr>
              <a:lnSpc>
                <a:spcPct val="120000"/>
              </a:lnSpc>
              <a:buFont typeface="Wingdings" panose="05000000000000000000" pitchFamily="2" charset="2"/>
              <a:buChar char="ü"/>
            </a:pPr>
            <a:r>
              <a:rPr lang="en-GB" dirty="0"/>
              <a:t>If that is the case, then you has just recognised a problem.</a:t>
            </a:r>
          </a:p>
          <a:p>
            <a:pPr>
              <a:lnSpc>
                <a:spcPct val="120000"/>
              </a:lnSpc>
              <a:buFont typeface="Wingdings" panose="05000000000000000000" pitchFamily="2" charset="2"/>
              <a:buChar char="ü"/>
            </a:pPr>
            <a:r>
              <a:rPr lang="en-GB" dirty="0"/>
              <a:t>Often this occurs when you are completing a tedious repetitive task. For example, you may want to rename and index your photos or music files. Is there a more rapid and automatic way of naming them, other than just going through hundreds and thousands of files one-by-one?</a:t>
            </a:r>
          </a:p>
          <a:p>
            <a:pPr>
              <a:lnSpc>
                <a:spcPct val="120000"/>
              </a:lnSpc>
              <a:buFont typeface="Wingdings" panose="05000000000000000000" pitchFamily="2" charset="2"/>
              <a:buChar char="ü"/>
            </a:pPr>
            <a:r>
              <a:rPr lang="en-GB" dirty="0"/>
              <a:t>If you look out for them you can easily spot problems to be solved.</a:t>
            </a:r>
          </a:p>
          <a:p>
            <a:pPr>
              <a:lnSpc>
                <a:spcPct val="120000"/>
              </a:lnSpc>
              <a:buFont typeface="Wingdings" panose="05000000000000000000" pitchFamily="2" charset="2"/>
              <a:buChar char="ü"/>
            </a:pPr>
            <a:r>
              <a:rPr lang="en-GB" dirty="0"/>
              <a:t>Current practices that are less than optimal are crying out for better solutions. Are there any cumbersome paper-based systems still being used in your school? For instance, to book parents’ evening appointments or to book a trip. Could student registration be made more efficient using RFID?  Are administrators using multiple spreadsheets when they should be using a database with SQL?</a:t>
            </a:r>
          </a:p>
        </p:txBody>
      </p:sp>
    </p:spTree>
    <p:extLst>
      <p:ext uri="{BB962C8B-B14F-4D97-AF65-F5344CB8AC3E}">
        <p14:creationId xmlns:p14="http://schemas.microsoft.com/office/powerpoint/2010/main" val="4252624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558A3-55DC-4121-ABF0-C5C644BFB731}"/>
              </a:ext>
            </a:extLst>
          </p:cNvPr>
          <p:cNvSpPr>
            <a:spLocks noGrp="1"/>
          </p:cNvSpPr>
          <p:nvPr>
            <p:ph type="title"/>
          </p:nvPr>
        </p:nvSpPr>
        <p:spPr/>
        <p:txBody>
          <a:bodyPr>
            <a:normAutofit fontScale="90000"/>
          </a:bodyPr>
          <a:lstStyle/>
          <a:p>
            <a:r>
              <a:rPr lang="en-GB" dirty="0"/>
              <a:t>Visualisation to solve problems</a:t>
            </a:r>
          </a:p>
        </p:txBody>
      </p:sp>
      <p:sp>
        <p:nvSpPr>
          <p:cNvPr id="3" name="Content Placeholder 2">
            <a:extLst>
              <a:ext uri="{FF2B5EF4-FFF2-40B4-BE49-F238E27FC236}">
                <a16:creationId xmlns:a16="http://schemas.microsoft.com/office/drawing/2014/main" id="{9E9955E5-AD24-48DD-972B-FDDE0525F3D6}"/>
              </a:ext>
            </a:extLst>
          </p:cNvPr>
          <p:cNvSpPr>
            <a:spLocks noGrp="1"/>
          </p:cNvSpPr>
          <p:nvPr>
            <p:ph idx="1"/>
          </p:nvPr>
        </p:nvSpPr>
        <p:spPr>
          <a:xfrm>
            <a:off x="808672" y="1444921"/>
            <a:ext cx="10515600" cy="4351338"/>
          </a:xfrm>
        </p:spPr>
        <p:txBody>
          <a:bodyPr>
            <a:normAutofit fontScale="92500" lnSpcReduction="10000"/>
          </a:bodyPr>
          <a:lstStyle/>
          <a:p>
            <a:pPr>
              <a:lnSpc>
                <a:spcPct val="120000"/>
              </a:lnSpc>
              <a:buFont typeface="Wingdings" panose="05000000000000000000" pitchFamily="2" charset="2"/>
              <a:buChar char="ü"/>
            </a:pPr>
            <a:r>
              <a:rPr lang="en-GB" dirty="0"/>
              <a:t>In the context of computing visualisation refers to planning a solution in an unplugged manner.</a:t>
            </a:r>
          </a:p>
          <a:p>
            <a:pPr>
              <a:lnSpc>
                <a:spcPct val="120000"/>
              </a:lnSpc>
              <a:buFont typeface="Wingdings" panose="05000000000000000000" pitchFamily="2" charset="2"/>
              <a:buChar char="ü"/>
            </a:pPr>
            <a:r>
              <a:rPr lang="en-GB" dirty="0"/>
              <a:t> Visualisation is a component of cognition that we colloquially call ‘the mind’s eye’.</a:t>
            </a:r>
          </a:p>
          <a:p>
            <a:pPr>
              <a:lnSpc>
                <a:spcPct val="120000"/>
              </a:lnSpc>
              <a:buFont typeface="Wingdings" panose="05000000000000000000" pitchFamily="2" charset="2"/>
              <a:buChar char="ü"/>
            </a:pPr>
            <a:r>
              <a:rPr lang="en-GB" dirty="0"/>
              <a:t>Visualisation involves thinking through the problem solution</a:t>
            </a:r>
          </a:p>
          <a:p>
            <a:pPr>
              <a:lnSpc>
                <a:spcPct val="120000"/>
              </a:lnSpc>
              <a:buFont typeface="Wingdings" panose="05000000000000000000" pitchFamily="2" charset="2"/>
              <a:buChar char="ü"/>
            </a:pPr>
            <a:r>
              <a:rPr lang="en-GB" dirty="0"/>
              <a:t>We developing a mental model in working memory to test hypothesis</a:t>
            </a:r>
          </a:p>
          <a:p>
            <a:pPr>
              <a:lnSpc>
                <a:spcPct val="120000"/>
              </a:lnSpc>
              <a:buFont typeface="Wingdings" panose="05000000000000000000" pitchFamily="2" charset="2"/>
              <a:buChar char="ü"/>
            </a:pPr>
            <a:r>
              <a:rPr lang="en-GB" dirty="0"/>
              <a:t>Spider diagrams and flow diagrams can help in this process if the problem is complex</a:t>
            </a:r>
          </a:p>
        </p:txBody>
      </p:sp>
    </p:spTree>
    <p:extLst>
      <p:ext uri="{BB962C8B-B14F-4D97-AF65-F5344CB8AC3E}">
        <p14:creationId xmlns:p14="http://schemas.microsoft.com/office/powerpoint/2010/main" val="1864892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904FE-7FE6-4F2F-A5C9-03653387A6DD}"/>
              </a:ext>
            </a:extLst>
          </p:cNvPr>
          <p:cNvSpPr>
            <a:spLocks noGrp="1"/>
          </p:cNvSpPr>
          <p:nvPr>
            <p:ph type="title"/>
          </p:nvPr>
        </p:nvSpPr>
        <p:spPr/>
        <p:txBody>
          <a:bodyPr>
            <a:normAutofit fontScale="90000"/>
          </a:bodyPr>
          <a:lstStyle/>
          <a:p>
            <a:r>
              <a:rPr lang="en-GB" dirty="0"/>
              <a:t>Visualisation for Planning</a:t>
            </a:r>
          </a:p>
        </p:txBody>
      </p:sp>
      <p:sp>
        <p:nvSpPr>
          <p:cNvPr id="3" name="Content Placeholder 2">
            <a:extLst>
              <a:ext uri="{FF2B5EF4-FFF2-40B4-BE49-F238E27FC236}">
                <a16:creationId xmlns:a16="http://schemas.microsoft.com/office/drawing/2014/main" id="{E89E61B7-AD2A-4CC0-A681-08A3B7A8F8F8}"/>
              </a:ext>
            </a:extLst>
          </p:cNvPr>
          <p:cNvSpPr>
            <a:spLocks noGrp="1"/>
          </p:cNvSpPr>
          <p:nvPr>
            <p:ph idx="1"/>
          </p:nvPr>
        </p:nvSpPr>
        <p:spPr/>
        <p:txBody>
          <a:bodyPr/>
          <a:lstStyle/>
          <a:p>
            <a:pPr>
              <a:buFont typeface="Wingdings" panose="05000000000000000000" pitchFamily="2" charset="2"/>
              <a:buChar char="ü"/>
            </a:pPr>
            <a:r>
              <a:rPr lang="en-GB" dirty="0"/>
              <a:t>You have probably used visualisation when playing strategic board games like draughts, chess or even noughts and crosses. Before you make a move you are asking yourself what if I move this piece here. What will the board look like if I make this move? Will I make things easier or more difficult for my opponent? Can I predict / force my opponent into a certain move? </a:t>
            </a:r>
          </a:p>
          <a:p>
            <a:pPr>
              <a:buFont typeface="Wingdings" panose="05000000000000000000" pitchFamily="2" charset="2"/>
              <a:buChar char="ü"/>
            </a:pPr>
            <a:r>
              <a:rPr lang="en-GB" dirty="0"/>
              <a:t>Without visualisation you cannot know what the consequences of a certain move might be especially in complex situations.</a:t>
            </a:r>
          </a:p>
        </p:txBody>
      </p:sp>
    </p:spTree>
    <p:extLst>
      <p:ext uri="{BB962C8B-B14F-4D97-AF65-F5344CB8AC3E}">
        <p14:creationId xmlns:p14="http://schemas.microsoft.com/office/powerpoint/2010/main" val="12913885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25DD6-4BC9-4E4A-9506-FA85D94956DA}"/>
              </a:ext>
            </a:extLst>
          </p:cNvPr>
          <p:cNvSpPr>
            <a:spLocks noGrp="1"/>
          </p:cNvSpPr>
          <p:nvPr>
            <p:ph type="title"/>
          </p:nvPr>
        </p:nvSpPr>
        <p:spPr/>
        <p:txBody>
          <a:bodyPr>
            <a:normAutofit fontScale="90000"/>
          </a:bodyPr>
          <a:lstStyle/>
          <a:p>
            <a:r>
              <a:rPr lang="en-GB" dirty="0"/>
              <a:t>Visualisation exercise</a:t>
            </a:r>
          </a:p>
        </p:txBody>
      </p:sp>
      <p:sp>
        <p:nvSpPr>
          <p:cNvPr id="3" name="Content Placeholder 2">
            <a:extLst>
              <a:ext uri="{FF2B5EF4-FFF2-40B4-BE49-F238E27FC236}">
                <a16:creationId xmlns:a16="http://schemas.microsoft.com/office/drawing/2014/main" id="{DE51AA76-9312-44C0-9CF9-FDC5E92CBB58}"/>
              </a:ext>
            </a:extLst>
          </p:cNvPr>
          <p:cNvSpPr>
            <a:spLocks noGrp="1"/>
          </p:cNvSpPr>
          <p:nvPr>
            <p:ph idx="1"/>
          </p:nvPr>
        </p:nvSpPr>
        <p:spPr/>
        <p:txBody>
          <a:bodyPr/>
          <a:lstStyle/>
          <a:p>
            <a:pPr marL="0" indent="0">
              <a:lnSpc>
                <a:spcPct val="100000"/>
              </a:lnSpc>
              <a:buNone/>
            </a:pPr>
            <a:r>
              <a:rPr lang="en-GB" dirty="0"/>
              <a:t>Consider three playing cards that are stacked in the following order: King of Spades on top, Queen of Hearts in the middle, and Ace of Clubs at the bottom.</a:t>
            </a:r>
          </a:p>
          <a:p>
            <a:pPr>
              <a:lnSpc>
                <a:spcPct val="100000"/>
              </a:lnSpc>
              <a:buFont typeface="Wingdings" panose="05000000000000000000" pitchFamily="2" charset="2"/>
              <a:buChar char="ü"/>
            </a:pPr>
            <a:endParaRPr lang="en-GB" dirty="0"/>
          </a:p>
          <a:p>
            <a:pPr>
              <a:lnSpc>
                <a:spcPct val="100000"/>
              </a:lnSpc>
              <a:buFont typeface="Wingdings" panose="05000000000000000000" pitchFamily="2" charset="2"/>
              <a:buChar char="ü"/>
            </a:pPr>
            <a:r>
              <a:rPr lang="en-GB" dirty="0"/>
              <a:t>Move the bottom card to the top, What card is now at the bottom?</a:t>
            </a:r>
          </a:p>
          <a:p>
            <a:pPr>
              <a:lnSpc>
                <a:spcPct val="100000"/>
              </a:lnSpc>
              <a:buFont typeface="Wingdings" panose="05000000000000000000" pitchFamily="2" charset="2"/>
              <a:buChar char="ü"/>
            </a:pPr>
            <a:r>
              <a:rPr lang="en-GB" dirty="0"/>
              <a:t>Now move the middle card to the top. What card is now in the middle? What card is at the bottom?</a:t>
            </a:r>
          </a:p>
          <a:p>
            <a:pPr marL="0" indent="0">
              <a:buNone/>
            </a:pPr>
            <a:r>
              <a:rPr lang="en-GB" dirty="0"/>
              <a:t> </a:t>
            </a:r>
          </a:p>
        </p:txBody>
      </p:sp>
    </p:spTree>
    <p:extLst>
      <p:ext uri="{BB962C8B-B14F-4D97-AF65-F5344CB8AC3E}">
        <p14:creationId xmlns:p14="http://schemas.microsoft.com/office/powerpoint/2010/main" val="42817492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F1287-A655-4DAB-A0CD-29D12730EBAA}"/>
              </a:ext>
            </a:extLst>
          </p:cNvPr>
          <p:cNvSpPr>
            <a:spLocks noGrp="1"/>
          </p:cNvSpPr>
          <p:nvPr>
            <p:ph type="title"/>
          </p:nvPr>
        </p:nvSpPr>
        <p:spPr/>
        <p:txBody>
          <a:bodyPr>
            <a:normAutofit fontScale="90000"/>
          </a:bodyPr>
          <a:lstStyle/>
          <a:p>
            <a:r>
              <a:rPr lang="en-GB" dirty="0"/>
              <a:t>Backtracking</a:t>
            </a:r>
          </a:p>
        </p:txBody>
      </p:sp>
      <p:sp>
        <p:nvSpPr>
          <p:cNvPr id="3" name="Content Placeholder 2">
            <a:extLst>
              <a:ext uri="{FF2B5EF4-FFF2-40B4-BE49-F238E27FC236}">
                <a16:creationId xmlns:a16="http://schemas.microsoft.com/office/drawing/2014/main" id="{02A64551-52CC-461B-94F3-45E99F94B0AD}"/>
              </a:ext>
            </a:extLst>
          </p:cNvPr>
          <p:cNvSpPr>
            <a:spLocks noGrp="1"/>
          </p:cNvSpPr>
          <p:nvPr>
            <p:ph idx="1"/>
          </p:nvPr>
        </p:nvSpPr>
        <p:spPr>
          <a:xfrm>
            <a:off x="808672" y="1559221"/>
            <a:ext cx="10515600" cy="4351338"/>
          </a:xfrm>
        </p:spPr>
        <p:txBody>
          <a:bodyPr>
            <a:normAutofit fontScale="85000" lnSpcReduction="20000"/>
          </a:bodyPr>
          <a:lstStyle/>
          <a:p>
            <a:pPr>
              <a:lnSpc>
                <a:spcPct val="110000"/>
              </a:lnSpc>
              <a:buFont typeface="Wingdings" panose="05000000000000000000" pitchFamily="2" charset="2"/>
              <a:buChar char="ü"/>
            </a:pPr>
            <a:r>
              <a:rPr lang="en-GB" dirty="0"/>
              <a:t>The idea of backtracking is to find a solution among a range of candidates</a:t>
            </a:r>
          </a:p>
          <a:p>
            <a:pPr>
              <a:lnSpc>
                <a:spcPct val="110000"/>
              </a:lnSpc>
              <a:buFont typeface="Wingdings" panose="05000000000000000000" pitchFamily="2" charset="2"/>
              <a:buChar char="ü"/>
            </a:pPr>
            <a:r>
              <a:rPr lang="en-GB" dirty="0"/>
              <a:t>A candidate solution is explored until it is determined that this candidate cannot possibly solve the problem.</a:t>
            </a:r>
          </a:p>
          <a:p>
            <a:pPr>
              <a:lnSpc>
                <a:spcPct val="110000"/>
              </a:lnSpc>
              <a:buFont typeface="Wingdings" panose="05000000000000000000" pitchFamily="2" charset="2"/>
              <a:buChar char="ü"/>
            </a:pPr>
            <a:r>
              <a:rPr lang="en-GB" dirty="0"/>
              <a:t>The algorithm then backtracks to a prior branch and explores another candidate solution.</a:t>
            </a:r>
          </a:p>
          <a:p>
            <a:pPr>
              <a:lnSpc>
                <a:spcPct val="110000"/>
              </a:lnSpc>
              <a:buFont typeface="Wingdings" panose="05000000000000000000" pitchFamily="2" charset="2"/>
              <a:buChar char="ü"/>
            </a:pPr>
            <a:r>
              <a:rPr lang="en-GB" dirty="0"/>
              <a:t>The algorithm proceeds in this manner until the solution has been found.</a:t>
            </a:r>
          </a:p>
          <a:p>
            <a:pPr>
              <a:lnSpc>
                <a:spcPct val="110000"/>
              </a:lnSpc>
              <a:buFont typeface="Wingdings" panose="05000000000000000000" pitchFamily="2" charset="2"/>
              <a:buChar char="ü"/>
            </a:pPr>
            <a:r>
              <a:rPr lang="en-GB" dirty="0"/>
              <a:t>An example of a backtracking algorithm is for navigating a maze or solving a Sudoku puzzle.</a:t>
            </a:r>
          </a:p>
          <a:p>
            <a:pPr>
              <a:lnSpc>
                <a:spcPct val="110000"/>
              </a:lnSpc>
              <a:buFont typeface="Wingdings" panose="05000000000000000000" pitchFamily="2" charset="2"/>
              <a:buChar char="ü"/>
            </a:pPr>
            <a:r>
              <a:rPr lang="en-GB" dirty="0"/>
              <a:t>For solving a maze a path is followed until a dead end is reached.  The algorithm then backtracks to the previous branch and follows a path that has not previously been searched.  The process repeats until a path out of the maze has been found.</a:t>
            </a:r>
          </a:p>
        </p:txBody>
      </p:sp>
    </p:spTree>
    <p:extLst>
      <p:ext uri="{BB962C8B-B14F-4D97-AF65-F5344CB8AC3E}">
        <p14:creationId xmlns:p14="http://schemas.microsoft.com/office/powerpoint/2010/main" val="10627401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05B4F-00DA-4544-8218-36A533CE7F94}"/>
              </a:ext>
            </a:extLst>
          </p:cNvPr>
          <p:cNvSpPr>
            <a:spLocks noGrp="1"/>
          </p:cNvSpPr>
          <p:nvPr>
            <p:ph type="title"/>
          </p:nvPr>
        </p:nvSpPr>
        <p:spPr/>
        <p:txBody>
          <a:bodyPr>
            <a:normAutofit fontScale="90000"/>
          </a:bodyPr>
          <a:lstStyle/>
          <a:p>
            <a:r>
              <a:rPr lang="en-GB" dirty="0"/>
              <a:t>Performance modelling</a:t>
            </a:r>
          </a:p>
        </p:txBody>
      </p:sp>
      <p:sp>
        <p:nvSpPr>
          <p:cNvPr id="3" name="Content Placeholder 2">
            <a:extLst>
              <a:ext uri="{FF2B5EF4-FFF2-40B4-BE49-F238E27FC236}">
                <a16:creationId xmlns:a16="http://schemas.microsoft.com/office/drawing/2014/main" id="{BF77A212-DA52-4B9B-8089-890B6DA1C5DA}"/>
              </a:ext>
            </a:extLst>
          </p:cNvPr>
          <p:cNvSpPr>
            <a:spLocks noGrp="1"/>
          </p:cNvSpPr>
          <p:nvPr>
            <p:ph idx="1"/>
          </p:nvPr>
        </p:nvSpPr>
        <p:spPr>
          <a:xfrm>
            <a:off x="808672" y="1363277"/>
            <a:ext cx="10515600" cy="4531336"/>
          </a:xfrm>
        </p:spPr>
        <p:txBody>
          <a:bodyPr>
            <a:normAutofit fontScale="70000" lnSpcReduction="20000"/>
          </a:bodyPr>
          <a:lstStyle/>
          <a:p>
            <a:pPr>
              <a:lnSpc>
                <a:spcPct val="120000"/>
              </a:lnSpc>
              <a:buFont typeface="Wingdings" panose="05000000000000000000" pitchFamily="2" charset="2"/>
              <a:buChar char="ü"/>
            </a:pPr>
            <a:r>
              <a:rPr lang="en-GB" dirty="0"/>
              <a:t>Performance modelling using computational models to test the performance of systems in a simulated environment.</a:t>
            </a:r>
          </a:p>
          <a:p>
            <a:pPr>
              <a:lnSpc>
                <a:spcPct val="120000"/>
              </a:lnSpc>
              <a:buFont typeface="Wingdings" panose="05000000000000000000" pitchFamily="2" charset="2"/>
              <a:buChar char="ü"/>
            </a:pPr>
            <a:r>
              <a:rPr lang="en-GB" dirty="0"/>
              <a:t>Computational models are developed that represent the real entity as closely as possible for all the relevant factors.</a:t>
            </a:r>
          </a:p>
          <a:p>
            <a:pPr>
              <a:lnSpc>
                <a:spcPct val="120000"/>
              </a:lnSpc>
              <a:buFont typeface="Wingdings" panose="05000000000000000000" pitchFamily="2" charset="2"/>
              <a:buChar char="ü"/>
            </a:pPr>
            <a:r>
              <a:rPr lang="en-GB" dirty="0"/>
              <a:t>Performance modelling allows smaller components of the overall system to be tested in isolation for a range of scenarios including extreme situations.</a:t>
            </a:r>
          </a:p>
          <a:p>
            <a:pPr>
              <a:lnSpc>
                <a:spcPct val="120000"/>
              </a:lnSpc>
              <a:buFont typeface="Wingdings" panose="05000000000000000000" pitchFamily="2" charset="2"/>
              <a:buChar char="ü"/>
            </a:pPr>
            <a:r>
              <a:rPr lang="en-GB" dirty="0"/>
              <a:t>Once testing has been completed a system can then be built that meets the performance criteria.</a:t>
            </a:r>
          </a:p>
          <a:p>
            <a:pPr>
              <a:lnSpc>
                <a:spcPct val="120000"/>
              </a:lnSpc>
              <a:buFont typeface="Wingdings" panose="05000000000000000000" pitchFamily="2" charset="2"/>
              <a:buChar char="ü"/>
            </a:pPr>
            <a:r>
              <a:rPr lang="en-GB" dirty="0"/>
              <a:t>Otherwise a system would be developed without a full insight into its performance.</a:t>
            </a:r>
          </a:p>
          <a:p>
            <a:pPr>
              <a:lnSpc>
                <a:spcPct val="120000"/>
              </a:lnSpc>
              <a:buFont typeface="Wingdings" panose="05000000000000000000" pitchFamily="2" charset="2"/>
              <a:buChar char="ü"/>
            </a:pPr>
            <a:r>
              <a:rPr lang="en-GB" dirty="0"/>
              <a:t>For instance on spacecraft it is not possible test systems for real. The only way to perform testing is using simulations. When a rover lands on Mars it is the first time that that has been done, but beforehand countless computer simulations have been run to test that it works.</a:t>
            </a:r>
          </a:p>
        </p:txBody>
      </p:sp>
    </p:spTree>
    <p:extLst>
      <p:ext uri="{BB962C8B-B14F-4D97-AF65-F5344CB8AC3E}">
        <p14:creationId xmlns:p14="http://schemas.microsoft.com/office/powerpoint/2010/main" val="41618584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F1287-A655-4DAB-A0CD-29D12730EBAA}"/>
              </a:ext>
            </a:extLst>
          </p:cNvPr>
          <p:cNvSpPr>
            <a:spLocks noGrp="1"/>
          </p:cNvSpPr>
          <p:nvPr>
            <p:ph type="title"/>
          </p:nvPr>
        </p:nvSpPr>
        <p:spPr/>
        <p:txBody>
          <a:bodyPr>
            <a:normAutofit fontScale="90000"/>
          </a:bodyPr>
          <a:lstStyle/>
          <a:p>
            <a:r>
              <a:rPr lang="en-GB" dirty="0"/>
              <a:t>Divide and Conquer</a:t>
            </a:r>
          </a:p>
        </p:txBody>
      </p:sp>
      <p:sp>
        <p:nvSpPr>
          <p:cNvPr id="3" name="Content Placeholder 2">
            <a:extLst>
              <a:ext uri="{FF2B5EF4-FFF2-40B4-BE49-F238E27FC236}">
                <a16:creationId xmlns:a16="http://schemas.microsoft.com/office/drawing/2014/main" id="{02A64551-52CC-461B-94F3-45E99F94B0AD}"/>
              </a:ext>
            </a:extLst>
          </p:cNvPr>
          <p:cNvSpPr>
            <a:spLocks noGrp="1"/>
          </p:cNvSpPr>
          <p:nvPr>
            <p:ph idx="1"/>
          </p:nvPr>
        </p:nvSpPr>
        <p:spPr>
          <a:xfrm>
            <a:off x="808672" y="1559221"/>
            <a:ext cx="10515600" cy="4351338"/>
          </a:xfrm>
        </p:spPr>
        <p:txBody>
          <a:bodyPr>
            <a:normAutofit fontScale="92500" lnSpcReduction="10000"/>
          </a:bodyPr>
          <a:lstStyle/>
          <a:p>
            <a:pPr>
              <a:buFont typeface="Wingdings" panose="05000000000000000000" pitchFamily="2" charset="2"/>
              <a:buChar char="ü"/>
            </a:pPr>
            <a:r>
              <a:rPr lang="en-GB" dirty="0"/>
              <a:t>Divide and conquer is an abstraction of general class of algorithms.  </a:t>
            </a:r>
          </a:p>
          <a:p>
            <a:pPr>
              <a:buFont typeface="Wingdings" panose="05000000000000000000" pitchFamily="2" charset="2"/>
              <a:buChar char="ü"/>
            </a:pPr>
            <a:r>
              <a:rPr lang="en-GB" dirty="0"/>
              <a:t>In divide and conquer approaches the problem is broken down recursively into smaller and smaller sub problems that are of the same type the original problem</a:t>
            </a:r>
          </a:p>
          <a:p>
            <a:pPr>
              <a:buFont typeface="Wingdings" panose="05000000000000000000" pitchFamily="2" charset="2"/>
              <a:buChar char="ü"/>
            </a:pPr>
            <a:r>
              <a:rPr lang="en-GB" dirty="0"/>
              <a:t>These smallest sub problems can then be solved trivially.</a:t>
            </a:r>
          </a:p>
          <a:p>
            <a:pPr>
              <a:buFont typeface="Wingdings" panose="05000000000000000000" pitchFamily="2" charset="2"/>
              <a:buChar char="ü"/>
            </a:pPr>
            <a:r>
              <a:rPr lang="en-GB" dirty="0"/>
              <a:t>These sub problems are then composed to solve the overall problem.</a:t>
            </a:r>
          </a:p>
          <a:p>
            <a:pPr>
              <a:buFont typeface="Wingdings" panose="05000000000000000000" pitchFamily="2" charset="2"/>
              <a:buChar char="ü"/>
            </a:pPr>
            <a:r>
              <a:rPr lang="en-GB" dirty="0"/>
              <a:t>The principal of divide and conquer is used to solve all sorts of problems </a:t>
            </a:r>
          </a:p>
          <a:p>
            <a:pPr>
              <a:buFont typeface="Wingdings" panose="05000000000000000000" pitchFamily="2" charset="2"/>
              <a:buChar char="ü"/>
            </a:pPr>
            <a:r>
              <a:rPr lang="en-GB" dirty="0"/>
              <a:t>An example of divide and conquer is the merge sort algorithm, where a list of values is divided recursively into sub lists until there is only a single element in each list, and then the lists are composed with the values sorted.</a:t>
            </a:r>
          </a:p>
        </p:txBody>
      </p:sp>
    </p:spTree>
    <p:extLst>
      <p:ext uri="{BB962C8B-B14F-4D97-AF65-F5344CB8AC3E}">
        <p14:creationId xmlns:p14="http://schemas.microsoft.com/office/powerpoint/2010/main" val="2959030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9AF69-ACE5-4740-9B19-21AA7317D222}"/>
              </a:ext>
            </a:extLst>
          </p:cNvPr>
          <p:cNvSpPr>
            <a:spLocks noGrp="1"/>
          </p:cNvSpPr>
          <p:nvPr>
            <p:ph type="title"/>
          </p:nvPr>
        </p:nvSpPr>
        <p:spPr/>
        <p:txBody>
          <a:bodyPr>
            <a:normAutofit fontScale="90000"/>
          </a:bodyPr>
          <a:lstStyle/>
          <a:p>
            <a:r>
              <a:rPr lang="en-GB" dirty="0"/>
              <a:t>Representational Abstraction</a:t>
            </a:r>
          </a:p>
        </p:txBody>
      </p:sp>
      <p:sp>
        <p:nvSpPr>
          <p:cNvPr id="3" name="Content Placeholder 2">
            <a:extLst>
              <a:ext uri="{FF2B5EF4-FFF2-40B4-BE49-F238E27FC236}">
                <a16:creationId xmlns:a16="http://schemas.microsoft.com/office/drawing/2014/main" id="{BC6DA632-1C8B-4F0A-905D-EB961450A71B}"/>
              </a:ext>
            </a:extLst>
          </p:cNvPr>
          <p:cNvSpPr>
            <a:spLocks noGrp="1"/>
          </p:cNvSpPr>
          <p:nvPr>
            <p:ph idx="1"/>
          </p:nvPr>
        </p:nvSpPr>
        <p:spPr/>
        <p:txBody>
          <a:bodyPr>
            <a:normAutofit/>
          </a:bodyPr>
          <a:lstStyle/>
          <a:p>
            <a:pPr>
              <a:lnSpc>
                <a:spcPct val="120000"/>
              </a:lnSpc>
              <a:buFont typeface="Wingdings" panose="05000000000000000000" pitchFamily="2" charset="2"/>
              <a:buChar char="ü"/>
            </a:pPr>
            <a:r>
              <a:rPr lang="en-GB" dirty="0"/>
              <a:t>Abstraction allows us to remove unnecessary detail from a problem leaving only the most relevant features for solving the problem</a:t>
            </a:r>
          </a:p>
          <a:p>
            <a:pPr marL="0" indent="0">
              <a:buNone/>
            </a:pPr>
            <a:endParaRPr lang="en-GB" dirty="0"/>
          </a:p>
          <a:p>
            <a:endParaRPr lang="en-GB" dirty="0"/>
          </a:p>
        </p:txBody>
      </p:sp>
    </p:spTree>
    <p:extLst>
      <p:ext uri="{BB962C8B-B14F-4D97-AF65-F5344CB8AC3E}">
        <p14:creationId xmlns:p14="http://schemas.microsoft.com/office/powerpoint/2010/main" val="15090924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863" y="-154898"/>
            <a:ext cx="4702742" cy="1175323"/>
          </a:xfrm>
        </p:spPr>
        <p:txBody>
          <a:bodyPr/>
          <a:lstStyle/>
          <a:p>
            <a:r>
              <a:rPr lang="en-US" dirty="0"/>
              <a:t>Divide and Conquer</a:t>
            </a:r>
          </a:p>
        </p:txBody>
      </p:sp>
      <p:sp>
        <p:nvSpPr>
          <p:cNvPr id="4" name="Rectangle 3"/>
          <p:cNvSpPr/>
          <p:nvPr/>
        </p:nvSpPr>
        <p:spPr>
          <a:xfrm>
            <a:off x="1384549" y="1021993"/>
            <a:ext cx="773779"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6" name="Rectangle 5"/>
          <p:cNvSpPr/>
          <p:nvPr/>
        </p:nvSpPr>
        <p:spPr>
          <a:xfrm>
            <a:off x="2147468" y="1021610"/>
            <a:ext cx="774914"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7" name="Rectangle 6"/>
          <p:cNvSpPr/>
          <p:nvPr/>
        </p:nvSpPr>
        <p:spPr>
          <a:xfrm>
            <a:off x="2926227" y="1021610"/>
            <a:ext cx="710048"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8" name="Rectangle 7"/>
          <p:cNvSpPr/>
          <p:nvPr/>
        </p:nvSpPr>
        <p:spPr>
          <a:xfrm>
            <a:off x="3650185" y="1020826"/>
            <a:ext cx="670181" cy="67230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4" name="Rectangle 23"/>
          <p:cNvSpPr/>
          <p:nvPr/>
        </p:nvSpPr>
        <p:spPr>
          <a:xfrm>
            <a:off x="607031" y="1021994"/>
            <a:ext cx="773780"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26" name="Straight Connector 25"/>
          <p:cNvCxnSpPr>
            <a:cxnSpLocks/>
          </p:cNvCxnSpPr>
          <p:nvPr/>
        </p:nvCxnSpPr>
        <p:spPr>
          <a:xfrm>
            <a:off x="2158328" y="1021610"/>
            <a:ext cx="0" cy="670734"/>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28" name="Rectangle 27"/>
          <p:cNvSpPr/>
          <p:nvPr/>
        </p:nvSpPr>
        <p:spPr>
          <a:xfrm>
            <a:off x="1054120" y="2061421"/>
            <a:ext cx="773779"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9" name="Rectangle 28"/>
          <p:cNvSpPr/>
          <p:nvPr/>
        </p:nvSpPr>
        <p:spPr>
          <a:xfrm>
            <a:off x="2614756" y="2061421"/>
            <a:ext cx="774914"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0" name="Rectangle 29"/>
          <p:cNvSpPr/>
          <p:nvPr/>
        </p:nvSpPr>
        <p:spPr>
          <a:xfrm>
            <a:off x="3382210" y="2063844"/>
            <a:ext cx="710048"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31" name="Rectangle 30"/>
          <p:cNvSpPr/>
          <p:nvPr/>
        </p:nvSpPr>
        <p:spPr>
          <a:xfrm>
            <a:off x="4100440" y="2051736"/>
            <a:ext cx="670181" cy="67775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32" name="Rectangle 31"/>
          <p:cNvSpPr/>
          <p:nvPr/>
        </p:nvSpPr>
        <p:spPr>
          <a:xfrm>
            <a:off x="267283" y="2062017"/>
            <a:ext cx="773780"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33" name="Straight Connector 32"/>
          <p:cNvCxnSpPr>
            <a:cxnSpLocks/>
          </p:cNvCxnSpPr>
          <p:nvPr/>
        </p:nvCxnSpPr>
        <p:spPr>
          <a:xfrm>
            <a:off x="1061511" y="2051736"/>
            <a:ext cx="0" cy="670734"/>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34" name="Rectangle 33"/>
          <p:cNvSpPr/>
          <p:nvPr/>
        </p:nvSpPr>
        <p:spPr>
          <a:xfrm>
            <a:off x="1170081" y="3182060"/>
            <a:ext cx="773779"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35" name="Rectangle 34"/>
          <p:cNvSpPr/>
          <p:nvPr/>
        </p:nvSpPr>
        <p:spPr>
          <a:xfrm>
            <a:off x="2430056" y="3203175"/>
            <a:ext cx="774914"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6" name="Rectangle 35"/>
          <p:cNvSpPr/>
          <p:nvPr/>
        </p:nvSpPr>
        <p:spPr>
          <a:xfrm>
            <a:off x="3769879" y="3220553"/>
            <a:ext cx="710048"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37" name="Rectangle 36"/>
          <p:cNvSpPr/>
          <p:nvPr/>
        </p:nvSpPr>
        <p:spPr>
          <a:xfrm>
            <a:off x="4488481" y="3207011"/>
            <a:ext cx="670181" cy="67230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38" name="Rectangle 37"/>
          <p:cNvSpPr/>
          <p:nvPr/>
        </p:nvSpPr>
        <p:spPr>
          <a:xfrm>
            <a:off x="107044" y="3199689"/>
            <a:ext cx="773780"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39" name="Straight Connector 38"/>
          <p:cNvCxnSpPr>
            <a:cxnSpLocks/>
          </p:cNvCxnSpPr>
          <p:nvPr/>
        </p:nvCxnSpPr>
        <p:spPr>
          <a:xfrm>
            <a:off x="4511027" y="3220553"/>
            <a:ext cx="0" cy="670734"/>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40" name="Straight Connector 39"/>
          <p:cNvCxnSpPr>
            <a:cxnSpLocks/>
          </p:cNvCxnSpPr>
          <p:nvPr/>
        </p:nvCxnSpPr>
        <p:spPr>
          <a:xfrm>
            <a:off x="3389729" y="2093943"/>
            <a:ext cx="0" cy="670734"/>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41" name="Rectangle 40"/>
          <p:cNvSpPr/>
          <p:nvPr/>
        </p:nvSpPr>
        <p:spPr>
          <a:xfrm>
            <a:off x="4654264" y="4368265"/>
            <a:ext cx="773779"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42" name="Rectangle 41"/>
          <p:cNvSpPr/>
          <p:nvPr/>
        </p:nvSpPr>
        <p:spPr>
          <a:xfrm>
            <a:off x="3605069" y="4392479"/>
            <a:ext cx="773780"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cxnSp>
        <p:nvCxnSpPr>
          <p:cNvPr id="50" name="Straight Arrow Connector 49"/>
          <p:cNvCxnSpPr>
            <a:cxnSpLocks/>
          </p:cNvCxnSpPr>
          <p:nvPr/>
        </p:nvCxnSpPr>
        <p:spPr>
          <a:xfrm flipH="1">
            <a:off x="1029525" y="1702413"/>
            <a:ext cx="374744" cy="39152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7" idx="2"/>
            <a:endCxn id="30" idx="0"/>
          </p:cNvCxnSpPr>
          <p:nvPr/>
        </p:nvCxnSpPr>
        <p:spPr>
          <a:xfrm>
            <a:off x="3281251" y="1692344"/>
            <a:ext cx="455983" cy="37150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32" idx="2"/>
            <a:endCxn id="38" idx="0"/>
          </p:cNvCxnSpPr>
          <p:nvPr/>
        </p:nvCxnSpPr>
        <p:spPr>
          <a:xfrm flipH="1">
            <a:off x="493934" y="2732751"/>
            <a:ext cx="160239" cy="46693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cxnSpLocks/>
            <a:stCxn id="28" idx="2"/>
            <a:endCxn id="34" idx="0"/>
          </p:cNvCxnSpPr>
          <p:nvPr/>
        </p:nvCxnSpPr>
        <p:spPr>
          <a:xfrm>
            <a:off x="1441010" y="2732155"/>
            <a:ext cx="115961" cy="449905"/>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cxnSpLocks/>
            <a:stCxn id="29" idx="2"/>
            <a:endCxn id="35" idx="0"/>
          </p:cNvCxnSpPr>
          <p:nvPr/>
        </p:nvCxnSpPr>
        <p:spPr>
          <a:xfrm flipH="1">
            <a:off x="2817513" y="2732155"/>
            <a:ext cx="184700" cy="47102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cxnSpLocks/>
            <a:stCxn id="31" idx="2"/>
          </p:cNvCxnSpPr>
          <p:nvPr/>
        </p:nvCxnSpPr>
        <p:spPr>
          <a:xfrm>
            <a:off x="4435531" y="2729491"/>
            <a:ext cx="0" cy="54674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cxnSpLocks/>
            <a:stCxn id="36" idx="2"/>
            <a:endCxn id="42" idx="0"/>
          </p:cNvCxnSpPr>
          <p:nvPr/>
        </p:nvCxnSpPr>
        <p:spPr>
          <a:xfrm flipH="1">
            <a:off x="3991959" y="3891287"/>
            <a:ext cx="132944" cy="50119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cxnSpLocks/>
            <a:stCxn id="37" idx="2"/>
            <a:endCxn id="41" idx="0"/>
          </p:cNvCxnSpPr>
          <p:nvPr/>
        </p:nvCxnSpPr>
        <p:spPr>
          <a:xfrm>
            <a:off x="4823572" y="3879312"/>
            <a:ext cx="217582" cy="48895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B4307DE-6DE2-4F98-83EF-4BA9AA5E726A}"/>
              </a:ext>
            </a:extLst>
          </p:cNvPr>
          <p:cNvCxnSpPr>
            <a:cxnSpLocks/>
            <a:stCxn id="47" idx="2"/>
            <a:endCxn id="65" idx="0"/>
          </p:cNvCxnSpPr>
          <p:nvPr/>
        </p:nvCxnSpPr>
        <p:spPr>
          <a:xfrm flipH="1">
            <a:off x="7179007" y="1702413"/>
            <a:ext cx="3193980" cy="344222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28F79607-3785-43E5-BE87-165981550EA3}"/>
              </a:ext>
            </a:extLst>
          </p:cNvPr>
          <p:cNvSpPr/>
          <p:nvPr/>
        </p:nvSpPr>
        <p:spPr>
          <a:xfrm>
            <a:off x="7493759" y="1010221"/>
            <a:ext cx="585109" cy="670735"/>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3</a:t>
            </a:r>
          </a:p>
        </p:txBody>
      </p:sp>
      <p:sp>
        <p:nvSpPr>
          <p:cNvPr id="46" name="Rectangle 45">
            <a:extLst>
              <a:ext uri="{FF2B5EF4-FFF2-40B4-BE49-F238E27FC236}">
                <a16:creationId xmlns:a16="http://schemas.microsoft.com/office/drawing/2014/main" id="{61C0684E-FB39-4CF2-8967-D6F5B830177E}"/>
              </a:ext>
            </a:extLst>
          </p:cNvPr>
          <p:cNvSpPr/>
          <p:nvPr/>
        </p:nvSpPr>
        <p:spPr>
          <a:xfrm>
            <a:off x="8398705" y="990641"/>
            <a:ext cx="585968" cy="670735"/>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4</a:t>
            </a:r>
          </a:p>
        </p:txBody>
      </p:sp>
      <p:sp>
        <p:nvSpPr>
          <p:cNvPr id="47" name="Rectangle 46">
            <a:extLst>
              <a:ext uri="{FF2B5EF4-FFF2-40B4-BE49-F238E27FC236}">
                <a16:creationId xmlns:a16="http://schemas.microsoft.com/office/drawing/2014/main" id="{50496A4B-EFA5-4441-A0D3-BD3F7D5FE22F}"/>
              </a:ext>
            </a:extLst>
          </p:cNvPr>
          <p:cNvSpPr/>
          <p:nvPr/>
        </p:nvSpPr>
        <p:spPr>
          <a:xfrm>
            <a:off x="10119601" y="1030111"/>
            <a:ext cx="506771" cy="672302"/>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1</a:t>
            </a:r>
          </a:p>
        </p:txBody>
      </p:sp>
      <p:sp>
        <p:nvSpPr>
          <p:cNvPr id="48" name="Rectangle 47">
            <a:extLst>
              <a:ext uri="{FF2B5EF4-FFF2-40B4-BE49-F238E27FC236}">
                <a16:creationId xmlns:a16="http://schemas.microsoft.com/office/drawing/2014/main" id="{145C9A2A-18F2-4748-9DDF-198C4DCD944A}"/>
              </a:ext>
            </a:extLst>
          </p:cNvPr>
          <p:cNvSpPr/>
          <p:nvPr/>
        </p:nvSpPr>
        <p:spPr>
          <a:xfrm>
            <a:off x="6485781" y="1007851"/>
            <a:ext cx="585110" cy="670735"/>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5</a:t>
            </a:r>
          </a:p>
        </p:txBody>
      </p:sp>
      <p:sp>
        <p:nvSpPr>
          <p:cNvPr id="49" name="TextBox 48">
            <a:extLst>
              <a:ext uri="{FF2B5EF4-FFF2-40B4-BE49-F238E27FC236}">
                <a16:creationId xmlns:a16="http://schemas.microsoft.com/office/drawing/2014/main" id="{60937250-C35E-4B3D-B9BA-11E3853BF9C9}"/>
              </a:ext>
            </a:extLst>
          </p:cNvPr>
          <p:cNvSpPr txBox="1"/>
          <p:nvPr/>
        </p:nvSpPr>
        <p:spPr>
          <a:xfrm>
            <a:off x="7820187" y="2319253"/>
            <a:ext cx="120986" cy="296713"/>
          </a:xfrm>
          <a:prstGeom prst="rect">
            <a:avLst/>
          </a:prstGeom>
          <a:solidFill>
            <a:schemeClr val="bg1"/>
          </a:solidFill>
        </p:spPr>
        <p:txBody>
          <a:bodyPr wrap="square" rtlCol="0">
            <a:spAutoFit/>
          </a:bodyPr>
          <a:lstStyle/>
          <a:p>
            <a:endParaRPr lang="en-US" dirty="0"/>
          </a:p>
        </p:txBody>
      </p:sp>
      <p:sp>
        <p:nvSpPr>
          <p:cNvPr id="52" name="Rectangle 51">
            <a:extLst>
              <a:ext uri="{FF2B5EF4-FFF2-40B4-BE49-F238E27FC236}">
                <a16:creationId xmlns:a16="http://schemas.microsoft.com/office/drawing/2014/main" id="{E39FCE3E-3898-46D9-B692-21F6AC2D7299}"/>
              </a:ext>
            </a:extLst>
          </p:cNvPr>
          <p:cNvSpPr/>
          <p:nvPr/>
        </p:nvSpPr>
        <p:spPr>
          <a:xfrm>
            <a:off x="6778336" y="2361459"/>
            <a:ext cx="585110" cy="670734"/>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3</a:t>
            </a:r>
          </a:p>
        </p:txBody>
      </p:sp>
      <p:sp>
        <p:nvSpPr>
          <p:cNvPr id="53" name="Rectangle 52">
            <a:extLst>
              <a:ext uri="{FF2B5EF4-FFF2-40B4-BE49-F238E27FC236}">
                <a16:creationId xmlns:a16="http://schemas.microsoft.com/office/drawing/2014/main" id="{507C9B8D-4AD0-4DE5-B2BA-058FB39CF560}"/>
              </a:ext>
            </a:extLst>
          </p:cNvPr>
          <p:cNvSpPr/>
          <p:nvPr/>
        </p:nvSpPr>
        <p:spPr>
          <a:xfrm>
            <a:off x="9304511" y="1024328"/>
            <a:ext cx="536918" cy="670735"/>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2</a:t>
            </a:r>
          </a:p>
        </p:txBody>
      </p:sp>
      <p:sp>
        <p:nvSpPr>
          <p:cNvPr id="55" name="Rectangle 54">
            <a:extLst>
              <a:ext uri="{FF2B5EF4-FFF2-40B4-BE49-F238E27FC236}">
                <a16:creationId xmlns:a16="http://schemas.microsoft.com/office/drawing/2014/main" id="{9076686C-D722-46E9-B1D7-499D067877FB}"/>
              </a:ext>
            </a:extLst>
          </p:cNvPr>
          <p:cNvSpPr/>
          <p:nvPr/>
        </p:nvSpPr>
        <p:spPr>
          <a:xfrm>
            <a:off x="7361547" y="2363289"/>
            <a:ext cx="585110" cy="670735"/>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5</a:t>
            </a:r>
          </a:p>
        </p:txBody>
      </p:sp>
      <p:sp>
        <p:nvSpPr>
          <p:cNvPr id="57" name="Rectangle 56">
            <a:extLst>
              <a:ext uri="{FF2B5EF4-FFF2-40B4-BE49-F238E27FC236}">
                <a16:creationId xmlns:a16="http://schemas.microsoft.com/office/drawing/2014/main" id="{33FEBBE7-7CD7-495B-AEF4-10A4E5FCB6C9}"/>
              </a:ext>
            </a:extLst>
          </p:cNvPr>
          <p:cNvSpPr/>
          <p:nvPr/>
        </p:nvSpPr>
        <p:spPr>
          <a:xfrm>
            <a:off x="8308307" y="2322395"/>
            <a:ext cx="536918" cy="670527"/>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2</a:t>
            </a:r>
          </a:p>
        </p:txBody>
      </p:sp>
      <p:sp>
        <p:nvSpPr>
          <p:cNvPr id="58" name="Rectangle 57">
            <a:extLst>
              <a:ext uri="{FF2B5EF4-FFF2-40B4-BE49-F238E27FC236}">
                <a16:creationId xmlns:a16="http://schemas.microsoft.com/office/drawing/2014/main" id="{A5799670-98F9-4A53-B7C2-98E6CDEC3692}"/>
              </a:ext>
            </a:extLst>
          </p:cNvPr>
          <p:cNvSpPr/>
          <p:nvPr/>
        </p:nvSpPr>
        <p:spPr>
          <a:xfrm>
            <a:off x="8847355" y="2320304"/>
            <a:ext cx="585968" cy="670736"/>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4</a:t>
            </a:r>
          </a:p>
        </p:txBody>
      </p:sp>
      <p:sp>
        <p:nvSpPr>
          <p:cNvPr id="59" name="Rectangle 58">
            <a:extLst>
              <a:ext uri="{FF2B5EF4-FFF2-40B4-BE49-F238E27FC236}">
                <a16:creationId xmlns:a16="http://schemas.microsoft.com/office/drawing/2014/main" id="{AEA47878-15BC-480A-9167-401B4F6AAFC0}"/>
              </a:ext>
            </a:extLst>
          </p:cNvPr>
          <p:cNvSpPr/>
          <p:nvPr/>
        </p:nvSpPr>
        <p:spPr>
          <a:xfrm>
            <a:off x="7396900" y="3867604"/>
            <a:ext cx="536918" cy="670527"/>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2</a:t>
            </a:r>
          </a:p>
        </p:txBody>
      </p:sp>
      <p:sp>
        <p:nvSpPr>
          <p:cNvPr id="60" name="Rectangle 59">
            <a:extLst>
              <a:ext uri="{FF2B5EF4-FFF2-40B4-BE49-F238E27FC236}">
                <a16:creationId xmlns:a16="http://schemas.microsoft.com/office/drawing/2014/main" id="{A3725B79-CF00-4FCD-8B82-C5524DF7EF72}"/>
              </a:ext>
            </a:extLst>
          </p:cNvPr>
          <p:cNvSpPr/>
          <p:nvPr/>
        </p:nvSpPr>
        <p:spPr>
          <a:xfrm>
            <a:off x="7938017" y="3866962"/>
            <a:ext cx="585110" cy="670734"/>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3</a:t>
            </a:r>
          </a:p>
        </p:txBody>
      </p:sp>
      <p:sp>
        <p:nvSpPr>
          <p:cNvPr id="63" name="Rectangle 62">
            <a:extLst>
              <a:ext uri="{FF2B5EF4-FFF2-40B4-BE49-F238E27FC236}">
                <a16:creationId xmlns:a16="http://schemas.microsoft.com/office/drawing/2014/main" id="{A330B5D2-18C9-460C-B732-C0DE4553FD00}"/>
              </a:ext>
            </a:extLst>
          </p:cNvPr>
          <p:cNvSpPr/>
          <p:nvPr/>
        </p:nvSpPr>
        <p:spPr>
          <a:xfrm>
            <a:off x="8527326" y="3866960"/>
            <a:ext cx="585968" cy="670736"/>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4</a:t>
            </a:r>
          </a:p>
        </p:txBody>
      </p:sp>
      <p:sp>
        <p:nvSpPr>
          <p:cNvPr id="64" name="Rectangle 63">
            <a:extLst>
              <a:ext uri="{FF2B5EF4-FFF2-40B4-BE49-F238E27FC236}">
                <a16:creationId xmlns:a16="http://schemas.microsoft.com/office/drawing/2014/main" id="{2528BA37-FFB2-42AF-A763-2ABC54B35F9C}"/>
              </a:ext>
            </a:extLst>
          </p:cNvPr>
          <p:cNvSpPr/>
          <p:nvPr/>
        </p:nvSpPr>
        <p:spPr>
          <a:xfrm>
            <a:off x="9117493" y="3866960"/>
            <a:ext cx="585110" cy="670735"/>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tx1"/>
                </a:solidFill>
              </a:rPr>
              <a:t>5</a:t>
            </a:r>
          </a:p>
        </p:txBody>
      </p:sp>
      <p:sp>
        <p:nvSpPr>
          <p:cNvPr id="65" name="Rectangle 64">
            <a:extLst>
              <a:ext uri="{FF2B5EF4-FFF2-40B4-BE49-F238E27FC236}">
                <a16:creationId xmlns:a16="http://schemas.microsoft.com/office/drawing/2014/main" id="{FEC875D8-95CE-45DF-81DE-534AF2608B14}"/>
              </a:ext>
            </a:extLst>
          </p:cNvPr>
          <p:cNvSpPr/>
          <p:nvPr/>
        </p:nvSpPr>
        <p:spPr>
          <a:xfrm>
            <a:off x="6910548" y="5144635"/>
            <a:ext cx="536918" cy="67542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66" name="Rectangle 65">
            <a:extLst>
              <a:ext uri="{FF2B5EF4-FFF2-40B4-BE49-F238E27FC236}">
                <a16:creationId xmlns:a16="http://schemas.microsoft.com/office/drawing/2014/main" id="{92EF7E60-5C87-42D3-A45D-17698247F908}"/>
              </a:ext>
            </a:extLst>
          </p:cNvPr>
          <p:cNvSpPr/>
          <p:nvPr/>
        </p:nvSpPr>
        <p:spPr>
          <a:xfrm>
            <a:off x="7456074" y="5144738"/>
            <a:ext cx="536918" cy="67052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cxnSp>
        <p:nvCxnSpPr>
          <p:cNvPr id="67" name="Straight Arrow Connector 66">
            <a:extLst>
              <a:ext uri="{FF2B5EF4-FFF2-40B4-BE49-F238E27FC236}">
                <a16:creationId xmlns:a16="http://schemas.microsoft.com/office/drawing/2014/main" id="{ADFD0BD6-E9C8-41F9-9581-F6EB9AD5314B}"/>
              </a:ext>
            </a:extLst>
          </p:cNvPr>
          <p:cNvCxnSpPr>
            <a:cxnSpLocks/>
            <a:stCxn id="63" idx="2"/>
            <a:endCxn id="69" idx="0"/>
          </p:cNvCxnSpPr>
          <p:nvPr/>
        </p:nvCxnSpPr>
        <p:spPr>
          <a:xfrm>
            <a:off x="8820310" y="4537696"/>
            <a:ext cx="4199" cy="608105"/>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6901728A-F313-4039-8886-E0784B454986}"/>
              </a:ext>
            </a:extLst>
          </p:cNvPr>
          <p:cNvSpPr/>
          <p:nvPr/>
        </p:nvSpPr>
        <p:spPr>
          <a:xfrm>
            <a:off x="7972300" y="5144635"/>
            <a:ext cx="585110" cy="6707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69" name="Rectangle 68">
            <a:extLst>
              <a:ext uri="{FF2B5EF4-FFF2-40B4-BE49-F238E27FC236}">
                <a16:creationId xmlns:a16="http://schemas.microsoft.com/office/drawing/2014/main" id="{01DD9414-7C95-4DD2-80EE-49B33FE297B7}"/>
              </a:ext>
            </a:extLst>
          </p:cNvPr>
          <p:cNvSpPr/>
          <p:nvPr/>
        </p:nvSpPr>
        <p:spPr>
          <a:xfrm>
            <a:off x="8531525" y="5145801"/>
            <a:ext cx="585968" cy="6707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70" name="Rectangle 69">
            <a:extLst>
              <a:ext uri="{FF2B5EF4-FFF2-40B4-BE49-F238E27FC236}">
                <a16:creationId xmlns:a16="http://schemas.microsoft.com/office/drawing/2014/main" id="{A45BD1FE-F30C-4191-97A3-149902DC202B}"/>
              </a:ext>
            </a:extLst>
          </p:cNvPr>
          <p:cNvSpPr/>
          <p:nvPr/>
        </p:nvSpPr>
        <p:spPr>
          <a:xfrm>
            <a:off x="9117493" y="5148781"/>
            <a:ext cx="585110" cy="67073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71" name="Straight Arrow Connector 70">
            <a:extLst>
              <a:ext uri="{FF2B5EF4-FFF2-40B4-BE49-F238E27FC236}">
                <a16:creationId xmlns:a16="http://schemas.microsoft.com/office/drawing/2014/main" id="{7F91FA25-1E90-45EC-9E90-C872EDC7B727}"/>
              </a:ext>
            </a:extLst>
          </p:cNvPr>
          <p:cNvCxnSpPr>
            <a:cxnSpLocks/>
            <a:stCxn id="64" idx="2"/>
            <a:endCxn id="70" idx="0"/>
          </p:cNvCxnSpPr>
          <p:nvPr/>
        </p:nvCxnSpPr>
        <p:spPr>
          <a:xfrm>
            <a:off x="9410048" y="4537695"/>
            <a:ext cx="0" cy="61108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52E9F6D1-8413-45E2-953D-351AD0F774A3}"/>
              </a:ext>
            </a:extLst>
          </p:cNvPr>
          <p:cNvCxnSpPr>
            <a:cxnSpLocks/>
            <a:stCxn id="60" idx="2"/>
            <a:endCxn id="68" idx="0"/>
          </p:cNvCxnSpPr>
          <p:nvPr/>
        </p:nvCxnSpPr>
        <p:spPr>
          <a:xfrm>
            <a:off x="8230572" y="4537696"/>
            <a:ext cx="34283" cy="606939"/>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3A0BAB79-F8F3-41FD-AEC2-4300D7D098D3}"/>
              </a:ext>
            </a:extLst>
          </p:cNvPr>
          <p:cNvCxnSpPr>
            <a:cxnSpLocks/>
            <a:stCxn id="59" idx="2"/>
            <a:endCxn id="66" idx="0"/>
          </p:cNvCxnSpPr>
          <p:nvPr/>
        </p:nvCxnSpPr>
        <p:spPr>
          <a:xfrm>
            <a:off x="7665359" y="4538131"/>
            <a:ext cx="59174" cy="60660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EFD3C759-B6C8-4755-A9A1-540C02AE21CA}"/>
              </a:ext>
            </a:extLst>
          </p:cNvPr>
          <p:cNvCxnSpPr>
            <a:cxnSpLocks/>
            <a:stCxn id="57" idx="2"/>
            <a:endCxn id="59" idx="0"/>
          </p:cNvCxnSpPr>
          <p:nvPr/>
        </p:nvCxnSpPr>
        <p:spPr>
          <a:xfrm flipH="1">
            <a:off x="7665359" y="2992922"/>
            <a:ext cx="911407" cy="87468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4AEBB823-85C2-45A7-A682-0A15D9CA76B0}"/>
              </a:ext>
            </a:extLst>
          </p:cNvPr>
          <p:cNvCxnSpPr>
            <a:cxnSpLocks/>
            <a:stCxn id="58" idx="2"/>
            <a:endCxn id="63" idx="0"/>
          </p:cNvCxnSpPr>
          <p:nvPr/>
        </p:nvCxnSpPr>
        <p:spPr>
          <a:xfrm flipH="1">
            <a:off x="8820310" y="2991040"/>
            <a:ext cx="320029" cy="87592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E7772739-B727-4AE0-9DE3-3C1EB4D17539}"/>
              </a:ext>
            </a:extLst>
          </p:cNvPr>
          <p:cNvCxnSpPr>
            <a:cxnSpLocks/>
            <a:stCxn id="55" idx="2"/>
            <a:endCxn id="64" idx="0"/>
          </p:cNvCxnSpPr>
          <p:nvPr/>
        </p:nvCxnSpPr>
        <p:spPr>
          <a:xfrm>
            <a:off x="7654102" y="3034024"/>
            <a:ext cx="1755946" cy="83293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5B14469C-54FC-4A6A-84A9-653883639B3F}"/>
              </a:ext>
            </a:extLst>
          </p:cNvPr>
          <p:cNvCxnSpPr>
            <a:cxnSpLocks/>
            <a:stCxn id="52" idx="2"/>
            <a:endCxn id="60" idx="0"/>
          </p:cNvCxnSpPr>
          <p:nvPr/>
        </p:nvCxnSpPr>
        <p:spPr>
          <a:xfrm>
            <a:off x="7070891" y="3032193"/>
            <a:ext cx="1159681" cy="834769"/>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9523FD4C-0045-49CA-8E87-0FD4A6F4FED7}"/>
              </a:ext>
            </a:extLst>
          </p:cNvPr>
          <p:cNvCxnSpPr>
            <a:cxnSpLocks/>
            <a:stCxn id="45" idx="2"/>
            <a:endCxn id="52" idx="0"/>
          </p:cNvCxnSpPr>
          <p:nvPr/>
        </p:nvCxnSpPr>
        <p:spPr>
          <a:xfrm flipH="1">
            <a:off x="7070891" y="1680956"/>
            <a:ext cx="715423" cy="68050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900641B5-045B-4E34-9B93-C4C74480B06F}"/>
              </a:ext>
            </a:extLst>
          </p:cNvPr>
          <p:cNvCxnSpPr>
            <a:cxnSpLocks/>
            <a:stCxn id="48" idx="2"/>
            <a:endCxn id="55" idx="0"/>
          </p:cNvCxnSpPr>
          <p:nvPr/>
        </p:nvCxnSpPr>
        <p:spPr>
          <a:xfrm>
            <a:off x="6778336" y="1678586"/>
            <a:ext cx="875766" cy="68470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C12DD991-C497-490A-AB3F-5928DAE34CE5}"/>
              </a:ext>
            </a:extLst>
          </p:cNvPr>
          <p:cNvCxnSpPr>
            <a:cxnSpLocks/>
            <a:stCxn id="46" idx="2"/>
            <a:endCxn id="58" idx="0"/>
          </p:cNvCxnSpPr>
          <p:nvPr/>
        </p:nvCxnSpPr>
        <p:spPr>
          <a:xfrm>
            <a:off x="8691689" y="1661376"/>
            <a:ext cx="448650" cy="65892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555DE232-BD20-4CA2-8AE3-6DB776F320F7}"/>
              </a:ext>
            </a:extLst>
          </p:cNvPr>
          <p:cNvCxnSpPr>
            <a:cxnSpLocks/>
            <a:stCxn id="53" idx="2"/>
            <a:endCxn id="57" idx="0"/>
          </p:cNvCxnSpPr>
          <p:nvPr/>
        </p:nvCxnSpPr>
        <p:spPr>
          <a:xfrm flipH="1">
            <a:off x="8576766" y="1695063"/>
            <a:ext cx="996204" cy="62733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67212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366B6-5540-4DD1-80F4-A64C6897E4FA}"/>
              </a:ext>
            </a:extLst>
          </p:cNvPr>
          <p:cNvSpPr>
            <a:spLocks noGrp="1"/>
          </p:cNvSpPr>
          <p:nvPr>
            <p:ph type="title"/>
          </p:nvPr>
        </p:nvSpPr>
        <p:spPr/>
        <p:txBody>
          <a:bodyPr>
            <a:normAutofit fontScale="90000"/>
          </a:bodyPr>
          <a:lstStyle/>
          <a:p>
            <a:r>
              <a:rPr lang="en-GB" dirty="0"/>
              <a:t>Heuristics</a:t>
            </a:r>
          </a:p>
        </p:txBody>
      </p:sp>
      <p:sp>
        <p:nvSpPr>
          <p:cNvPr id="3" name="Content Placeholder 2">
            <a:extLst>
              <a:ext uri="{FF2B5EF4-FFF2-40B4-BE49-F238E27FC236}">
                <a16:creationId xmlns:a16="http://schemas.microsoft.com/office/drawing/2014/main" id="{163081D3-9289-423E-89E7-9BA220960FBD}"/>
              </a:ext>
            </a:extLst>
          </p:cNvPr>
          <p:cNvSpPr>
            <a:spLocks noGrp="1"/>
          </p:cNvSpPr>
          <p:nvPr>
            <p:ph idx="1"/>
          </p:nvPr>
        </p:nvSpPr>
        <p:spPr/>
        <p:txBody>
          <a:bodyPr/>
          <a:lstStyle/>
          <a:p>
            <a:pPr>
              <a:buFont typeface="Wingdings" panose="05000000000000000000" pitchFamily="2" charset="2"/>
              <a:buChar char="ü"/>
            </a:pPr>
            <a:r>
              <a:rPr lang="en-GB" b="1" dirty="0"/>
              <a:t>Heuristics </a:t>
            </a:r>
            <a:r>
              <a:rPr lang="en-GB" dirty="0"/>
              <a:t>are used to provide approximate but not exact solutions to intractable problems</a:t>
            </a:r>
          </a:p>
          <a:p>
            <a:endParaRPr lang="en-GB" dirty="0"/>
          </a:p>
        </p:txBody>
      </p:sp>
    </p:spTree>
    <p:extLst>
      <p:ext uri="{BB962C8B-B14F-4D97-AF65-F5344CB8AC3E}">
        <p14:creationId xmlns:p14="http://schemas.microsoft.com/office/powerpoint/2010/main" val="11953719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0BB8A-B081-4620-8CAD-9780C845FCD0}"/>
              </a:ext>
            </a:extLst>
          </p:cNvPr>
          <p:cNvSpPr>
            <a:spLocks noGrp="1"/>
          </p:cNvSpPr>
          <p:nvPr>
            <p:ph type="title"/>
          </p:nvPr>
        </p:nvSpPr>
        <p:spPr/>
        <p:txBody>
          <a:bodyPr>
            <a:normAutofit fontScale="90000"/>
          </a:bodyPr>
          <a:lstStyle/>
          <a:p>
            <a:r>
              <a:rPr lang="en-GB" dirty="0"/>
              <a:t>Data mining</a:t>
            </a:r>
          </a:p>
        </p:txBody>
      </p:sp>
      <p:sp>
        <p:nvSpPr>
          <p:cNvPr id="3" name="Content Placeholder 2">
            <a:extLst>
              <a:ext uri="{FF2B5EF4-FFF2-40B4-BE49-F238E27FC236}">
                <a16:creationId xmlns:a16="http://schemas.microsoft.com/office/drawing/2014/main" id="{647C5269-9D14-46C5-8DEA-6FB838F46A80}"/>
              </a:ext>
            </a:extLst>
          </p:cNvPr>
          <p:cNvSpPr>
            <a:spLocks noGrp="1"/>
          </p:cNvSpPr>
          <p:nvPr>
            <p:ph idx="1"/>
          </p:nvPr>
        </p:nvSpPr>
        <p:spPr/>
        <p:txBody>
          <a:bodyPr/>
          <a:lstStyle/>
          <a:p>
            <a:pPr>
              <a:buFont typeface="Wingdings" panose="05000000000000000000" pitchFamily="2" charset="2"/>
              <a:buChar char="ü"/>
            </a:pPr>
            <a:r>
              <a:rPr lang="en-GB" dirty="0"/>
              <a:t>Finding patterns in large data sets through machine learning to give us knowledge and information about some phenomena that has hitherto remained undiscovered.</a:t>
            </a:r>
          </a:p>
          <a:p>
            <a:pPr>
              <a:buFont typeface="Wingdings" panose="05000000000000000000" pitchFamily="2" charset="2"/>
              <a:buChar char="ü"/>
            </a:pPr>
            <a:r>
              <a:rPr lang="en-GB" dirty="0"/>
              <a:t>Data mining is useful for classifying data or making predictions about some phenomena.</a:t>
            </a:r>
          </a:p>
        </p:txBody>
      </p:sp>
    </p:spTree>
    <p:extLst>
      <p:ext uri="{BB962C8B-B14F-4D97-AF65-F5344CB8AC3E}">
        <p14:creationId xmlns:p14="http://schemas.microsoft.com/office/powerpoint/2010/main" val="5546240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8EAD4-2970-4240-8A95-D6FF6561C717}"/>
              </a:ext>
            </a:extLst>
          </p:cNvPr>
          <p:cNvSpPr>
            <a:spLocks noGrp="1"/>
          </p:cNvSpPr>
          <p:nvPr>
            <p:ph type="title"/>
          </p:nvPr>
        </p:nvSpPr>
        <p:spPr/>
        <p:txBody>
          <a:bodyPr>
            <a:normAutofit fontScale="90000"/>
          </a:bodyPr>
          <a:lstStyle/>
          <a:p>
            <a:r>
              <a:rPr lang="en-GB" dirty="0"/>
              <a:t>Pipelining</a:t>
            </a:r>
          </a:p>
        </p:txBody>
      </p:sp>
      <p:sp>
        <p:nvSpPr>
          <p:cNvPr id="3" name="Content Placeholder 2">
            <a:extLst>
              <a:ext uri="{FF2B5EF4-FFF2-40B4-BE49-F238E27FC236}">
                <a16:creationId xmlns:a16="http://schemas.microsoft.com/office/drawing/2014/main" id="{8191A529-F852-40DA-9AEA-AEFBE2A165CC}"/>
              </a:ext>
            </a:extLst>
          </p:cNvPr>
          <p:cNvSpPr>
            <a:spLocks noGrp="1"/>
          </p:cNvSpPr>
          <p:nvPr>
            <p:ph idx="1"/>
          </p:nvPr>
        </p:nvSpPr>
        <p:spPr/>
        <p:txBody>
          <a:bodyPr/>
          <a:lstStyle/>
          <a:p>
            <a:pPr>
              <a:buFont typeface="Wingdings" panose="05000000000000000000" pitchFamily="2" charset="2"/>
              <a:buChar char="ü"/>
            </a:pPr>
            <a:r>
              <a:rPr lang="en-GB" dirty="0"/>
              <a:t>Pipelining is a sequence of processes that perform a specific operation. </a:t>
            </a:r>
          </a:p>
          <a:p>
            <a:pPr>
              <a:buFont typeface="Wingdings" panose="05000000000000000000" pitchFamily="2" charset="2"/>
              <a:buChar char="ü"/>
            </a:pPr>
            <a:r>
              <a:rPr lang="en-GB" dirty="0"/>
              <a:t>These steps are run in series.  </a:t>
            </a:r>
          </a:p>
          <a:p>
            <a:pPr>
              <a:buFont typeface="Wingdings" panose="05000000000000000000" pitchFamily="2" charset="2"/>
              <a:buChar char="ü"/>
            </a:pPr>
            <a:r>
              <a:rPr lang="en-GB" dirty="0"/>
              <a:t>The output of the current process become the input to the next process.</a:t>
            </a:r>
          </a:p>
        </p:txBody>
      </p:sp>
      <p:sp>
        <p:nvSpPr>
          <p:cNvPr id="4" name="TextBox 3">
            <a:extLst>
              <a:ext uri="{FF2B5EF4-FFF2-40B4-BE49-F238E27FC236}">
                <a16:creationId xmlns:a16="http://schemas.microsoft.com/office/drawing/2014/main" id="{64970F19-B506-428B-9797-117C18107281}"/>
              </a:ext>
            </a:extLst>
          </p:cNvPr>
          <p:cNvSpPr txBox="1"/>
          <p:nvPr/>
        </p:nvSpPr>
        <p:spPr>
          <a:xfrm>
            <a:off x="1099930" y="4727145"/>
            <a:ext cx="2983381" cy="1477328"/>
          </a:xfrm>
          <a:prstGeom prst="rect">
            <a:avLst/>
          </a:prstGeom>
          <a:solidFill>
            <a:srgbClr val="FFC000"/>
          </a:solidFill>
        </p:spPr>
        <p:txBody>
          <a:bodyPr wrap="none" rtlCol="0">
            <a:spAutoFit/>
          </a:bodyPr>
          <a:lstStyle/>
          <a:p>
            <a:r>
              <a:rPr lang="en-GB" sz="2400" b="1" dirty="0"/>
              <a:t>Curriculum Links</a:t>
            </a:r>
          </a:p>
          <a:p>
            <a:pPr marL="285750" indent="-285750">
              <a:buFont typeface="Wingdings" panose="05000000000000000000" pitchFamily="2" charset="2"/>
              <a:buChar char="ü"/>
            </a:pPr>
            <a:endParaRPr lang="en-GB" sz="2400" b="1" dirty="0"/>
          </a:p>
          <a:p>
            <a:pPr marL="285750" indent="-285750">
              <a:buFont typeface="Wingdings" panose="05000000000000000000" pitchFamily="2" charset="2"/>
              <a:buChar char="ü"/>
            </a:pPr>
            <a:r>
              <a:rPr lang="en-GB" sz="2400" dirty="0"/>
              <a:t>Processor Pipelining</a:t>
            </a:r>
          </a:p>
          <a:p>
            <a:endParaRPr lang="en-GB" dirty="0"/>
          </a:p>
        </p:txBody>
      </p:sp>
    </p:spTree>
    <p:extLst>
      <p:ext uri="{BB962C8B-B14F-4D97-AF65-F5344CB8AC3E}">
        <p14:creationId xmlns:p14="http://schemas.microsoft.com/office/powerpoint/2010/main" val="39261466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3BCD7-33D3-4019-9BCF-4D47FD219D96}"/>
              </a:ext>
            </a:extLst>
          </p:cNvPr>
          <p:cNvSpPr>
            <a:spLocks noGrp="1"/>
          </p:cNvSpPr>
          <p:nvPr>
            <p:ph type="title"/>
          </p:nvPr>
        </p:nvSpPr>
        <p:spPr/>
        <p:txBody>
          <a:bodyPr/>
          <a:lstStyle/>
          <a:p>
            <a:r>
              <a:rPr lang="en-GB" dirty="0"/>
              <a:t>Plenary: Match the term with the description</a:t>
            </a:r>
          </a:p>
        </p:txBody>
      </p:sp>
      <p:graphicFrame>
        <p:nvGraphicFramePr>
          <p:cNvPr id="4" name="Content Placeholder 3">
            <a:extLst>
              <a:ext uri="{FF2B5EF4-FFF2-40B4-BE49-F238E27FC236}">
                <a16:creationId xmlns:a16="http://schemas.microsoft.com/office/drawing/2014/main" id="{CF66F5C0-F059-4D44-BCE0-F9370AD7E408}"/>
              </a:ext>
            </a:extLst>
          </p:cNvPr>
          <p:cNvGraphicFramePr>
            <a:graphicFrameLocks noGrp="1"/>
          </p:cNvGraphicFramePr>
          <p:nvPr>
            <p:ph idx="1"/>
            <p:extLst>
              <p:ext uri="{D42A27DB-BD31-4B8C-83A1-F6EECF244321}">
                <p14:modId xmlns:p14="http://schemas.microsoft.com/office/powerpoint/2010/main" val="1695005713"/>
              </p:ext>
            </p:extLst>
          </p:nvPr>
        </p:nvGraphicFramePr>
        <p:xfrm>
          <a:off x="1301751" y="610027"/>
          <a:ext cx="1320799" cy="6109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a:extLst>
              <a:ext uri="{FF2B5EF4-FFF2-40B4-BE49-F238E27FC236}">
                <a16:creationId xmlns:a16="http://schemas.microsoft.com/office/drawing/2014/main" id="{188E7BBB-9B63-4134-9679-52E23BB130AC}"/>
              </a:ext>
            </a:extLst>
          </p:cNvPr>
          <p:cNvGraphicFramePr>
            <a:graphicFrameLocks/>
          </p:cNvGraphicFramePr>
          <p:nvPr>
            <p:extLst>
              <p:ext uri="{D42A27DB-BD31-4B8C-83A1-F6EECF244321}">
                <p14:modId xmlns:p14="http://schemas.microsoft.com/office/powerpoint/2010/main" val="746331971"/>
              </p:ext>
            </p:extLst>
          </p:nvPr>
        </p:nvGraphicFramePr>
        <p:xfrm>
          <a:off x="8405283" y="608542"/>
          <a:ext cx="1725789" cy="61094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2870092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3BCD7-33D3-4019-9BCF-4D47FD219D96}"/>
              </a:ext>
            </a:extLst>
          </p:cNvPr>
          <p:cNvSpPr>
            <a:spLocks noGrp="1"/>
          </p:cNvSpPr>
          <p:nvPr>
            <p:ph type="title"/>
          </p:nvPr>
        </p:nvSpPr>
        <p:spPr/>
        <p:txBody>
          <a:bodyPr/>
          <a:lstStyle/>
          <a:p>
            <a:r>
              <a:rPr lang="en-GB" dirty="0"/>
              <a:t>Plenary: Match the term with the description</a:t>
            </a:r>
          </a:p>
        </p:txBody>
      </p:sp>
      <p:graphicFrame>
        <p:nvGraphicFramePr>
          <p:cNvPr id="4" name="Content Placeholder 3">
            <a:extLst>
              <a:ext uri="{FF2B5EF4-FFF2-40B4-BE49-F238E27FC236}">
                <a16:creationId xmlns:a16="http://schemas.microsoft.com/office/drawing/2014/main" id="{CF66F5C0-F059-4D44-BCE0-F9370AD7E408}"/>
              </a:ext>
            </a:extLst>
          </p:cNvPr>
          <p:cNvGraphicFramePr>
            <a:graphicFrameLocks noGrp="1"/>
          </p:cNvGraphicFramePr>
          <p:nvPr>
            <p:ph idx="1"/>
            <p:extLst>
              <p:ext uri="{D42A27DB-BD31-4B8C-83A1-F6EECF244321}">
                <p14:modId xmlns:p14="http://schemas.microsoft.com/office/powerpoint/2010/main" val="104056564"/>
              </p:ext>
            </p:extLst>
          </p:nvPr>
        </p:nvGraphicFramePr>
        <p:xfrm>
          <a:off x="1301751" y="610027"/>
          <a:ext cx="1320799" cy="6109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a:extLst>
              <a:ext uri="{FF2B5EF4-FFF2-40B4-BE49-F238E27FC236}">
                <a16:creationId xmlns:a16="http://schemas.microsoft.com/office/drawing/2014/main" id="{188E7BBB-9B63-4134-9679-52E23BB130AC}"/>
              </a:ext>
            </a:extLst>
          </p:cNvPr>
          <p:cNvGraphicFramePr>
            <a:graphicFrameLocks/>
          </p:cNvGraphicFramePr>
          <p:nvPr>
            <p:extLst>
              <p:ext uri="{D42A27DB-BD31-4B8C-83A1-F6EECF244321}">
                <p14:modId xmlns:p14="http://schemas.microsoft.com/office/powerpoint/2010/main" val="2752998392"/>
              </p:ext>
            </p:extLst>
          </p:nvPr>
        </p:nvGraphicFramePr>
        <p:xfrm>
          <a:off x="8405283" y="608542"/>
          <a:ext cx="1725789" cy="61094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6" name="Straight Connector 5">
            <a:extLst>
              <a:ext uri="{FF2B5EF4-FFF2-40B4-BE49-F238E27FC236}">
                <a16:creationId xmlns:a16="http://schemas.microsoft.com/office/drawing/2014/main" id="{0533764A-5A46-434F-89CB-0CDA19553356}"/>
              </a:ext>
            </a:extLst>
          </p:cNvPr>
          <p:cNvCxnSpPr>
            <a:cxnSpLocks/>
          </p:cNvCxnSpPr>
          <p:nvPr/>
        </p:nvCxnSpPr>
        <p:spPr>
          <a:xfrm flipV="1">
            <a:off x="2517422" y="958072"/>
            <a:ext cx="6197600" cy="461863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E1F28BD-5F4E-42C9-B92F-2B62E18AF283}"/>
              </a:ext>
            </a:extLst>
          </p:cNvPr>
          <p:cNvCxnSpPr>
            <a:cxnSpLocks/>
          </p:cNvCxnSpPr>
          <p:nvPr/>
        </p:nvCxnSpPr>
        <p:spPr>
          <a:xfrm flipV="1">
            <a:off x="2517422" y="2595423"/>
            <a:ext cx="6197600" cy="221303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288BDE8-EE9D-497F-A052-7DD27A6EFB96}"/>
              </a:ext>
            </a:extLst>
          </p:cNvPr>
          <p:cNvCxnSpPr>
            <a:cxnSpLocks/>
          </p:cNvCxnSpPr>
          <p:nvPr/>
        </p:nvCxnSpPr>
        <p:spPr>
          <a:xfrm>
            <a:off x="2517422" y="2424289"/>
            <a:ext cx="6197600" cy="24750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0C19AD4-72AE-4C7C-AE0A-D976CA7D0D2E}"/>
              </a:ext>
            </a:extLst>
          </p:cNvPr>
          <p:cNvCxnSpPr>
            <a:cxnSpLocks/>
          </p:cNvCxnSpPr>
          <p:nvPr/>
        </p:nvCxnSpPr>
        <p:spPr>
          <a:xfrm>
            <a:off x="2517422" y="6410288"/>
            <a:ext cx="6299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D9EEE8F-BC58-44B5-97AC-5E3221FE17CE}"/>
              </a:ext>
            </a:extLst>
          </p:cNvPr>
          <p:cNvCxnSpPr>
            <a:cxnSpLocks/>
          </p:cNvCxnSpPr>
          <p:nvPr/>
        </p:nvCxnSpPr>
        <p:spPr>
          <a:xfrm>
            <a:off x="2517422" y="3267391"/>
            <a:ext cx="6299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A71F7A0-A42D-43EC-8533-D035D93DE7CC}"/>
              </a:ext>
            </a:extLst>
          </p:cNvPr>
          <p:cNvCxnSpPr>
            <a:cxnSpLocks/>
          </p:cNvCxnSpPr>
          <p:nvPr/>
        </p:nvCxnSpPr>
        <p:spPr>
          <a:xfrm>
            <a:off x="2517422" y="958072"/>
            <a:ext cx="6197600" cy="76912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185ECA4-BC31-4373-BF35-179F8BE6A3C5}"/>
              </a:ext>
            </a:extLst>
          </p:cNvPr>
          <p:cNvCxnSpPr>
            <a:cxnSpLocks/>
          </p:cNvCxnSpPr>
          <p:nvPr/>
        </p:nvCxnSpPr>
        <p:spPr>
          <a:xfrm>
            <a:off x="2517422" y="4084353"/>
            <a:ext cx="6197600" cy="15121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30FC38D-8A26-4681-8DC9-D48668D7B290}"/>
              </a:ext>
            </a:extLst>
          </p:cNvPr>
          <p:cNvCxnSpPr>
            <a:cxnSpLocks/>
          </p:cNvCxnSpPr>
          <p:nvPr/>
        </p:nvCxnSpPr>
        <p:spPr>
          <a:xfrm>
            <a:off x="2517422" y="1746956"/>
            <a:ext cx="6197600" cy="233425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504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Representational abstractions</a:t>
            </a:r>
          </a:p>
        </p:txBody>
      </p:sp>
      <p:sp>
        <p:nvSpPr>
          <p:cNvPr id="3" name="Content Placeholder 2"/>
          <p:cNvSpPr>
            <a:spLocks noGrp="1"/>
          </p:cNvSpPr>
          <p:nvPr>
            <p:ph idx="1"/>
          </p:nvPr>
        </p:nvSpPr>
        <p:spPr>
          <a:xfrm>
            <a:off x="186868" y="1178208"/>
            <a:ext cx="8793676" cy="5087793"/>
          </a:xfrm>
        </p:spPr>
        <p:txBody>
          <a:bodyPr>
            <a:normAutofit fontScale="92500" lnSpcReduction="20000"/>
          </a:bodyPr>
          <a:lstStyle/>
          <a:p>
            <a:pPr>
              <a:lnSpc>
                <a:spcPct val="120000"/>
              </a:lnSpc>
              <a:buFont typeface="Wingdings" panose="05000000000000000000" pitchFamily="2" charset="2"/>
              <a:buChar char="ü"/>
            </a:pPr>
            <a:r>
              <a:rPr lang="en-GB" dirty="0"/>
              <a:t>The London underground map shows the train lines, tube stations and hubs and information on wheelchair accessibility.</a:t>
            </a:r>
          </a:p>
          <a:p>
            <a:pPr>
              <a:lnSpc>
                <a:spcPct val="120000"/>
              </a:lnSpc>
              <a:buFont typeface="Wingdings" panose="05000000000000000000" pitchFamily="2" charset="2"/>
              <a:buChar char="ü"/>
            </a:pPr>
            <a:r>
              <a:rPr lang="en-GB" dirty="0"/>
              <a:t>The less pertinent information has been removed. The map does not include the street network, bends in the lines, the depth of stations etc. It is not to scale so we do not know the distance between stations. </a:t>
            </a:r>
          </a:p>
          <a:p>
            <a:pPr>
              <a:lnSpc>
                <a:spcPct val="120000"/>
              </a:lnSpc>
              <a:buFont typeface="Wingdings" panose="05000000000000000000" pitchFamily="2" charset="2"/>
              <a:buChar char="ü"/>
            </a:pPr>
            <a:r>
              <a:rPr lang="en-GB" dirty="0"/>
              <a:t>However, we do not need to know this information to help us find our way around the London underground.</a:t>
            </a:r>
          </a:p>
          <a:p>
            <a:pPr>
              <a:lnSpc>
                <a:spcPct val="120000"/>
              </a:lnSpc>
              <a:buFont typeface="Wingdings" panose="05000000000000000000" pitchFamily="2" charset="2"/>
              <a:buChar char="ü"/>
            </a:pPr>
            <a:r>
              <a:rPr lang="en-GB" dirty="0"/>
              <a:t>In fact, if all the detail was added the underground map it would be too confusing to read and would not be as useful even though it contained more information.</a:t>
            </a:r>
          </a:p>
          <a:p>
            <a:pPr marL="0" indent="0">
              <a:buNone/>
            </a:pPr>
            <a:endParaRPr lang="en-GB" dirty="0"/>
          </a:p>
        </p:txBody>
      </p:sp>
      <p:grpSp>
        <p:nvGrpSpPr>
          <p:cNvPr id="22" name="Group 21"/>
          <p:cNvGrpSpPr/>
          <p:nvPr/>
        </p:nvGrpSpPr>
        <p:grpSpPr>
          <a:xfrm>
            <a:off x="8980544" y="4274994"/>
            <a:ext cx="3703783" cy="1597891"/>
            <a:chOff x="8591838" y="4073237"/>
            <a:chExt cx="3338657" cy="1597891"/>
          </a:xfrm>
        </p:grpSpPr>
        <p:cxnSp>
          <p:nvCxnSpPr>
            <p:cNvPr id="5" name="Straight Connector 4"/>
            <p:cNvCxnSpPr/>
            <p:nvPr/>
          </p:nvCxnSpPr>
          <p:spPr>
            <a:xfrm flipH="1">
              <a:off x="10104582" y="4073237"/>
              <a:ext cx="9237" cy="1597891"/>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9783042" y="4581237"/>
              <a:ext cx="123882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9718387" y="4354693"/>
              <a:ext cx="1303482" cy="10349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0026073" y="4498109"/>
              <a:ext cx="175491" cy="166255"/>
            </a:xfrm>
            <a:prstGeom prst="ellipse">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 name="Oval 15"/>
            <p:cNvSpPr/>
            <p:nvPr/>
          </p:nvSpPr>
          <p:spPr>
            <a:xfrm>
              <a:off x="10658764" y="4498109"/>
              <a:ext cx="175491" cy="166255"/>
            </a:xfrm>
            <a:prstGeom prst="ellipse">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Oval 16"/>
            <p:cNvSpPr/>
            <p:nvPr/>
          </p:nvSpPr>
          <p:spPr>
            <a:xfrm>
              <a:off x="10026073" y="4985452"/>
              <a:ext cx="175491" cy="166255"/>
            </a:xfrm>
            <a:prstGeom prst="ellipse">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TextBox 17"/>
            <p:cNvSpPr txBox="1"/>
            <p:nvPr/>
          </p:nvSpPr>
          <p:spPr>
            <a:xfrm>
              <a:off x="10190018" y="4899302"/>
              <a:ext cx="1163782" cy="338554"/>
            </a:xfrm>
            <a:prstGeom prst="rect">
              <a:avLst/>
            </a:prstGeom>
            <a:noFill/>
          </p:spPr>
          <p:txBody>
            <a:bodyPr wrap="square" rtlCol="0">
              <a:spAutoFit/>
            </a:bodyPr>
            <a:lstStyle/>
            <a:p>
              <a:r>
                <a:rPr lang="en-GB" sz="1600" dirty="0"/>
                <a:t>Mayfair</a:t>
              </a:r>
              <a:endParaRPr lang="en-US" sz="1600" dirty="0"/>
            </a:p>
          </p:txBody>
        </p:sp>
        <p:sp>
          <p:nvSpPr>
            <p:cNvPr id="19" name="TextBox 18"/>
            <p:cNvSpPr txBox="1"/>
            <p:nvPr/>
          </p:nvSpPr>
          <p:spPr>
            <a:xfrm>
              <a:off x="10766713" y="4560748"/>
              <a:ext cx="1163782" cy="338554"/>
            </a:xfrm>
            <a:prstGeom prst="rect">
              <a:avLst/>
            </a:prstGeom>
            <a:noFill/>
          </p:spPr>
          <p:txBody>
            <a:bodyPr wrap="square" rtlCol="0">
              <a:spAutoFit/>
            </a:bodyPr>
            <a:lstStyle/>
            <a:p>
              <a:r>
                <a:rPr lang="en-GB" sz="1600" dirty="0"/>
                <a:t>Islington</a:t>
              </a:r>
              <a:endParaRPr lang="en-US" sz="1600" dirty="0"/>
            </a:p>
          </p:txBody>
        </p:sp>
        <p:sp>
          <p:nvSpPr>
            <p:cNvPr id="20" name="TextBox 19"/>
            <p:cNvSpPr txBox="1"/>
            <p:nvPr/>
          </p:nvSpPr>
          <p:spPr>
            <a:xfrm>
              <a:off x="8591838" y="4601727"/>
              <a:ext cx="1557483" cy="338554"/>
            </a:xfrm>
            <a:prstGeom prst="rect">
              <a:avLst/>
            </a:prstGeom>
            <a:noFill/>
          </p:spPr>
          <p:txBody>
            <a:bodyPr wrap="square" rtlCol="0">
              <a:spAutoFit/>
            </a:bodyPr>
            <a:lstStyle/>
            <a:p>
              <a:r>
                <a:rPr lang="en-GB" sz="1600" dirty="0"/>
                <a:t>Portobello Road</a:t>
              </a:r>
              <a:endParaRPr lang="en-US" sz="1600" dirty="0"/>
            </a:p>
          </p:txBody>
        </p:sp>
      </p:grpSp>
    </p:spTree>
    <p:extLst>
      <p:ext uri="{BB962C8B-B14F-4D97-AF65-F5344CB8AC3E}">
        <p14:creationId xmlns:p14="http://schemas.microsoft.com/office/powerpoint/2010/main" val="2137708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Problem abstraction</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GB" dirty="0"/>
              <a:t>Remove details of a problem until you are left with a problem that you already know how to solve.  </a:t>
            </a:r>
          </a:p>
          <a:p>
            <a:pPr>
              <a:buFont typeface="Wingdings" panose="05000000000000000000" pitchFamily="2" charset="2"/>
              <a:buChar char="ü"/>
            </a:pPr>
            <a:r>
              <a:rPr lang="en-GB" dirty="0"/>
              <a:t>This allows us to use solutions that have been applied to analogous problems.</a:t>
            </a:r>
          </a:p>
          <a:p>
            <a:pPr>
              <a:buFont typeface="Wingdings" panose="05000000000000000000" pitchFamily="2" charset="2"/>
              <a:buChar char="ü"/>
            </a:pPr>
            <a:r>
              <a:rPr lang="en-GB" dirty="0"/>
              <a:t>Maths word problems are a good example of abstraction where we try to find the deep underlaying equations of the question. Equations that we already </a:t>
            </a:r>
            <a:r>
              <a:rPr lang="en-GB"/>
              <a:t>know how to solve.</a:t>
            </a:r>
            <a:endParaRPr lang="en-GB" dirty="0"/>
          </a:p>
        </p:txBody>
      </p:sp>
    </p:spTree>
    <p:extLst>
      <p:ext uri="{BB962C8B-B14F-4D97-AF65-F5344CB8AC3E}">
        <p14:creationId xmlns:p14="http://schemas.microsoft.com/office/powerpoint/2010/main" val="4156865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79F46-3109-4C0D-B336-910E4634B57B}"/>
              </a:ext>
            </a:extLst>
          </p:cNvPr>
          <p:cNvSpPr>
            <a:spLocks noGrp="1"/>
          </p:cNvSpPr>
          <p:nvPr>
            <p:ph type="title"/>
          </p:nvPr>
        </p:nvSpPr>
        <p:spPr/>
        <p:txBody>
          <a:bodyPr>
            <a:normAutofit fontScale="90000"/>
          </a:bodyPr>
          <a:lstStyle/>
          <a:p>
            <a:r>
              <a:rPr lang="en-GB" dirty="0"/>
              <a:t>Abstraction: Maths word problem</a:t>
            </a:r>
          </a:p>
        </p:txBody>
      </p:sp>
      <p:sp>
        <p:nvSpPr>
          <p:cNvPr id="3" name="Content Placeholder 2">
            <a:extLst>
              <a:ext uri="{FF2B5EF4-FFF2-40B4-BE49-F238E27FC236}">
                <a16:creationId xmlns:a16="http://schemas.microsoft.com/office/drawing/2014/main" id="{4580DE2D-8884-4090-8840-275F70E8B54B}"/>
              </a:ext>
            </a:extLst>
          </p:cNvPr>
          <p:cNvSpPr>
            <a:spLocks noGrp="1"/>
          </p:cNvSpPr>
          <p:nvPr>
            <p:ph idx="1"/>
          </p:nvPr>
        </p:nvSpPr>
        <p:spPr>
          <a:xfrm>
            <a:off x="668867" y="1160587"/>
            <a:ext cx="10515600" cy="4708930"/>
          </a:xfrm>
        </p:spPr>
        <p:txBody>
          <a:bodyPr>
            <a:normAutofit fontScale="55000" lnSpcReduction="20000"/>
          </a:bodyPr>
          <a:lstStyle/>
          <a:p>
            <a:pPr marL="0" indent="0">
              <a:lnSpc>
                <a:spcPct val="120000"/>
              </a:lnSpc>
              <a:buNone/>
            </a:pPr>
            <a:r>
              <a:rPr lang="en-GB" sz="3600" dirty="0"/>
              <a:t>A tennis racket and a tennis ball together cost £1.20. The racket costs 90 pence more than the ball. How much does the ball cost?</a:t>
            </a:r>
          </a:p>
          <a:p>
            <a:pPr marL="0" indent="0">
              <a:lnSpc>
                <a:spcPct val="120000"/>
              </a:lnSpc>
              <a:buNone/>
            </a:pPr>
            <a:endParaRPr lang="en-GB" sz="3600" dirty="0">
              <a:latin typeface="Consolas" panose="020B0609020204030204" pitchFamily="49" charset="0"/>
            </a:endParaRPr>
          </a:p>
          <a:p>
            <a:pPr marL="0" indent="0">
              <a:lnSpc>
                <a:spcPct val="120000"/>
              </a:lnSpc>
              <a:buNone/>
            </a:pPr>
            <a:r>
              <a:rPr lang="en-GB" sz="3600" dirty="0">
                <a:latin typeface="Consolas" panose="020B0609020204030204" pitchFamily="49" charset="0"/>
              </a:rPr>
              <a:t>b=ball</a:t>
            </a:r>
          </a:p>
          <a:p>
            <a:pPr marL="0" indent="0">
              <a:lnSpc>
                <a:spcPct val="120000"/>
              </a:lnSpc>
              <a:buNone/>
            </a:pPr>
            <a:r>
              <a:rPr lang="en-GB" sz="3600" dirty="0">
                <a:latin typeface="Consolas" panose="020B0609020204030204" pitchFamily="49" charset="0"/>
              </a:rPr>
              <a:t>r=racket</a:t>
            </a:r>
          </a:p>
          <a:p>
            <a:pPr marL="0" indent="0">
              <a:lnSpc>
                <a:spcPct val="120000"/>
              </a:lnSpc>
              <a:buNone/>
            </a:pPr>
            <a:r>
              <a:rPr lang="en-GB" sz="3600" dirty="0">
                <a:latin typeface="Consolas" panose="020B0609020204030204" pitchFamily="49" charset="0"/>
              </a:rPr>
              <a:t>b + r = 1.20</a:t>
            </a:r>
          </a:p>
          <a:p>
            <a:pPr marL="0" indent="0">
              <a:lnSpc>
                <a:spcPct val="120000"/>
              </a:lnSpc>
              <a:buNone/>
            </a:pPr>
            <a:r>
              <a:rPr lang="en-GB" sz="3600" dirty="0">
                <a:latin typeface="Consolas" panose="020B0609020204030204" pitchFamily="49" charset="0"/>
              </a:rPr>
              <a:t>r = b + 0.90</a:t>
            </a:r>
          </a:p>
          <a:p>
            <a:pPr marL="0" indent="0">
              <a:lnSpc>
                <a:spcPct val="120000"/>
              </a:lnSpc>
              <a:buNone/>
            </a:pPr>
            <a:endParaRPr lang="en-GB" sz="3600" dirty="0">
              <a:latin typeface="Consolas" panose="020B0609020204030204" pitchFamily="49" charset="0"/>
            </a:endParaRPr>
          </a:p>
          <a:p>
            <a:pPr marL="0" indent="0">
              <a:lnSpc>
                <a:spcPct val="120000"/>
              </a:lnSpc>
              <a:buNone/>
            </a:pPr>
            <a:r>
              <a:rPr lang="en-GB" sz="3600" dirty="0">
                <a:latin typeface="Consolas" panose="020B0609020204030204" pitchFamily="49" charset="0"/>
              </a:rPr>
              <a:t>b + b + 0.90 = 1.20</a:t>
            </a:r>
          </a:p>
          <a:p>
            <a:pPr marL="0" indent="0">
              <a:lnSpc>
                <a:spcPct val="120000"/>
              </a:lnSpc>
              <a:buNone/>
            </a:pPr>
            <a:r>
              <a:rPr lang="en-GB" sz="3600" dirty="0">
                <a:latin typeface="Consolas" panose="020B0609020204030204" pitchFamily="49" charset="0"/>
              </a:rPr>
              <a:t>2b = 0.30</a:t>
            </a:r>
          </a:p>
          <a:p>
            <a:pPr marL="0" indent="0">
              <a:lnSpc>
                <a:spcPct val="120000"/>
              </a:lnSpc>
              <a:buNone/>
            </a:pPr>
            <a:r>
              <a:rPr lang="en-GB" sz="3600" dirty="0">
                <a:latin typeface="Consolas" panose="020B0609020204030204" pitchFamily="49" charset="0"/>
              </a:rPr>
              <a:t>ball=£0.15</a:t>
            </a:r>
          </a:p>
          <a:p>
            <a:pPr marL="0" indent="0">
              <a:buNone/>
            </a:pPr>
            <a:endParaRPr lang="en-GB" sz="3600" dirty="0"/>
          </a:p>
          <a:p>
            <a:pPr marL="0" indent="0">
              <a:buNone/>
            </a:pPr>
            <a:endParaRPr lang="en-GB" dirty="0"/>
          </a:p>
        </p:txBody>
      </p:sp>
      <p:sp>
        <p:nvSpPr>
          <p:cNvPr id="4" name="TextBox 3">
            <a:extLst>
              <a:ext uri="{FF2B5EF4-FFF2-40B4-BE49-F238E27FC236}">
                <a16:creationId xmlns:a16="http://schemas.microsoft.com/office/drawing/2014/main" id="{F493DCA7-B053-435E-87CB-6F5E38A249F7}"/>
              </a:ext>
            </a:extLst>
          </p:cNvPr>
          <p:cNvSpPr txBox="1"/>
          <p:nvPr/>
        </p:nvSpPr>
        <p:spPr>
          <a:xfrm>
            <a:off x="5300870" y="3313043"/>
            <a:ext cx="5194852" cy="830997"/>
          </a:xfrm>
          <a:prstGeom prst="rect">
            <a:avLst/>
          </a:prstGeom>
          <a:noFill/>
        </p:spPr>
        <p:txBody>
          <a:bodyPr wrap="square" rtlCol="0">
            <a:spAutoFit/>
          </a:bodyPr>
          <a:lstStyle/>
          <a:p>
            <a:r>
              <a:rPr lang="en-GB" sz="2400" dirty="0"/>
              <a:t>Step 1: Abstract the word problem into a simultaneous equations</a:t>
            </a:r>
          </a:p>
        </p:txBody>
      </p:sp>
      <p:sp>
        <p:nvSpPr>
          <p:cNvPr id="5" name="TextBox 4">
            <a:extLst>
              <a:ext uri="{FF2B5EF4-FFF2-40B4-BE49-F238E27FC236}">
                <a16:creationId xmlns:a16="http://schemas.microsoft.com/office/drawing/2014/main" id="{804FE30A-B917-47EF-81BE-2B27F8A41464}"/>
              </a:ext>
            </a:extLst>
          </p:cNvPr>
          <p:cNvSpPr txBox="1"/>
          <p:nvPr/>
        </p:nvSpPr>
        <p:spPr>
          <a:xfrm>
            <a:off x="5413513" y="4753522"/>
            <a:ext cx="5194852" cy="830997"/>
          </a:xfrm>
          <a:prstGeom prst="rect">
            <a:avLst/>
          </a:prstGeom>
          <a:noFill/>
        </p:spPr>
        <p:txBody>
          <a:bodyPr wrap="square" rtlCol="0">
            <a:spAutoFit/>
          </a:bodyPr>
          <a:lstStyle/>
          <a:p>
            <a:r>
              <a:rPr lang="en-GB" sz="2400" dirty="0"/>
              <a:t>Step 2: Solve the simultaneous equations</a:t>
            </a:r>
          </a:p>
        </p:txBody>
      </p:sp>
    </p:spTree>
    <p:extLst>
      <p:ext uri="{BB962C8B-B14F-4D97-AF65-F5344CB8AC3E}">
        <p14:creationId xmlns:p14="http://schemas.microsoft.com/office/powerpoint/2010/main" val="4210410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Euler’s Konigsberg bridge problem</a:t>
            </a:r>
            <a:endParaRPr lang="en-GB" dirty="0"/>
          </a:p>
        </p:txBody>
      </p:sp>
      <p:sp>
        <p:nvSpPr>
          <p:cNvPr id="3" name="Content Placeholder 2"/>
          <p:cNvSpPr>
            <a:spLocks noGrp="1"/>
          </p:cNvSpPr>
          <p:nvPr>
            <p:ph idx="1"/>
          </p:nvPr>
        </p:nvSpPr>
        <p:spPr>
          <a:xfrm>
            <a:off x="838200" y="1380140"/>
            <a:ext cx="10515600" cy="4351338"/>
          </a:xfrm>
        </p:spPr>
        <p:txBody>
          <a:bodyPr>
            <a:normAutofit/>
          </a:bodyPr>
          <a:lstStyle/>
          <a:p>
            <a:pPr marL="0" indent="0">
              <a:buNone/>
            </a:pPr>
            <a:r>
              <a:rPr lang="en-GB" dirty="0"/>
              <a:t>Is it possible to visit all islands in Konigsberg by only crossing each bridge once?</a:t>
            </a:r>
          </a:p>
        </p:txBody>
      </p:sp>
      <p:pic>
        <p:nvPicPr>
          <p:cNvPr id="5" name="Picture 4">
            <a:extLst>
              <a:ext uri="{FF2B5EF4-FFF2-40B4-BE49-F238E27FC236}">
                <a16:creationId xmlns:a16="http://schemas.microsoft.com/office/drawing/2014/main" id="{57AB75CA-1A7D-4747-AA0A-BE2B2891CB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932" y="2369965"/>
            <a:ext cx="6219282" cy="4007344"/>
          </a:xfrm>
          <a:prstGeom prst="rect">
            <a:avLst/>
          </a:prstGeom>
        </p:spPr>
      </p:pic>
    </p:spTree>
    <p:extLst>
      <p:ext uri="{BB962C8B-B14F-4D97-AF65-F5344CB8AC3E}">
        <p14:creationId xmlns:p14="http://schemas.microsoft.com/office/powerpoint/2010/main" val="2026678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47CE-619D-4060-BC23-0F1E67024E1C}"/>
              </a:ext>
            </a:extLst>
          </p:cNvPr>
          <p:cNvSpPr>
            <a:spLocks noGrp="1"/>
          </p:cNvSpPr>
          <p:nvPr>
            <p:ph type="title"/>
          </p:nvPr>
        </p:nvSpPr>
        <p:spPr/>
        <p:txBody>
          <a:bodyPr>
            <a:normAutofit fontScale="90000"/>
          </a:bodyPr>
          <a:lstStyle/>
          <a:p>
            <a:r>
              <a:rPr lang="en-GB" dirty="0"/>
              <a:t>Solution to Problem</a:t>
            </a:r>
          </a:p>
        </p:txBody>
      </p:sp>
      <p:sp>
        <p:nvSpPr>
          <p:cNvPr id="3" name="Content Placeholder 2">
            <a:extLst>
              <a:ext uri="{FF2B5EF4-FFF2-40B4-BE49-F238E27FC236}">
                <a16:creationId xmlns:a16="http://schemas.microsoft.com/office/drawing/2014/main" id="{69A1D361-236D-483C-B8C3-4C2621A68664}"/>
              </a:ext>
            </a:extLst>
          </p:cNvPr>
          <p:cNvSpPr>
            <a:spLocks noGrp="1"/>
          </p:cNvSpPr>
          <p:nvPr>
            <p:ph idx="1"/>
          </p:nvPr>
        </p:nvSpPr>
        <p:spPr>
          <a:xfrm>
            <a:off x="242000" y="1108431"/>
            <a:ext cx="5755414" cy="5180126"/>
          </a:xfrm>
        </p:spPr>
        <p:txBody>
          <a:bodyPr>
            <a:normAutofit fontScale="70000" lnSpcReduction="20000"/>
          </a:bodyPr>
          <a:lstStyle/>
          <a:p>
            <a:pPr>
              <a:lnSpc>
                <a:spcPct val="120000"/>
              </a:lnSpc>
              <a:buFont typeface="Wingdings" panose="05000000000000000000" pitchFamily="2" charset="2"/>
              <a:buChar char="ü"/>
            </a:pPr>
            <a:r>
              <a:rPr lang="en-GB" dirty="0"/>
              <a:t>Abstraction makes this problem easier to solve</a:t>
            </a:r>
          </a:p>
          <a:p>
            <a:pPr>
              <a:lnSpc>
                <a:spcPct val="120000"/>
              </a:lnSpc>
              <a:buFont typeface="Wingdings" panose="05000000000000000000" pitchFamily="2" charset="2"/>
              <a:buChar char="ü"/>
            </a:pPr>
            <a:r>
              <a:rPr lang="en-GB" dirty="0"/>
              <a:t>Some of the details of the problem can be removed, </a:t>
            </a:r>
            <a:r>
              <a:rPr lang="en-GB" dirty="0" err="1"/>
              <a:t>eg</a:t>
            </a:r>
            <a:r>
              <a:rPr lang="en-GB" dirty="0"/>
              <a:t> islands, bridges and rivers. In fact the geography of Konigsberg can be ignored.</a:t>
            </a:r>
          </a:p>
          <a:p>
            <a:pPr>
              <a:lnSpc>
                <a:spcPct val="120000"/>
              </a:lnSpc>
              <a:buFont typeface="Wingdings" panose="05000000000000000000" pitchFamily="2" charset="2"/>
              <a:buChar char="ü"/>
            </a:pPr>
            <a:r>
              <a:rPr lang="en-GB" dirty="0"/>
              <a:t>We can reduce this problem down to a  graph that we know how to solve </a:t>
            </a:r>
          </a:p>
          <a:p>
            <a:pPr>
              <a:lnSpc>
                <a:spcPct val="120000"/>
              </a:lnSpc>
              <a:buFont typeface="Wingdings" panose="05000000000000000000" pitchFamily="2" charset="2"/>
              <a:buChar char="ü"/>
            </a:pPr>
            <a:r>
              <a:rPr lang="en-GB" dirty="0"/>
              <a:t>the island can be represented as nodes and the bridges are the edges connecting the islands. </a:t>
            </a:r>
          </a:p>
          <a:p>
            <a:pPr>
              <a:lnSpc>
                <a:spcPct val="120000"/>
              </a:lnSpc>
              <a:buFont typeface="Wingdings" panose="05000000000000000000" pitchFamily="2" charset="2"/>
              <a:buChar char="ü"/>
            </a:pPr>
            <a:r>
              <a:rPr lang="en-GB" dirty="0"/>
              <a:t>It is not possible to visit each island crossing each bridge only once.</a:t>
            </a:r>
          </a:p>
          <a:p>
            <a:pPr>
              <a:lnSpc>
                <a:spcPct val="120000"/>
              </a:lnSpc>
              <a:buFont typeface="Wingdings" panose="05000000000000000000" pitchFamily="2" charset="2"/>
              <a:buChar char="ü"/>
            </a:pPr>
            <a:r>
              <a:rPr lang="en-GB" dirty="0"/>
              <a:t> There needs to be at least one island with an even number of connecting bridges </a:t>
            </a:r>
          </a:p>
          <a:p>
            <a:pPr>
              <a:lnSpc>
                <a:spcPct val="120000"/>
              </a:lnSpc>
              <a:buFont typeface="Wingdings" panose="05000000000000000000" pitchFamily="2" charset="2"/>
              <a:buChar char="ü"/>
            </a:pPr>
            <a:r>
              <a:rPr lang="en-GB" dirty="0"/>
              <a:t>No such island exists in </a:t>
            </a:r>
            <a:r>
              <a:rPr lang="en-GB" dirty="0" err="1"/>
              <a:t>Königsberg</a:t>
            </a:r>
            <a:endParaRPr lang="en-GB" dirty="0"/>
          </a:p>
        </p:txBody>
      </p:sp>
      <p:pic>
        <p:nvPicPr>
          <p:cNvPr id="4" name="Picture 3">
            <a:extLst>
              <a:ext uri="{FF2B5EF4-FFF2-40B4-BE49-F238E27FC236}">
                <a16:creationId xmlns:a16="http://schemas.microsoft.com/office/drawing/2014/main" id="{207D3CEB-7120-4695-9CF0-5EF94AA643B3}"/>
              </a:ext>
            </a:extLst>
          </p:cNvPr>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6254571" y="2066476"/>
            <a:ext cx="5069701" cy="3266621"/>
          </a:xfrm>
          <a:prstGeom prst="rect">
            <a:avLst/>
          </a:prstGeom>
        </p:spPr>
      </p:pic>
      <p:sp>
        <p:nvSpPr>
          <p:cNvPr id="6" name="Oval 5">
            <a:extLst>
              <a:ext uri="{FF2B5EF4-FFF2-40B4-BE49-F238E27FC236}">
                <a16:creationId xmlns:a16="http://schemas.microsoft.com/office/drawing/2014/main" id="{E3CA84B2-0CE7-4342-8A0B-DFEDC7FEF39F}"/>
              </a:ext>
            </a:extLst>
          </p:cNvPr>
          <p:cNvSpPr/>
          <p:nvPr/>
        </p:nvSpPr>
        <p:spPr>
          <a:xfrm>
            <a:off x="8070141" y="3324741"/>
            <a:ext cx="378464" cy="346676"/>
          </a:xfrm>
          <a:prstGeom prst="ellipse">
            <a:avLst/>
          </a:prstGeom>
          <a:solidFill>
            <a:srgbClr val="FF0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7" name="Oval 6">
            <a:extLst>
              <a:ext uri="{FF2B5EF4-FFF2-40B4-BE49-F238E27FC236}">
                <a16:creationId xmlns:a16="http://schemas.microsoft.com/office/drawing/2014/main" id="{49A56200-C638-485E-ADFE-3F09839341A2}"/>
              </a:ext>
            </a:extLst>
          </p:cNvPr>
          <p:cNvSpPr/>
          <p:nvPr/>
        </p:nvSpPr>
        <p:spPr>
          <a:xfrm>
            <a:off x="8113810" y="2059535"/>
            <a:ext cx="378464" cy="346676"/>
          </a:xfrm>
          <a:prstGeom prst="ellipse">
            <a:avLst/>
          </a:prstGeom>
          <a:solidFill>
            <a:srgbClr val="FF0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8" name="Oval 7">
            <a:extLst>
              <a:ext uri="{FF2B5EF4-FFF2-40B4-BE49-F238E27FC236}">
                <a16:creationId xmlns:a16="http://schemas.microsoft.com/office/drawing/2014/main" id="{61A74903-47FD-49F5-8FD4-911432EB0C7E}"/>
              </a:ext>
            </a:extLst>
          </p:cNvPr>
          <p:cNvSpPr/>
          <p:nvPr/>
        </p:nvSpPr>
        <p:spPr>
          <a:xfrm>
            <a:off x="8055585" y="4573704"/>
            <a:ext cx="378464" cy="346676"/>
          </a:xfrm>
          <a:prstGeom prst="ellipse">
            <a:avLst/>
          </a:prstGeom>
          <a:solidFill>
            <a:srgbClr val="FF0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9" name="Oval 8">
            <a:extLst>
              <a:ext uri="{FF2B5EF4-FFF2-40B4-BE49-F238E27FC236}">
                <a16:creationId xmlns:a16="http://schemas.microsoft.com/office/drawing/2014/main" id="{C97CCF86-0C41-459B-8BA4-7FD590153A43}"/>
              </a:ext>
            </a:extLst>
          </p:cNvPr>
          <p:cNvSpPr/>
          <p:nvPr/>
        </p:nvSpPr>
        <p:spPr>
          <a:xfrm>
            <a:off x="10198339" y="3351818"/>
            <a:ext cx="378464" cy="346676"/>
          </a:xfrm>
          <a:prstGeom prst="ellipse">
            <a:avLst/>
          </a:prstGeom>
          <a:solidFill>
            <a:srgbClr val="FF0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cxnSp>
        <p:nvCxnSpPr>
          <p:cNvPr id="18" name="Straight Connector 17">
            <a:extLst>
              <a:ext uri="{FF2B5EF4-FFF2-40B4-BE49-F238E27FC236}">
                <a16:creationId xmlns:a16="http://schemas.microsoft.com/office/drawing/2014/main" id="{683EEEB3-9A7C-4171-B332-BD31CB5BB6B3}"/>
              </a:ext>
            </a:extLst>
          </p:cNvPr>
          <p:cNvCxnSpPr>
            <a:cxnSpLocks/>
            <a:stCxn id="8" idx="6"/>
            <a:endCxn id="9" idx="3"/>
          </p:cNvCxnSpPr>
          <p:nvPr/>
        </p:nvCxnSpPr>
        <p:spPr>
          <a:xfrm flipV="1">
            <a:off x="8434049" y="3647724"/>
            <a:ext cx="1819715" cy="10993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E31132A-31E5-4978-AC93-106698C6FB90}"/>
              </a:ext>
            </a:extLst>
          </p:cNvPr>
          <p:cNvCxnSpPr>
            <a:cxnSpLocks/>
          </p:cNvCxnSpPr>
          <p:nvPr/>
        </p:nvCxnSpPr>
        <p:spPr>
          <a:xfrm flipV="1">
            <a:off x="8179881" y="3671417"/>
            <a:ext cx="14556" cy="9022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3365A36-EAEB-4C77-A28C-C6303F559949}"/>
              </a:ext>
            </a:extLst>
          </p:cNvPr>
          <p:cNvCxnSpPr>
            <a:cxnSpLocks/>
            <a:endCxn id="9" idx="1"/>
          </p:cNvCxnSpPr>
          <p:nvPr/>
        </p:nvCxnSpPr>
        <p:spPr>
          <a:xfrm>
            <a:off x="8446386" y="2340967"/>
            <a:ext cx="1807378" cy="106162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3A9DF35-7158-4D07-9BB8-DD4F8F9DC5A2}"/>
              </a:ext>
            </a:extLst>
          </p:cNvPr>
          <p:cNvCxnSpPr>
            <a:cxnSpLocks/>
          </p:cNvCxnSpPr>
          <p:nvPr/>
        </p:nvCxnSpPr>
        <p:spPr>
          <a:xfrm flipV="1">
            <a:off x="8334122" y="3687660"/>
            <a:ext cx="14556" cy="9022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917A106-6F4F-4147-BB13-F51F6246CFC0}"/>
              </a:ext>
            </a:extLst>
          </p:cNvPr>
          <p:cNvCxnSpPr>
            <a:cxnSpLocks/>
          </p:cNvCxnSpPr>
          <p:nvPr/>
        </p:nvCxnSpPr>
        <p:spPr>
          <a:xfrm flipV="1">
            <a:off x="8208993" y="2410189"/>
            <a:ext cx="0" cy="9689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4B9CF80-E6D9-40DC-BDFA-FB68E072E80E}"/>
              </a:ext>
            </a:extLst>
          </p:cNvPr>
          <p:cNvCxnSpPr>
            <a:cxnSpLocks/>
          </p:cNvCxnSpPr>
          <p:nvPr/>
        </p:nvCxnSpPr>
        <p:spPr>
          <a:xfrm flipV="1">
            <a:off x="8348678" y="2426432"/>
            <a:ext cx="14556" cy="9761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A7BBADE-96B2-45C5-A208-476CA8A29A22}"/>
              </a:ext>
            </a:extLst>
          </p:cNvPr>
          <p:cNvCxnSpPr>
            <a:cxnSpLocks/>
            <a:endCxn id="9" idx="2"/>
          </p:cNvCxnSpPr>
          <p:nvPr/>
        </p:nvCxnSpPr>
        <p:spPr>
          <a:xfrm flipV="1">
            <a:off x="8447706" y="3525156"/>
            <a:ext cx="1750633" cy="174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4446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Functional abstraction</a:t>
            </a:r>
          </a:p>
        </p:txBody>
      </p:sp>
      <p:sp>
        <p:nvSpPr>
          <p:cNvPr id="3" name="Content Placeholder 2"/>
          <p:cNvSpPr>
            <a:spLocks noGrp="1"/>
          </p:cNvSpPr>
          <p:nvPr>
            <p:ph idx="1"/>
          </p:nvPr>
        </p:nvSpPr>
        <p:spPr>
          <a:xfrm>
            <a:off x="838200" y="1259907"/>
            <a:ext cx="10515600" cy="4137945"/>
          </a:xfrm>
        </p:spPr>
        <p:txBody>
          <a:bodyPr>
            <a:normAutofit fontScale="55000" lnSpcReduction="20000"/>
          </a:bodyPr>
          <a:lstStyle/>
          <a:p>
            <a:pPr>
              <a:lnSpc>
                <a:spcPct val="110000"/>
              </a:lnSpc>
              <a:spcBef>
                <a:spcPts val="0"/>
              </a:spcBef>
              <a:buFont typeface="Wingdings" panose="05000000000000000000" pitchFamily="2" charset="2"/>
              <a:buChar char="ü"/>
            </a:pPr>
            <a:r>
              <a:rPr lang="en-GB" sz="3300" dirty="0"/>
              <a:t>A functional abstraction maps an input to an output. The function returns a value given a certain input. </a:t>
            </a:r>
          </a:p>
          <a:p>
            <a:pPr>
              <a:lnSpc>
                <a:spcPct val="110000"/>
              </a:lnSpc>
              <a:spcBef>
                <a:spcPts val="0"/>
              </a:spcBef>
              <a:buFont typeface="Wingdings" panose="05000000000000000000" pitchFamily="2" charset="2"/>
              <a:buChar char="ü"/>
            </a:pPr>
            <a:endParaRPr lang="en-GB" sz="3300" dirty="0"/>
          </a:p>
          <a:p>
            <a:pPr>
              <a:lnSpc>
                <a:spcPct val="110000"/>
              </a:lnSpc>
              <a:spcBef>
                <a:spcPts val="0"/>
              </a:spcBef>
              <a:buFont typeface="Wingdings" panose="05000000000000000000" pitchFamily="2" charset="2"/>
              <a:buChar char="ü"/>
            </a:pPr>
            <a:r>
              <a:rPr lang="en-GB" sz="3300" dirty="0"/>
              <a:t>Functional abstraction is an extension of procedural abstraction.  A procedural abstraction might form part of a functional abstraction.</a:t>
            </a:r>
          </a:p>
          <a:p>
            <a:pPr marL="0" indent="0">
              <a:lnSpc>
                <a:spcPct val="110000"/>
              </a:lnSpc>
              <a:spcBef>
                <a:spcPts val="0"/>
              </a:spcBef>
              <a:buNone/>
            </a:pPr>
            <a:endParaRPr lang="en-GB" sz="3300" dirty="0"/>
          </a:p>
          <a:p>
            <a:pPr marL="0" indent="0">
              <a:buNone/>
            </a:pPr>
            <a:r>
              <a:rPr lang="en-GB" sz="3300" dirty="0">
                <a:latin typeface="Courier New" panose="02070309020205020404" pitchFamily="49" charset="0"/>
                <a:cs typeface="Courier New" panose="02070309020205020404" pitchFamily="49" charset="0"/>
              </a:rPr>
              <a:t>def calc(</a:t>
            </a:r>
            <a:r>
              <a:rPr lang="en-GB" sz="3300" dirty="0" err="1">
                <a:latin typeface="Courier New" panose="02070309020205020404" pitchFamily="49" charset="0"/>
                <a:cs typeface="Courier New" panose="02070309020205020404" pitchFamily="49" charset="0"/>
              </a:rPr>
              <a:t>a,b,c</a:t>
            </a:r>
            <a:r>
              <a:rPr lang="en-GB" sz="3300" dirty="0">
                <a:latin typeface="Courier New" panose="02070309020205020404" pitchFamily="49" charset="0"/>
                <a:cs typeface="Courier New" panose="02070309020205020404" pitchFamily="49" charset="0"/>
              </a:rPr>
              <a:t>):</a:t>
            </a:r>
          </a:p>
          <a:p>
            <a:pPr marL="0" indent="0">
              <a:buNone/>
            </a:pPr>
            <a:r>
              <a:rPr lang="en-GB" sz="3300" dirty="0">
                <a:latin typeface="Courier New" panose="02070309020205020404" pitchFamily="49" charset="0"/>
                <a:cs typeface="Courier New" panose="02070309020205020404" pitchFamily="49" charset="0"/>
              </a:rPr>
              <a:t> return (</a:t>
            </a:r>
            <a:r>
              <a:rPr lang="en-GB" sz="3300" dirty="0" err="1">
                <a:latin typeface="Courier New" panose="02070309020205020404" pitchFamily="49" charset="0"/>
                <a:cs typeface="Courier New" panose="02070309020205020404" pitchFamily="49" charset="0"/>
              </a:rPr>
              <a:t>a+b</a:t>
            </a:r>
            <a:r>
              <a:rPr lang="en-GB" sz="3300" dirty="0">
                <a:latin typeface="Courier New" panose="02070309020205020404" pitchFamily="49" charset="0"/>
                <a:cs typeface="Courier New" panose="02070309020205020404" pitchFamily="49" charset="0"/>
              </a:rPr>
              <a:t>)*c </a:t>
            </a:r>
          </a:p>
          <a:p>
            <a:pPr marL="0" indent="0">
              <a:buNone/>
            </a:pPr>
            <a:r>
              <a:rPr lang="en-GB" sz="3300" dirty="0">
                <a:latin typeface="Courier New" panose="02070309020205020404" pitchFamily="49" charset="0"/>
                <a:cs typeface="Courier New" panose="02070309020205020404" pitchFamily="49" charset="0"/>
              </a:rPr>
              <a:t>print(calc(1,2,3))</a:t>
            </a:r>
          </a:p>
          <a:p>
            <a:pPr marL="0" indent="0">
              <a:buNone/>
            </a:pPr>
            <a:endParaRPr lang="en-GB" sz="3300" dirty="0">
              <a:latin typeface="Courier New" panose="02070309020205020404" pitchFamily="49" charset="0"/>
              <a:cs typeface="Courier New" panose="02070309020205020404" pitchFamily="49" charset="0"/>
            </a:endParaRPr>
          </a:p>
          <a:p>
            <a:pPr>
              <a:lnSpc>
                <a:spcPct val="120000"/>
              </a:lnSpc>
              <a:buFont typeface="Wingdings" panose="05000000000000000000" pitchFamily="2" charset="2"/>
              <a:buChar char="ü"/>
            </a:pPr>
            <a:r>
              <a:rPr lang="en-GB" sz="3300" dirty="0"/>
              <a:t>In programming we abstract details using functions. We do not need to know how functions work to use them. The functions themselves can be a </a:t>
            </a:r>
            <a:r>
              <a:rPr lang="en-GB" sz="3300" b="1" dirty="0"/>
              <a:t>black box </a:t>
            </a:r>
            <a:r>
              <a:rPr lang="en-GB" sz="3300" dirty="0"/>
              <a:t>to us. The details of how the function works have been abstracted away.</a:t>
            </a:r>
          </a:p>
          <a:p>
            <a:pPr marL="0" indent="0">
              <a:buNone/>
            </a:pPr>
            <a:endParaRPr lang="en-GB" dirty="0">
              <a:latin typeface="Courier New" panose="02070309020205020404" pitchFamily="49" charset="0"/>
              <a:cs typeface="Courier New" panose="02070309020205020404" pitchFamily="49" charset="0"/>
            </a:endParaRPr>
          </a:p>
          <a:p>
            <a:pPr marL="0" indent="0">
              <a:buNone/>
            </a:pPr>
            <a:endParaRPr lang="en-GB" dirty="0">
              <a:latin typeface="Courier New" panose="02070309020205020404" pitchFamily="49" charset="0"/>
              <a:cs typeface="Courier New" panose="02070309020205020404" pitchFamily="49" charset="0"/>
            </a:endParaRPr>
          </a:p>
          <a:p>
            <a:pPr marL="0" indent="0">
              <a:buNone/>
            </a:pPr>
            <a:endParaRPr lang="en-GB" dirty="0">
              <a:latin typeface="Courier New" panose="02070309020205020404" pitchFamily="49" charset="0"/>
              <a:cs typeface="Courier New" panose="02070309020205020404" pitchFamily="49" charset="0"/>
            </a:endParaRPr>
          </a:p>
          <a:p>
            <a:pPr marL="0" indent="0">
              <a:buNone/>
            </a:pPr>
            <a:endParaRPr lang="en-GB" dirty="0">
              <a:latin typeface="Courier New" panose="02070309020205020404" pitchFamily="49" charset="0"/>
              <a:cs typeface="Courier New" panose="02070309020205020404" pitchFamily="49" charset="0"/>
            </a:endParaRPr>
          </a:p>
        </p:txBody>
      </p:sp>
      <p:graphicFrame>
        <p:nvGraphicFramePr>
          <p:cNvPr id="4" name="Diagram 3">
            <a:extLst>
              <a:ext uri="{FF2B5EF4-FFF2-40B4-BE49-F238E27FC236}">
                <a16:creationId xmlns:a16="http://schemas.microsoft.com/office/drawing/2014/main" id="{F6BC5821-AB85-442A-9262-25A43097D12D}"/>
              </a:ext>
            </a:extLst>
          </p:cNvPr>
          <p:cNvGraphicFramePr/>
          <p:nvPr>
            <p:extLst>
              <p:ext uri="{D42A27DB-BD31-4B8C-83A1-F6EECF244321}">
                <p14:modId xmlns:p14="http://schemas.microsoft.com/office/powerpoint/2010/main" val="1458805762"/>
              </p:ext>
            </p:extLst>
          </p:nvPr>
        </p:nvGraphicFramePr>
        <p:xfrm>
          <a:off x="2502687" y="5397852"/>
          <a:ext cx="6257491" cy="10950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942027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6770</TotalTime>
  <Words>2609</Words>
  <Application>Microsoft Office PowerPoint</Application>
  <PresentationFormat>Widescreen</PresentationFormat>
  <Paragraphs>298</Paragraphs>
  <Slides>35</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35</vt:i4>
      </vt:variant>
    </vt:vector>
  </HeadingPairs>
  <TitlesOfParts>
    <vt:vector size="48" baseType="lpstr">
      <vt:lpstr>Aptos</vt:lpstr>
      <vt:lpstr>Arial</vt:lpstr>
      <vt:lpstr>Arial Rounded MT Bold</vt:lpstr>
      <vt:lpstr>Calibri</vt:lpstr>
      <vt:lpstr>Calibri Light</vt:lpstr>
      <vt:lpstr>Consolas</vt:lpstr>
      <vt:lpstr>courier new</vt:lpstr>
      <vt:lpstr>courier new</vt:lpstr>
      <vt:lpstr>gg sans</vt:lpstr>
      <vt:lpstr>helvetica neue</vt:lpstr>
      <vt:lpstr>Times New Roman</vt:lpstr>
      <vt:lpstr>Wingdings</vt:lpstr>
      <vt:lpstr>1_Office Theme</vt:lpstr>
      <vt:lpstr>Abstraction</vt:lpstr>
      <vt:lpstr>Learning objectives</vt:lpstr>
      <vt:lpstr>Representational Abstraction</vt:lpstr>
      <vt:lpstr>Representational abstractions</vt:lpstr>
      <vt:lpstr>Problem abstraction</vt:lpstr>
      <vt:lpstr>Abstraction: Maths word problem</vt:lpstr>
      <vt:lpstr>Euler’s Konigsberg bridge problem</vt:lpstr>
      <vt:lpstr>Solution to Problem</vt:lpstr>
      <vt:lpstr>Functional abstraction</vt:lpstr>
      <vt:lpstr>Functional abstraction</vt:lpstr>
      <vt:lpstr>Procedural abstractions</vt:lpstr>
      <vt:lpstr>Abstract Generalisation</vt:lpstr>
      <vt:lpstr>Abstract generalisation</vt:lpstr>
      <vt:lpstr>Abstract generalisation</vt:lpstr>
      <vt:lpstr>Turtle  … Lets draw a square</vt:lpstr>
      <vt:lpstr>Square</vt:lpstr>
      <vt:lpstr>Any shape</vt:lpstr>
      <vt:lpstr>Information hiding / encapsulation </vt:lpstr>
      <vt:lpstr>Data abstraction</vt:lpstr>
      <vt:lpstr>Composition</vt:lpstr>
      <vt:lpstr>Automation</vt:lpstr>
      <vt:lpstr>What makes a problem solvable by computational methods?</vt:lpstr>
      <vt:lpstr>Problem recognition</vt:lpstr>
      <vt:lpstr>Visualisation to solve problems</vt:lpstr>
      <vt:lpstr>Visualisation for Planning</vt:lpstr>
      <vt:lpstr>Visualisation exercise</vt:lpstr>
      <vt:lpstr>Backtracking</vt:lpstr>
      <vt:lpstr>Performance modelling</vt:lpstr>
      <vt:lpstr>Divide and Conquer</vt:lpstr>
      <vt:lpstr>Divide and Conquer</vt:lpstr>
      <vt:lpstr>Heuristics</vt:lpstr>
      <vt:lpstr>Data mining</vt:lpstr>
      <vt:lpstr>Pipelining</vt:lpstr>
      <vt:lpstr>Plenary: Match the term with the description</vt:lpstr>
      <vt:lpstr>Plenary: Match the term with the description</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130</cp:revision>
  <cp:lastPrinted>2016-09-16T11:32:46Z</cp:lastPrinted>
  <dcterms:created xsi:type="dcterms:W3CDTF">2016-09-09T07:37:57Z</dcterms:created>
  <dcterms:modified xsi:type="dcterms:W3CDTF">2025-03-26T09:15:15Z</dcterms:modified>
</cp:coreProperties>
</file>