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26"/>
  </p:notesMasterIdLst>
  <p:sldIdLst>
    <p:sldId id="321" r:id="rId5"/>
    <p:sldId id="322" r:id="rId6"/>
    <p:sldId id="258" r:id="rId7"/>
    <p:sldId id="323" r:id="rId8"/>
    <p:sldId id="324" r:id="rId9"/>
    <p:sldId id="262" r:id="rId10"/>
    <p:sldId id="326" r:id="rId11"/>
    <p:sldId id="256" r:id="rId12"/>
    <p:sldId id="259" r:id="rId13"/>
    <p:sldId id="330" r:id="rId14"/>
    <p:sldId id="306" r:id="rId15"/>
    <p:sldId id="327" r:id="rId16"/>
    <p:sldId id="308" r:id="rId17"/>
    <p:sldId id="331" r:id="rId18"/>
    <p:sldId id="328" r:id="rId19"/>
    <p:sldId id="329" r:id="rId20"/>
    <p:sldId id="332" r:id="rId21"/>
    <p:sldId id="335" r:id="rId22"/>
    <p:sldId id="334" r:id="rId23"/>
    <p:sldId id="27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3206D-DBCB-4F39-B874-B1254321E58C}" v="47" dt="2025-02-13T14:18:17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2288" autoAdjust="0"/>
  </p:normalViewPr>
  <p:slideViewPr>
    <p:cSldViewPr snapToGrid="0">
      <p:cViewPr varScale="1">
        <p:scale>
          <a:sx n="92" d="100"/>
          <a:sy n="92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770FD8D6-D56C-4F37-B129-29F39A49B052}"/>
    <pc:docChg chg="delSld modSld delMainMaster">
      <pc:chgData name="Paul Wassell" userId="609912a88ec840f0" providerId="LiveId" clId="{770FD8D6-D56C-4F37-B129-29F39A49B052}" dt="2025-02-13T12:16:26.413" v="2" actId="2696"/>
      <pc:docMkLst>
        <pc:docMk/>
      </pc:docMkLst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2825511258" sldId="260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1766114787" sldId="261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2834524554" sldId="263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2611415401" sldId="265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1926767357" sldId="310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3324769151" sldId="311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3750840871" sldId="312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508959082" sldId="313"/>
        </pc:sldMkLst>
      </pc:sldChg>
      <pc:sldChg chg="del">
        <pc:chgData name="Paul Wassell" userId="609912a88ec840f0" providerId="LiveId" clId="{770FD8D6-D56C-4F37-B129-29F39A49B052}" dt="2025-02-13T12:16:26.413" v="2" actId="2696"/>
        <pc:sldMkLst>
          <pc:docMk/>
          <pc:sldMk cId="2281558900" sldId="320"/>
        </pc:sldMkLst>
      </pc:sldChg>
      <pc:sldChg chg="modSp mod">
        <pc:chgData name="Paul Wassell" userId="609912a88ec840f0" providerId="LiveId" clId="{770FD8D6-D56C-4F37-B129-29F39A49B052}" dt="2025-02-13T12:16:14.456" v="1" actId="20577"/>
        <pc:sldMkLst>
          <pc:docMk/>
          <pc:sldMk cId="2618565068" sldId="321"/>
        </pc:sldMkLst>
        <pc:spChg chg="mod">
          <ac:chgData name="Paul Wassell" userId="609912a88ec840f0" providerId="LiveId" clId="{770FD8D6-D56C-4F37-B129-29F39A49B052}" dt="2025-02-13T12:16:14.456" v="1" actId="20577"/>
          <ac:spMkLst>
            <pc:docMk/>
            <pc:sldMk cId="2618565068" sldId="321"/>
            <ac:spMk id="4" creationId="{5E098200-9C35-E20E-DBA9-E34D64279BE9}"/>
          </ac:spMkLst>
        </pc:spChg>
      </pc:sldChg>
      <pc:sldMasterChg chg="del delSldLayout">
        <pc:chgData name="Paul Wassell" userId="609912a88ec840f0" providerId="LiveId" clId="{770FD8D6-D56C-4F37-B129-29F39A49B052}" dt="2025-02-13T12:16:26.413" v="2" actId="2696"/>
        <pc:sldMasterMkLst>
          <pc:docMk/>
          <pc:sldMasterMk cId="322281723" sldId="2147483684"/>
        </pc:sldMasterMkLst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1713311730" sldId="2147483685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3051311027" sldId="2147483686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1609947869" sldId="2147483687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108293472" sldId="2147483688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1244137354" sldId="2147483689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2459340716" sldId="2147483690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672732337" sldId="2147483691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1176193145" sldId="2147483692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820419611" sldId="2147483693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86011710" sldId="2147483694"/>
          </pc:sldLayoutMkLst>
        </pc:sldLayoutChg>
        <pc:sldLayoutChg chg="del">
          <pc:chgData name="Paul Wassell" userId="609912a88ec840f0" providerId="LiveId" clId="{770FD8D6-D56C-4F37-B129-29F39A49B052}" dt="2025-02-13T12:16:26.413" v="2" actId="2696"/>
          <pc:sldLayoutMkLst>
            <pc:docMk/>
            <pc:sldMasterMk cId="322281723" sldId="2147483684"/>
            <pc:sldLayoutMk cId="2880407520" sldId="2147483695"/>
          </pc:sldLayoutMkLst>
        </pc:sldLayoutChg>
      </pc:sldMasterChg>
    </pc:docChg>
  </pc:docChgLst>
  <pc:docChgLst>
    <pc:chgData name="Paul Wassell" userId="609912a88ec840f0" providerId="LiveId" clId="{0283206D-DBCB-4F39-B874-B1254321E58C}"/>
    <pc:docChg chg="undo custSel addSld delSld modSld">
      <pc:chgData name="Paul Wassell" userId="609912a88ec840f0" providerId="LiveId" clId="{0283206D-DBCB-4F39-B874-B1254321E58C}" dt="2025-03-07T11:47:21.744" v="2326" actId="20577"/>
      <pc:docMkLst>
        <pc:docMk/>
      </pc:docMkLst>
      <pc:sldChg chg="modSp mod">
        <pc:chgData name="Paul Wassell" userId="609912a88ec840f0" providerId="LiveId" clId="{0283206D-DBCB-4F39-B874-B1254321E58C}" dt="2025-02-13T13:30:26.862" v="35" actId="403"/>
        <pc:sldMkLst>
          <pc:docMk/>
          <pc:sldMk cId="3884073886" sldId="256"/>
        </pc:sldMkLst>
        <pc:spChg chg="mod">
          <ac:chgData name="Paul Wassell" userId="609912a88ec840f0" providerId="LiveId" clId="{0283206D-DBCB-4F39-B874-B1254321E58C}" dt="2025-02-13T13:30:26.862" v="35" actId="403"/>
          <ac:spMkLst>
            <pc:docMk/>
            <pc:sldMk cId="3884073886" sldId="256"/>
            <ac:spMk id="2" creationId="{353B3D38-5E86-4550-9D53-DB89D1B8A6C1}"/>
          </ac:spMkLst>
        </pc:spChg>
        <pc:spChg chg="mod">
          <ac:chgData name="Paul Wassell" userId="609912a88ec840f0" providerId="LiveId" clId="{0283206D-DBCB-4F39-B874-B1254321E58C}" dt="2025-02-13T13:30:19.256" v="29" actId="20577"/>
          <ac:spMkLst>
            <pc:docMk/>
            <pc:sldMk cId="3884073886" sldId="256"/>
            <ac:spMk id="3" creationId="{29FD9D4A-2081-476D-9BBA-65F42DA51B4B}"/>
          </ac:spMkLst>
        </pc:spChg>
        <pc:spChg chg="mod">
          <ac:chgData name="Paul Wassell" userId="609912a88ec840f0" providerId="LiveId" clId="{0283206D-DBCB-4F39-B874-B1254321E58C}" dt="2025-02-13T13:30:20.143" v="30" actId="20577"/>
          <ac:spMkLst>
            <pc:docMk/>
            <pc:sldMk cId="3884073886" sldId="256"/>
            <ac:spMk id="4" creationId="{B8C1588E-3891-48A3-ACFF-0660D4E61475}"/>
          </ac:spMkLst>
        </pc:spChg>
      </pc:sldChg>
      <pc:sldChg chg="del">
        <pc:chgData name="Paul Wassell" userId="609912a88ec840f0" providerId="LiveId" clId="{0283206D-DBCB-4F39-B874-B1254321E58C}" dt="2025-02-13T13:30:31.578" v="36" actId="47"/>
        <pc:sldMkLst>
          <pc:docMk/>
          <pc:sldMk cId="463140430" sldId="257"/>
        </pc:sldMkLst>
      </pc:sldChg>
      <pc:sldChg chg="modSp mod">
        <pc:chgData name="Paul Wassell" userId="609912a88ec840f0" providerId="LiveId" clId="{0283206D-DBCB-4F39-B874-B1254321E58C}" dt="2025-03-07T11:47:15.018" v="2322" actId="20577"/>
        <pc:sldMkLst>
          <pc:docMk/>
          <pc:sldMk cId="3790927235" sldId="258"/>
        </pc:sldMkLst>
        <pc:spChg chg="mod">
          <ac:chgData name="Paul Wassell" userId="609912a88ec840f0" providerId="LiveId" clId="{0283206D-DBCB-4F39-B874-B1254321E58C}" dt="2025-03-07T11:47:15.018" v="2322" actId="20577"/>
          <ac:spMkLst>
            <pc:docMk/>
            <pc:sldMk cId="3790927235" sldId="258"/>
            <ac:spMk id="2" creationId="{DDB81575-125C-3D47-59BF-23E74EF956DE}"/>
          </ac:spMkLst>
        </pc:spChg>
      </pc:sldChg>
      <pc:sldChg chg="addSp delSp modSp mod">
        <pc:chgData name="Paul Wassell" userId="609912a88ec840f0" providerId="LiveId" clId="{0283206D-DBCB-4F39-B874-B1254321E58C}" dt="2025-03-07T11:47:21.744" v="2326" actId="20577"/>
        <pc:sldMkLst>
          <pc:docMk/>
          <pc:sldMk cId="2042515418" sldId="262"/>
        </pc:sldMkLst>
        <pc:spChg chg="mod">
          <ac:chgData name="Paul Wassell" userId="609912a88ec840f0" providerId="LiveId" clId="{0283206D-DBCB-4F39-B874-B1254321E58C}" dt="2025-03-07T11:47:21.744" v="2326" actId="20577"/>
          <ac:spMkLst>
            <pc:docMk/>
            <pc:sldMk cId="2042515418" sldId="262"/>
            <ac:spMk id="2" creationId="{C6E6E5BF-FC04-0E67-13C4-89125C40124D}"/>
          </ac:spMkLst>
        </pc:spChg>
        <pc:spChg chg="mod">
          <ac:chgData name="Paul Wassell" userId="609912a88ec840f0" providerId="LiveId" clId="{0283206D-DBCB-4F39-B874-B1254321E58C}" dt="2025-02-13T13:50:57.812" v="976" actId="20577"/>
          <ac:spMkLst>
            <pc:docMk/>
            <pc:sldMk cId="2042515418" sldId="262"/>
            <ac:spMk id="3" creationId="{C564FE28-0F2D-D205-E4D6-8EB7FB94B6F3}"/>
          </ac:spMkLst>
        </pc:spChg>
        <pc:picChg chg="add mod">
          <ac:chgData name="Paul Wassell" userId="609912a88ec840f0" providerId="LiveId" clId="{0283206D-DBCB-4F39-B874-B1254321E58C}" dt="2025-02-13T13:51:23.707" v="983" actId="14100"/>
          <ac:picMkLst>
            <pc:docMk/>
            <pc:sldMk cId="2042515418" sldId="262"/>
            <ac:picMk id="14" creationId="{0FFA81AA-141A-FE2A-DC4E-25476D5B3140}"/>
          </ac:picMkLst>
        </pc:picChg>
      </pc:sldChg>
      <pc:sldChg chg="del">
        <pc:chgData name="Paul Wassell" userId="609912a88ec840f0" providerId="LiveId" clId="{0283206D-DBCB-4F39-B874-B1254321E58C}" dt="2025-02-13T14:18:52.324" v="2312" actId="2696"/>
        <pc:sldMkLst>
          <pc:docMk/>
          <pc:sldMk cId="3786594599" sldId="264"/>
        </pc:sldMkLst>
      </pc:sldChg>
      <pc:sldChg chg="addSp delSp modSp mod">
        <pc:chgData name="Paul Wassell" userId="609912a88ec840f0" providerId="LiveId" clId="{0283206D-DBCB-4F39-B874-B1254321E58C}" dt="2025-02-13T14:18:40.432" v="2311" actId="27636"/>
        <pc:sldMkLst>
          <pc:docMk/>
          <pc:sldMk cId="4283048571" sldId="274"/>
        </pc:sldMkLst>
        <pc:spChg chg="mod">
          <ac:chgData name="Paul Wassell" userId="609912a88ec840f0" providerId="LiveId" clId="{0283206D-DBCB-4F39-B874-B1254321E58C}" dt="2025-02-13T14:18:40.432" v="2311" actId="27636"/>
          <ac:spMkLst>
            <pc:docMk/>
            <pc:sldMk cId="4283048571" sldId="274"/>
            <ac:spMk id="2" creationId="{11424EB2-9B86-6865-B6D8-B9967BADD569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3" creationId="{05721349-0591-A4E4-487F-93A0EC65596E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7" creationId="{9540FC86-C52E-4FC8-7786-2CF10D6BAD91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8" creationId="{58F9A556-6D5D-81E4-826E-982281B85BFD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9" creationId="{D2441E3B-396C-C4F2-FBF5-EB926EC6C871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11" creationId="{9C57276F-7CAC-0E8F-DB9D-3A59A9FB10B2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12" creationId="{F875CFE3-8E29-F988-CC0F-A47BD6E27584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13" creationId="{739C9D1A-E702-0DA1-2051-47DEDDB861C6}"/>
          </ac:spMkLst>
        </pc:spChg>
        <pc:spChg chg="add mod">
          <ac:chgData name="Paul Wassell" userId="609912a88ec840f0" providerId="LiveId" clId="{0283206D-DBCB-4F39-B874-B1254321E58C}" dt="2025-02-13T14:18:17.701" v="2242"/>
          <ac:spMkLst>
            <pc:docMk/>
            <pc:sldMk cId="4283048571" sldId="274"/>
            <ac:spMk id="14" creationId="{A7502CD5-998A-716E-9428-AD3C6112B3C2}"/>
          </ac:spMkLst>
        </pc:spChg>
        <pc:picChg chg="add mod">
          <ac:chgData name="Paul Wassell" userId="609912a88ec840f0" providerId="LiveId" clId="{0283206D-DBCB-4F39-B874-B1254321E58C}" dt="2025-02-13T14:18:17.701" v="2242"/>
          <ac:picMkLst>
            <pc:docMk/>
            <pc:sldMk cId="4283048571" sldId="274"/>
            <ac:picMk id="6" creationId="{B5FA7CBD-29DF-B15E-5148-818502D02409}"/>
          </ac:picMkLst>
        </pc:picChg>
        <pc:picChg chg="add mod">
          <ac:chgData name="Paul Wassell" userId="609912a88ec840f0" providerId="LiveId" clId="{0283206D-DBCB-4F39-B874-B1254321E58C}" dt="2025-02-13T14:18:17.701" v="2242"/>
          <ac:picMkLst>
            <pc:docMk/>
            <pc:sldMk cId="4283048571" sldId="274"/>
            <ac:picMk id="10" creationId="{0DEAA4D9-4A5E-9817-F034-0A9453368D40}"/>
          </ac:picMkLst>
        </pc:picChg>
      </pc:sldChg>
      <pc:sldChg chg="modSp mod">
        <pc:chgData name="Paul Wassell" userId="609912a88ec840f0" providerId="LiveId" clId="{0283206D-DBCB-4F39-B874-B1254321E58C}" dt="2025-02-13T14:19:37.863" v="2318" actId="20577"/>
        <pc:sldMkLst>
          <pc:docMk/>
          <pc:sldMk cId="1145728819" sldId="276"/>
        </pc:sldMkLst>
        <pc:spChg chg="mod">
          <ac:chgData name="Paul Wassell" userId="609912a88ec840f0" providerId="LiveId" clId="{0283206D-DBCB-4F39-B874-B1254321E58C}" dt="2025-02-13T14:19:37.863" v="2318" actId="20577"/>
          <ac:spMkLst>
            <pc:docMk/>
            <pc:sldMk cId="1145728819" sldId="276"/>
            <ac:spMk id="3" creationId="{F6CCE149-ECFB-4BC0-96EA-4747F6A66AD2}"/>
          </ac:spMkLst>
        </pc:spChg>
      </pc:sldChg>
      <pc:sldChg chg="modSp del mod">
        <pc:chgData name="Paul Wassell" userId="609912a88ec840f0" providerId="LiveId" clId="{0283206D-DBCB-4F39-B874-B1254321E58C}" dt="2025-02-13T14:18:52.324" v="2312" actId="2696"/>
        <pc:sldMkLst>
          <pc:docMk/>
          <pc:sldMk cId="2351701535" sldId="307"/>
        </pc:sldMkLst>
      </pc:sldChg>
      <pc:sldChg chg="addSp modSp mod">
        <pc:chgData name="Paul Wassell" userId="609912a88ec840f0" providerId="LiveId" clId="{0283206D-DBCB-4F39-B874-B1254321E58C}" dt="2025-02-13T13:31:52.995" v="43"/>
        <pc:sldMkLst>
          <pc:docMk/>
          <pc:sldMk cId="3904616754" sldId="308"/>
        </pc:sldMkLst>
        <pc:spChg chg="mod">
          <ac:chgData name="Paul Wassell" userId="609912a88ec840f0" providerId="LiveId" clId="{0283206D-DBCB-4F39-B874-B1254321E58C}" dt="2025-02-13T13:31:30.770" v="42" actId="14100"/>
          <ac:spMkLst>
            <pc:docMk/>
            <pc:sldMk cId="3904616754" sldId="308"/>
            <ac:spMk id="3" creationId="{ACBAFEDE-4E45-4E7E-A31B-B4D0454530EE}"/>
          </ac:spMkLst>
        </pc:spChg>
        <pc:spChg chg="add mod">
          <ac:chgData name="Paul Wassell" userId="609912a88ec840f0" providerId="LiveId" clId="{0283206D-DBCB-4F39-B874-B1254321E58C}" dt="2025-02-13T13:31:52.995" v="43"/>
          <ac:spMkLst>
            <pc:docMk/>
            <pc:sldMk cId="3904616754" sldId="308"/>
            <ac:spMk id="5" creationId="{44F8EDD2-3CD2-5C38-CE82-7E24FC6A2D10}"/>
          </ac:spMkLst>
        </pc:spChg>
        <pc:picChg chg="add mod">
          <ac:chgData name="Paul Wassell" userId="609912a88ec840f0" providerId="LiveId" clId="{0283206D-DBCB-4F39-B874-B1254321E58C}" dt="2025-02-13T13:31:52.995" v="43"/>
          <ac:picMkLst>
            <pc:docMk/>
            <pc:sldMk cId="3904616754" sldId="308"/>
            <ac:picMk id="6" creationId="{0DC95CA4-D473-8070-BE86-4F5BC7024460}"/>
          </ac:picMkLst>
        </pc:picChg>
      </pc:sldChg>
      <pc:sldChg chg="del">
        <pc:chgData name="Paul Wassell" userId="609912a88ec840f0" providerId="LiveId" clId="{0283206D-DBCB-4F39-B874-B1254321E58C}" dt="2025-02-13T14:18:52.324" v="2312" actId="2696"/>
        <pc:sldMkLst>
          <pc:docMk/>
          <pc:sldMk cId="3341283013" sldId="309"/>
        </pc:sldMkLst>
      </pc:sldChg>
      <pc:sldChg chg="addSp delSp modSp mod">
        <pc:chgData name="Paul Wassell" userId="609912a88ec840f0" providerId="LiveId" clId="{0283206D-DBCB-4F39-B874-B1254321E58C}" dt="2025-02-13T13:45:12.183" v="276" actId="20577"/>
        <pc:sldMkLst>
          <pc:docMk/>
          <pc:sldMk cId="2618565068" sldId="321"/>
        </pc:sldMkLst>
        <pc:spChg chg="mod">
          <ac:chgData name="Paul Wassell" userId="609912a88ec840f0" providerId="LiveId" clId="{0283206D-DBCB-4F39-B874-B1254321E58C}" dt="2025-02-13T13:34:53.174" v="91" actId="1076"/>
          <ac:spMkLst>
            <pc:docMk/>
            <pc:sldMk cId="2618565068" sldId="321"/>
            <ac:spMk id="6" creationId="{D430E955-B7DE-2362-7844-80B0A9C29084}"/>
          </ac:spMkLst>
        </pc:spChg>
        <pc:spChg chg="mod">
          <ac:chgData name="Paul Wassell" userId="609912a88ec840f0" providerId="LiveId" clId="{0283206D-DBCB-4F39-B874-B1254321E58C}" dt="2025-02-13T13:35:09.735" v="96" actId="1076"/>
          <ac:spMkLst>
            <pc:docMk/>
            <pc:sldMk cId="2618565068" sldId="321"/>
            <ac:spMk id="7" creationId="{9B083577-68FF-21E6-D029-999E94993702}"/>
          </ac:spMkLst>
        </pc:spChg>
        <pc:spChg chg="mod">
          <ac:chgData name="Paul Wassell" userId="609912a88ec840f0" providerId="LiveId" clId="{0283206D-DBCB-4F39-B874-B1254321E58C}" dt="2025-02-13T13:36:47.290" v="132" actId="1076"/>
          <ac:spMkLst>
            <pc:docMk/>
            <pc:sldMk cId="2618565068" sldId="321"/>
            <ac:spMk id="8" creationId="{7280F5BC-072A-07C1-BE6E-84124EB1940B}"/>
          </ac:spMkLst>
        </pc:spChg>
        <pc:spChg chg="mod">
          <ac:chgData name="Paul Wassell" userId="609912a88ec840f0" providerId="LiveId" clId="{0283206D-DBCB-4F39-B874-B1254321E58C}" dt="2025-02-13T13:36:47.290" v="132" actId="1076"/>
          <ac:spMkLst>
            <pc:docMk/>
            <pc:sldMk cId="2618565068" sldId="321"/>
            <ac:spMk id="9" creationId="{4E889013-9F43-706B-CDCC-345FB516B37E}"/>
          </ac:spMkLst>
        </pc:spChg>
        <pc:spChg chg="mod">
          <ac:chgData name="Paul Wassell" userId="609912a88ec840f0" providerId="LiveId" clId="{0283206D-DBCB-4F39-B874-B1254321E58C}" dt="2025-02-13T13:37:06.173" v="133" actId="1076"/>
          <ac:spMkLst>
            <pc:docMk/>
            <pc:sldMk cId="2618565068" sldId="321"/>
            <ac:spMk id="13" creationId="{98A74387-3B74-A680-7A2F-9C885859E5D2}"/>
          </ac:spMkLst>
        </pc:spChg>
        <pc:spChg chg="mod">
          <ac:chgData name="Paul Wassell" userId="609912a88ec840f0" providerId="LiveId" clId="{0283206D-DBCB-4F39-B874-B1254321E58C}" dt="2025-02-13T13:37:06.173" v="133" actId="1076"/>
          <ac:spMkLst>
            <pc:docMk/>
            <pc:sldMk cId="2618565068" sldId="321"/>
            <ac:spMk id="14" creationId="{E54DDDE3-547E-211C-162A-C2412D61203C}"/>
          </ac:spMkLst>
        </pc:spChg>
        <pc:spChg chg="mod">
          <ac:chgData name="Paul Wassell" userId="609912a88ec840f0" providerId="LiveId" clId="{0283206D-DBCB-4F39-B874-B1254321E58C}" dt="2025-02-13T13:36:25.982" v="130" actId="1076"/>
          <ac:spMkLst>
            <pc:docMk/>
            <pc:sldMk cId="2618565068" sldId="321"/>
            <ac:spMk id="15" creationId="{75E902B5-5CFC-D68D-7CAC-FDA7730954CB}"/>
          </ac:spMkLst>
        </pc:spChg>
        <pc:spChg chg="mod">
          <ac:chgData name="Paul Wassell" userId="609912a88ec840f0" providerId="LiveId" clId="{0283206D-DBCB-4F39-B874-B1254321E58C}" dt="2025-02-13T13:36:25.982" v="130" actId="1076"/>
          <ac:spMkLst>
            <pc:docMk/>
            <pc:sldMk cId="2618565068" sldId="321"/>
            <ac:spMk id="16" creationId="{83B53E0D-212E-BD09-737E-A8BB4F0952BE}"/>
          </ac:spMkLst>
        </pc:spChg>
        <pc:spChg chg="add mod">
          <ac:chgData name="Paul Wassell" userId="609912a88ec840f0" providerId="LiveId" clId="{0283206D-DBCB-4F39-B874-B1254321E58C}" dt="2025-02-13T13:36:02.147" v="116" actId="1076"/>
          <ac:spMkLst>
            <pc:docMk/>
            <pc:sldMk cId="2618565068" sldId="321"/>
            <ac:spMk id="18" creationId="{C436C49D-D196-59D5-4E9C-67406FA71017}"/>
          </ac:spMkLst>
        </pc:spChg>
        <pc:spChg chg="mod">
          <ac:chgData name="Paul Wassell" userId="609912a88ec840f0" providerId="LiveId" clId="{0283206D-DBCB-4F39-B874-B1254321E58C}" dt="2025-02-13T13:40:44.793" v="159" actId="1076"/>
          <ac:spMkLst>
            <pc:docMk/>
            <pc:sldMk cId="2618565068" sldId="321"/>
            <ac:spMk id="19" creationId="{53BF69A2-C0C2-F46A-1C8B-B454365289F1}"/>
          </ac:spMkLst>
        </pc:spChg>
        <pc:spChg chg="mod">
          <ac:chgData name="Paul Wassell" userId="609912a88ec840f0" providerId="LiveId" clId="{0283206D-DBCB-4F39-B874-B1254321E58C}" dt="2025-02-13T13:35:37.884" v="106" actId="1076"/>
          <ac:spMkLst>
            <pc:docMk/>
            <pc:sldMk cId="2618565068" sldId="321"/>
            <ac:spMk id="20" creationId="{52428AE8-DC0B-DD57-D27C-85C18AB26E57}"/>
          </ac:spMkLst>
        </pc:spChg>
        <pc:spChg chg="mod">
          <ac:chgData name="Paul Wassell" userId="609912a88ec840f0" providerId="LiveId" clId="{0283206D-DBCB-4F39-B874-B1254321E58C}" dt="2025-02-13T13:37:22.210" v="137" actId="1076"/>
          <ac:spMkLst>
            <pc:docMk/>
            <pc:sldMk cId="2618565068" sldId="321"/>
            <ac:spMk id="21" creationId="{2D2133AF-98D6-8882-168C-3F838AF3A6D7}"/>
          </ac:spMkLst>
        </pc:spChg>
        <pc:spChg chg="add mod">
          <ac:chgData name="Paul Wassell" userId="609912a88ec840f0" providerId="LiveId" clId="{0283206D-DBCB-4F39-B874-B1254321E58C}" dt="2025-02-13T13:36:14.941" v="129" actId="6549"/>
          <ac:spMkLst>
            <pc:docMk/>
            <pc:sldMk cId="2618565068" sldId="321"/>
            <ac:spMk id="22" creationId="{CED592FA-A401-9EA8-FE50-19519FF40761}"/>
          </ac:spMkLst>
        </pc:spChg>
        <pc:spChg chg="mod">
          <ac:chgData name="Paul Wassell" userId="609912a88ec840f0" providerId="LiveId" clId="{0283206D-DBCB-4F39-B874-B1254321E58C}" dt="2025-02-13T13:35:46.064" v="110" actId="14100"/>
          <ac:spMkLst>
            <pc:docMk/>
            <pc:sldMk cId="2618565068" sldId="321"/>
            <ac:spMk id="23" creationId="{24C90F82-7028-D589-F857-D954C3C22ACE}"/>
          </ac:spMkLst>
        </pc:spChg>
        <pc:spChg chg="add mod">
          <ac:chgData name="Paul Wassell" userId="609912a88ec840f0" providerId="LiveId" clId="{0283206D-DBCB-4F39-B874-B1254321E58C}" dt="2025-02-13T13:40:32.187" v="158" actId="692"/>
          <ac:spMkLst>
            <pc:docMk/>
            <pc:sldMk cId="2618565068" sldId="321"/>
            <ac:spMk id="24" creationId="{4E5B634A-7939-3198-6EC9-9A26A47CC639}"/>
          </ac:spMkLst>
        </pc:spChg>
        <pc:spChg chg="mod">
          <ac:chgData name="Paul Wassell" userId="609912a88ec840f0" providerId="LiveId" clId="{0283206D-DBCB-4F39-B874-B1254321E58C}" dt="2025-02-13T13:37:36.455" v="140" actId="1076"/>
          <ac:spMkLst>
            <pc:docMk/>
            <pc:sldMk cId="2618565068" sldId="321"/>
            <ac:spMk id="25" creationId="{598100BC-1B6D-769A-2B1B-11F962D97408}"/>
          </ac:spMkLst>
        </pc:spChg>
        <pc:spChg chg="add mod">
          <ac:chgData name="Paul Wassell" userId="609912a88ec840f0" providerId="LiveId" clId="{0283206D-DBCB-4F39-B874-B1254321E58C}" dt="2025-02-13T13:40:32.187" v="158" actId="692"/>
          <ac:spMkLst>
            <pc:docMk/>
            <pc:sldMk cId="2618565068" sldId="321"/>
            <ac:spMk id="26" creationId="{4740B282-7CBC-B0D5-7716-CDF1516447E5}"/>
          </ac:spMkLst>
        </pc:spChg>
        <pc:spChg chg="mod">
          <ac:chgData name="Paul Wassell" userId="609912a88ec840f0" providerId="LiveId" clId="{0283206D-DBCB-4F39-B874-B1254321E58C}" dt="2025-02-13T13:45:12.183" v="276" actId="20577"/>
          <ac:spMkLst>
            <pc:docMk/>
            <pc:sldMk cId="2618565068" sldId="321"/>
            <ac:spMk id="35" creationId="{47BB2937-0DB4-508B-6103-39A175D7D3AC}"/>
          </ac:spMkLst>
        </pc:spChg>
        <pc:spChg chg="mod">
          <ac:chgData name="Paul Wassell" userId="609912a88ec840f0" providerId="LiveId" clId="{0283206D-DBCB-4F39-B874-B1254321E58C}" dt="2025-02-13T13:35:50.385" v="112" actId="1076"/>
          <ac:spMkLst>
            <pc:docMk/>
            <pc:sldMk cId="2618565068" sldId="321"/>
            <ac:spMk id="36" creationId="{2C20006E-6D3F-AD1A-704E-D142E39E824E}"/>
          </ac:spMkLst>
        </pc:spChg>
        <pc:spChg chg="mod">
          <ac:chgData name="Paul Wassell" userId="609912a88ec840f0" providerId="LiveId" clId="{0283206D-DBCB-4F39-B874-B1254321E58C}" dt="2025-02-13T13:38:04.109" v="148" actId="1076"/>
          <ac:spMkLst>
            <pc:docMk/>
            <pc:sldMk cId="2618565068" sldId="321"/>
            <ac:spMk id="37" creationId="{605FA4A8-852A-7084-9C08-8BF18F00FC71}"/>
          </ac:spMkLst>
        </pc:spChg>
        <pc:picChg chg="add mod">
          <ac:chgData name="Paul Wassell" userId="609912a88ec840f0" providerId="LiveId" clId="{0283206D-DBCB-4F39-B874-B1254321E58C}" dt="2025-02-13T13:37:15.681" v="136" actId="1076"/>
          <ac:picMkLst>
            <pc:docMk/>
            <pc:sldMk cId="2618565068" sldId="321"/>
            <ac:picMk id="3" creationId="{2D01954A-64A2-3BEF-B178-0D8A5AB1A57E}"/>
          </ac:picMkLst>
        </pc:picChg>
        <pc:picChg chg="mod">
          <ac:chgData name="Paul Wassell" userId="609912a88ec840f0" providerId="LiveId" clId="{0283206D-DBCB-4F39-B874-B1254321E58C}" dt="2025-02-13T13:34:59.161" v="92" actId="1076"/>
          <ac:picMkLst>
            <pc:docMk/>
            <pc:sldMk cId="2618565068" sldId="321"/>
            <ac:picMk id="5" creationId="{7562FC7E-EADB-D433-EBA2-9E30E675978A}"/>
          </ac:picMkLst>
        </pc:picChg>
        <pc:picChg chg="mod">
          <ac:chgData name="Paul Wassell" userId="609912a88ec840f0" providerId="LiveId" clId="{0283206D-DBCB-4F39-B874-B1254321E58C}" dt="2025-02-13T13:36:47.290" v="132" actId="1076"/>
          <ac:picMkLst>
            <pc:docMk/>
            <pc:sldMk cId="2618565068" sldId="321"/>
            <ac:picMk id="10" creationId="{E55D62FA-8A5B-ABF8-32F4-4DE41F5E55B8}"/>
          </ac:picMkLst>
        </pc:picChg>
        <pc:picChg chg="mod">
          <ac:chgData name="Paul Wassell" userId="609912a88ec840f0" providerId="LiveId" clId="{0283206D-DBCB-4F39-B874-B1254321E58C}" dt="2025-02-13T13:37:06.173" v="133" actId="1076"/>
          <ac:picMkLst>
            <pc:docMk/>
            <pc:sldMk cId="2618565068" sldId="321"/>
            <ac:picMk id="11" creationId="{54756737-2FBC-BBF9-A6EA-319C67EAF300}"/>
          </ac:picMkLst>
        </pc:picChg>
        <pc:picChg chg="mod">
          <ac:chgData name="Paul Wassell" userId="609912a88ec840f0" providerId="LiveId" clId="{0283206D-DBCB-4F39-B874-B1254321E58C}" dt="2025-02-13T13:36:25.982" v="130" actId="1076"/>
          <ac:picMkLst>
            <pc:docMk/>
            <pc:sldMk cId="2618565068" sldId="321"/>
            <ac:picMk id="12" creationId="{CD6E7F93-9A01-8E20-9A46-7284B9B48DCF}"/>
          </ac:picMkLst>
        </pc:picChg>
        <pc:picChg chg="add mod">
          <ac:chgData name="Paul Wassell" userId="609912a88ec840f0" providerId="LiveId" clId="{0283206D-DBCB-4F39-B874-B1254321E58C}" dt="2025-02-13T13:43:40.048" v="167" actId="1076"/>
          <ac:picMkLst>
            <pc:docMk/>
            <pc:sldMk cId="2618565068" sldId="321"/>
            <ac:picMk id="28" creationId="{8D6136B7-96CE-3E9D-8EAD-DDF64BFF9671}"/>
          </ac:picMkLst>
        </pc:picChg>
        <pc:picChg chg="mod">
          <ac:chgData name="Paul Wassell" userId="609912a88ec840f0" providerId="LiveId" clId="{0283206D-DBCB-4F39-B874-B1254321E58C}" dt="2025-02-13T13:37:30.488" v="139" actId="1076"/>
          <ac:picMkLst>
            <pc:docMk/>
            <pc:sldMk cId="2618565068" sldId="321"/>
            <ac:picMk id="34" creationId="{E48B9964-4EF6-207F-2B35-6116697B9DAD}"/>
          </ac:picMkLst>
        </pc:picChg>
        <pc:picChg chg="mod">
          <ac:chgData name="Paul Wassell" userId="609912a88ec840f0" providerId="LiveId" clId="{0283206D-DBCB-4F39-B874-B1254321E58C}" dt="2025-02-13T13:37:49.732" v="144" actId="1076"/>
          <ac:picMkLst>
            <pc:docMk/>
            <pc:sldMk cId="2618565068" sldId="321"/>
            <ac:picMk id="39" creationId="{714A9011-0D3E-1A72-74D0-B79C50BEEA3F}"/>
          </ac:picMkLst>
        </pc:picChg>
        <pc:picChg chg="mod">
          <ac:chgData name="Paul Wassell" userId="609912a88ec840f0" providerId="LiveId" clId="{0283206D-DBCB-4F39-B874-B1254321E58C}" dt="2025-02-13T13:37:45.322" v="143" actId="1076"/>
          <ac:picMkLst>
            <pc:docMk/>
            <pc:sldMk cId="2618565068" sldId="321"/>
            <ac:picMk id="41" creationId="{6F3A9557-C626-DD8B-720D-C23CA339EB49}"/>
          </ac:picMkLst>
        </pc:picChg>
      </pc:sldChg>
      <pc:sldChg chg="modSp mod">
        <pc:chgData name="Paul Wassell" userId="609912a88ec840f0" providerId="LiveId" clId="{0283206D-DBCB-4F39-B874-B1254321E58C}" dt="2025-02-13T13:29:44.613" v="3" actId="20577"/>
        <pc:sldMkLst>
          <pc:docMk/>
          <pc:sldMk cId="3586054388" sldId="322"/>
        </pc:sldMkLst>
        <pc:spChg chg="mod">
          <ac:chgData name="Paul Wassell" userId="609912a88ec840f0" providerId="LiveId" clId="{0283206D-DBCB-4F39-B874-B1254321E58C}" dt="2025-02-13T13:29:44.613" v="3" actId="20577"/>
          <ac:spMkLst>
            <pc:docMk/>
            <pc:sldMk cId="3586054388" sldId="322"/>
            <ac:spMk id="3" creationId="{850305FB-7B15-D1AB-2915-9AA294451551}"/>
          </ac:spMkLst>
        </pc:spChg>
      </pc:sldChg>
      <pc:sldChg chg="modSp mod">
        <pc:chgData name="Paul Wassell" userId="609912a88ec840f0" providerId="LiveId" clId="{0283206D-DBCB-4F39-B874-B1254321E58C}" dt="2025-03-07T11:47:12.346" v="2320" actId="20577"/>
        <pc:sldMkLst>
          <pc:docMk/>
          <pc:sldMk cId="1452234505" sldId="323"/>
        </pc:sldMkLst>
        <pc:spChg chg="mod">
          <ac:chgData name="Paul Wassell" userId="609912a88ec840f0" providerId="LiveId" clId="{0283206D-DBCB-4F39-B874-B1254321E58C}" dt="2025-03-07T11:47:12.346" v="2320" actId="20577"/>
          <ac:spMkLst>
            <pc:docMk/>
            <pc:sldMk cId="1452234505" sldId="323"/>
            <ac:spMk id="2" creationId="{EAD51C3C-D803-4442-20F7-7D0C8B9134C1}"/>
          </ac:spMkLst>
        </pc:spChg>
      </pc:sldChg>
      <pc:sldChg chg="addSp delSp modSp mod">
        <pc:chgData name="Paul Wassell" userId="609912a88ec840f0" providerId="LiveId" clId="{0283206D-DBCB-4F39-B874-B1254321E58C}" dt="2025-03-07T11:47:18.326" v="2324" actId="20577"/>
        <pc:sldMkLst>
          <pc:docMk/>
          <pc:sldMk cId="818805821" sldId="324"/>
        </pc:sldMkLst>
        <pc:spChg chg="mod">
          <ac:chgData name="Paul Wassell" userId="609912a88ec840f0" providerId="LiveId" clId="{0283206D-DBCB-4F39-B874-B1254321E58C}" dt="2025-03-07T11:47:18.326" v="2324" actId="20577"/>
          <ac:spMkLst>
            <pc:docMk/>
            <pc:sldMk cId="818805821" sldId="324"/>
            <ac:spMk id="2" creationId="{AA6D0321-1BB1-5275-D865-46E1F3E51CD9}"/>
          </ac:spMkLst>
        </pc:spChg>
        <pc:spChg chg="mod">
          <ac:chgData name="Paul Wassell" userId="609912a88ec840f0" providerId="LiveId" clId="{0283206D-DBCB-4F39-B874-B1254321E58C}" dt="2025-02-13T13:49:06.819" v="678" actId="20577"/>
          <ac:spMkLst>
            <pc:docMk/>
            <pc:sldMk cId="818805821" sldId="324"/>
            <ac:spMk id="3" creationId="{F70720B1-82A5-5D44-DCBF-151E691F5B3F}"/>
          </ac:spMkLst>
        </pc:spChg>
        <pc:picChg chg="add mod">
          <ac:chgData name="Paul Wassell" userId="609912a88ec840f0" providerId="LiveId" clId="{0283206D-DBCB-4F39-B874-B1254321E58C}" dt="2025-02-13T13:48:16.240" v="530" actId="1076"/>
          <ac:picMkLst>
            <pc:docMk/>
            <pc:sldMk cId="818805821" sldId="324"/>
            <ac:picMk id="8" creationId="{74BC091F-D5F2-2F04-3852-A647EEA23AA6}"/>
          </ac:picMkLst>
        </pc:picChg>
        <pc:picChg chg="add mod">
          <ac:chgData name="Paul Wassell" userId="609912a88ec840f0" providerId="LiveId" clId="{0283206D-DBCB-4F39-B874-B1254321E58C}" dt="2025-02-13T13:48:24.933" v="532" actId="1076"/>
          <ac:picMkLst>
            <pc:docMk/>
            <pc:sldMk cId="818805821" sldId="324"/>
            <ac:picMk id="9" creationId="{9535FACD-ED8F-0854-618B-B16A2F563D3B}"/>
          </ac:picMkLst>
        </pc:picChg>
      </pc:sldChg>
      <pc:sldChg chg="del">
        <pc:chgData name="Paul Wassell" userId="609912a88ec840f0" providerId="LiveId" clId="{0283206D-DBCB-4F39-B874-B1254321E58C}" dt="2025-02-13T13:47:04.834" v="526" actId="47"/>
        <pc:sldMkLst>
          <pc:docMk/>
          <pc:sldMk cId="4165201726" sldId="325"/>
        </pc:sldMkLst>
      </pc:sldChg>
      <pc:sldChg chg="modSp mod">
        <pc:chgData name="Paul Wassell" userId="609912a88ec840f0" providerId="LiveId" clId="{0283206D-DBCB-4F39-B874-B1254321E58C}" dt="2025-02-13T13:51:44.477" v="985" actId="20577"/>
        <pc:sldMkLst>
          <pc:docMk/>
          <pc:sldMk cId="1818231131" sldId="326"/>
        </pc:sldMkLst>
        <pc:spChg chg="mod">
          <ac:chgData name="Paul Wassell" userId="609912a88ec840f0" providerId="LiveId" clId="{0283206D-DBCB-4F39-B874-B1254321E58C}" dt="2025-02-13T13:51:44.477" v="985" actId="20577"/>
          <ac:spMkLst>
            <pc:docMk/>
            <pc:sldMk cId="1818231131" sldId="326"/>
            <ac:spMk id="19" creationId="{119B7B41-39E5-D5F0-437E-70B80C268928}"/>
          </ac:spMkLst>
        </pc:spChg>
      </pc:sldChg>
      <pc:sldChg chg="addSp delSp modSp new mod setBg">
        <pc:chgData name="Paul Wassell" userId="609912a88ec840f0" providerId="LiveId" clId="{0283206D-DBCB-4F39-B874-B1254321E58C}" dt="2025-02-13T13:58:40.116" v="1132" actId="20577"/>
        <pc:sldMkLst>
          <pc:docMk/>
          <pc:sldMk cId="1323023125" sldId="327"/>
        </pc:sldMkLst>
        <pc:graphicFrameChg chg="add mod modGraphic">
          <ac:chgData name="Paul Wassell" userId="609912a88ec840f0" providerId="LiveId" clId="{0283206D-DBCB-4F39-B874-B1254321E58C}" dt="2025-02-13T13:58:40.116" v="1132" actId="20577"/>
          <ac:graphicFrameMkLst>
            <pc:docMk/>
            <pc:sldMk cId="1323023125" sldId="327"/>
            <ac:graphicFrameMk id="4" creationId="{77BE8C1C-EC80-267B-BBA0-26DD332773EE}"/>
          </ac:graphicFrameMkLst>
        </pc:graphicFrameChg>
      </pc:sldChg>
      <pc:sldChg chg="modSp mod">
        <pc:chgData name="Paul Wassell" userId="609912a88ec840f0" providerId="LiveId" clId="{0283206D-DBCB-4F39-B874-B1254321E58C}" dt="2025-02-13T14:00:56.641" v="1137" actId="113"/>
        <pc:sldMkLst>
          <pc:docMk/>
          <pc:sldMk cId="2462549456" sldId="328"/>
        </pc:sldMkLst>
        <pc:spChg chg="mod">
          <ac:chgData name="Paul Wassell" userId="609912a88ec840f0" providerId="LiveId" clId="{0283206D-DBCB-4F39-B874-B1254321E58C}" dt="2025-02-13T14:00:56.641" v="1137" actId="113"/>
          <ac:spMkLst>
            <pc:docMk/>
            <pc:sldMk cId="2462549456" sldId="328"/>
            <ac:spMk id="8" creationId="{00000000-0000-0000-0000-000000000000}"/>
          </ac:spMkLst>
        </pc:spChg>
      </pc:sldChg>
      <pc:sldChg chg="addSp delSp modSp new mod">
        <pc:chgData name="Paul Wassell" userId="609912a88ec840f0" providerId="LiveId" clId="{0283206D-DBCB-4F39-B874-B1254321E58C}" dt="2025-02-13T14:02:03.719" v="1147" actId="1076"/>
        <pc:sldMkLst>
          <pc:docMk/>
          <pc:sldMk cId="3676153921" sldId="330"/>
        </pc:sldMkLst>
        <pc:graphicFrameChg chg="add mod modGraphic">
          <ac:chgData name="Paul Wassell" userId="609912a88ec840f0" providerId="LiveId" clId="{0283206D-DBCB-4F39-B874-B1254321E58C}" dt="2025-02-13T14:02:03.719" v="1147" actId="1076"/>
          <ac:graphicFrameMkLst>
            <pc:docMk/>
            <pc:sldMk cId="3676153921" sldId="330"/>
            <ac:graphicFrameMk id="4" creationId="{BA9AFC4E-F229-BFC5-45E9-1524B337BA47}"/>
          </ac:graphicFrameMkLst>
        </pc:graphicFrameChg>
        <pc:graphicFrameChg chg="add mod">
          <ac:chgData name="Paul Wassell" userId="609912a88ec840f0" providerId="LiveId" clId="{0283206D-DBCB-4F39-B874-B1254321E58C}" dt="2025-02-13T14:02:03.719" v="1147" actId="1076"/>
          <ac:graphicFrameMkLst>
            <pc:docMk/>
            <pc:sldMk cId="3676153921" sldId="330"/>
            <ac:graphicFrameMk id="5" creationId="{4BCFBC96-18B2-CDAB-8D36-42D3AFEC02C4}"/>
          </ac:graphicFrameMkLst>
        </pc:graphicFrameChg>
        <pc:graphicFrameChg chg="add mod">
          <ac:chgData name="Paul Wassell" userId="609912a88ec840f0" providerId="LiveId" clId="{0283206D-DBCB-4F39-B874-B1254321E58C}" dt="2025-02-13T14:02:03.719" v="1147" actId="1076"/>
          <ac:graphicFrameMkLst>
            <pc:docMk/>
            <pc:sldMk cId="3676153921" sldId="330"/>
            <ac:graphicFrameMk id="6" creationId="{0FAA8C18-B7B0-76C1-A056-44C8041AE511}"/>
          </ac:graphicFrameMkLst>
        </pc:graphicFrameChg>
        <pc:graphicFrameChg chg="add mod">
          <ac:chgData name="Paul Wassell" userId="609912a88ec840f0" providerId="LiveId" clId="{0283206D-DBCB-4F39-B874-B1254321E58C}" dt="2025-02-13T14:02:03.719" v="1147" actId="1076"/>
          <ac:graphicFrameMkLst>
            <pc:docMk/>
            <pc:sldMk cId="3676153921" sldId="330"/>
            <ac:graphicFrameMk id="7" creationId="{7FB4A756-502D-27C3-1899-AF5629C8B274}"/>
          </ac:graphicFrameMkLst>
        </pc:graphicFrameChg>
      </pc:sldChg>
      <pc:sldChg chg="addSp modSp new mod setBg">
        <pc:chgData name="Paul Wassell" userId="609912a88ec840f0" providerId="LiveId" clId="{0283206D-DBCB-4F39-B874-B1254321E58C}" dt="2025-02-13T14:07:08.451" v="1349" actId="20577"/>
        <pc:sldMkLst>
          <pc:docMk/>
          <pc:sldMk cId="967378347" sldId="331"/>
        </pc:sldMkLst>
        <pc:spChg chg="mod">
          <ac:chgData name="Paul Wassell" userId="609912a88ec840f0" providerId="LiveId" clId="{0283206D-DBCB-4F39-B874-B1254321E58C}" dt="2025-02-13T14:03:00.613" v="1197" actId="14861"/>
          <ac:spMkLst>
            <pc:docMk/>
            <pc:sldMk cId="967378347" sldId="331"/>
            <ac:spMk id="2" creationId="{5CCFF548-607B-FFF1-4732-5C6B54728132}"/>
          </ac:spMkLst>
        </pc:spChg>
        <pc:spChg chg="mod">
          <ac:chgData name="Paul Wassell" userId="609912a88ec840f0" providerId="LiveId" clId="{0283206D-DBCB-4F39-B874-B1254321E58C}" dt="2025-02-13T14:03:10.407" v="1201" actId="6549"/>
          <ac:spMkLst>
            <pc:docMk/>
            <pc:sldMk cId="967378347" sldId="331"/>
            <ac:spMk id="3" creationId="{0980113D-0975-2ED6-5D5D-FE701B738BA5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4" creationId="{280C09DE-AB6D-C2F2-0EE6-48BF5D97BF8F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6" creationId="{F328EDBC-96E4-3D9F-A910-0E5F2F42116F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7" creationId="{76475572-BE4F-A727-1571-9EC22B180E86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8" creationId="{787DF98E-4451-C185-A9CB-610B9F736724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10" creationId="{A1AA0D2A-B2C8-B7C5-BAD2-C7B7BACF6FC1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11" creationId="{B5E4C503-1FE0-6774-B600-714042EF8929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12" creationId="{26B4E81B-337E-8631-6234-4C94CDC9BD12}"/>
          </ac:spMkLst>
        </pc:spChg>
        <pc:spChg chg="add mod">
          <ac:chgData name="Paul Wassell" userId="609912a88ec840f0" providerId="LiveId" clId="{0283206D-DBCB-4F39-B874-B1254321E58C}" dt="2025-02-13T14:06:00.481" v="1212" actId="1076"/>
          <ac:spMkLst>
            <pc:docMk/>
            <pc:sldMk cId="967378347" sldId="331"/>
            <ac:spMk id="13" creationId="{60064C9C-7250-ADB9-EAE3-C1A8B396E023}"/>
          </ac:spMkLst>
        </pc:spChg>
        <pc:spChg chg="add mod">
          <ac:chgData name="Paul Wassell" userId="609912a88ec840f0" providerId="LiveId" clId="{0283206D-DBCB-4F39-B874-B1254321E58C}" dt="2025-02-13T14:07:08.451" v="1349" actId="20577"/>
          <ac:spMkLst>
            <pc:docMk/>
            <pc:sldMk cId="967378347" sldId="331"/>
            <ac:spMk id="16" creationId="{67308757-F46C-EBF8-1E88-C4DAD493F827}"/>
          </ac:spMkLst>
        </pc:spChg>
        <pc:picChg chg="add mod">
          <ac:chgData name="Paul Wassell" userId="609912a88ec840f0" providerId="LiveId" clId="{0283206D-DBCB-4F39-B874-B1254321E58C}" dt="2025-02-13T14:06:00.481" v="1212" actId="1076"/>
          <ac:picMkLst>
            <pc:docMk/>
            <pc:sldMk cId="967378347" sldId="331"/>
            <ac:picMk id="5" creationId="{68E7D9AF-B177-F675-133B-B39A2318A0E6}"/>
          </ac:picMkLst>
        </pc:picChg>
        <pc:picChg chg="add mod">
          <ac:chgData name="Paul Wassell" userId="609912a88ec840f0" providerId="LiveId" clId="{0283206D-DBCB-4F39-B874-B1254321E58C}" dt="2025-02-13T14:05:40.882" v="1207" actId="1076"/>
          <ac:picMkLst>
            <pc:docMk/>
            <pc:sldMk cId="967378347" sldId="331"/>
            <ac:picMk id="9" creationId="{7078958A-AC31-A754-1293-AC767D1BDF60}"/>
          </ac:picMkLst>
        </pc:picChg>
        <pc:picChg chg="add mod">
          <ac:chgData name="Paul Wassell" userId="609912a88ec840f0" providerId="LiveId" clId="{0283206D-DBCB-4F39-B874-B1254321E58C}" dt="2025-02-13T14:05:54.682" v="1211" actId="1076"/>
          <ac:picMkLst>
            <pc:docMk/>
            <pc:sldMk cId="967378347" sldId="331"/>
            <ac:picMk id="14" creationId="{36C3676F-3D14-976E-D74B-C2134041D8D3}"/>
          </ac:picMkLst>
        </pc:picChg>
        <pc:picChg chg="add mod">
          <ac:chgData name="Paul Wassell" userId="609912a88ec840f0" providerId="LiveId" clId="{0283206D-DBCB-4F39-B874-B1254321E58C}" dt="2025-02-13T14:06:00.481" v="1212" actId="1076"/>
          <ac:picMkLst>
            <pc:docMk/>
            <pc:sldMk cId="967378347" sldId="331"/>
            <ac:picMk id="15" creationId="{48F35EAF-B55C-B91F-C2E8-5AEAC51D1811}"/>
          </ac:picMkLst>
        </pc:picChg>
      </pc:sldChg>
      <pc:sldChg chg="addSp modSp new mod setBg">
        <pc:chgData name="Paul Wassell" userId="609912a88ec840f0" providerId="LiveId" clId="{0283206D-DBCB-4F39-B874-B1254321E58C}" dt="2025-02-13T14:14:26.625" v="1740" actId="14861"/>
        <pc:sldMkLst>
          <pc:docMk/>
          <pc:sldMk cId="2714753784" sldId="332"/>
        </pc:sldMkLst>
        <pc:spChg chg="mod">
          <ac:chgData name="Paul Wassell" userId="609912a88ec840f0" providerId="LiveId" clId="{0283206D-DBCB-4F39-B874-B1254321E58C}" dt="2025-02-13T14:11:05.352" v="1547" actId="113"/>
          <ac:spMkLst>
            <pc:docMk/>
            <pc:sldMk cId="2714753784" sldId="332"/>
            <ac:spMk id="2" creationId="{EC66027F-231C-9BF2-5760-86B37A8D0E9D}"/>
          </ac:spMkLst>
        </pc:spChg>
        <pc:spChg chg="mod">
          <ac:chgData name="Paul Wassell" userId="609912a88ec840f0" providerId="LiveId" clId="{0283206D-DBCB-4F39-B874-B1254321E58C}" dt="2025-02-13T14:09:33.026" v="1546" actId="207"/>
          <ac:spMkLst>
            <pc:docMk/>
            <pc:sldMk cId="2714753784" sldId="332"/>
            <ac:spMk id="3" creationId="{C770DC8A-987F-E1BF-AFCA-FF9E176EEB6C}"/>
          </ac:spMkLst>
        </pc:spChg>
        <pc:spChg chg="add mod">
          <ac:chgData name="Paul Wassell" userId="609912a88ec840f0" providerId="LiveId" clId="{0283206D-DBCB-4F39-B874-B1254321E58C}" dt="2025-02-13T14:12:50.766" v="1550" actId="1076"/>
          <ac:spMkLst>
            <pc:docMk/>
            <pc:sldMk cId="2714753784" sldId="332"/>
            <ac:spMk id="5" creationId="{FFFD6F34-8C2E-1155-8F3B-B0B562753E30}"/>
          </ac:spMkLst>
        </pc:spChg>
        <pc:spChg chg="add mod">
          <ac:chgData name="Paul Wassell" userId="609912a88ec840f0" providerId="LiveId" clId="{0283206D-DBCB-4F39-B874-B1254321E58C}" dt="2025-02-13T14:12:50.766" v="1550" actId="1076"/>
          <ac:spMkLst>
            <pc:docMk/>
            <pc:sldMk cId="2714753784" sldId="332"/>
            <ac:spMk id="6" creationId="{21D74FB7-E257-196F-F22B-6E5F9981EBEE}"/>
          </ac:spMkLst>
        </pc:spChg>
        <pc:spChg chg="add mod">
          <ac:chgData name="Paul Wassell" userId="609912a88ec840f0" providerId="LiveId" clId="{0283206D-DBCB-4F39-B874-B1254321E58C}" dt="2025-02-13T14:13:04.303" v="1556" actId="20577"/>
          <ac:spMkLst>
            <pc:docMk/>
            <pc:sldMk cId="2714753784" sldId="332"/>
            <ac:spMk id="8" creationId="{9AA711F1-BD55-A425-C90F-630644666AC8}"/>
          </ac:spMkLst>
        </pc:spChg>
        <pc:spChg chg="add mod">
          <ac:chgData name="Paul Wassell" userId="609912a88ec840f0" providerId="LiveId" clId="{0283206D-DBCB-4F39-B874-B1254321E58C}" dt="2025-02-13T14:13:10.158" v="1559" actId="20577"/>
          <ac:spMkLst>
            <pc:docMk/>
            <pc:sldMk cId="2714753784" sldId="332"/>
            <ac:spMk id="12" creationId="{8113EEC0-157B-A056-1984-EB7C166C16AA}"/>
          </ac:spMkLst>
        </pc:spChg>
        <pc:spChg chg="add mod">
          <ac:chgData name="Paul Wassell" userId="609912a88ec840f0" providerId="LiveId" clId="{0283206D-DBCB-4F39-B874-B1254321E58C}" dt="2025-02-13T14:13:32.036" v="1565" actId="1076"/>
          <ac:spMkLst>
            <pc:docMk/>
            <pc:sldMk cId="2714753784" sldId="332"/>
            <ac:spMk id="13" creationId="{B962E530-7FCC-426A-05AC-85EF15238A07}"/>
          </ac:spMkLst>
        </pc:spChg>
        <pc:spChg chg="add mod">
          <ac:chgData name="Paul Wassell" userId="609912a88ec840f0" providerId="LiveId" clId="{0283206D-DBCB-4F39-B874-B1254321E58C}" dt="2025-02-13T14:14:26.625" v="1740" actId="14861"/>
          <ac:spMkLst>
            <pc:docMk/>
            <pc:sldMk cId="2714753784" sldId="332"/>
            <ac:spMk id="14" creationId="{8BE4CB80-7A85-B579-6AE1-B0ACEA082E24}"/>
          </ac:spMkLst>
        </pc:spChg>
        <pc:picChg chg="add mod">
          <ac:chgData name="Paul Wassell" userId="609912a88ec840f0" providerId="LiveId" clId="{0283206D-DBCB-4F39-B874-B1254321E58C}" dt="2025-02-13T14:12:50.766" v="1550" actId="1076"/>
          <ac:picMkLst>
            <pc:docMk/>
            <pc:sldMk cId="2714753784" sldId="332"/>
            <ac:picMk id="4" creationId="{429D1604-15CC-CAB6-282C-28A56A25EE1C}"/>
          </ac:picMkLst>
        </pc:picChg>
        <pc:cxnChg chg="add mod">
          <ac:chgData name="Paul Wassell" userId="609912a88ec840f0" providerId="LiveId" clId="{0283206D-DBCB-4F39-B874-B1254321E58C}" dt="2025-02-13T14:12:50.766" v="1550" actId="1076"/>
          <ac:cxnSpMkLst>
            <pc:docMk/>
            <pc:sldMk cId="2714753784" sldId="332"/>
            <ac:cxnSpMk id="7" creationId="{8B9C7D70-A394-55EC-044E-4EDAF55B2E28}"/>
          </ac:cxnSpMkLst>
        </pc:cxnChg>
        <pc:cxnChg chg="add mod">
          <ac:chgData name="Paul Wassell" userId="609912a88ec840f0" providerId="LiveId" clId="{0283206D-DBCB-4F39-B874-B1254321E58C}" dt="2025-02-13T14:13:20.808" v="1561" actId="1076"/>
          <ac:cxnSpMkLst>
            <pc:docMk/>
            <pc:sldMk cId="2714753784" sldId="332"/>
            <ac:cxnSpMk id="9" creationId="{4BCE26FD-FB52-15F5-33EA-1631748EEAAC}"/>
          </ac:cxnSpMkLst>
        </pc:cxnChg>
      </pc:sldChg>
      <pc:sldChg chg="add del setBg">
        <pc:chgData name="Paul Wassell" userId="609912a88ec840f0" providerId="LiveId" clId="{0283206D-DBCB-4F39-B874-B1254321E58C}" dt="2025-02-13T14:14:34.501" v="1741" actId="47"/>
        <pc:sldMkLst>
          <pc:docMk/>
          <pc:sldMk cId="275320413" sldId="333"/>
        </pc:sldMkLst>
      </pc:sldChg>
      <pc:sldChg chg="addSp modSp add mod setBg">
        <pc:chgData name="Paul Wassell" userId="609912a88ec840f0" providerId="LiveId" clId="{0283206D-DBCB-4F39-B874-B1254321E58C}" dt="2025-02-13T14:17:25.042" v="2240" actId="14100"/>
        <pc:sldMkLst>
          <pc:docMk/>
          <pc:sldMk cId="2972846082" sldId="334"/>
        </pc:sldMkLst>
        <pc:spChg chg="mod">
          <ac:chgData name="Paul Wassell" userId="609912a88ec840f0" providerId="LiveId" clId="{0283206D-DBCB-4F39-B874-B1254321E58C}" dt="2025-02-13T14:16:47.132" v="2232" actId="113"/>
          <ac:spMkLst>
            <pc:docMk/>
            <pc:sldMk cId="2972846082" sldId="334"/>
            <ac:spMk id="14" creationId="{D8E855A6-F367-4068-98E6-13F60D128B56}"/>
          </ac:spMkLst>
        </pc:spChg>
        <pc:picChg chg="add mod">
          <ac:chgData name="Paul Wassell" userId="609912a88ec840f0" providerId="LiveId" clId="{0283206D-DBCB-4F39-B874-B1254321E58C}" dt="2025-02-13T14:17:25.042" v="2240" actId="14100"/>
          <ac:picMkLst>
            <pc:docMk/>
            <pc:sldMk cId="2972846082" sldId="334"/>
            <ac:picMk id="4" creationId="{25EC9D33-8202-DD72-A9A6-1E13B4047C56}"/>
          </ac:picMkLst>
        </pc:picChg>
        <pc:picChg chg="mod">
          <ac:chgData name="Paul Wassell" userId="609912a88ec840f0" providerId="LiveId" clId="{0283206D-DBCB-4F39-B874-B1254321E58C}" dt="2025-02-13T14:16:51.563" v="2234" actId="1076"/>
          <ac:picMkLst>
            <pc:docMk/>
            <pc:sldMk cId="2972846082" sldId="334"/>
            <ac:picMk id="12" creationId="{FA17E155-074E-484E-AD62-EB37FA6B404C}"/>
          </ac:picMkLst>
        </pc:picChg>
        <pc:cxnChg chg="mod">
          <ac:chgData name="Paul Wassell" userId="609912a88ec840f0" providerId="LiveId" clId="{0283206D-DBCB-4F39-B874-B1254321E58C}" dt="2025-02-13T14:14:43.015" v="1744" actId="692"/>
          <ac:cxnSpMkLst>
            <pc:docMk/>
            <pc:sldMk cId="2972846082" sldId="334"/>
            <ac:cxnSpMk id="8" creationId="{0E181E34-0529-4AE5-A1BD-91D2B6072F3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548A-26EF-4851-9546-8C212287E2B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B8D5F-E40A-4F6E-83DB-FB391DC80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6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8D5F-E40A-4F6E-83DB-FB391DC803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8D5F-E40A-4F6E-83DB-FB391DC803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6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8D5F-E40A-4F6E-83DB-FB391DC803F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2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9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6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4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6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5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9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48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3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6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2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4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08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4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88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36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6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17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05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22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73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13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004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AA05-6C57-467E-8613-A0384745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3D8A1-9643-45DD-97C6-968FCB165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65D9-738B-47FA-8D34-297B161D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41BF7-3FBE-4111-919F-3297A0D6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BE1FB-AB6D-4392-8F18-45906B98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668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3011-2F5C-4B4B-BF42-349526D5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926B-E265-41C0-A005-FD3D721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5F49-FC15-4433-B4D3-3B1D8B14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7830-EE97-4535-93BE-EEEE6809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A9F0-434A-4A4A-A134-3A6D2AE9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4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1CF3-A7D6-4383-992F-C8B15C17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1A26A-A844-4451-9C70-28C1D83F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07BA-BD97-4878-8FE2-EFC161F0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4ED21-FBF4-418A-A770-C5C188BF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5B807-A210-438E-8CCF-56FC5A5A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75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D000-B280-462E-8CCB-29CBB29A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89C3-D1D6-4861-B491-4FA507946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48574-8836-496E-9060-56B54FE76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281AB-EEE9-47F8-BF87-E3C09E8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66B-8AA6-42BC-BC8E-28F9F4C0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C8D76-6756-4663-94F4-AC079419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04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701C-304B-4F88-A078-13A1642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AA6C-4460-40CD-AA46-ED2F16C0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241DF-7D03-4C74-BC4A-4A84B8CB3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9B9F6-C490-4DB7-A856-FA3F71FC5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5A13B-6C2F-4299-8D59-302F2CBE1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6291B-89C1-4424-81AE-71A9FBC2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EF9EA-A4FC-4960-BB5F-AF08DF1E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F0B73-985B-4CE4-9A52-E7453E5A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50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23A8-B5A8-4BF4-A5F1-769AB82A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357D6-FE21-4668-B14C-C0B3C423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85119-7AE3-4CDB-AD5D-9421D803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20693-992E-48D7-BC23-5827D430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4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32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23B1B-5FBC-4A08-83BF-D4A9228B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7FFC2-5149-4AB7-AE05-AD62FCBF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9E6A-1DEA-4642-B962-1E0C07AE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08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DE64-E30B-443F-B8BD-5A6C58F8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0109-B69E-4469-8E3F-FB2FA0AE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8C242-7A97-4954-9EF7-E6D53834D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98B3D-D042-4DB1-AE11-0D9EA1CD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D7CAC-EEAF-468F-ACC3-C14A1AD0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A915A-B117-427F-A2F9-D9C29EDA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2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4EB2-DEF4-4760-9F0A-4918197D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FAE25-85E9-4A2E-9D5A-7B8806615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6708C-092F-4EFE-95E7-2DB701D1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8643-563A-460C-9E93-649B012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F13B8-1D40-46C7-9BE8-00D6EE87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E66D4-3A81-4FDA-8058-871CCCB0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29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BD4C-D376-4252-9486-A69CCC47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31EFD-3331-4AB4-B136-78E484EF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38E20-F1CF-45AD-9D05-947C7CEE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6948-51EB-4137-AE07-3F8EBA47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34BC-B5D6-46C9-BE20-5435A8CB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97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7C6B3-0335-4047-8F37-E1275DE10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FB2-8973-4D7B-8A25-600CC69E2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CC8B6-6080-424F-8548-B095367B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32F1B-074C-4032-AF50-E14A2BE1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BAB8-32C0-437E-9324-0C683EDA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7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4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0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4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469BF57-7233-694F-C6BC-F5DADE9F3FC0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A5495-1771-F495-C024-3EE9F10653E0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6F747-FE29-0EB1-7ED7-89F9E11E8F5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6DD4F-DB1F-0E00-CA25-9F6CF17A05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E481-C0BC-4F3B-9F51-240C4AEB52E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ED0F-C611-4147-B4B5-DA1A07BA925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A6A0891-2FAE-3736-68D2-E970BB21805C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30BC2-E416-4079-82C5-A4158F99E5CF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4F43B-88A7-5FEC-723E-A34BB272B8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BC2FC-E4A2-BE7D-38D2-1A37C37DB7F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0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6730C5F-CCD9-CFC0-1197-E331AA55A53F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1E312-8D95-B21C-650C-A1C0AED2F88F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5B09C-AB74-A426-6D5F-C2E6B91451B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3013F-A824-804F-094B-FF115EC00A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91596-B9CC-419F-B462-11C5CE9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A6E76-1395-4FAC-8814-27065D84F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40A9-1647-4ED2-B222-77F79CD14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FBB51-2CE2-4B06-A9B4-EDB117B9A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3631-C0E6-47F6-9792-1654E6CA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F1B79F7-03E2-0C74-4D5F-881A81851CA5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91337-F0EA-77BC-07E1-120FE07FB83B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2AF66-D896-EAC3-4567-9E76A101F4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4DA67E-34BE-8588-5A5B-BC51CD8893F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098200-9C35-E20E-DBA9-E34D64279BE9}"/>
              </a:ext>
            </a:extLst>
          </p:cNvPr>
          <p:cNvSpPr txBox="1"/>
          <p:nvPr/>
        </p:nvSpPr>
        <p:spPr>
          <a:xfrm>
            <a:off x="347241" y="289367"/>
            <a:ext cx="851896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Introduction to English Language Paper 2 Section A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30E955-B7DE-2362-7844-80B0A9C29084}"/>
              </a:ext>
            </a:extLst>
          </p:cNvPr>
          <p:cNvSpPr/>
          <p:nvPr/>
        </p:nvSpPr>
        <p:spPr>
          <a:xfrm>
            <a:off x="532436" y="1226917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62FC7E-EADB-D433-EBA2-9E30E6759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362" y="1418421"/>
            <a:ext cx="694403" cy="68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83577-68FF-21E6-D029-999E94993702}"/>
              </a:ext>
            </a:extLst>
          </p:cNvPr>
          <p:cNvSpPr txBox="1"/>
          <p:nvPr/>
        </p:nvSpPr>
        <p:spPr>
          <a:xfrm>
            <a:off x="671861" y="2119135"/>
            <a:ext cx="1015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0F5BC-072A-07C1-BE6E-84124EB1940B}"/>
              </a:ext>
            </a:extLst>
          </p:cNvPr>
          <p:cNvSpPr/>
          <p:nvPr/>
        </p:nvSpPr>
        <p:spPr>
          <a:xfrm>
            <a:off x="2767644" y="1214796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89013-9F43-706B-CDCC-345FB516B37E}"/>
              </a:ext>
            </a:extLst>
          </p:cNvPr>
          <p:cNvSpPr txBox="1"/>
          <p:nvPr/>
        </p:nvSpPr>
        <p:spPr>
          <a:xfrm>
            <a:off x="2744602" y="1925246"/>
            <a:ext cx="133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Choosing evidence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5D62FA-8A5B-ABF8-32F4-4DE41F5E5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2215" y="1311228"/>
            <a:ext cx="1068172" cy="7978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A74387-3B74-A680-7A2F-9C885859E5D2}"/>
              </a:ext>
            </a:extLst>
          </p:cNvPr>
          <p:cNvSpPr/>
          <p:nvPr/>
        </p:nvSpPr>
        <p:spPr>
          <a:xfrm>
            <a:off x="5063869" y="1234050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756737-2FBC-BBF9-A6EA-319C67EAF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2717" y="1406445"/>
            <a:ext cx="958829" cy="5982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4DDDE3-547E-211C-162A-C2412D61203C}"/>
              </a:ext>
            </a:extLst>
          </p:cNvPr>
          <p:cNvSpPr txBox="1"/>
          <p:nvPr/>
        </p:nvSpPr>
        <p:spPr>
          <a:xfrm>
            <a:off x="5014641" y="1986572"/>
            <a:ext cx="133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Language analysis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E902B5-5CFC-D68D-7CAC-FDA7730954CB}"/>
              </a:ext>
            </a:extLst>
          </p:cNvPr>
          <p:cNvSpPr/>
          <p:nvPr/>
        </p:nvSpPr>
        <p:spPr>
          <a:xfrm>
            <a:off x="7233988" y="1252873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53E0D-212E-BD09-737E-A8BB4F0952BE}"/>
              </a:ext>
            </a:extLst>
          </p:cNvPr>
          <p:cNvSpPr txBox="1"/>
          <p:nvPr/>
        </p:nvSpPr>
        <p:spPr>
          <a:xfrm>
            <a:off x="7233988" y="2176248"/>
            <a:ext cx="133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Zooming in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D6E7F93-9A01-8E20-9A46-7284B9B48D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2255" y="1384658"/>
            <a:ext cx="580918" cy="80163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C8BE07-2A0F-9CD4-3560-871C67DD9865}"/>
              </a:ext>
            </a:extLst>
          </p:cNvPr>
          <p:cNvSpPr/>
          <p:nvPr/>
        </p:nvSpPr>
        <p:spPr>
          <a:xfrm>
            <a:off x="529047" y="299153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BF69A2-C0C2-F46A-1C8B-B454365289F1}"/>
              </a:ext>
            </a:extLst>
          </p:cNvPr>
          <p:cNvSpPr txBox="1"/>
          <p:nvPr/>
        </p:nvSpPr>
        <p:spPr>
          <a:xfrm>
            <a:off x="547136" y="3887750"/>
            <a:ext cx="118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Summarising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428AE8-DC0B-DD57-D27C-85C18AB26E57}"/>
              </a:ext>
            </a:extLst>
          </p:cNvPr>
          <p:cNvSpPr/>
          <p:nvPr/>
        </p:nvSpPr>
        <p:spPr>
          <a:xfrm>
            <a:off x="2302266" y="299153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2133AF-98D6-8882-168C-3F838AF3A6D7}"/>
              </a:ext>
            </a:extLst>
          </p:cNvPr>
          <p:cNvSpPr txBox="1"/>
          <p:nvPr/>
        </p:nvSpPr>
        <p:spPr>
          <a:xfrm>
            <a:off x="2236937" y="3887750"/>
            <a:ext cx="133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Inferencing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C90F82-7028-D589-F857-D954C3C22ACE}"/>
              </a:ext>
            </a:extLst>
          </p:cNvPr>
          <p:cNvSpPr/>
          <p:nvPr/>
        </p:nvSpPr>
        <p:spPr>
          <a:xfrm>
            <a:off x="3993697" y="2970159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8100BC-1B6D-769A-2B1B-11F962D97408}"/>
              </a:ext>
            </a:extLst>
          </p:cNvPr>
          <p:cNvSpPr txBox="1"/>
          <p:nvPr/>
        </p:nvSpPr>
        <p:spPr>
          <a:xfrm>
            <a:off x="3932406" y="3887750"/>
            <a:ext cx="133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Explaining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48B9964-4EF6-207F-2B35-6116697B9D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1549" y="3123348"/>
            <a:ext cx="912424" cy="7440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7BB2937-0DB4-508B-6103-39A175D7D3AC}"/>
              </a:ext>
            </a:extLst>
          </p:cNvPr>
          <p:cNvSpPr txBox="1"/>
          <p:nvPr/>
        </p:nvSpPr>
        <p:spPr>
          <a:xfrm>
            <a:off x="347241" y="4757195"/>
            <a:ext cx="851896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These are some of the main skills you will need to master the Paper 2 Section A exam.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does each of these skills mean?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can you compare non-fiction </a:t>
            </a:r>
            <a:r>
              <a:rPr lang="en-US" dirty="0">
                <a:solidFill>
                  <a:srgbClr val="E97132">
                    <a:lumMod val="50000"/>
                  </a:srgbClr>
                </a:solidFill>
                <a:latin typeface="Aptos" panose="02110004020202020204"/>
              </a:rPr>
              <a:t>texts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 is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summarising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different skill to language analysis?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C20006E-6D3F-AD1A-704E-D142E39E824E}"/>
              </a:ext>
            </a:extLst>
          </p:cNvPr>
          <p:cNvSpPr/>
          <p:nvPr/>
        </p:nvSpPr>
        <p:spPr>
          <a:xfrm>
            <a:off x="5687240" y="2979359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5FA4A8-852A-7084-9C08-8BF18F00FC71}"/>
              </a:ext>
            </a:extLst>
          </p:cNvPr>
          <p:cNvSpPr txBox="1"/>
          <p:nvPr/>
        </p:nvSpPr>
        <p:spPr>
          <a:xfrm>
            <a:off x="5672312" y="3837438"/>
            <a:ext cx="1331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Understanding effects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714A9011-0D3E-1A72-74D0-B79C50BEE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88695" y="3464829"/>
            <a:ext cx="436012" cy="40485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F3A9557-C626-DD8B-720D-C23CA339EB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15479" y="3178645"/>
            <a:ext cx="436012" cy="370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D01954A-64A2-3BEF-B178-0D8A5AB1A5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02267" y="3221731"/>
            <a:ext cx="1214305" cy="71990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36C49D-D196-59D5-4E9C-67406FA71017}"/>
              </a:ext>
            </a:extLst>
          </p:cNvPr>
          <p:cNvSpPr/>
          <p:nvPr/>
        </p:nvSpPr>
        <p:spPr>
          <a:xfrm>
            <a:off x="7253087" y="2964957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592FA-A401-9EA8-FE50-19519FF40761}"/>
              </a:ext>
            </a:extLst>
          </p:cNvPr>
          <p:cNvSpPr txBox="1"/>
          <p:nvPr/>
        </p:nvSpPr>
        <p:spPr>
          <a:xfrm>
            <a:off x="7200434" y="3840951"/>
            <a:ext cx="133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Comparing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5B634A-7939-3198-6EC9-9A26A47CC639}"/>
              </a:ext>
            </a:extLst>
          </p:cNvPr>
          <p:cNvSpPr/>
          <p:nvPr/>
        </p:nvSpPr>
        <p:spPr>
          <a:xfrm>
            <a:off x="7480046" y="3168233"/>
            <a:ext cx="470061" cy="5374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40B282-7CBC-B0D5-7716-CDF1516447E5}"/>
              </a:ext>
            </a:extLst>
          </p:cNvPr>
          <p:cNvSpPr/>
          <p:nvPr/>
        </p:nvSpPr>
        <p:spPr>
          <a:xfrm>
            <a:off x="7778473" y="3178645"/>
            <a:ext cx="470061" cy="5374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A cartoon of a hand squeezing a piece of food&#10;&#10;AI-generated content may be incorrect.">
            <a:extLst>
              <a:ext uri="{FF2B5EF4-FFF2-40B4-BE49-F238E27FC236}">
                <a16:creationId xmlns:a16="http://schemas.microsoft.com/office/drawing/2014/main" id="{8D6136B7-96CE-3E9D-8EAD-DDF64BFF9671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2" y="3123012"/>
            <a:ext cx="1013012" cy="7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A9AFC4E-F229-BFC5-45E9-1524B337B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883"/>
              </p:ext>
            </p:extLst>
          </p:nvPr>
        </p:nvGraphicFramePr>
        <p:xfrm>
          <a:off x="383052" y="232611"/>
          <a:ext cx="4008475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38314">
                  <a:extLst>
                    <a:ext uri="{9D8B030D-6E8A-4147-A177-3AD203B41FA5}">
                      <a16:colId xmlns:a16="http://schemas.microsoft.com/office/drawing/2014/main" val="4169474414"/>
                    </a:ext>
                  </a:extLst>
                </a:gridCol>
                <a:gridCol w="470161">
                  <a:extLst>
                    <a:ext uri="{9D8B030D-6E8A-4147-A177-3AD203B41FA5}">
                      <a16:colId xmlns:a16="http://schemas.microsoft.com/office/drawing/2014/main" val="2022822712"/>
                    </a:ext>
                  </a:extLst>
                </a:gridCol>
              </a:tblGrid>
              <a:tr h="20117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17156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A The writer is at the start of his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45371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B The writer is looking forward to leaving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38710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C The writer will be on the train for three more days.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66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D  The train has a carriage where meals are 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5231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E The writer thinks the bread has been delicious.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0461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F The writer feels that he has been cut off from society while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996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G  The writer has had many activities to keep him busy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9753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H The writer does not have any plans for when he leaves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3193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4BCFBC96-18B2-CDAB-8D36-42D3AFEC0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1892"/>
              </p:ext>
            </p:extLst>
          </p:nvPr>
        </p:nvGraphicFramePr>
        <p:xfrm>
          <a:off x="4760495" y="232611"/>
          <a:ext cx="4008475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38314">
                  <a:extLst>
                    <a:ext uri="{9D8B030D-6E8A-4147-A177-3AD203B41FA5}">
                      <a16:colId xmlns:a16="http://schemas.microsoft.com/office/drawing/2014/main" val="4169474414"/>
                    </a:ext>
                  </a:extLst>
                </a:gridCol>
                <a:gridCol w="470161">
                  <a:extLst>
                    <a:ext uri="{9D8B030D-6E8A-4147-A177-3AD203B41FA5}">
                      <a16:colId xmlns:a16="http://schemas.microsoft.com/office/drawing/2014/main" val="2022822712"/>
                    </a:ext>
                  </a:extLst>
                </a:gridCol>
              </a:tblGrid>
              <a:tr h="20117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17156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A The writer is at the start of his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45371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B The writer is looking forward to leaving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38710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C The writer will be on the train for three more days.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66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D  The train has a carriage where meals are 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5231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E The writer thinks the bread has been delicious.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0461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F The writer feels that he has been cut off from society while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996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G  The writer has had many activities to keep him busy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9753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H The writer does not have any plans for when he leaves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3193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FAA8C18-B7B0-76C1-A056-44C8041AE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5863"/>
              </p:ext>
            </p:extLst>
          </p:nvPr>
        </p:nvGraphicFramePr>
        <p:xfrm>
          <a:off x="383052" y="3429000"/>
          <a:ext cx="4008475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38314">
                  <a:extLst>
                    <a:ext uri="{9D8B030D-6E8A-4147-A177-3AD203B41FA5}">
                      <a16:colId xmlns:a16="http://schemas.microsoft.com/office/drawing/2014/main" val="4169474414"/>
                    </a:ext>
                  </a:extLst>
                </a:gridCol>
                <a:gridCol w="470161">
                  <a:extLst>
                    <a:ext uri="{9D8B030D-6E8A-4147-A177-3AD203B41FA5}">
                      <a16:colId xmlns:a16="http://schemas.microsoft.com/office/drawing/2014/main" val="2022822712"/>
                    </a:ext>
                  </a:extLst>
                </a:gridCol>
              </a:tblGrid>
              <a:tr h="20117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17156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A The writer is at the start of his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45371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B The writer is looking forward to leaving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38710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C The writer will be on the train for three more days.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66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D  The train has a carriage where meals are 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5231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E The writer thinks the bread has been delicious.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0461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F The writer feels that he has been cut off from society while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996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G  The writer has had many activities to keep him busy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9753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H The writer does not have any plans for when he leaves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319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FB4A756-502D-27C3-1899-AF5629C8B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25669"/>
              </p:ext>
            </p:extLst>
          </p:nvPr>
        </p:nvGraphicFramePr>
        <p:xfrm>
          <a:off x="4760495" y="3429000"/>
          <a:ext cx="4008475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38314">
                  <a:extLst>
                    <a:ext uri="{9D8B030D-6E8A-4147-A177-3AD203B41FA5}">
                      <a16:colId xmlns:a16="http://schemas.microsoft.com/office/drawing/2014/main" val="4169474414"/>
                    </a:ext>
                  </a:extLst>
                </a:gridCol>
                <a:gridCol w="470161">
                  <a:extLst>
                    <a:ext uri="{9D8B030D-6E8A-4147-A177-3AD203B41FA5}">
                      <a16:colId xmlns:a16="http://schemas.microsoft.com/office/drawing/2014/main" val="2022822712"/>
                    </a:ext>
                  </a:extLst>
                </a:gridCol>
              </a:tblGrid>
              <a:tr h="20117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17156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A The writer is at the start of his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45371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B The writer is looking forward to leaving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38710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C The writer will be on the train for three more days.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66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D  The train has a carriage where meals are 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5231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E The writer thinks the bread has been delicious.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0461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F The writer feels that he has been cut off from society while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996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G  The writer has had many activities to keep him busy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9753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H The writer does not have any plans for when he leaves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15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9EB-EF2A-4C76-863E-CB9E725E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0894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200" dirty="0"/>
              <a:t>Q1)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3C12-6392-41A6-BF33-F57FA839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629"/>
            <a:ext cx="4908550" cy="151752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Q1) This question asks you to focus on the </a:t>
            </a:r>
            <a:r>
              <a:rPr lang="en-GB" b="1" u="sng" dirty="0"/>
              <a:t>first seven </a:t>
            </a:r>
            <a:r>
              <a:rPr lang="en-GB" dirty="0"/>
              <a:t>lines of the extract.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are then given eight statements: four are true, four are false. You are asked to shade to the four boxes next to the </a:t>
            </a:r>
            <a:r>
              <a:rPr lang="en-GB" b="1" dirty="0"/>
              <a:t>true</a:t>
            </a:r>
            <a:r>
              <a:rPr lang="en-GB" dirty="0"/>
              <a:t> statements.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8A654-4126-4132-A8CE-40DD8FC30565}"/>
              </a:ext>
            </a:extLst>
          </p:cNvPr>
          <p:cNvSpPr txBox="1"/>
          <p:nvPr/>
        </p:nvSpPr>
        <p:spPr>
          <a:xfrm>
            <a:off x="628649" y="5816572"/>
            <a:ext cx="78866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Timed conditions: 5 minutes</a:t>
            </a:r>
          </a:p>
        </p:txBody>
      </p:sp>
      <p:pic>
        <p:nvPicPr>
          <p:cNvPr id="6" name="Picture 4" descr="Image result for timer">
            <a:extLst>
              <a:ext uri="{FF2B5EF4-FFF2-40B4-BE49-F238E27FC236}">
                <a16:creationId xmlns:a16="http://schemas.microsoft.com/office/drawing/2014/main" id="{C664F902-5199-45F7-90D8-2AB87281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38" y="5694268"/>
            <a:ext cx="613939" cy="6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28B3D-3923-454D-9980-87E9E4A14089}"/>
              </a:ext>
            </a:extLst>
          </p:cNvPr>
          <p:cNvSpPr txBox="1"/>
          <p:nvPr/>
        </p:nvSpPr>
        <p:spPr>
          <a:xfrm>
            <a:off x="5960533" y="1705676"/>
            <a:ext cx="264036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exam you will need to read the text quickly but carefully and answer these questions as fast as you can.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each statement carefully as sometimes they can be worded to try and catch you out!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DCEA7-6B1A-4517-AC5D-63EFF6FD2BF4}"/>
              </a:ext>
            </a:extLst>
          </p:cNvPr>
          <p:cNvSpPr txBox="1"/>
          <p:nvPr/>
        </p:nvSpPr>
        <p:spPr>
          <a:xfrm>
            <a:off x="5960533" y="1336344"/>
            <a:ext cx="26403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tip</a:t>
            </a:r>
          </a:p>
        </p:txBody>
      </p:sp>
      <p:pic>
        <p:nvPicPr>
          <p:cNvPr id="11" name="Picture 2" descr="Image result for tip transparent">
            <a:extLst>
              <a:ext uri="{FF2B5EF4-FFF2-40B4-BE49-F238E27FC236}">
                <a16:creationId xmlns:a16="http://schemas.microsoft.com/office/drawing/2014/main" id="{C018BF2E-3A5F-4696-9640-1EF802AEC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26" y="1082794"/>
            <a:ext cx="777619" cy="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C24F526-9D03-1F91-5ADC-1F8D03B7B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34307" y="4364718"/>
            <a:ext cx="1636519" cy="1636519"/>
          </a:xfrm>
          <a:prstGeom prst="rect">
            <a:avLst/>
          </a:prstGeom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B92DDD5-E5A4-1E62-92F3-FDF80864F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10091"/>
              </p:ext>
            </p:extLst>
          </p:nvPr>
        </p:nvGraphicFramePr>
        <p:xfrm>
          <a:off x="662831" y="2900043"/>
          <a:ext cx="4908550" cy="283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32818">
                  <a:extLst>
                    <a:ext uri="{9D8B030D-6E8A-4147-A177-3AD203B41FA5}">
                      <a16:colId xmlns:a16="http://schemas.microsoft.com/office/drawing/2014/main" val="4169474414"/>
                    </a:ext>
                  </a:extLst>
                </a:gridCol>
                <a:gridCol w="575732">
                  <a:extLst>
                    <a:ext uri="{9D8B030D-6E8A-4147-A177-3AD203B41FA5}">
                      <a16:colId xmlns:a16="http://schemas.microsoft.com/office/drawing/2014/main" val="2022822712"/>
                    </a:ext>
                  </a:extLst>
                </a:gridCol>
              </a:tblGrid>
              <a:tr h="20117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17156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A The writer is at the start of his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45371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B The writer is looking forward to leaving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38710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C The writer will be on the train for three more days.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66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D  The train has a carriage where meals are 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5231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E The writer thinks the bread has been delicious.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0461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F The writer feels that he has been cut off from society while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996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G  The writer has had many activities to keep him busy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9753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H The writer does not have any plans for when he leaves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95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7BE8C1C-EC80-267B-BBA0-26DD33277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67388"/>
              </p:ext>
            </p:extLst>
          </p:nvPr>
        </p:nvGraphicFramePr>
        <p:xfrm>
          <a:off x="662831" y="397042"/>
          <a:ext cx="7852518" cy="61722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99306">
                  <a:extLst>
                    <a:ext uri="{9D8B030D-6E8A-4147-A177-3AD203B41FA5}">
                      <a16:colId xmlns:a16="http://schemas.microsoft.com/office/drawing/2014/main" val="4169474414"/>
                    </a:ext>
                  </a:extLst>
                </a:gridCol>
                <a:gridCol w="986589">
                  <a:extLst>
                    <a:ext uri="{9D8B030D-6E8A-4147-A177-3AD203B41FA5}">
                      <a16:colId xmlns:a16="http://schemas.microsoft.com/office/drawing/2014/main" val="2022822712"/>
                    </a:ext>
                  </a:extLst>
                </a:gridCol>
                <a:gridCol w="3666623">
                  <a:extLst>
                    <a:ext uri="{9D8B030D-6E8A-4147-A177-3AD203B41FA5}">
                      <a16:colId xmlns:a16="http://schemas.microsoft.com/office/drawing/2014/main" val="3280759331"/>
                    </a:ext>
                  </a:extLst>
                </a:gridCol>
              </a:tblGrid>
              <a:tr h="580766">
                <a:tc>
                  <a:txBody>
                    <a:bodyPr/>
                    <a:lstStyle/>
                    <a:p>
                      <a:r>
                        <a:rPr lang="en-US" sz="1200" dirty="0"/>
                        <a:t>Statement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True or False?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Evidence to show why it is true or false: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17156"/>
                  </a:ext>
                </a:extLst>
              </a:tr>
              <a:tr h="580766">
                <a:tc>
                  <a:txBody>
                    <a:bodyPr/>
                    <a:lstStyle/>
                    <a:p>
                      <a:r>
                        <a:rPr lang="en-US" sz="1200" dirty="0"/>
                        <a:t>A The writer is at the start of his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“And now the journey was almost over.”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45371"/>
                  </a:ext>
                </a:extLst>
              </a:tr>
              <a:tr h="1267907">
                <a:tc>
                  <a:txBody>
                    <a:bodyPr/>
                    <a:lstStyle/>
                    <a:p>
                      <a:r>
                        <a:rPr lang="en-US" sz="1200" dirty="0"/>
                        <a:t>B The writer is looking forward to leaving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“There is no more luxurious sensation than what may</a:t>
                      </a:r>
                    </a:p>
                    <a:p>
                      <a:r>
                        <a:rPr lang="en-US" sz="1200" dirty="0"/>
                        <a:t>be described as the ‘end of term’ feeling.”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“But I knew what I was going to stop doing, and that, for the moment, was enough.”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38710"/>
                  </a:ext>
                </a:extLst>
              </a:tr>
              <a:tr h="580766">
                <a:tc>
                  <a:txBody>
                    <a:bodyPr/>
                    <a:lstStyle/>
                    <a:p>
                      <a:r>
                        <a:rPr lang="en-US" sz="1200" dirty="0"/>
                        <a:t>C The writer will be on the train for three more days.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“After tomorrow there would be no more trips to the dining-car”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66"/>
                  </a:ext>
                </a:extLst>
              </a:tr>
              <a:tr h="580766">
                <a:tc>
                  <a:txBody>
                    <a:bodyPr/>
                    <a:lstStyle/>
                    <a:p>
                      <a:r>
                        <a:rPr lang="en-US" sz="1200" dirty="0"/>
                        <a:t>D  The train has a carriage where meals are 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“the dining-car”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5231"/>
                  </a:ext>
                </a:extLst>
              </a:tr>
              <a:tr h="580766">
                <a:tc>
                  <a:txBody>
                    <a:bodyPr/>
                    <a:lstStyle/>
                    <a:p>
                      <a:r>
                        <a:rPr lang="en-US" sz="1200" dirty="0"/>
                        <a:t>E The writer thinks the bread has been delicious.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“no more of that black bread, in consistency and </a:t>
                      </a:r>
                      <a:r>
                        <a:rPr lang="en-US" sz="1200" dirty="0" err="1"/>
                        <a:t>flavour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suggesting rancid peat”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04616"/>
                  </a:ext>
                </a:extLst>
              </a:tr>
              <a:tr h="709850">
                <a:tc>
                  <a:txBody>
                    <a:bodyPr/>
                    <a:lstStyle/>
                    <a:p>
                      <a:r>
                        <a:rPr lang="en-US" sz="1200" dirty="0"/>
                        <a:t>F The writer feels that he has been cut off from society while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“no more of a monk’s existence”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9966"/>
                  </a:ext>
                </a:extLst>
              </a:tr>
              <a:tr h="709850">
                <a:tc>
                  <a:txBody>
                    <a:bodyPr/>
                    <a:lstStyle/>
                    <a:p>
                      <a:r>
                        <a:rPr lang="en-US" sz="1200" dirty="0"/>
                        <a:t>G  The writer has had many activities to keep him busy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“no more days entirely blank of action”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9753"/>
                  </a:ext>
                </a:extLst>
              </a:tr>
              <a:tr h="580766">
                <a:tc>
                  <a:txBody>
                    <a:bodyPr/>
                    <a:lstStyle/>
                    <a:p>
                      <a:r>
                        <a:rPr lang="en-US" sz="1200" dirty="0"/>
                        <a:t>H The writer does not have any plans for when he leaves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“t was true that I did not know what I was going to do,</a:t>
                      </a:r>
                    </a:p>
                    <a:p>
                      <a:r>
                        <a:rPr lang="en-US" sz="1200" dirty="0"/>
                        <a:t>that I had nothing very specific to look forward to”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2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3379-CB6E-4D1C-AA69-4F9B4F8A5E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Now, read through Source B.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FEDE-4E45-4E7E-A31B-B4D04545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953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/>
              <a:t>It was written i</a:t>
            </a:r>
            <a:r>
              <a:rPr lang="en-GB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1830 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Fanny Kemble. It is a letter to a friend about her first ride on a steam train. She was 21 at the time.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Just like Source A, it is important to consider this information when analysing the source. </a:t>
            </a:r>
          </a:p>
          <a:p>
            <a:endParaRPr lang="en-GB" sz="32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9D3DE1-4FFD-46B5-AE96-5F020EB47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45056" y="819487"/>
            <a:ext cx="1815635" cy="1152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8EDD2-3CD2-5C38-CE82-7E24FC6A2D10}"/>
              </a:ext>
            </a:extLst>
          </p:cNvPr>
          <p:cNvSpPr txBox="1"/>
          <p:nvPr/>
        </p:nvSpPr>
        <p:spPr>
          <a:xfrm>
            <a:off x="685800" y="6106913"/>
            <a:ext cx="7772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Timed conditions: 5-7 minutes</a:t>
            </a:r>
          </a:p>
        </p:txBody>
      </p:sp>
      <p:pic>
        <p:nvPicPr>
          <p:cNvPr id="6" name="Picture 5" descr="Image result for timer">
            <a:extLst>
              <a:ext uri="{FF2B5EF4-FFF2-40B4-BE49-F238E27FC236}">
                <a16:creationId xmlns:a16="http://schemas.microsoft.com/office/drawing/2014/main" id="{0DC95CA4-D473-8070-BE86-4F5BC702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22" y="5939260"/>
            <a:ext cx="613939" cy="6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1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F548-607B-FFF1-4732-5C6B547281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Q2 involves writing a </a:t>
            </a:r>
            <a:r>
              <a:rPr lang="en-US" b="1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113D-0975-2ED6-5D5D-FE701B73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need to refer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 A and Source 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this question.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writers in Source A and Source B are travelling on different types of trains.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can you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about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differences between the two trains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0C09DE-AB6D-C2F2-0EE6-48BF5D97BF8F}"/>
              </a:ext>
            </a:extLst>
          </p:cNvPr>
          <p:cNvSpPr/>
          <p:nvPr/>
        </p:nvSpPr>
        <p:spPr>
          <a:xfrm>
            <a:off x="1879712" y="5256944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E7D9AF-B177-F675-133B-B39A2318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5638" y="5448448"/>
            <a:ext cx="694403" cy="68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8EDBC-96E4-3D9F-A910-0E5F2F42116F}"/>
              </a:ext>
            </a:extLst>
          </p:cNvPr>
          <p:cNvSpPr txBox="1"/>
          <p:nvPr/>
        </p:nvSpPr>
        <p:spPr>
          <a:xfrm>
            <a:off x="2019137" y="6149162"/>
            <a:ext cx="1015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475572-BE4F-A727-1571-9EC22B180E86}"/>
              </a:ext>
            </a:extLst>
          </p:cNvPr>
          <p:cNvSpPr/>
          <p:nvPr/>
        </p:nvSpPr>
        <p:spPr>
          <a:xfrm>
            <a:off x="3225226" y="525218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DF98E-4451-C185-A9CB-610B9F736724}"/>
              </a:ext>
            </a:extLst>
          </p:cNvPr>
          <p:cNvSpPr txBox="1"/>
          <p:nvPr/>
        </p:nvSpPr>
        <p:spPr>
          <a:xfrm>
            <a:off x="3202184" y="5962635"/>
            <a:ext cx="133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Choosing evidence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078958A-AC31-A754-1293-AC767D1BD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9797" y="5348617"/>
            <a:ext cx="1068172" cy="79784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AA0D2A-B2C8-B7C5-BAD2-C7B7BACF6FC1}"/>
              </a:ext>
            </a:extLst>
          </p:cNvPr>
          <p:cNvSpPr/>
          <p:nvPr/>
        </p:nvSpPr>
        <p:spPr>
          <a:xfrm>
            <a:off x="4577937" y="5254449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4C503-1FE0-6774-B600-714042EF8929}"/>
              </a:ext>
            </a:extLst>
          </p:cNvPr>
          <p:cNvSpPr txBox="1"/>
          <p:nvPr/>
        </p:nvSpPr>
        <p:spPr>
          <a:xfrm>
            <a:off x="4596026" y="6150664"/>
            <a:ext cx="118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Summarising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B4E81B-337E-8631-6234-4C94CDC9BD12}"/>
              </a:ext>
            </a:extLst>
          </p:cNvPr>
          <p:cNvSpPr/>
          <p:nvPr/>
        </p:nvSpPr>
        <p:spPr>
          <a:xfrm>
            <a:off x="5935470" y="526132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64C9C-7250-ADB9-EAE3-C1A8B396E023}"/>
              </a:ext>
            </a:extLst>
          </p:cNvPr>
          <p:cNvSpPr txBox="1"/>
          <p:nvPr/>
        </p:nvSpPr>
        <p:spPr>
          <a:xfrm>
            <a:off x="5870141" y="6157540"/>
            <a:ext cx="133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Inferencing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C3676F-3D14-976E-D74B-C2134041D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5471" y="5491521"/>
            <a:ext cx="1214305" cy="719904"/>
          </a:xfrm>
          <a:prstGeom prst="rect">
            <a:avLst/>
          </a:prstGeom>
        </p:spPr>
      </p:pic>
      <p:pic>
        <p:nvPicPr>
          <p:cNvPr id="15" name="Picture 14" descr="A cartoon of a hand squeezing a piece of food&#10;&#10;AI-generated content may be incorrect.">
            <a:extLst>
              <a:ext uri="{FF2B5EF4-FFF2-40B4-BE49-F238E27FC236}">
                <a16:creationId xmlns:a16="http://schemas.microsoft.com/office/drawing/2014/main" id="{48F35EAF-B55C-B91F-C2E8-5AEAC51D181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42" y="5385926"/>
            <a:ext cx="1013012" cy="7447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308757-F46C-EBF8-1E88-C4DAD493F827}"/>
              </a:ext>
            </a:extLst>
          </p:cNvPr>
          <p:cNvSpPr txBox="1"/>
          <p:nvPr/>
        </p:nvSpPr>
        <p:spPr>
          <a:xfrm>
            <a:off x="682882" y="3608539"/>
            <a:ext cx="7832468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What is a summary?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What are the key </a:t>
            </a:r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</a:rPr>
              <a:t>features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 or parts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 of a summary?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Why does the exam question mention about what you can “infer”? What does this mean and how can you show it in your summary?</a:t>
            </a:r>
          </a:p>
        </p:txBody>
      </p:sp>
    </p:spTree>
    <p:extLst>
      <p:ext uri="{BB962C8B-B14F-4D97-AF65-F5344CB8AC3E}">
        <p14:creationId xmlns:p14="http://schemas.microsoft.com/office/powerpoint/2010/main" val="96737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03" y="740164"/>
            <a:ext cx="848139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criteria: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key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 information both explicitly and implicitly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evidence to support interpretations across different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303" y="299686"/>
            <a:ext cx="8481394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what you are marked on in the summary question in Paper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302" y="3811012"/>
            <a:ext cx="8481393" cy="2462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assessment objective and exam question above to complete one of the following activities: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down the five most important words from the assessment criteria.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need to include in your summary to achieve a good mark?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would you plan your answer to achieve a good mark in this exam question?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302" y="2771394"/>
            <a:ext cx="848139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need to refer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 A and Source 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this question.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writers in Source A and Source B are travelling on different types of trains.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can you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differences between the two trains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302" y="2297404"/>
            <a:ext cx="848139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an exam-style question: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AA1FAF-309B-4C16-8E8E-07D6DCFC5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49" y="299686"/>
            <a:ext cx="1638146" cy="1245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54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A summary contains a number of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GB" dirty="0"/>
              <a:t>It is written in your </a:t>
            </a:r>
            <a:r>
              <a:rPr lang="en-GB" b="1" dirty="0"/>
              <a:t>own words</a:t>
            </a:r>
            <a:r>
              <a:rPr lang="en-GB" dirty="0"/>
              <a:t>, not those of the original writers.</a:t>
            </a:r>
          </a:p>
          <a:p>
            <a:r>
              <a:rPr lang="en-GB" dirty="0"/>
              <a:t>You should include lots of </a:t>
            </a:r>
            <a:r>
              <a:rPr lang="en-GB" b="1" dirty="0"/>
              <a:t>small quotes </a:t>
            </a:r>
            <a:r>
              <a:rPr lang="en-GB" dirty="0"/>
              <a:t>from both texts regularly to show you can provide evidence to support your interpretations.</a:t>
            </a:r>
          </a:p>
          <a:p>
            <a:r>
              <a:rPr lang="en-GB" dirty="0"/>
              <a:t>In the exam, you must look at </a:t>
            </a:r>
            <a:r>
              <a:rPr lang="en-GB" b="1" dirty="0"/>
              <a:t>two texts</a:t>
            </a:r>
            <a:r>
              <a:rPr lang="en-GB" dirty="0"/>
              <a:t> and summarise key information from both on </a:t>
            </a:r>
            <a:r>
              <a:rPr lang="en-GB" i="1" dirty="0"/>
              <a:t>the same topic or area</a:t>
            </a:r>
            <a:r>
              <a:rPr lang="en-GB" dirty="0"/>
              <a:t>.</a:t>
            </a:r>
          </a:p>
          <a:p>
            <a:r>
              <a:rPr lang="en-GB" dirty="0"/>
              <a:t>You must only pick out the </a:t>
            </a:r>
            <a:r>
              <a:rPr lang="en-GB" b="1" dirty="0"/>
              <a:t>relevant information </a:t>
            </a:r>
            <a:r>
              <a:rPr lang="en-GB" dirty="0"/>
              <a:t>and ignore anything not relevant to the topic.</a:t>
            </a:r>
          </a:p>
          <a:p>
            <a:r>
              <a:rPr lang="en-GB" dirty="0"/>
              <a:t>A summary should be well-organised and include a </a:t>
            </a:r>
            <a:r>
              <a:rPr lang="en-GB" b="1" dirty="0"/>
              <a:t>clear structure</a:t>
            </a:r>
            <a:r>
              <a:rPr lang="en-GB" dirty="0"/>
              <a:t>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BE510E-145E-4441-91BE-66C2ADB36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63" y="5612753"/>
            <a:ext cx="1638146" cy="1245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A79B3-3E4D-4299-A53F-F5C90A64F0A8}"/>
              </a:ext>
            </a:extLst>
          </p:cNvPr>
          <p:cNvSpPr txBox="1"/>
          <p:nvPr/>
        </p:nvSpPr>
        <p:spPr>
          <a:xfrm>
            <a:off x="3517642" y="5850294"/>
            <a:ext cx="38518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of a summary as a bit like making lemonade. You’re squeezing the juice out of a lemon to make the drink. In the same way, you’re squeezing out the key information from a whole text to make a summary.</a:t>
            </a:r>
          </a:p>
        </p:txBody>
      </p:sp>
    </p:spTree>
    <p:extLst>
      <p:ext uri="{BB962C8B-B14F-4D97-AF65-F5344CB8AC3E}">
        <p14:creationId xmlns:p14="http://schemas.microsoft.com/office/powerpoint/2010/main" val="80925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027F-231C-9BF2-5760-86B37A8D0E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The topic is “the differences between </a:t>
            </a:r>
            <a:r>
              <a:rPr lang="en-US" b="1" dirty="0"/>
              <a:t>the two trains</a:t>
            </a:r>
            <a:r>
              <a:rPr lang="en-US" dirty="0"/>
              <a:t>”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DC8A-987F-E1BF-AFCA-FF9E176E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89764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That is all we need to focus on. Any other information is not relevant in our summary.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1604-15CC-CAB6-282C-28A56A25E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628650" y="3110993"/>
            <a:ext cx="4273666" cy="1863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D6F34-8C2E-1155-8F3B-B0B562753E30}"/>
              </a:ext>
            </a:extLst>
          </p:cNvPr>
          <p:cNvSpPr txBox="1"/>
          <p:nvPr/>
        </p:nvSpPr>
        <p:spPr>
          <a:xfrm>
            <a:off x="254692" y="4974231"/>
            <a:ext cx="118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74FB7-E257-196F-F22B-6E5F9981EBEE}"/>
              </a:ext>
            </a:extLst>
          </p:cNvPr>
          <p:cNvSpPr txBox="1"/>
          <p:nvPr/>
        </p:nvSpPr>
        <p:spPr>
          <a:xfrm>
            <a:off x="4232332" y="4977804"/>
            <a:ext cx="118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9C7D70-A394-55EC-044E-4EDAF55B2E28}"/>
              </a:ext>
            </a:extLst>
          </p:cNvPr>
          <p:cNvCxnSpPr>
            <a:cxnSpLocks/>
          </p:cNvCxnSpPr>
          <p:nvPr/>
        </p:nvCxnSpPr>
        <p:spPr>
          <a:xfrm>
            <a:off x="2765483" y="4961335"/>
            <a:ext cx="234696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A711F1-BD55-A425-C90F-630644666AC8}"/>
              </a:ext>
            </a:extLst>
          </p:cNvPr>
          <p:cNvSpPr txBox="1"/>
          <p:nvPr/>
        </p:nvSpPr>
        <p:spPr>
          <a:xfrm>
            <a:off x="4902316" y="4610255"/>
            <a:ext cx="77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 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CE26FD-FB52-15F5-33EA-1631748EEAAC}"/>
              </a:ext>
            </a:extLst>
          </p:cNvPr>
          <p:cNvCxnSpPr>
            <a:cxnSpLocks/>
          </p:cNvCxnSpPr>
          <p:nvPr/>
        </p:nvCxnSpPr>
        <p:spPr>
          <a:xfrm flipH="1" flipV="1">
            <a:off x="847147" y="4236982"/>
            <a:ext cx="1909849" cy="74654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113EEC0-157B-A056-1984-EB7C166C16AA}"/>
              </a:ext>
            </a:extLst>
          </p:cNvPr>
          <p:cNvSpPr txBox="1"/>
          <p:nvPr/>
        </p:nvSpPr>
        <p:spPr>
          <a:xfrm>
            <a:off x="113724" y="3917643"/>
            <a:ext cx="77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2E530-7FCC-426A-05AC-85EF15238A07}"/>
              </a:ext>
            </a:extLst>
          </p:cNvPr>
          <p:cNvSpPr txBox="1"/>
          <p:nvPr/>
        </p:nvSpPr>
        <p:spPr>
          <a:xfrm>
            <a:off x="6163416" y="2950325"/>
            <a:ext cx="2351934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On your diagram: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Draw two lines – one for Source A and one for Source B. 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Explain your interpretations – why did you place the lines where you did?</a:t>
            </a:r>
          </a:p>
          <a:p>
            <a:r>
              <a:rPr lang="en-GB" dirty="0">
                <a:solidFill>
                  <a:srgbClr val="00B050"/>
                </a:solidFill>
              </a:rPr>
              <a:t>Are these two texts similar or different? Why? Provide specific examples.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4CB80-7A85-B579-6AE1-B0ACEA082E24}"/>
              </a:ext>
            </a:extLst>
          </p:cNvPr>
          <p:cNvSpPr txBox="1"/>
          <p:nvPr/>
        </p:nvSpPr>
        <p:spPr>
          <a:xfrm>
            <a:off x="628650" y="5486400"/>
            <a:ext cx="478859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Think about the </a:t>
            </a:r>
            <a:r>
              <a:rPr lang="en-US" b="1" dirty="0"/>
              <a:t>perspectives </a:t>
            </a:r>
            <a:r>
              <a:rPr lang="en-US" dirty="0"/>
              <a:t>of the two texts. Are they positive or negative? This is a good way of starting out your analysis of both texts.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75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069228-B3D2-4631-BE92-4B2D0A7D8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298334" y="486067"/>
            <a:ext cx="4273666" cy="1863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82DED-75FC-4630-9A57-31AFCFE0C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4727313" y="486067"/>
            <a:ext cx="4273666" cy="1863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D61E1-4FFA-497F-A908-BCEEF889F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298334" y="2582557"/>
            <a:ext cx="4273666" cy="1863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477CF-FB77-4899-9A34-C375E0F5F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4727313" y="2582557"/>
            <a:ext cx="4273666" cy="1863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D128B-124F-4EA0-A0BD-E5E3984E6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298334" y="4679047"/>
            <a:ext cx="4273666" cy="1863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97B8B-E89B-435D-934E-1338D657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4727313" y="4679047"/>
            <a:ext cx="4273666" cy="18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FB385-D27D-445F-A086-E42AE4931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89"/>
          <a:stretch/>
        </p:blipFill>
        <p:spPr>
          <a:xfrm>
            <a:off x="636848" y="668947"/>
            <a:ext cx="4273666" cy="186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BCCFA-00E4-47BE-9838-6DEC43BC2071}"/>
              </a:ext>
            </a:extLst>
          </p:cNvPr>
          <p:cNvSpPr txBox="1"/>
          <p:nvPr/>
        </p:nvSpPr>
        <p:spPr>
          <a:xfrm>
            <a:off x="262890" y="2532185"/>
            <a:ext cx="118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3D0AB-BFB2-480C-A970-0B530533374F}"/>
              </a:ext>
            </a:extLst>
          </p:cNvPr>
          <p:cNvSpPr txBox="1"/>
          <p:nvPr/>
        </p:nvSpPr>
        <p:spPr>
          <a:xfrm>
            <a:off x="4240530" y="2535758"/>
            <a:ext cx="118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AD0866-B3B7-41F3-934C-B31C1D2DCDFF}"/>
              </a:ext>
            </a:extLst>
          </p:cNvPr>
          <p:cNvCxnSpPr>
            <a:cxnSpLocks/>
          </p:cNvCxnSpPr>
          <p:nvPr/>
        </p:nvCxnSpPr>
        <p:spPr>
          <a:xfrm>
            <a:off x="2773681" y="2519289"/>
            <a:ext cx="234696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miley, Angry, Furious, Unhappy, Face, Teeth, Orange">
            <a:extLst>
              <a:ext uri="{FF2B5EF4-FFF2-40B4-BE49-F238E27FC236}">
                <a16:creationId xmlns:a16="http://schemas.microsoft.com/office/drawing/2014/main" id="{FA17E155-074E-484E-AD62-EB37FA6B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8" y="3564964"/>
            <a:ext cx="1952791" cy="19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E855A6-F367-4068-98E6-13F60D128B56}"/>
              </a:ext>
            </a:extLst>
          </p:cNvPr>
          <p:cNvSpPr txBox="1"/>
          <p:nvPr/>
        </p:nvSpPr>
        <p:spPr>
          <a:xfrm>
            <a:off x="5425440" y="506437"/>
            <a:ext cx="3455670" cy="501675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A is very negative about the train journey, whereas Source B is very positive.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The writer in Source A offers negative descriptions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of his time on the train, the food, the conditions and the crash that occurs.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In contrast,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the writer of Source B offers very positive descriptions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of the journey, the scenery, the movement of the train and the writer’s experiences overall.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181E34-0529-4AE5-A1BD-91D2B6072F32}"/>
              </a:ext>
            </a:extLst>
          </p:cNvPr>
          <p:cNvCxnSpPr>
            <a:cxnSpLocks/>
          </p:cNvCxnSpPr>
          <p:nvPr/>
        </p:nvCxnSpPr>
        <p:spPr>
          <a:xfrm flipH="1" flipV="1">
            <a:off x="636848" y="2249905"/>
            <a:ext cx="2136833" cy="2693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yellow smiley face with green eyes and a black background&#10;&#10;AI-generated content may be incorrect.">
            <a:extLst>
              <a:ext uri="{FF2B5EF4-FFF2-40B4-BE49-F238E27FC236}">
                <a16:creationId xmlns:a16="http://schemas.microsoft.com/office/drawing/2014/main" id="{25EC9D33-8202-DD72-A9A6-1E13B4047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53" y="3660745"/>
            <a:ext cx="2112361" cy="19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F70E-D1D4-76BD-E725-C53624F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05FB-7B15-D1AB-2915-9AA29445155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the key skills required for Paper 2 Section A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to answer Q1</a:t>
            </a:r>
            <a:endParaRPr lang="en-GB" sz="44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</a:t>
            </a:r>
            <a:r>
              <a:rPr lang="en-GB" sz="4400" dirty="0">
                <a:solidFill>
                  <a:srgbClr val="00B050"/>
                </a:solidFill>
                <a:latin typeface="Calibri"/>
              </a:rPr>
              <a:t>what skills are needed for Q2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8605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4EB2-9B86-6865-B6D8-B9967BA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0963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Next lesson we will explore the two texts in more detail and write out full answers for Q2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721349-0591-A4E4-487F-93A0EC65596E}"/>
              </a:ext>
            </a:extLst>
          </p:cNvPr>
          <p:cNvSpPr/>
          <p:nvPr/>
        </p:nvSpPr>
        <p:spPr>
          <a:xfrm>
            <a:off x="1879712" y="5256944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FA7CBD-29DF-B15E-5148-818502D0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5638" y="5448448"/>
            <a:ext cx="694403" cy="68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0FC86-C52E-4FC8-7786-2CF10D6BAD91}"/>
              </a:ext>
            </a:extLst>
          </p:cNvPr>
          <p:cNvSpPr txBox="1"/>
          <p:nvPr/>
        </p:nvSpPr>
        <p:spPr>
          <a:xfrm>
            <a:off x="2019137" y="6149162"/>
            <a:ext cx="1015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F9A556-6D5D-81E4-826E-982281B85BFD}"/>
              </a:ext>
            </a:extLst>
          </p:cNvPr>
          <p:cNvSpPr/>
          <p:nvPr/>
        </p:nvSpPr>
        <p:spPr>
          <a:xfrm>
            <a:off x="3225226" y="525218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41E3B-396C-C4F2-FBF5-EB926EC6C871}"/>
              </a:ext>
            </a:extLst>
          </p:cNvPr>
          <p:cNvSpPr txBox="1"/>
          <p:nvPr/>
        </p:nvSpPr>
        <p:spPr>
          <a:xfrm>
            <a:off x="3202184" y="5962635"/>
            <a:ext cx="133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Choosing evidence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DEAA4D9-4A5E-9817-F034-0A9453368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9797" y="5348617"/>
            <a:ext cx="1068172" cy="79784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57276F-7CAC-0E8F-DB9D-3A59A9FB10B2}"/>
              </a:ext>
            </a:extLst>
          </p:cNvPr>
          <p:cNvSpPr/>
          <p:nvPr/>
        </p:nvSpPr>
        <p:spPr>
          <a:xfrm>
            <a:off x="4577937" y="5254449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5CFE3-8E29-F988-CC0F-A47BD6E27584}"/>
              </a:ext>
            </a:extLst>
          </p:cNvPr>
          <p:cNvSpPr txBox="1"/>
          <p:nvPr/>
        </p:nvSpPr>
        <p:spPr>
          <a:xfrm>
            <a:off x="4596026" y="6150664"/>
            <a:ext cx="118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Summarising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9C9D1A-E702-0DA1-2051-47DEDDB861C6}"/>
              </a:ext>
            </a:extLst>
          </p:cNvPr>
          <p:cNvSpPr/>
          <p:nvPr/>
        </p:nvSpPr>
        <p:spPr>
          <a:xfrm>
            <a:off x="5935470" y="5261325"/>
            <a:ext cx="1226053" cy="123154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02CD5-998A-716E-9428-AD3C6112B3C2}"/>
              </a:ext>
            </a:extLst>
          </p:cNvPr>
          <p:cNvSpPr txBox="1"/>
          <p:nvPr/>
        </p:nvSpPr>
        <p:spPr>
          <a:xfrm>
            <a:off x="5870141" y="6157540"/>
            <a:ext cx="133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Inferencing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74C4CC2-C0D4-BA3D-2C33-F0F54EB85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5471" y="5491521"/>
            <a:ext cx="1214305" cy="719904"/>
          </a:xfrm>
          <a:prstGeom prst="rect">
            <a:avLst/>
          </a:prstGeom>
        </p:spPr>
      </p:pic>
      <p:pic>
        <p:nvPicPr>
          <p:cNvPr id="16" name="Picture 15" descr="A cartoon of a hand squeezing a piece of food&#10;&#10;AI-generated content may be incorrect.">
            <a:extLst>
              <a:ext uri="{FF2B5EF4-FFF2-40B4-BE49-F238E27FC236}">
                <a16:creationId xmlns:a16="http://schemas.microsoft.com/office/drawing/2014/main" id="{A0D57429-BA7D-CF5A-271A-319301E9F0E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42" y="5385926"/>
            <a:ext cx="1013012" cy="7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7E77-9F4C-4743-ADA8-D23005EF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18" y="566056"/>
            <a:ext cx="8297129" cy="43320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GB" sz="2800" dirty="0"/>
              <a:t>Plenary: Blind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E149-ECFB-4BC0-96EA-4747F6A6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18" y="1242131"/>
            <a:ext cx="3444765" cy="517818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GB" sz="1600" dirty="0"/>
              <a:t>Put your heads on the table and close your eyes.</a:t>
            </a:r>
          </a:p>
          <a:p>
            <a:r>
              <a:rPr lang="en-GB" sz="1600" dirty="0"/>
              <a:t>I will read out the learning outcomes and you need to put your thumbs up or down to judge how far you think you have progressed. Do not look up!</a:t>
            </a:r>
          </a:p>
          <a:p>
            <a:endParaRPr lang="en-GB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the key skills required for Paper </a:t>
            </a:r>
            <a:r>
              <a:rPr lang="en-GB" sz="2800" dirty="0">
                <a:solidFill>
                  <a:srgbClr val="FF0000"/>
                </a:solidFill>
                <a:latin typeface="Calibri" panose="020F0502020204030204"/>
              </a:rPr>
              <a:t>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A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to answer Q1</a:t>
            </a:r>
            <a:endParaRPr lang="en-GB" sz="28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</a:t>
            </a:r>
            <a:r>
              <a:rPr lang="en-GB" sz="2800" dirty="0">
                <a:solidFill>
                  <a:srgbClr val="00B050"/>
                </a:solidFill>
                <a:latin typeface="Calibri"/>
              </a:rPr>
              <a:t>what skills are needed for Q2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63C6D-8031-4398-A47E-B6C7E2E2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2" y="437682"/>
            <a:ext cx="5497518" cy="58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1575-125C-3D47-59BF-23E74EF956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2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10A5-B1D8-0B2B-71B4-448ED8F351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Identifying</a:t>
            </a:r>
            <a:r>
              <a:rPr lang="en-US" dirty="0"/>
              <a:t> information is important because you need to read through texts and find the information you need to answer questions successfully.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Choosing evidence </a:t>
            </a:r>
            <a:r>
              <a:rPr lang="en-US" dirty="0"/>
              <a:t>ensures you can back up your interpretations and support your ideas with examples from the text.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28A29B-4497-7AD4-D5D1-470F74A7756C}"/>
              </a:ext>
            </a:extLst>
          </p:cNvPr>
          <p:cNvSpPr/>
          <p:nvPr/>
        </p:nvSpPr>
        <p:spPr>
          <a:xfrm>
            <a:off x="5046565" y="207149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E9A27C-9555-E66D-DE9B-DEE0D948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2636" y="401286"/>
            <a:ext cx="874529" cy="85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E8043-B231-C877-0C5B-F7B828808290}"/>
              </a:ext>
            </a:extLst>
          </p:cNvPr>
          <p:cNvSpPr txBox="1"/>
          <p:nvPr/>
        </p:nvSpPr>
        <p:spPr>
          <a:xfrm>
            <a:off x="5208610" y="1387767"/>
            <a:ext cx="15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0B232E-8F51-5271-D2A4-3394265620C2}"/>
              </a:ext>
            </a:extLst>
          </p:cNvPr>
          <p:cNvSpPr/>
          <p:nvPr/>
        </p:nvSpPr>
        <p:spPr>
          <a:xfrm>
            <a:off x="7095283" y="207149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B4D85-E85B-A601-77C0-253594D0A7C6}"/>
              </a:ext>
            </a:extLst>
          </p:cNvPr>
          <p:cNvSpPr txBox="1"/>
          <p:nvPr/>
        </p:nvSpPr>
        <p:spPr>
          <a:xfrm>
            <a:off x="7095283" y="1387767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Choosing evidence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A0E940-054D-CEB7-3243-69B27E4FA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5993" y="398653"/>
            <a:ext cx="1345251" cy="10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90C46-2B5A-F53A-1809-4D3C3546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1C3C-D803-4442-20F7-7D0C8B9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2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EF03-BA4F-3A69-8E9A-907B8FD2018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Language</a:t>
            </a:r>
            <a:r>
              <a:rPr lang="en-US" sz="3600" dirty="0"/>
              <a:t> analysis shows you can see the </a:t>
            </a:r>
            <a:r>
              <a:rPr lang="en-US" sz="3600" b="1" i="1" dirty="0"/>
              <a:t>effects</a:t>
            </a:r>
            <a:r>
              <a:rPr lang="en-US" sz="3600" dirty="0"/>
              <a:t> a text has on a reader and why.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Zooming in </a:t>
            </a:r>
            <a:r>
              <a:rPr lang="en-US" sz="3600" dirty="0"/>
              <a:t>on key parts of the text improves your ability to analyse that text and master your analytical skills.</a:t>
            </a:r>
            <a:endParaRPr lang="en-GB" sz="3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774263-0026-87BC-DACB-962E2993620B}"/>
              </a:ext>
            </a:extLst>
          </p:cNvPr>
          <p:cNvSpPr/>
          <p:nvPr/>
        </p:nvSpPr>
        <p:spPr>
          <a:xfrm>
            <a:off x="5128086" y="159472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E11E59-B110-C6E6-24C9-3EBCFFCC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933" y="331867"/>
            <a:ext cx="1682203" cy="1049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0AB7AC-F7E1-0150-5225-A674CF605F73}"/>
              </a:ext>
            </a:extLst>
          </p:cNvPr>
          <p:cNvSpPr txBox="1"/>
          <p:nvPr/>
        </p:nvSpPr>
        <p:spPr>
          <a:xfrm>
            <a:off x="5043675" y="142120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Language analysis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0E6FBD-A73E-508D-6254-DDBF51195F7D}"/>
              </a:ext>
            </a:extLst>
          </p:cNvPr>
          <p:cNvSpPr/>
          <p:nvPr/>
        </p:nvSpPr>
        <p:spPr>
          <a:xfrm>
            <a:off x="7179694" y="18509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0FC6D-AB20-C3BA-630E-4A544FF1F57F}"/>
              </a:ext>
            </a:extLst>
          </p:cNvPr>
          <p:cNvSpPr txBox="1"/>
          <p:nvPr/>
        </p:nvSpPr>
        <p:spPr>
          <a:xfrm>
            <a:off x="7095283" y="1446819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Zooming in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9894164-14C0-8B77-DA63-1EFF5CF57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3838" y="376595"/>
            <a:ext cx="731606" cy="10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3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4093B-E263-E4F1-B7F0-49846E7DB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0321-1BB1-5275-D865-46E1F3E51C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2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20B1-82A5-5D44-DCBF-151E691F5B3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/>
              <a:t>Writing a summary means taking out unimportant information from a text</a:t>
            </a:r>
            <a:r>
              <a:rPr lang="en-US" sz="3600" dirty="0"/>
              <a:t> </a:t>
            </a:r>
            <a:r>
              <a:rPr lang="en-US" sz="3600" b="1" dirty="0"/>
              <a:t>and focusing on key parts related to the question.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Summarising involves providing information and facts from a text rather than offering opinions.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Inferencing is where you read the words of a text and find the information that is hidden or </a:t>
            </a:r>
            <a:r>
              <a:rPr lang="en-US" sz="3600" b="1" dirty="0"/>
              <a:t>implied by the writer</a:t>
            </a:r>
            <a:r>
              <a:rPr lang="en-US" sz="3600" dirty="0"/>
              <a:t> within the words. 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C091F-D5F2-2F04-3852-A647EEA2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27" y="263723"/>
            <a:ext cx="1655812" cy="1663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35FACD-ED8F-0854-618B-B16A2F56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234" y="263723"/>
            <a:ext cx="1700766" cy="16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E5BF-FC04-0E67-13C4-89125C4012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2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FE28-0F2D-D205-E4D6-8EB7FB94B6F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Comparing</a:t>
            </a:r>
            <a:r>
              <a:rPr lang="en-US" dirty="0"/>
              <a:t> texts is an important skill in Paper 2 as there is a whole question devoted to comparing the two non-fiction texts. This involves exploring </a:t>
            </a:r>
            <a:r>
              <a:rPr lang="en-US" b="1" dirty="0"/>
              <a:t>purpose, audience and types of writing </a:t>
            </a:r>
            <a:r>
              <a:rPr lang="en-US" dirty="0"/>
              <a:t>to understand the </a:t>
            </a:r>
            <a:r>
              <a:rPr lang="en-US" b="1" dirty="0"/>
              <a:t>similarities and differences between texts.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Explaining</a:t>
            </a:r>
            <a:r>
              <a:rPr lang="en-US" dirty="0"/>
              <a:t> is important because you will need to explain your own interpretations for most of Paper 2. 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C0C283-8403-2204-68C6-848C4CC72550}"/>
              </a:ext>
            </a:extLst>
          </p:cNvPr>
          <p:cNvSpPr/>
          <p:nvPr/>
        </p:nvSpPr>
        <p:spPr>
          <a:xfrm>
            <a:off x="7014256" y="251892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7DA3E-DD77-4FE8-7A60-B7D2133087C2}"/>
              </a:ext>
            </a:extLst>
          </p:cNvPr>
          <p:cNvSpPr txBox="1"/>
          <p:nvPr/>
        </p:nvSpPr>
        <p:spPr>
          <a:xfrm>
            <a:off x="6929845" y="151362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Explaining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41FB6F-B24E-8629-2A9D-16D307775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6203" y="342067"/>
            <a:ext cx="1357822" cy="1107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FA81AA-141A-FE2A-DC4E-25476D5B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495" y="251891"/>
            <a:ext cx="2048717" cy="16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1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AA5C44-3B6B-EE39-6520-A688D0249F56}"/>
              </a:ext>
            </a:extLst>
          </p:cNvPr>
          <p:cNvSpPr/>
          <p:nvPr/>
        </p:nvSpPr>
        <p:spPr>
          <a:xfrm>
            <a:off x="3671105" y="21361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B207-6C02-E886-5C1E-3602B6F754F1}"/>
              </a:ext>
            </a:extLst>
          </p:cNvPr>
          <p:cNvSpPr txBox="1"/>
          <p:nvPr/>
        </p:nvSpPr>
        <p:spPr>
          <a:xfrm>
            <a:off x="3545239" y="140418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Understanding effects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8A0FB7-1410-F369-644A-B6912C6F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5912" y="507297"/>
            <a:ext cx="881866" cy="8188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ED2C27-DAF6-6073-8FBA-25C78E2B6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2775" y="336532"/>
            <a:ext cx="881866" cy="7496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A8F80-1EC7-9759-8BF5-F8470D83C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390" y="2351050"/>
            <a:ext cx="1835311" cy="12762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478257C-68F7-9372-5068-26A6BFCF26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9391" y="2077851"/>
            <a:ext cx="1103167" cy="16233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F5B9995-DF4C-6713-0C6F-BE336D69F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5239" y="2393783"/>
            <a:ext cx="2312738" cy="130743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AF96C30-6EC0-4A72-4E5F-6F0EEA1B4A19}"/>
              </a:ext>
            </a:extLst>
          </p:cNvPr>
          <p:cNvSpPr/>
          <p:nvPr/>
        </p:nvSpPr>
        <p:spPr>
          <a:xfrm>
            <a:off x="2205701" y="2592729"/>
            <a:ext cx="1339538" cy="671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6E950C-C8D7-0548-C6F1-B61ED748BDCD}"/>
              </a:ext>
            </a:extLst>
          </p:cNvPr>
          <p:cNvSpPr/>
          <p:nvPr/>
        </p:nvSpPr>
        <p:spPr>
          <a:xfrm>
            <a:off x="5943915" y="2592729"/>
            <a:ext cx="1339538" cy="671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DD9C87-EDDE-EF0A-6033-D65691C9BD6C}"/>
              </a:ext>
            </a:extLst>
          </p:cNvPr>
          <p:cNvSpPr/>
          <p:nvPr/>
        </p:nvSpPr>
        <p:spPr>
          <a:xfrm>
            <a:off x="370390" y="3809167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6EDD63-A18C-2217-4269-F26831083717}"/>
              </a:ext>
            </a:extLst>
          </p:cNvPr>
          <p:cNvSpPr/>
          <p:nvPr/>
        </p:nvSpPr>
        <p:spPr>
          <a:xfrm>
            <a:off x="3671104" y="3822192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Text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DB99CB-5D14-10C2-A623-DA7393461E2A}"/>
              </a:ext>
            </a:extLst>
          </p:cNvPr>
          <p:cNvSpPr/>
          <p:nvPr/>
        </p:nvSpPr>
        <p:spPr>
          <a:xfrm>
            <a:off x="7110714" y="3822192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Reader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9B7B41-39E5-D5F0-437E-70B80C26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4581990"/>
            <a:ext cx="8626997" cy="164736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writer will choose every single word carefully when creating a text. Every adjective, every sentence, every paragraph – each will be designed to have specific </a:t>
            </a:r>
            <a:r>
              <a:rPr lang="en-US" sz="1800" b="1" dirty="0"/>
              <a:t>effects on the reader.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need to explore how the text has </a:t>
            </a:r>
            <a:r>
              <a:rPr lang="en-US" sz="1800" b="1" dirty="0"/>
              <a:t>effects on the reader</a:t>
            </a:r>
            <a:r>
              <a:rPr lang="en-US" sz="1800" dirty="0"/>
              <a:t>: how it makes them think and feel. If we can do that successfully, we will master Paper 2 Section A.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1823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3D38-5E86-4550-9D53-DB89D1B8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3368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en-GB" b="1" u="sng" dirty="0"/>
              <a:t>Source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D9D4A-2081-476D-9BBA-65F42DA51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57812"/>
            <a:ext cx="7772400" cy="2997622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000" dirty="0"/>
              <a:t>Read through the extract from </a:t>
            </a:r>
            <a:r>
              <a:rPr lang="en-US" sz="2000" dirty="0"/>
              <a:t>the travel book by Peter Fleming.</a:t>
            </a:r>
          </a:p>
          <a:p>
            <a:r>
              <a:rPr lang="en-GB" sz="2000" dirty="0"/>
              <a:t>Read the information about the extract carefully. It was published around </a:t>
            </a:r>
            <a:r>
              <a:rPr lang="en-GB" sz="2000" b="1" dirty="0"/>
              <a:t>1933</a:t>
            </a:r>
            <a:r>
              <a:rPr lang="en-GB" sz="2000" dirty="0"/>
              <a:t> and it is a </a:t>
            </a:r>
            <a:r>
              <a:rPr lang="en-GB" sz="2000" b="1" dirty="0"/>
              <a:t>travel account </a:t>
            </a:r>
            <a:r>
              <a:rPr lang="en-GB" sz="2000" dirty="0"/>
              <a:t>of Fleming’s train journey on the Trans-Siberian Railway. </a:t>
            </a:r>
          </a:p>
          <a:p>
            <a:r>
              <a:rPr lang="en-GB" sz="2000" dirty="0"/>
              <a:t>This is important information to keep in mind when answering the questions.</a:t>
            </a:r>
          </a:p>
          <a:p>
            <a:endParaRPr lang="en-GB" sz="2000" dirty="0"/>
          </a:p>
          <a:p>
            <a:r>
              <a:rPr lang="en-GB" sz="2000" b="1" dirty="0"/>
              <a:t>Give yourself 5-7 minutes to read through the extract.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1588E-3891-48A3-ACFF-0660D4E61475}"/>
              </a:ext>
            </a:extLst>
          </p:cNvPr>
          <p:cNvSpPr txBox="1"/>
          <p:nvPr/>
        </p:nvSpPr>
        <p:spPr>
          <a:xfrm>
            <a:off x="685800" y="6106913"/>
            <a:ext cx="7772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Timed conditions: 5-7 minutes</a:t>
            </a:r>
          </a:p>
        </p:txBody>
      </p:sp>
      <p:pic>
        <p:nvPicPr>
          <p:cNvPr id="5" name="Picture 4" descr="Image result for timer">
            <a:extLst>
              <a:ext uri="{FF2B5EF4-FFF2-40B4-BE49-F238E27FC236}">
                <a16:creationId xmlns:a16="http://schemas.microsoft.com/office/drawing/2014/main" id="{FD1A7561-8B78-495B-9FEB-9779110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22" y="5939260"/>
            <a:ext cx="613939" cy="6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42C8EFE-FB30-C24D-D599-B491DF42D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93" y="430539"/>
            <a:ext cx="2336801" cy="23368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28FBE1-4F34-218F-D67C-211FEA6A5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0436" y="960001"/>
            <a:ext cx="2648054" cy="16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9EB-EF2A-4C76-863E-CB9E725E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0894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200" dirty="0"/>
              <a:t>Q1) Identifying and interpreting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3C12-6392-41A6-BF33-F57FA839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629"/>
            <a:ext cx="4908550" cy="151752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Q1) This question asks you to focus on the </a:t>
            </a:r>
            <a:r>
              <a:rPr lang="en-GB" b="1" u="sng" dirty="0"/>
              <a:t>first seven </a:t>
            </a:r>
            <a:r>
              <a:rPr lang="en-GB" dirty="0"/>
              <a:t>lines of the extract.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are then given eight statements: four are true, four are false. You are asked to shade to the four boxes next to the </a:t>
            </a:r>
            <a:r>
              <a:rPr lang="en-GB" b="1" dirty="0"/>
              <a:t>true</a:t>
            </a:r>
            <a:r>
              <a:rPr lang="en-GB" dirty="0"/>
              <a:t> statements.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8A654-4126-4132-A8CE-40DD8FC30565}"/>
              </a:ext>
            </a:extLst>
          </p:cNvPr>
          <p:cNvSpPr txBox="1"/>
          <p:nvPr/>
        </p:nvSpPr>
        <p:spPr>
          <a:xfrm>
            <a:off x="623682" y="6083104"/>
            <a:ext cx="78866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Timed conditions: 5 minutes</a:t>
            </a:r>
          </a:p>
        </p:txBody>
      </p:sp>
      <p:pic>
        <p:nvPicPr>
          <p:cNvPr id="6" name="Picture 4" descr="Image result for timer">
            <a:extLst>
              <a:ext uri="{FF2B5EF4-FFF2-40B4-BE49-F238E27FC236}">
                <a16:creationId xmlns:a16="http://schemas.microsoft.com/office/drawing/2014/main" id="{C664F902-5199-45F7-90D8-2AB87281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71" y="5960800"/>
            <a:ext cx="613939" cy="6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826070F-4A28-4712-885D-111F3EF0E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52114"/>
              </p:ext>
            </p:extLst>
          </p:nvPr>
        </p:nvGraphicFramePr>
        <p:xfrm>
          <a:off x="623682" y="2940459"/>
          <a:ext cx="4908550" cy="283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32818">
                  <a:extLst>
                    <a:ext uri="{9D8B030D-6E8A-4147-A177-3AD203B41FA5}">
                      <a16:colId xmlns:a16="http://schemas.microsoft.com/office/drawing/2014/main" val="4169474414"/>
                    </a:ext>
                  </a:extLst>
                </a:gridCol>
                <a:gridCol w="575732">
                  <a:extLst>
                    <a:ext uri="{9D8B030D-6E8A-4147-A177-3AD203B41FA5}">
                      <a16:colId xmlns:a16="http://schemas.microsoft.com/office/drawing/2014/main" val="2022822712"/>
                    </a:ext>
                  </a:extLst>
                </a:gridCol>
              </a:tblGrid>
              <a:tr h="20117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17156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A The writer is at the start of his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45371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B The writer is looking forward to leaving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38710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C The writer will be on the train for three more days.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21066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D  The train has a carriage where meals are served.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5231"/>
                  </a:ext>
                </a:extLst>
              </a:tr>
              <a:tr h="250810">
                <a:tc>
                  <a:txBody>
                    <a:bodyPr/>
                    <a:lstStyle/>
                    <a:p>
                      <a:r>
                        <a:rPr lang="en-US" sz="1200" dirty="0"/>
                        <a:t>E The writer thinks the bread has been delicious.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0461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F The writer feels that he has been cut off from society while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9966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r>
                        <a:rPr lang="en-US" sz="1200" dirty="0"/>
                        <a:t>G  The writer has had many activities to keep him busy on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9753"/>
                  </a:ext>
                </a:extLst>
              </a:tr>
              <a:tr h="201175">
                <a:tc>
                  <a:txBody>
                    <a:bodyPr/>
                    <a:lstStyle/>
                    <a:p>
                      <a:r>
                        <a:rPr lang="en-US" sz="1200" dirty="0"/>
                        <a:t>H The writer does not have any plans for when he leaves the train.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31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E28B3D-3923-454D-9980-87E9E4A14089}"/>
              </a:ext>
            </a:extLst>
          </p:cNvPr>
          <p:cNvSpPr txBox="1"/>
          <p:nvPr/>
        </p:nvSpPr>
        <p:spPr>
          <a:xfrm>
            <a:off x="5960533" y="1705676"/>
            <a:ext cx="264036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In the exam you will need to read the text quickly but carefully and answer these questions as fast as you can. </a:t>
            </a:r>
          </a:p>
          <a:p>
            <a:endParaRPr lang="en-GB" dirty="0"/>
          </a:p>
          <a:p>
            <a:r>
              <a:rPr lang="en-GB" dirty="0"/>
              <a:t>Read each statement carefully as sometimes they can be worded to try and catch you out!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DCEA7-6B1A-4517-AC5D-63EFF6FD2BF4}"/>
              </a:ext>
            </a:extLst>
          </p:cNvPr>
          <p:cNvSpPr txBox="1"/>
          <p:nvPr/>
        </p:nvSpPr>
        <p:spPr>
          <a:xfrm>
            <a:off x="5960533" y="1336344"/>
            <a:ext cx="264036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en-GB" dirty="0"/>
              <a:t>Exam tip</a:t>
            </a:r>
          </a:p>
        </p:txBody>
      </p:sp>
      <p:pic>
        <p:nvPicPr>
          <p:cNvPr id="11" name="Picture 2" descr="Image result for tip transparent">
            <a:extLst>
              <a:ext uri="{FF2B5EF4-FFF2-40B4-BE49-F238E27FC236}">
                <a16:creationId xmlns:a16="http://schemas.microsoft.com/office/drawing/2014/main" id="{C018BF2E-3A5F-4696-9640-1EF802AEC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26" y="1082794"/>
            <a:ext cx="777619" cy="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C08D0D6-4A35-6044-0F1B-754DB6023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01240" y="4120394"/>
            <a:ext cx="2399408" cy="23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2243</Words>
  <Application>Microsoft Office PowerPoint</Application>
  <PresentationFormat>On-screen Show (4:3)</PresentationFormat>
  <Paragraphs>214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3_Office Theme</vt:lpstr>
      <vt:lpstr>2_Office Theme</vt:lpstr>
      <vt:lpstr>PowerPoint Presentation</vt:lpstr>
      <vt:lpstr>Learning outcomes</vt:lpstr>
      <vt:lpstr>Paper 2 skills</vt:lpstr>
      <vt:lpstr>Paper 2 skills</vt:lpstr>
      <vt:lpstr>Paper 2 skills</vt:lpstr>
      <vt:lpstr>Paper 2 skills</vt:lpstr>
      <vt:lpstr>PowerPoint Presentation</vt:lpstr>
      <vt:lpstr>Source A</vt:lpstr>
      <vt:lpstr>Q1) Identifying and interpreting information</vt:lpstr>
      <vt:lpstr>PowerPoint Presentation</vt:lpstr>
      <vt:lpstr>Q1) Answers</vt:lpstr>
      <vt:lpstr>PowerPoint Presentation</vt:lpstr>
      <vt:lpstr>Now, read through Source B. </vt:lpstr>
      <vt:lpstr>Q2 involves writing a summary</vt:lpstr>
      <vt:lpstr>PowerPoint Presentation</vt:lpstr>
      <vt:lpstr>A summary contains a number of key features</vt:lpstr>
      <vt:lpstr>The topic is “the differences between the two trains”</vt:lpstr>
      <vt:lpstr>PowerPoint Presentation</vt:lpstr>
      <vt:lpstr>PowerPoint Presentation</vt:lpstr>
      <vt:lpstr>Next lesson we will explore the two texts in more detail and write out full answers for Q2</vt:lpstr>
      <vt:lpstr>Plenary: Blind Vote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Chezka Mae Madrona</cp:lastModifiedBy>
  <cp:revision>101</cp:revision>
  <dcterms:created xsi:type="dcterms:W3CDTF">2021-03-05T10:43:35Z</dcterms:created>
  <dcterms:modified xsi:type="dcterms:W3CDTF">2025-08-12T10:25:48Z</dcterms:modified>
</cp:coreProperties>
</file>