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8"/>
  </p:handoutMasterIdLst>
  <p:sldIdLst>
    <p:sldId id="290" r:id="rId2"/>
    <p:sldId id="291" r:id="rId3"/>
    <p:sldId id="261" r:id="rId4"/>
    <p:sldId id="258" r:id="rId5"/>
    <p:sldId id="334" r:id="rId6"/>
    <p:sldId id="333" r:id="rId7"/>
    <p:sldId id="293" r:id="rId8"/>
    <p:sldId id="297" r:id="rId9"/>
    <p:sldId id="298" r:id="rId10"/>
    <p:sldId id="335" r:id="rId11"/>
    <p:sldId id="276" r:id="rId12"/>
    <p:sldId id="277" r:id="rId13"/>
    <p:sldId id="338" r:id="rId14"/>
    <p:sldId id="337" r:id="rId15"/>
    <p:sldId id="279" r:id="rId16"/>
    <p:sldId id="287" r:id="rId17"/>
    <p:sldId id="274" r:id="rId18"/>
    <p:sldId id="292" r:id="rId19"/>
    <p:sldId id="339" r:id="rId20"/>
    <p:sldId id="340" r:id="rId21"/>
    <p:sldId id="288" r:id="rId22"/>
    <p:sldId id="289" r:id="rId23"/>
    <p:sldId id="285" r:id="rId24"/>
    <p:sldId id="343" r:id="rId25"/>
    <p:sldId id="341" r:id="rId26"/>
    <p:sldId id="34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ED2A81-0F61-4CC9-A85E-4769BCF9A5E5}" v="1" dt="2022-11-16T12:00:57.8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94" autoAdjust="0"/>
    <p:restoredTop sz="94660"/>
  </p:normalViewPr>
  <p:slideViewPr>
    <p:cSldViewPr snapToGrid="0">
      <p:cViewPr varScale="1">
        <p:scale>
          <a:sx n="61" d="100"/>
          <a:sy n="61" d="100"/>
        </p:scale>
        <p:origin x="108" y="73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5DC86154-F2CA-4B5C-B026-C3931D98B593}"/>
    <pc:docChg chg="modSld">
      <pc:chgData name="William Grey" userId="37b73424-c081-4fc2-b1af-363f4f3fd4f3" providerId="ADAL" clId="{5DC86154-F2CA-4B5C-B026-C3931D98B593}" dt="2018-10-09T11:04:16.033" v="148" actId="20577"/>
      <pc:docMkLst>
        <pc:docMk/>
      </pc:docMkLst>
      <pc:sldChg chg="modSp">
        <pc:chgData name="William Grey" userId="37b73424-c081-4fc2-b1af-363f4f3fd4f3" providerId="ADAL" clId="{5DC86154-F2CA-4B5C-B026-C3931D98B593}" dt="2018-10-09T10:44:27.795" v="147" actId="20577"/>
        <pc:sldMkLst>
          <pc:docMk/>
          <pc:sldMk cId="3324214374" sldId="258"/>
        </pc:sldMkLst>
        <pc:spChg chg="mod">
          <ac:chgData name="William Grey" userId="37b73424-c081-4fc2-b1af-363f4f3fd4f3" providerId="ADAL" clId="{5DC86154-F2CA-4B5C-B026-C3931D98B593}" dt="2018-10-09T10:44:27.795" v="147" actId="20577"/>
          <ac:spMkLst>
            <pc:docMk/>
            <pc:sldMk cId="3324214374" sldId="258"/>
            <ac:spMk id="3" creationId="{00000000-0000-0000-0000-000000000000}"/>
          </ac:spMkLst>
        </pc:spChg>
        <pc:graphicFrameChg chg="modGraphic">
          <ac:chgData name="William Grey" userId="37b73424-c081-4fc2-b1af-363f4f3fd4f3" providerId="ADAL" clId="{5DC86154-F2CA-4B5C-B026-C3931D98B593}" dt="2018-10-09T10:43:39.930" v="112" actId="20577"/>
          <ac:graphicFrameMkLst>
            <pc:docMk/>
            <pc:sldMk cId="3324214374" sldId="258"/>
            <ac:graphicFrameMk id="4" creationId="{7759CEF1-990E-4AE9-BF54-F90F14123A67}"/>
          </ac:graphicFrameMkLst>
        </pc:graphicFrameChg>
      </pc:sldChg>
      <pc:sldChg chg="modSp">
        <pc:chgData name="William Grey" userId="37b73424-c081-4fc2-b1af-363f4f3fd4f3" providerId="ADAL" clId="{5DC86154-F2CA-4B5C-B026-C3931D98B593}" dt="2018-10-09T11:04:16.033" v="148" actId="20577"/>
        <pc:sldMkLst>
          <pc:docMk/>
          <pc:sldMk cId="2103210225" sldId="261"/>
        </pc:sldMkLst>
        <pc:spChg chg="mod">
          <ac:chgData name="William Grey" userId="37b73424-c081-4fc2-b1af-363f4f3fd4f3" providerId="ADAL" clId="{5DC86154-F2CA-4B5C-B026-C3931D98B593}" dt="2018-10-09T11:04:16.033" v="148" actId="20577"/>
          <ac:spMkLst>
            <pc:docMk/>
            <pc:sldMk cId="2103210225" sldId="261"/>
            <ac:spMk id="3" creationId="{00000000-0000-0000-0000-000000000000}"/>
          </ac:spMkLst>
        </pc:spChg>
      </pc:sldChg>
      <pc:sldChg chg="addSp modSp">
        <pc:chgData name="William Grey" userId="37b73424-c081-4fc2-b1af-363f4f3fd4f3" providerId="ADAL" clId="{5DC86154-F2CA-4B5C-B026-C3931D98B593}" dt="2018-10-09T09:50:32.597" v="21" actId="14100"/>
        <pc:sldMkLst>
          <pc:docMk/>
          <pc:sldMk cId="2433364866" sldId="276"/>
        </pc:sldMkLst>
        <pc:spChg chg="add mod">
          <ac:chgData name="William Grey" userId="37b73424-c081-4fc2-b1af-363f4f3fd4f3" providerId="ADAL" clId="{5DC86154-F2CA-4B5C-B026-C3931D98B593}" dt="2018-10-09T09:49:46.686" v="10" actId="14100"/>
          <ac:spMkLst>
            <pc:docMk/>
            <pc:sldMk cId="2433364866" sldId="276"/>
            <ac:spMk id="6" creationId="{4F71AD89-6CEC-4777-9EEA-471C3CA91884}"/>
          </ac:spMkLst>
        </pc:spChg>
        <pc:spChg chg="add mod">
          <ac:chgData name="William Grey" userId="37b73424-c081-4fc2-b1af-363f4f3fd4f3" providerId="ADAL" clId="{5DC86154-F2CA-4B5C-B026-C3931D98B593}" dt="2018-10-09T09:49:57.302" v="12" actId="1076"/>
          <ac:spMkLst>
            <pc:docMk/>
            <pc:sldMk cId="2433364866" sldId="276"/>
            <ac:spMk id="7" creationId="{F6294FFC-D430-49B4-B270-F146ACD97146}"/>
          </ac:spMkLst>
        </pc:spChg>
        <pc:spChg chg="add mod">
          <ac:chgData name="William Grey" userId="37b73424-c081-4fc2-b1af-363f4f3fd4f3" providerId="ADAL" clId="{5DC86154-F2CA-4B5C-B026-C3931D98B593}" dt="2018-10-09T09:50:06.662" v="15" actId="1076"/>
          <ac:spMkLst>
            <pc:docMk/>
            <pc:sldMk cId="2433364866" sldId="276"/>
            <ac:spMk id="8" creationId="{0513C661-41F3-449A-9943-E9D249535ECE}"/>
          </ac:spMkLst>
        </pc:spChg>
        <pc:spChg chg="add mod">
          <ac:chgData name="William Grey" userId="37b73424-c081-4fc2-b1af-363f4f3fd4f3" providerId="ADAL" clId="{5DC86154-F2CA-4B5C-B026-C3931D98B593}" dt="2018-10-09T09:50:32.597" v="21" actId="14100"/>
          <ac:spMkLst>
            <pc:docMk/>
            <pc:sldMk cId="2433364866" sldId="276"/>
            <ac:spMk id="9" creationId="{66FFCF0A-FAA4-40F7-883E-81B827277AF5}"/>
          </ac:spMkLst>
        </pc:spChg>
        <pc:spChg chg="add mod">
          <ac:chgData name="William Grey" userId="37b73424-c081-4fc2-b1af-363f4f3fd4f3" providerId="ADAL" clId="{5DC86154-F2CA-4B5C-B026-C3931D98B593}" dt="2018-10-09T09:50:27.573" v="20" actId="14100"/>
          <ac:spMkLst>
            <pc:docMk/>
            <pc:sldMk cId="2433364866" sldId="276"/>
            <ac:spMk id="10" creationId="{6309585C-C5F0-497B-A4B4-3D02B288FBC1}"/>
          </ac:spMkLst>
        </pc:spChg>
      </pc:sldChg>
      <pc:sldChg chg="modSp">
        <pc:chgData name="William Grey" userId="37b73424-c081-4fc2-b1af-363f4f3fd4f3" providerId="ADAL" clId="{5DC86154-F2CA-4B5C-B026-C3931D98B593}" dt="2018-10-09T10:06:30.011" v="47" actId="20577"/>
        <pc:sldMkLst>
          <pc:docMk/>
          <pc:sldMk cId="4207510916" sldId="278"/>
        </pc:sldMkLst>
        <pc:spChg chg="mod">
          <ac:chgData name="William Grey" userId="37b73424-c081-4fc2-b1af-363f4f3fd4f3" providerId="ADAL" clId="{5DC86154-F2CA-4B5C-B026-C3931D98B593}" dt="2018-10-09T10:06:30.011" v="47" actId="20577"/>
          <ac:spMkLst>
            <pc:docMk/>
            <pc:sldMk cId="4207510916" sldId="278"/>
            <ac:spMk id="4" creationId="{50DC4CA9-DC93-4116-BD9B-0B23465F1974}"/>
          </ac:spMkLst>
        </pc:spChg>
        <pc:graphicFrameChg chg="modGraphic">
          <ac:chgData name="William Grey" userId="37b73424-c081-4fc2-b1af-363f4f3fd4f3" providerId="ADAL" clId="{5DC86154-F2CA-4B5C-B026-C3931D98B593}" dt="2018-10-09T10:06:19.979" v="45" actId="20577"/>
          <ac:graphicFrameMkLst>
            <pc:docMk/>
            <pc:sldMk cId="4207510916" sldId="278"/>
            <ac:graphicFrameMk id="5" creationId="{00000000-0000-0000-0000-000000000000}"/>
          </ac:graphicFrameMkLst>
        </pc:graphicFrameChg>
      </pc:sldChg>
      <pc:sldChg chg="modSp">
        <pc:chgData name="William Grey" userId="37b73424-c081-4fc2-b1af-363f4f3fd4f3" providerId="ADAL" clId="{5DC86154-F2CA-4B5C-B026-C3931D98B593}" dt="2018-10-09T09:49:03.770" v="3" actId="20577"/>
        <pc:sldMkLst>
          <pc:docMk/>
          <pc:sldMk cId="2930745446" sldId="285"/>
        </pc:sldMkLst>
        <pc:spChg chg="mod">
          <ac:chgData name="William Grey" userId="37b73424-c081-4fc2-b1af-363f4f3fd4f3" providerId="ADAL" clId="{5DC86154-F2CA-4B5C-B026-C3931D98B593}" dt="2018-10-09T09:49:03.770" v="3" actId="20577"/>
          <ac:spMkLst>
            <pc:docMk/>
            <pc:sldMk cId="2930745446" sldId="285"/>
            <ac:spMk id="2" creationId="{00000000-0000-0000-0000-000000000000}"/>
          </ac:spMkLst>
        </pc:spChg>
      </pc:sldChg>
      <pc:sldChg chg="modSp">
        <pc:chgData name="William Grey" userId="37b73424-c081-4fc2-b1af-363f4f3fd4f3" providerId="ADAL" clId="{5DC86154-F2CA-4B5C-B026-C3931D98B593}" dt="2018-10-09T10:09:21.709" v="64" actId="20577"/>
        <pc:sldMkLst>
          <pc:docMk/>
          <pc:sldMk cId="1093218607" sldId="287"/>
        </pc:sldMkLst>
        <pc:graphicFrameChg chg="modGraphic">
          <ac:chgData name="William Grey" userId="37b73424-c081-4fc2-b1af-363f4f3fd4f3" providerId="ADAL" clId="{5DC86154-F2CA-4B5C-B026-C3931D98B593}" dt="2018-10-09T10:09:17.587" v="58" actId="20577"/>
          <ac:graphicFrameMkLst>
            <pc:docMk/>
            <pc:sldMk cId="1093218607" sldId="287"/>
            <ac:graphicFrameMk id="4" creationId="{00000000-0000-0000-0000-000000000000}"/>
          </ac:graphicFrameMkLst>
        </pc:graphicFrameChg>
        <pc:graphicFrameChg chg="modGraphic">
          <ac:chgData name="William Grey" userId="37b73424-c081-4fc2-b1af-363f4f3fd4f3" providerId="ADAL" clId="{5DC86154-F2CA-4B5C-B026-C3931D98B593}" dt="2018-10-09T10:09:21.709" v="64" actId="20577"/>
          <ac:graphicFrameMkLst>
            <pc:docMk/>
            <pc:sldMk cId="1093218607" sldId="287"/>
            <ac:graphicFrameMk id="5" creationId="{00000000-0000-0000-0000-000000000000}"/>
          </ac:graphicFrameMkLst>
        </pc:graphicFrameChg>
      </pc:sldChg>
      <pc:sldChg chg="modSp">
        <pc:chgData name="William Grey" userId="37b73424-c081-4fc2-b1af-363f4f3fd4f3" providerId="ADAL" clId="{5DC86154-F2CA-4B5C-B026-C3931D98B593}" dt="2018-10-09T10:17:26.937" v="105" actId="115"/>
        <pc:sldMkLst>
          <pc:docMk/>
          <pc:sldMk cId="3954925889" sldId="288"/>
        </pc:sldMkLst>
        <pc:spChg chg="mod">
          <ac:chgData name="William Grey" userId="37b73424-c081-4fc2-b1af-363f4f3fd4f3" providerId="ADAL" clId="{5DC86154-F2CA-4B5C-B026-C3931D98B593}" dt="2018-10-09T10:17:26.937" v="105" actId="115"/>
          <ac:spMkLst>
            <pc:docMk/>
            <pc:sldMk cId="3954925889" sldId="288"/>
            <ac:spMk id="33" creationId="{00000000-0000-0000-0000-000000000000}"/>
          </ac:spMkLst>
        </pc:spChg>
      </pc:sldChg>
      <pc:sldChg chg="addSp">
        <pc:chgData name="William Grey" userId="37b73424-c081-4fc2-b1af-363f4f3fd4f3" providerId="ADAL" clId="{5DC86154-F2CA-4B5C-B026-C3931D98B593}" dt="2018-10-09T10:18:23.484" v="106"/>
        <pc:sldMkLst>
          <pc:docMk/>
          <pc:sldMk cId="337172175" sldId="289"/>
        </pc:sldMkLst>
        <pc:spChg chg="add">
          <ac:chgData name="William Grey" userId="37b73424-c081-4fc2-b1af-363f4f3fd4f3" providerId="ADAL" clId="{5DC86154-F2CA-4B5C-B026-C3931D98B593}" dt="2018-10-09T10:18:23.484" v="106"/>
          <ac:spMkLst>
            <pc:docMk/>
            <pc:sldMk cId="337172175" sldId="289"/>
            <ac:spMk id="12" creationId="{F4F05BB9-AD10-4361-9098-2455ACB8E533}"/>
          </ac:spMkLst>
        </pc:spChg>
        <pc:spChg chg="add">
          <ac:chgData name="William Grey" userId="37b73424-c081-4fc2-b1af-363f4f3fd4f3" providerId="ADAL" clId="{5DC86154-F2CA-4B5C-B026-C3931D98B593}" dt="2018-10-09T10:18:23.484" v="106"/>
          <ac:spMkLst>
            <pc:docMk/>
            <pc:sldMk cId="337172175" sldId="289"/>
            <ac:spMk id="13" creationId="{88D521A8-2BB4-4684-A35B-CDE819902756}"/>
          </ac:spMkLst>
        </pc:spChg>
      </pc:sldChg>
      <pc:sldChg chg="modSp">
        <pc:chgData name="William Grey" userId="37b73424-c081-4fc2-b1af-363f4f3fd4f3" providerId="ADAL" clId="{5DC86154-F2CA-4B5C-B026-C3931D98B593}" dt="2018-10-09T10:15:12.615" v="80" actId="20577"/>
        <pc:sldMkLst>
          <pc:docMk/>
          <pc:sldMk cId="1696649359" sldId="292"/>
        </pc:sldMkLst>
        <pc:spChg chg="mod">
          <ac:chgData name="William Grey" userId="37b73424-c081-4fc2-b1af-363f4f3fd4f3" providerId="ADAL" clId="{5DC86154-F2CA-4B5C-B026-C3931D98B593}" dt="2018-10-09T10:15:09.473" v="74"/>
          <ac:spMkLst>
            <pc:docMk/>
            <pc:sldMk cId="1696649359" sldId="292"/>
            <ac:spMk id="11" creationId="{00000000-0000-0000-0000-000000000000}"/>
          </ac:spMkLst>
        </pc:spChg>
        <pc:spChg chg="mod">
          <ac:chgData name="William Grey" userId="37b73424-c081-4fc2-b1af-363f4f3fd4f3" providerId="ADAL" clId="{5DC86154-F2CA-4B5C-B026-C3931D98B593}" dt="2018-10-09T10:15:12.615" v="80" actId="20577"/>
          <ac:spMkLst>
            <pc:docMk/>
            <pc:sldMk cId="1696649359" sldId="292"/>
            <ac:spMk id="13" creationId="{00000000-0000-0000-0000-000000000000}"/>
          </ac:spMkLst>
        </pc:spChg>
        <pc:spChg chg="mod">
          <ac:chgData name="William Grey" userId="37b73424-c081-4fc2-b1af-363f4f3fd4f3" providerId="ADAL" clId="{5DC86154-F2CA-4B5C-B026-C3931D98B593}" dt="2018-10-09T10:13:28.983" v="66" actId="1076"/>
          <ac:spMkLst>
            <pc:docMk/>
            <pc:sldMk cId="1696649359" sldId="292"/>
            <ac:spMk id="22" creationId="{5259DD21-8BCE-4412-9A87-23BDC8BE64CE}"/>
          </ac:spMkLst>
        </pc:spChg>
        <pc:spChg chg="mod">
          <ac:chgData name="William Grey" userId="37b73424-c081-4fc2-b1af-363f4f3fd4f3" providerId="ADAL" clId="{5DC86154-F2CA-4B5C-B026-C3931D98B593}" dt="2018-10-09T10:14:09.361" v="71" actId="20577"/>
          <ac:spMkLst>
            <pc:docMk/>
            <pc:sldMk cId="1696649359" sldId="292"/>
            <ac:spMk id="36" creationId="{024147CB-6549-449A-ACD7-825C9C788517}"/>
          </ac:spMkLst>
        </pc:spChg>
        <pc:spChg chg="mod">
          <ac:chgData name="William Grey" userId="37b73424-c081-4fc2-b1af-363f4f3fd4f3" providerId="ADAL" clId="{5DC86154-F2CA-4B5C-B026-C3931D98B593}" dt="2018-10-09T10:13:31.703" v="67" actId="1076"/>
          <ac:spMkLst>
            <pc:docMk/>
            <pc:sldMk cId="1696649359" sldId="292"/>
            <ac:spMk id="37" creationId="{6016C154-7251-46BD-83F8-E5F5D700AD41}"/>
          </ac:spMkLst>
        </pc:spChg>
        <pc:grpChg chg="mod">
          <ac:chgData name="William Grey" userId="37b73424-c081-4fc2-b1af-363f4f3fd4f3" providerId="ADAL" clId="{5DC86154-F2CA-4B5C-B026-C3931D98B593}" dt="2018-10-09T10:15:02.998" v="72" actId="1076"/>
          <ac:grpSpMkLst>
            <pc:docMk/>
            <pc:sldMk cId="1696649359" sldId="292"/>
            <ac:grpSpMk id="20" creationId="{00000000-0000-0000-0000-000000000000}"/>
          </ac:grpSpMkLst>
        </pc:grpChg>
      </pc:sldChg>
    </pc:docChg>
  </pc:docChgLst>
  <pc:docChgLst>
    <pc:chgData name="William Grey" userId="37b73424-c081-4fc2-b1af-363f4f3fd4f3" providerId="ADAL" clId="{4AB251A2-154E-40B3-B7A2-4B5184C67243}"/>
    <pc:docChg chg="custSel modSld">
      <pc:chgData name="William Grey" userId="37b73424-c081-4fc2-b1af-363f4f3fd4f3" providerId="ADAL" clId="{4AB251A2-154E-40B3-B7A2-4B5184C67243}" dt="2019-09-24T08:17:54.493" v="197" actId="20577"/>
      <pc:docMkLst>
        <pc:docMk/>
      </pc:docMkLst>
      <pc:sldChg chg="modSp">
        <pc:chgData name="William Grey" userId="37b73424-c081-4fc2-b1af-363f4f3fd4f3" providerId="ADAL" clId="{4AB251A2-154E-40B3-B7A2-4B5184C67243}" dt="2019-09-24T07:57:53.798" v="11" actId="20577"/>
        <pc:sldMkLst>
          <pc:docMk/>
          <pc:sldMk cId="2103210225" sldId="261"/>
        </pc:sldMkLst>
        <pc:spChg chg="mod">
          <ac:chgData name="William Grey" userId="37b73424-c081-4fc2-b1af-363f4f3fd4f3" providerId="ADAL" clId="{4AB251A2-154E-40B3-B7A2-4B5184C67243}" dt="2019-09-24T07:57:53.798" v="11" actId="20577"/>
          <ac:spMkLst>
            <pc:docMk/>
            <pc:sldMk cId="2103210225" sldId="261"/>
            <ac:spMk id="3" creationId="{00000000-0000-0000-0000-000000000000}"/>
          </ac:spMkLst>
        </pc:spChg>
      </pc:sldChg>
      <pc:sldChg chg="modSp">
        <pc:chgData name="William Grey" userId="37b73424-c081-4fc2-b1af-363f4f3fd4f3" providerId="ADAL" clId="{4AB251A2-154E-40B3-B7A2-4B5184C67243}" dt="2019-09-24T08:17:54.493" v="197" actId="20577"/>
        <pc:sldMkLst>
          <pc:docMk/>
          <pc:sldMk cId="136052531" sldId="274"/>
        </pc:sldMkLst>
        <pc:spChg chg="mod">
          <ac:chgData name="William Grey" userId="37b73424-c081-4fc2-b1af-363f4f3fd4f3" providerId="ADAL" clId="{4AB251A2-154E-40B3-B7A2-4B5184C67243}" dt="2019-09-24T08:17:54.493" v="197" actId="20577"/>
          <ac:spMkLst>
            <pc:docMk/>
            <pc:sldMk cId="136052531" sldId="274"/>
            <ac:spMk id="3" creationId="{00000000-0000-0000-0000-000000000000}"/>
          </ac:spMkLst>
        </pc:spChg>
      </pc:sldChg>
      <pc:sldChg chg="modSp">
        <pc:chgData name="William Grey" userId="37b73424-c081-4fc2-b1af-363f4f3fd4f3" providerId="ADAL" clId="{4AB251A2-154E-40B3-B7A2-4B5184C67243}" dt="2019-09-24T08:12:44.152" v="157" actId="207"/>
        <pc:sldMkLst>
          <pc:docMk/>
          <pc:sldMk cId="1635491171" sldId="279"/>
        </pc:sldMkLst>
        <pc:spChg chg="mod">
          <ac:chgData name="William Grey" userId="37b73424-c081-4fc2-b1af-363f4f3fd4f3" providerId="ADAL" clId="{4AB251A2-154E-40B3-B7A2-4B5184C67243}" dt="2019-09-24T08:12:44.152" v="157" actId="207"/>
          <ac:spMkLst>
            <pc:docMk/>
            <pc:sldMk cId="1635491171" sldId="279"/>
            <ac:spMk id="7" creationId="{EAF205A9-3FF4-4FB9-9775-21E280FCDE21}"/>
          </ac:spMkLst>
        </pc:spChg>
      </pc:sldChg>
      <pc:sldChg chg="modSp">
        <pc:chgData name="William Grey" userId="37b73424-c081-4fc2-b1af-363f4f3fd4f3" providerId="ADAL" clId="{4AB251A2-154E-40B3-B7A2-4B5184C67243}" dt="2019-09-24T08:13:45.800" v="185" actId="20577"/>
        <pc:sldMkLst>
          <pc:docMk/>
          <pc:sldMk cId="1093218607" sldId="287"/>
        </pc:sldMkLst>
        <pc:spChg chg="mod">
          <ac:chgData name="William Grey" userId="37b73424-c081-4fc2-b1af-363f4f3fd4f3" providerId="ADAL" clId="{4AB251A2-154E-40B3-B7A2-4B5184C67243}" dt="2019-09-24T08:13:45.800" v="185" actId="20577"/>
          <ac:spMkLst>
            <pc:docMk/>
            <pc:sldMk cId="1093218607" sldId="287"/>
            <ac:spMk id="8" creationId="{00000000-0000-0000-0000-000000000000}"/>
          </ac:spMkLst>
        </pc:spChg>
      </pc:sldChg>
      <pc:sldChg chg="modSp">
        <pc:chgData name="William Grey" userId="37b73424-c081-4fc2-b1af-363f4f3fd4f3" providerId="ADAL" clId="{4AB251A2-154E-40B3-B7A2-4B5184C67243}" dt="2019-09-24T08:02:41.022" v="104" actId="115"/>
        <pc:sldMkLst>
          <pc:docMk/>
          <pc:sldMk cId="350369133" sldId="293"/>
        </pc:sldMkLst>
        <pc:spChg chg="mod">
          <ac:chgData name="William Grey" userId="37b73424-c081-4fc2-b1af-363f4f3fd4f3" providerId="ADAL" clId="{4AB251A2-154E-40B3-B7A2-4B5184C67243}" dt="2019-09-24T08:02:41.022" v="104" actId="115"/>
          <ac:spMkLst>
            <pc:docMk/>
            <pc:sldMk cId="350369133" sldId="293"/>
            <ac:spMk id="3" creationId="{F413530B-A785-4E20-8D58-2ED08FA06476}"/>
          </ac:spMkLst>
        </pc:spChg>
      </pc:sldChg>
    </pc:docChg>
  </pc:docChgLst>
  <pc:docChgLst>
    <pc:chgData name="William Grey" userId="37b73424-c081-4fc2-b1af-363f4f3fd4f3" providerId="ADAL" clId="{E9397EBD-F9E5-46A9-A09F-8E17F80C86E9}"/>
    <pc:docChg chg="undo custSel addSld delSld modSld sldOrd modMainMaster">
      <pc:chgData name="William Grey" userId="37b73424-c081-4fc2-b1af-363f4f3fd4f3" providerId="ADAL" clId="{E9397EBD-F9E5-46A9-A09F-8E17F80C86E9}" dt="2018-10-14T21:57:56.711" v="1991" actId="2696"/>
      <pc:docMkLst>
        <pc:docMk/>
      </pc:docMkLst>
      <pc:sldChg chg="addSp modSp">
        <pc:chgData name="William Grey" userId="37b73424-c081-4fc2-b1af-363f4f3fd4f3" providerId="ADAL" clId="{E9397EBD-F9E5-46A9-A09F-8E17F80C86E9}" dt="2018-10-08T13:24:01.478" v="862" actId="20577"/>
        <pc:sldMkLst>
          <pc:docMk/>
          <pc:sldMk cId="3324214374" sldId="258"/>
        </pc:sldMkLst>
        <pc:spChg chg="mod">
          <ac:chgData name="William Grey" userId="37b73424-c081-4fc2-b1af-363f4f3fd4f3" providerId="ADAL" clId="{E9397EBD-F9E5-46A9-A09F-8E17F80C86E9}" dt="2018-10-08T13:24:01.478" v="862" actId="20577"/>
          <ac:spMkLst>
            <pc:docMk/>
            <pc:sldMk cId="3324214374" sldId="258"/>
            <ac:spMk id="3" creationId="{00000000-0000-0000-0000-000000000000}"/>
          </ac:spMkLst>
        </pc:spChg>
        <pc:graphicFrameChg chg="add mod modGraphic">
          <ac:chgData name="William Grey" userId="37b73424-c081-4fc2-b1af-363f4f3fd4f3" providerId="ADAL" clId="{E9397EBD-F9E5-46A9-A09F-8E17F80C86E9}" dt="2018-10-08T13:12:52.546" v="591" actId="20577"/>
          <ac:graphicFrameMkLst>
            <pc:docMk/>
            <pc:sldMk cId="3324214374" sldId="258"/>
            <ac:graphicFrameMk id="4" creationId="{7759CEF1-990E-4AE9-BF54-F90F14123A67}"/>
          </ac:graphicFrameMkLst>
        </pc:graphicFrameChg>
      </pc:sldChg>
      <pc:sldChg chg="modSp ord modAnim">
        <pc:chgData name="William Grey" userId="37b73424-c081-4fc2-b1af-363f4f3fd4f3" providerId="ADAL" clId="{E9397EBD-F9E5-46A9-A09F-8E17F80C86E9}" dt="2018-10-08T13:23:06.011" v="824"/>
        <pc:sldMkLst>
          <pc:docMk/>
          <pc:sldMk cId="2103210225" sldId="261"/>
        </pc:sldMkLst>
        <pc:spChg chg="mod">
          <ac:chgData name="William Grey" userId="37b73424-c081-4fc2-b1af-363f4f3fd4f3" providerId="ADAL" clId="{E9397EBD-F9E5-46A9-A09F-8E17F80C86E9}" dt="2018-10-08T13:13:42.901" v="604" actId="20577"/>
          <ac:spMkLst>
            <pc:docMk/>
            <pc:sldMk cId="2103210225" sldId="261"/>
            <ac:spMk id="2" creationId="{00000000-0000-0000-0000-000000000000}"/>
          </ac:spMkLst>
        </pc:spChg>
        <pc:spChg chg="mod">
          <ac:chgData name="William Grey" userId="37b73424-c081-4fc2-b1af-363f4f3fd4f3" providerId="ADAL" clId="{E9397EBD-F9E5-46A9-A09F-8E17F80C86E9}" dt="2018-10-08T13:22:37.145" v="819" actId="12"/>
          <ac:spMkLst>
            <pc:docMk/>
            <pc:sldMk cId="2103210225" sldId="261"/>
            <ac:spMk id="3" creationId="{00000000-0000-0000-0000-000000000000}"/>
          </ac:spMkLst>
        </pc:spChg>
      </pc:sldChg>
      <pc:sldChg chg="del">
        <pc:chgData name="William Grey" userId="37b73424-c081-4fc2-b1af-363f4f3fd4f3" providerId="ADAL" clId="{E9397EBD-F9E5-46A9-A09F-8E17F80C86E9}" dt="2018-10-14T21:56:49.508" v="1989" actId="2696"/>
        <pc:sldMkLst>
          <pc:docMk/>
          <pc:sldMk cId="3983219029" sldId="266"/>
        </pc:sldMkLst>
      </pc:sldChg>
      <pc:sldChg chg="modSp del">
        <pc:chgData name="William Grey" userId="37b73424-c081-4fc2-b1af-363f4f3fd4f3" providerId="ADAL" clId="{E9397EBD-F9E5-46A9-A09F-8E17F80C86E9}" dt="2018-10-14T21:56:46.837" v="1988" actId="2696"/>
        <pc:sldMkLst>
          <pc:docMk/>
          <pc:sldMk cId="12041892" sldId="268"/>
        </pc:sldMkLst>
        <pc:spChg chg="mod">
          <ac:chgData name="William Grey" userId="37b73424-c081-4fc2-b1af-363f4f3fd4f3" providerId="ADAL" clId="{E9397EBD-F9E5-46A9-A09F-8E17F80C86E9}" dt="2018-10-08T14:01:24.640" v="1673" actId="1076"/>
          <ac:spMkLst>
            <pc:docMk/>
            <pc:sldMk cId="12041892" sldId="268"/>
            <ac:spMk id="3" creationId="{00000000-0000-0000-0000-000000000000}"/>
          </ac:spMkLst>
        </pc:spChg>
      </pc:sldChg>
      <pc:sldChg chg="del">
        <pc:chgData name="William Grey" userId="37b73424-c081-4fc2-b1af-363f4f3fd4f3" providerId="ADAL" clId="{E9397EBD-F9E5-46A9-A09F-8E17F80C86E9}" dt="2018-10-14T21:56:43.088" v="1987" actId="2696"/>
        <pc:sldMkLst>
          <pc:docMk/>
          <pc:sldMk cId="101402916" sldId="269"/>
        </pc:sldMkLst>
      </pc:sldChg>
      <pc:sldChg chg="del">
        <pc:chgData name="William Grey" userId="37b73424-c081-4fc2-b1af-363f4f3fd4f3" providerId="ADAL" clId="{E9397EBD-F9E5-46A9-A09F-8E17F80C86E9}" dt="2018-10-14T21:56:56.038" v="1990" actId="2696"/>
        <pc:sldMkLst>
          <pc:docMk/>
          <pc:sldMk cId="2388178225" sldId="273"/>
        </pc:sldMkLst>
      </pc:sldChg>
      <pc:sldChg chg="modSp ord">
        <pc:chgData name="William Grey" userId="37b73424-c081-4fc2-b1af-363f4f3fd4f3" providerId="ADAL" clId="{E9397EBD-F9E5-46A9-A09F-8E17F80C86E9}" dt="2018-10-08T13:40:55.535" v="905" actId="20577"/>
        <pc:sldMkLst>
          <pc:docMk/>
          <pc:sldMk cId="136052531" sldId="274"/>
        </pc:sldMkLst>
        <pc:spChg chg="mod">
          <ac:chgData name="William Grey" userId="37b73424-c081-4fc2-b1af-363f4f3fd4f3" providerId="ADAL" clId="{E9397EBD-F9E5-46A9-A09F-8E17F80C86E9}" dt="2018-10-08T13:40:55.535" v="905" actId="20577"/>
          <ac:spMkLst>
            <pc:docMk/>
            <pc:sldMk cId="136052531" sldId="274"/>
            <ac:spMk id="25" creationId="{00000000-0000-0000-0000-000000000000}"/>
          </ac:spMkLst>
        </pc:spChg>
      </pc:sldChg>
      <pc:sldChg chg="addSp modSp ord">
        <pc:chgData name="William Grey" userId="37b73424-c081-4fc2-b1af-363f4f3fd4f3" providerId="ADAL" clId="{E9397EBD-F9E5-46A9-A09F-8E17F80C86E9}" dt="2018-10-08T13:55:21.669" v="1533" actId="255"/>
        <pc:sldMkLst>
          <pc:docMk/>
          <pc:sldMk cId="2433364866" sldId="276"/>
        </pc:sldMkLst>
        <pc:spChg chg="mod">
          <ac:chgData name="William Grey" userId="37b73424-c081-4fc2-b1af-363f4f3fd4f3" providerId="ADAL" clId="{E9397EBD-F9E5-46A9-A09F-8E17F80C86E9}" dt="2018-10-08T13:54:00.536" v="1456" actId="1076"/>
          <ac:spMkLst>
            <pc:docMk/>
            <pc:sldMk cId="2433364866" sldId="276"/>
            <ac:spMk id="3" creationId="{00000000-0000-0000-0000-000000000000}"/>
          </ac:spMkLst>
        </pc:spChg>
        <pc:spChg chg="add mod">
          <ac:chgData name="William Grey" userId="37b73424-c081-4fc2-b1af-363f4f3fd4f3" providerId="ADAL" clId="{E9397EBD-F9E5-46A9-A09F-8E17F80C86E9}" dt="2018-10-08T13:55:21.669" v="1533" actId="255"/>
          <ac:spMkLst>
            <pc:docMk/>
            <pc:sldMk cId="2433364866" sldId="276"/>
            <ac:spMk id="5" creationId="{816B9964-ED4D-4A07-92FA-847DAFD818D6}"/>
          </ac:spMkLst>
        </pc:spChg>
        <pc:graphicFrameChg chg="mod modGraphic">
          <ac:chgData name="William Grey" userId="37b73424-c081-4fc2-b1af-363f4f3fd4f3" providerId="ADAL" clId="{E9397EBD-F9E5-46A9-A09F-8E17F80C86E9}" dt="2018-10-08T13:54:24.998" v="1477" actId="14100"/>
          <ac:graphicFrameMkLst>
            <pc:docMk/>
            <pc:sldMk cId="2433364866" sldId="276"/>
            <ac:graphicFrameMk id="4" creationId="{00000000-0000-0000-0000-000000000000}"/>
          </ac:graphicFrameMkLst>
        </pc:graphicFrameChg>
      </pc:sldChg>
      <pc:sldChg chg="addSp modSp ord">
        <pc:chgData name="William Grey" userId="37b73424-c081-4fc2-b1af-363f4f3fd4f3" providerId="ADAL" clId="{E9397EBD-F9E5-46A9-A09F-8E17F80C86E9}" dt="2018-10-08T13:57:16.337" v="1579" actId="115"/>
        <pc:sldMkLst>
          <pc:docMk/>
          <pc:sldMk cId="4012501603" sldId="277"/>
        </pc:sldMkLst>
        <pc:spChg chg="mod">
          <ac:chgData name="William Grey" userId="37b73424-c081-4fc2-b1af-363f4f3fd4f3" providerId="ADAL" clId="{E9397EBD-F9E5-46A9-A09F-8E17F80C86E9}" dt="2018-10-08T13:40:30.034" v="894" actId="20577"/>
          <ac:spMkLst>
            <pc:docMk/>
            <pc:sldMk cId="4012501603" sldId="277"/>
            <ac:spMk id="2" creationId="{00000000-0000-0000-0000-000000000000}"/>
          </ac:spMkLst>
        </pc:spChg>
        <pc:spChg chg="add mod">
          <ac:chgData name="William Grey" userId="37b73424-c081-4fc2-b1af-363f4f3fd4f3" providerId="ADAL" clId="{E9397EBD-F9E5-46A9-A09F-8E17F80C86E9}" dt="2018-10-08T13:57:16.337" v="1579" actId="115"/>
          <ac:spMkLst>
            <pc:docMk/>
            <pc:sldMk cId="4012501603" sldId="277"/>
            <ac:spMk id="5" creationId="{295738AD-3CB7-4332-8ADD-2D919D1C6654}"/>
          </ac:spMkLst>
        </pc:spChg>
        <pc:graphicFrameChg chg="mod">
          <ac:chgData name="William Grey" userId="37b73424-c081-4fc2-b1af-363f4f3fd4f3" providerId="ADAL" clId="{E9397EBD-F9E5-46A9-A09F-8E17F80C86E9}" dt="2018-10-08T13:51:50.411" v="1296" actId="1076"/>
          <ac:graphicFrameMkLst>
            <pc:docMk/>
            <pc:sldMk cId="4012501603" sldId="277"/>
            <ac:graphicFrameMk id="4" creationId="{00000000-0000-0000-0000-000000000000}"/>
          </ac:graphicFrameMkLst>
        </pc:graphicFrameChg>
      </pc:sldChg>
      <pc:sldChg chg="addSp modSp">
        <pc:chgData name="William Grey" userId="37b73424-c081-4fc2-b1af-363f4f3fd4f3" providerId="ADAL" clId="{E9397EBD-F9E5-46A9-A09F-8E17F80C86E9}" dt="2018-10-08T13:56:53.314" v="1578" actId="115"/>
        <pc:sldMkLst>
          <pc:docMk/>
          <pc:sldMk cId="4207510916" sldId="278"/>
        </pc:sldMkLst>
        <pc:spChg chg="mod">
          <ac:chgData name="William Grey" userId="37b73424-c081-4fc2-b1af-363f4f3fd4f3" providerId="ADAL" clId="{E9397EBD-F9E5-46A9-A09F-8E17F80C86E9}" dt="2018-10-08T13:56:06.454" v="1549" actId="1076"/>
          <ac:spMkLst>
            <pc:docMk/>
            <pc:sldMk cId="4207510916" sldId="278"/>
            <ac:spMk id="2" creationId="{00000000-0000-0000-0000-000000000000}"/>
          </ac:spMkLst>
        </pc:spChg>
        <pc:spChg chg="add mod">
          <ac:chgData name="William Grey" userId="37b73424-c081-4fc2-b1af-363f4f3fd4f3" providerId="ADAL" clId="{E9397EBD-F9E5-46A9-A09F-8E17F80C86E9}" dt="2018-10-08T13:56:53.314" v="1578" actId="115"/>
          <ac:spMkLst>
            <pc:docMk/>
            <pc:sldMk cId="4207510916" sldId="278"/>
            <ac:spMk id="4" creationId="{50DC4CA9-DC93-4116-BD9B-0B23465F1974}"/>
          </ac:spMkLst>
        </pc:spChg>
        <pc:graphicFrameChg chg="mod modGraphic">
          <ac:chgData name="William Grey" userId="37b73424-c081-4fc2-b1af-363f4f3fd4f3" providerId="ADAL" clId="{E9397EBD-F9E5-46A9-A09F-8E17F80C86E9}" dt="2018-10-08T13:56:10.020" v="1550" actId="1076"/>
          <ac:graphicFrameMkLst>
            <pc:docMk/>
            <pc:sldMk cId="4207510916" sldId="278"/>
            <ac:graphicFrameMk id="5" creationId="{00000000-0000-0000-0000-000000000000}"/>
          </ac:graphicFrameMkLst>
        </pc:graphicFrameChg>
      </pc:sldChg>
      <pc:sldChg chg="addSp delSp modSp">
        <pc:chgData name="William Grey" userId="37b73424-c081-4fc2-b1af-363f4f3fd4f3" providerId="ADAL" clId="{E9397EBD-F9E5-46A9-A09F-8E17F80C86E9}" dt="2018-10-08T14:00:41.663" v="1672" actId="1076"/>
        <pc:sldMkLst>
          <pc:docMk/>
          <pc:sldMk cId="1635491171" sldId="279"/>
        </pc:sldMkLst>
        <pc:spChg chg="mod">
          <ac:chgData name="William Grey" userId="37b73424-c081-4fc2-b1af-363f4f3fd4f3" providerId="ADAL" clId="{E9397EBD-F9E5-46A9-A09F-8E17F80C86E9}" dt="2018-10-08T13:59:45.087" v="1626" actId="1076"/>
          <ac:spMkLst>
            <pc:docMk/>
            <pc:sldMk cId="1635491171" sldId="279"/>
            <ac:spMk id="2" creationId="{00000000-0000-0000-0000-000000000000}"/>
          </ac:spMkLst>
        </pc:spChg>
        <pc:spChg chg="del">
          <ac:chgData name="William Grey" userId="37b73424-c081-4fc2-b1af-363f4f3fd4f3" providerId="ADAL" clId="{E9397EBD-F9E5-46A9-A09F-8E17F80C86E9}" dt="2018-10-08T13:57:30.054" v="1580" actId="478"/>
          <ac:spMkLst>
            <pc:docMk/>
            <pc:sldMk cId="1635491171" sldId="279"/>
            <ac:spMk id="3" creationId="{00000000-0000-0000-0000-000000000000}"/>
          </ac:spMkLst>
        </pc:spChg>
        <pc:spChg chg="add mod">
          <ac:chgData name="William Grey" userId="37b73424-c081-4fc2-b1af-363f4f3fd4f3" providerId="ADAL" clId="{E9397EBD-F9E5-46A9-A09F-8E17F80C86E9}" dt="2018-10-08T14:00:41.663" v="1672" actId="1076"/>
          <ac:spMkLst>
            <pc:docMk/>
            <pc:sldMk cId="1635491171" sldId="279"/>
            <ac:spMk id="6" creationId="{7E18FC1F-B0AC-4108-B3BC-965314B8961B}"/>
          </ac:spMkLst>
        </pc:spChg>
        <pc:spChg chg="add mod">
          <ac:chgData name="William Grey" userId="37b73424-c081-4fc2-b1af-363f4f3fd4f3" providerId="ADAL" clId="{E9397EBD-F9E5-46A9-A09F-8E17F80C86E9}" dt="2018-10-08T14:00:25.118" v="1671" actId="20577"/>
          <ac:spMkLst>
            <pc:docMk/>
            <pc:sldMk cId="1635491171" sldId="279"/>
            <ac:spMk id="7" creationId="{EAF205A9-3FF4-4FB9-9775-21E280FCDE21}"/>
          </ac:spMkLst>
        </pc:spChg>
        <pc:graphicFrameChg chg="mod modGraphic">
          <ac:chgData name="William Grey" userId="37b73424-c081-4fc2-b1af-363f4f3fd4f3" providerId="ADAL" clId="{E9397EBD-F9E5-46A9-A09F-8E17F80C86E9}" dt="2018-10-08T14:00:12.938" v="1664" actId="20577"/>
          <ac:graphicFrameMkLst>
            <pc:docMk/>
            <pc:sldMk cId="1635491171" sldId="279"/>
            <ac:graphicFrameMk id="4" creationId="{00000000-0000-0000-0000-000000000000}"/>
          </ac:graphicFrameMkLst>
        </pc:graphicFrameChg>
        <pc:graphicFrameChg chg="mod modGraphic">
          <ac:chgData name="William Grey" userId="37b73424-c081-4fc2-b1af-363f4f3fd4f3" providerId="ADAL" clId="{E9397EBD-F9E5-46A9-A09F-8E17F80C86E9}" dt="2018-10-08T14:00:16.581" v="1666" actId="20577"/>
          <ac:graphicFrameMkLst>
            <pc:docMk/>
            <pc:sldMk cId="1635491171" sldId="279"/>
            <ac:graphicFrameMk id="5" creationId="{00000000-0000-0000-0000-000000000000}"/>
          </ac:graphicFrameMkLst>
        </pc:graphicFrameChg>
      </pc:sldChg>
      <pc:sldChg chg="del ord">
        <pc:chgData name="William Grey" userId="37b73424-c081-4fc2-b1af-363f4f3fd4f3" providerId="ADAL" clId="{E9397EBD-F9E5-46A9-A09F-8E17F80C86E9}" dt="2018-10-14T21:57:56.711" v="1991" actId="2696"/>
        <pc:sldMkLst>
          <pc:docMk/>
          <pc:sldMk cId="2112871229" sldId="283"/>
        </pc:sldMkLst>
      </pc:sldChg>
      <pc:sldChg chg="modSp">
        <pc:chgData name="William Grey" userId="37b73424-c081-4fc2-b1af-363f4f3fd4f3" providerId="ADAL" clId="{E9397EBD-F9E5-46A9-A09F-8E17F80C86E9}" dt="2018-10-08T13:51:36.468" v="1295" actId="1076"/>
        <pc:sldMkLst>
          <pc:docMk/>
          <pc:sldMk cId="1093218607" sldId="287"/>
        </pc:sldMkLst>
        <pc:spChg chg="mod">
          <ac:chgData name="William Grey" userId="37b73424-c081-4fc2-b1af-363f4f3fd4f3" providerId="ADAL" clId="{E9397EBD-F9E5-46A9-A09F-8E17F80C86E9}" dt="2018-10-08T13:51:36.468" v="1295" actId="1076"/>
          <ac:spMkLst>
            <pc:docMk/>
            <pc:sldMk cId="1093218607" sldId="287"/>
            <ac:spMk id="8" creationId="{00000000-0000-0000-0000-000000000000}"/>
          </ac:spMkLst>
        </pc:spChg>
      </pc:sldChg>
      <pc:sldChg chg="modSp ord">
        <pc:chgData name="William Grey" userId="37b73424-c081-4fc2-b1af-363f4f3fd4f3" providerId="ADAL" clId="{E9397EBD-F9E5-46A9-A09F-8E17F80C86E9}" dt="2018-10-14T21:56:17.844" v="1986" actId="20577"/>
        <pc:sldMkLst>
          <pc:docMk/>
          <pc:sldMk cId="3954925889" sldId="288"/>
        </pc:sldMkLst>
        <pc:graphicFrameChg chg="modGraphic">
          <ac:chgData name="William Grey" userId="37b73424-c081-4fc2-b1af-363f4f3fd4f3" providerId="ADAL" clId="{E9397EBD-F9E5-46A9-A09F-8E17F80C86E9}" dt="2018-10-14T21:54:26.651" v="1892" actId="20577"/>
          <ac:graphicFrameMkLst>
            <pc:docMk/>
            <pc:sldMk cId="3954925889" sldId="288"/>
            <ac:graphicFrameMk id="31" creationId="{00000000-0000-0000-0000-000000000000}"/>
          </ac:graphicFrameMkLst>
        </pc:graphicFrameChg>
        <pc:graphicFrameChg chg="modGraphic">
          <ac:chgData name="William Grey" userId="37b73424-c081-4fc2-b1af-363f4f3fd4f3" providerId="ADAL" clId="{E9397EBD-F9E5-46A9-A09F-8E17F80C86E9}" dt="2018-10-14T21:56:17.844" v="1986" actId="20577"/>
          <ac:graphicFrameMkLst>
            <pc:docMk/>
            <pc:sldMk cId="3954925889" sldId="288"/>
            <ac:graphicFrameMk id="32" creationId="{00000000-0000-0000-0000-000000000000}"/>
          </ac:graphicFrameMkLst>
        </pc:graphicFrameChg>
      </pc:sldChg>
      <pc:sldChg chg="ord">
        <pc:chgData name="William Grey" userId="37b73424-c081-4fc2-b1af-363f4f3fd4f3" providerId="ADAL" clId="{E9397EBD-F9E5-46A9-A09F-8E17F80C86E9}" dt="2018-10-08T13:50:07.781" v="1287"/>
        <pc:sldMkLst>
          <pc:docMk/>
          <pc:sldMk cId="337172175" sldId="289"/>
        </pc:sldMkLst>
      </pc:sldChg>
      <pc:sldChg chg="modSp add">
        <pc:chgData name="William Grey" userId="37b73424-c081-4fc2-b1af-363f4f3fd4f3" providerId="ADAL" clId="{E9397EBD-F9E5-46A9-A09F-8E17F80C86E9}" dt="2018-10-08T12:54:50.763" v="226" actId="20577"/>
        <pc:sldMkLst>
          <pc:docMk/>
          <pc:sldMk cId="3465702829" sldId="290"/>
        </pc:sldMkLst>
        <pc:spChg chg="mod">
          <ac:chgData name="William Grey" userId="37b73424-c081-4fc2-b1af-363f4f3fd4f3" providerId="ADAL" clId="{E9397EBD-F9E5-46A9-A09F-8E17F80C86E9}" dt="2018-10-08T12:53:15.624" v="137" actId="20577"/>
          <ac:spMkLst>
            <pc:docMk/>
            <pc:sldMk cId="3465702829" sldId="290"/>
            <ac:spMk id="2" creationId="{E0695356-0465-4409-96A6-98CD4EE240EE}"/>
          </ac:spMkLst>
        </pc:spChg>
        <pc:spChg chg="mod">
          <ac:chgData name="William Grey" userId="37b73424-c081-4fc2-b1af-363f4f3fd4f3" providerId="ADAL" clId="{E9397EBD-F9E5-46A9-A09F-8E17F80C86E9}" dt="2018-10-08T12:54:50.763" v="226" actId="20577"/>
          <ac:spMkLst>
            <pc:docMk/>
            <pc:sldMk cId="3465702829" sldId="290"/>
            <ac:spMk id="3" creationId="{6CB863BA-5996-42DC-A799-A092F6215C22}"/>
          </ac:spMkLst>
        </pc:spChg>
      </pc:sldChg>
      <pc:sldChg chg="modSp add">
        <pc:chgData name="William Grey" userId="37b73424-c081-4fc2-b1af-363f4f3fd4f3" providerId="ADAL" clId="{E9397EBD-F9E5-46A9-A09F-8E17F80C86E9}" dt="2018-10-08T12:56:58.296" v="362" actId="20577"/>
        <pc:sldMkLst>
          <pc:docMk/>
          <pc:sldMk cId="725099167" sldId="291"/>
        </pc:sldMkLst>
        <pc:spChg chg="mod">
          <ac:chgData name="William Grey" userId="37b73424-c081-4fc2-b1af-363f4f3fd4f3" providerId="ADAL" clId="{E9397EBD-F9E5-46A9-A09F-8E17F80C86E9}" dt="2018-10-08T12:55:00.521" v="246" actId="20577"/>
          <ac:spMkLst>
            <pc:docMk/>
            <pc:sldMk cId="725099167" sldId="291"/>
            <ac:spMk id="2" creationId="{3CA5F581-BF18-453C-86F1-160C842DB9DE}"/>
          </ac:spMkLst>
        </pc:spChg>
        <pc:spChg chg="mod">
          <ac:chgData name="William Grey" userId="37b73424-c081-4fc2-b1af-363f4f3fd4f3" providerId="ADAL" clId="{E9397EBD-F9E5-46A9-A09F-8E17F80C86E9}" dt="2018-10-08T12:56:58.296" v="362" actId="20577"/>
          <ac:spMkLst>
            <pc:docMk/>
            <pc:sldMk cId="725099167" sldId="291"/>
            <ac:spMk id="3" creationId="{64FF3115-D3D6-4DE8-9DC6-BD81BEB0485B}"/>
          </ac:spMkLst>
        </pc:spChg>
      </pc:sldChg>
      <pc:sldChg chg="addSp delSp modSp add">
        <pc:chgData name="William Grey" userId="37b73424-c081-4fc2-b1af-363f4f3fd4f3" providerId="ADAL" clId="{E9397EBD-F9E5-46A9-A09F-8E17F80C86E9}" dt="2018-10-08T14:08:33.876" v="1868" actId="20577"/>
        <pc:sldMkLst>
          <pc:docMk/>
          <pc:sldMk cId="1696649359" sldId="292"/>
        </pc:sldMkLst>
        <pc:spChg chg="mod">
          <ac:chgData name="William Grey" userId="37b73424-c081-4fc2-b1af-363f4f3fd4f3" providerId="ADAL" clId="{E9397EBD-F9E5-46A9-A09F-8E17F80C86E9}" dt="2018-10-08T14:08:33.876" v="1868" actId="20577"/>
          <ac:spMkLst>
            <pc:docMk/>
            <pc:sldMk cId="1696649359" sldId="292"/>
            <ac:spMk id="2" creationId="{00000000-0000-0000-0000-000000000000}"/>
          </ac:spMkLst>
        </pc:spChg>
        <pc:spChg chg="mod">
          <ac:chgData name="William Grey" userId="37b73424-c081-4fc2-b1af-363f4f3fd4f3" providerId="ADAL" clId="{E9397EBD-F9E5-46A9-A09F-8E17F80C86E9}" dt="2018-10-08T13:49:13.980" v="1284" actId="1076"/>
          <ac:spMkLst>
            <pc:docMk/>
            <pc:sldMk cId="1696649359" sldId="292"/>
            <ac:spMk id="3" creationId="{00000000-0000-0000-0000-000000000000}"/>
          </ac:spMkLst>
        </pc:spChg>
        <pc:spChg chg="mod">
          <ac:chgData name="William Grey" userId="37b73424-c081-4fc2-b1af-363f4f3fd4f3" providerId="ADAL" clId="{E9397EBD-F9E5-46A9-A09F-8E17F80C86E9}" dt="2018-10-08T13:43:00.912" v="930" actId="20577"/>
          <ac:spMkLst>
            <pc:docMk/>
            <pc:sldMk cId="1696649359" sldId="292"/>
            <ac:spMk id="4" creationId="{00000000-0000-0000-0000-000000000000}"/>
          </ac:spMkLst>
        </pc:spChg>
        <pc:spChg chg="mod">
          <ac:chgData name="William Grey" userId="37b73424-c081-4fc2-b1af-363f4f3fd4f3" providerId="ADAL" clId="{E9397EBD-F9E5-46A9-A09F-8E17F80C86E9}" dt="2018-10-08T13:43:07.832" v="942" actId="20577"/>
          <ac:spMkLst>
            <pc:docMk/>
            <pc:sldMk cId="1696649359" sldId="292"/>
            <ac:spMk id="6" creationId="{00000000-0000-0000-0000-000000000000}"/>
          </ac:spMkLst>
        </pc:spChg>
        <pc:spChg chg="mod">
          <ac:chgData name="William Grey" userId="37b73424-c081-4fc2-b1af-363f4f3fd4f3" providerId="ADAL" clId="{E9397EBD-F9E5-46A9-A09F-8E17F80C86E9}" dt="2018-10-08T13:44:39.047" v="1029" actId="20577"/>
          <ac:spMkLst>
            <pc:docMk/>
            <pc:sldMk cId="1696649359" sldId="292"/>
            <ac:spMk id="11" creationId="{00000000-0000-0000-0000-000000000000}"/>
          </ac:spMkLst>
        </pc:spChg>
        <pc:spChg chg="mod">
          <ac:chgData name="William Grey" userId="37b73424-c081-4fc2-b1af-363f4f3fd4f3" providerId="ADAL" clId="{E9397EBD-F9E5-46A9-A09F-8E17F80C86E9}" dt="2018-10-08T13:45:21.021" v="1116" actId="20577"/>
          <ac:spMkLst>
            <pc:docMk/>
            <pc:sldMk cId="1696649359" sldId="292"/>
            <ac:spMk id="13" creationId="{00000000-0000-0000-0000-000000000000}"/>
          </ac:spMkLst>
        </pc:spChg>
        <pc:spChg chg="mod">
          <ac:chgData name="William Grey" userId="37b73424-c081-4fc2-b1af-363f4f3fd4f3" providerId="ADAL" clId="{E9397EBD-F9E5-46A9-A09F-8E17F80C86E9}" dt="2018-10-08T13:47:52.731" v="1245" actId="20577"/>
          <ac:spMkLst>
            <pc:docMk/>
            <pc:sldMk cId="1696649359" sldId="292"/>
            <ac:spMk id="16" creationId="{00000000-0000-0000-0000-000000000000}"/>
          </ac:spMkLst>
        </pc:spChg>
        <pc:spChg chg="mod">
          <ac:chgData name="William Grey" userId="37b73424-c081-4fc2-b1af-363f4f3fd4f3" providerId="ADAL" clId="{E9397EBD-F9E5-46A9-A09F-8E17F80C86E9}" dt="2018-10-08T13:48:02.519" v="1270" actId="20577"/>
          <ac:spMkLst>
            <pc:docMk/>
            <pc:sldMk cId="1696649359" sldId="292"/>
            <ac:spMk id="18" creationId="{00000000-0000-0000-0000-000000000000}"/>
          </ac:spMkLst>
        </pc:spChg>
        <pc:spChg chg="add mod">
          <ac:chgData name="William Grey" userId="37b73424-c081-4fc2-b1af-363f4f3fd4f3" providerId="ADAL" clId="{E9397EBD-F9E5-46A9-A09F-8E17F80C86E9}" dt="2018-10-08T13:44:20.271" v="1023" actId="1076"/>
          <ac:spMkLst>
            <pc:docMk/>
            <pc:sldMk cId="1696649359" sldId="292"/>
            <ac:spMk id="22" creationId="{5259DD21-8BCE-4412-9A87-23BDC8BE64CE}"/>
          </ac:spMkLst>
        </pc:spChg>
        <pc:spChg chg="del">
          <ac:chgData name="William Grey" userId="37b73424-c081-4fc2-b1af-363f4f3fd4f3" providerId="ADAL" clId="{E9397EBD-F9E5-46A9-A09F-8E17F80C86E9}" dt="2018-10-08T13:42:24.375" v="910" actId="478"/>
          <ac:spMkLst>
            <pc:docMk/>
            <pc:sldMk cId="1696649359" sldId="292"/>
            <ac:spMk id="23" creationId="{00000000-0000-0000-0000-000000000000}"/>
          </ac:spMkLst>
        </pc:spChg>
        <pc:spChg chg="del">
          <ac:chgData name="William Grey" userId="37b73424-c081-4fc2-b1af-363f4f3fd4f3" providerId="ADAL" clId="{E9397EBD-F9E5-46A9-A09F-8E17F80C86E9}" dt="2018-10-08T13:42:24.375" v="910" actId="478"/>
          <ac:spMkLst>
            <pc:docMk/>
            <pc:sldMk cId="1696649359" sldId="292"/>
            <ac:spMk id="25" creationId="{00000000-0000-0000-0000-000000000000}"/>
          </ac:spMkLst>
        </pc:spChg>
        <pc:spChg chg="del">
          <ac:chgData name="William Grey" userId="37b73424-c081-4fc2-b1af-363f4f3fd4f3" providerId="ADAL" clId="{E9397EBD-F9E5-46A9-A09F-8E17F80C86E9}" dt="2018-10-08T13:42:24.375" v="910" actId="478"/>
          <ac:spMkLst>
            <pc:docMk/>
            <pc:sldMk cId="1696649359" sldId="292"/>
            <ac:spMk id="32" creationId="{00000000-0000-0000-0000-000000000000}"/>
          </ac:spMkLst>
        </pc:spChg>
        <pc:spChg chg="add mod">
          <ac:chgData name="William Grey" userId="37b73424-c081-4fc2-b1af-363f4f3fd4f3" providerId="ADAL" clId="{E9397EBD-F9E5-46A9-A09F-8E17F80C86E9}" dt="2018-10-08T13:45:28.319" v="1129" actId="20577"/>
          <ac:spMkLst>
            <pc:docMk/>
            <pc:sldMk cId="1696649359" sldId="292"/>
            <ac:spMk id="36" creationId="{024147CB-6549-449A-ACD7-825C9C788517}"/>
          </ac:spMkLst>
        </pc:spChg>
        <pc:spChg chg="add mod">
          <ac:chgData name="William Grey" userId="37b73424-c081-4fc2-b1af-363f4f3fd4f3" providerId="ADAL" clId="{E9397EBD-F9E5-46A9-A09F-8E17F80C86E9}" dt="2018-10-08T13:47:46.749" v="1232" actId="20577"/>
          <ac:spMkLst>
            <pc:docMk/>
            <pc:sldMk cId="1696649359" sldId="292"/>
            <ac:spMk id="37" creationId="{6016C154-7251-46BD-83F8-E5F5D700AD41}"/>
          </ac:spMkLst>
        </pc:spChg>
        <pc:grpChg chg="mod">
          <ac:chgData name="William Grey" userId="37b73424-c081-4fc2-b1af-363f4f3fd4f3" providerId="ADAL" clId="{E9397EBD-F9E5-46A9-A09F-8E17F80C86E9}" dt="2018-10-08T13:48:59.009" v="1281" actId="1076"/>
          <ac:grpSpMkLst>
            <pc:docMk/>
            <pc:sldMk cId="1696649359" sldId="292"/>
            <ac:grpSpMk id="19" creationId="{00000000-0000-0000-0000-000000000000}"/>
          </ac:grpSpMkLst>
        </pc:grpChg>
        <pc:grpChg chg="mod">
          <ac:chgData name="William Grey" userId="37b73424-c081-4fc2-b1af-363f4f3fd4f3" providerId="ADAL" clId="{E9397EBD-F9E5-46A9-A09F-8E17F80C86E9}" dt="2018-10-08T13:49:05.241" v="1282" actId="1076"/>
          <ac:grpSpMkLst>
            <pc:docMk/>
            <pc:sldMk cId="1696649359" sldId="292"/>
            <ac:grpSpMk id="21" creationId="{00000000-0000-0000-0000-000000000000}"/>
          </ac:grpSpMkLst>
        </pc:grpChg>
        <pc:cxnChg chg="del">
          <ac:chgData name="William Grey" userId="37b73424-c081-4fc2-b1af-363f4f3fd4f3" providerId="ADAL" clId="{E9397EBD-F9E5-46A9-A09F-8E17F80C86E9}" dt="2018-10-08T13:42:24.375" v="910" actId="478"/>
          <ac:cxnSpMkLst>
            <pc:docMk/>
            <pc:sldMk cId="1696649359" sldId="292"/>
            <ac:cxnSpMk id="24" creationId="{00000000-0000-0000-0000-000000000000}"/>
          </ac:cxnSpMkLst>
        </pc:cxnChg>
        <pc:cxnChg chg="del">
          <ac:chgData name="William Grey" userId="37b73424-c081-4fc2-b1af-363f4f3fd4f3" providerId="ADAL" clId="{E9397EBD-F9E5-46A9-A09F-8E17F80C86E9}" dt="2018-10-08T13:42:24.375" v="910" actId="478"/>
          <ac:cxnSpMkLst>
            <pc:docMk/>
            <pc:sldMk cId="1696649359" sldId="292"/>
            <ac:cxnSpMk id="28" creationId="{00000000-0000-0000-0000-000000000000}"/>
          </ac:cxnSpMkLst>
        </pc:cxnChg>
        <pc:cxnChg chg="del">
          <ac:chgData name="William Grey" userId="37b73424-c081-4fc2-b1af-363f4f3fd4f3" providerId="ADAL" clId="{E9397EBD-F9E5-46A9-A09F-8E17F80C86E9}" dt="2018-10-08T13:42:24.375" v="910" actId="478"/>
          <ac:cxnSpMkLst>
            <pc:docMk/>
            <pc:sldMk cId="1696649359" sldId="292"/>
            <ac:cxnSpMk id="29" creationId="{00000000-0000-0000-0000-000000000000}"/>
          </ac:cxnSpMkLst>
        </pc:cxnChg>
        <pc:cxnChg chg="del">
          <ac:chgData name="William Grey" userId="37b73424-c081-4fc2-b1af-363f4f3fd4f3" providerId="ADAL" clId="{E9397EBD-F9E5-46A9-A09F-8E17F80C86E9}" dt="2018-10-08T13:42:24.375" v="910" actId="478"/>
          <ac:cxnSpMkLst>
            <pc:docMk/>
            <pc:sldMk cId="1696649359" sldId="292"/>
            <ac:cxnSpMk id="33" creationId="{00000000-0000-0000-0000-000000000000}"/>
          </ac:cxnSpMkLst>
        </pc:cxnChg>
        <pc:cxnChg chg="del">
          <ac:chgData name="William Grey" userId="37b73424-c081-4fc2-b1af-363f4f3fd4f3" providerId="ADAL" clId="{E9397EBD-F9E5-46A9-A09F-8E17F80C86E9}" dt="2018-10-08T13:42:24.375" v="910" actId="478"/>
          <ac:cxnSpMkLst>
            <pc:docMk/>
            <pc:sldMk cId="1696649359" sldId="292"/>
            <ac:cxnSpMk id="34" creationId="{00000000-0000-0000-0000-000000000000}"/>
          </ac:cxnSpMkLst>
        </pc:cxnChg>
        <pc:cxnChg chg="del">
          <ac:chgData name="William Grey" userId="37b73424-c081-4fc2-b1af-363f4f3fd4f3" providerId="ADAL" clId="{E9397EBD-F9E5-46A9-A09F-8E17F80C86E9}" dt="2018-10-08T13:42:24.375" v="910" actId="478"/>
          <ac:cxnSpMkLst>
            <pc:docMk/>
            <pc:sldMk cId="1696649359" sldId="292"/>
            <ac:cxnSpMk id="35" creationId="{00000000-0000-0000-0000-000000000000}"/>
          </ac:cxnSpMkLst>
        </pc:cxnChg>
      </pc:sldChg>
      <pc:sldChg chg="modSp add">
        <pc:chgData name="William Grey" userId="37b73424-c081-4fc2-b1af-363f4f3fd4f3" providerId="ADAL" clId="{E9397EBD-F9E5-46A9-A09F-8E17F80C86E9}" dt="2018-10-08T14:08:06.005" v="1855" actId="27636"/>
        <pc:sldMkLst>
          <pc:docMk/>
          <pc:sldMk cId="350369133" sldId="293"/>
        </pc:sldMkLst>
        <pc:spChg chg="mod">
          <ac:chgData name="William Grey" userId="37b73424-c081-4fc2-b1af-363f4f3fd4f3" providerId="ADAL" clId="{E9397EBD-F9E5-46A9-A09F-8E17F80C86E9}" dt="2018-10-08T13:52:12.507" v="1316" actId="20577"/>
          <ac:spMkLst>
            <pc:docMk/>
            <pc:sldMk cId="350369133" sldId="293"/>
            <ac:spMk id="2" creationId="{9DDCD7C6-C41A-482E-9B4A-12590E33FE59}"/>
          </ac:spMkLst>
        </pc:spChg>
        <pc:spChg chg="mod">
          <ac:chgData name="William Grey" userId="37b73424-c081-4fc2-b1af-363f4f3fd4f3" providerId="ADAL" clId="{E9397EBD-F9E5-46A9-A09F-8E17F80C86E9}" dt="2018-10-08T14:08:06.005" v="1855" actId="27636"/>
          <ac:spMkLst>
            <pc:docMk/>
            <pc:sldMk cId="350369133" sldId="293"/>
            <ac:spMk id="3" creationId="{F413530B-A785-4E20-8D58-2ED08FA06476}"/>
          </ac:spMkLst>
        </pc:spChg>
      </pc:sldChg>
      <pc:sldMasterChg chg="modSp modSldLayout">
        <pc:chgData name="William Grey" userId="37b73424-c081-4fc2-b1af-363f4f3fd4f3" providerId="ADAL" clId="{E9397EBD-F9E5-46A9-A09F-8E17F80C86E9}" dt="2018-10-08T12:53:01.589" v="124" actId="207"/>
        <pc:sldMasterMkLst>
          <pc:docMk/>
          <pc:sldMasterMk cId="997697498" sldId="2147483648"/>
        </pc:sldMasterMkLst>
        <pc:spChg chg="mod">
          <ac:chgData name="William Grey" userId="37b73424-c081-4fc2-b1af-363f4f3fd4f3" providerId="ADAL" clId="{E9397EBD-F9E5-46A9-A09F-8E17F80C86E9}" dt="2018-10-08T12:53:01.589" v="124" actId="207"/>
          <ac:spMkLst>
            <pc:docMk/>
            <pc:sldMasterMk cId="997697498" sldId="2147483648"/>
            <ac:spMk id="7" creationId="{00000000-0000-0000-0000-000000000000}"/>
          </ac:spMkLst>
        </pc:spChg>
        <pc:sldLayoutChg chg="modSp">
          <pc:chgData name="William Grey" userId="37b73424-c081-4fc2-b1af-363f4f3fd4f3" providerId="ADAL" clId="{E9397EBD-F9E5-46A9-A09F-8E17F80C86E9}" dt="2018-10-08T12:51:10.971" v="122" actId="207"/>
          <pc:sldLayoutMkLst>
            <pc:docMk/>
            <pc:sldMasterMk cId="997697498" sldId="2147483648"/>
            <pc:sldLayoutMk cId="590473074" sldId="2147483650"/>
          </pc:sldLayoutMkLst>
          <pc:spChg chg="mod">
            <ac:chgData name="William Grey" userId="37b73424-c081-4fc2-b1af-363f4f3fd4f3" providerId="ADAL" clId="{E9397EBD-F9E5-46A9-A09F-8E17F80C86E9}" dt="2018-10-08T12:51:10.971" v="122" actId="207"/>
            <ac:spMkLst>
              <pc:docMk/>
              <pc:sldMasterMk cId="997697498" sldId="2147483648"/>
              <pc:sldLayoutMk cId="590473074" sldId="2147483650"/>
              <ac:spMk id="7" creationId="{00000000-0000-0000-0000-000000000000}"/>
            </ac:spMkLst>
          </pc:spChg>
        </pc:sldLayoutChg>
      </pc:sldMasterChg>
    </pc:docChg>
  </pc:docChgLst>
  <pc:docChgLst>
    <pc:chgData name="William Grey" userId="37b73424-c081-4fc2-b1af-363f4f3fd4f3" providerId="ADAL" clId="{D166737D-AADD-47C3-A522-0077A241A36C}"/>
    <pc:docChg chg="modSld">
      <pc:chgData name="William Grey" userId="37b73424-c081-4fc2-b1af-363f4f3fd4f3" providerId="ADAL" clId="{D166737D-AADD-47C3-A522-0077A241A36C}" dt="2019-09-23T12:47:01.038" v="3" actId="20577"/>
      <pc:docMkLst>
        <pc:docMk/>
      </pc:docMkLst>
      <pc:sldChg chg="modSp">
        <pc:chgData name="William Grey" userId="37b73424-c081-4fc2-b1af-363f4f3fd4f3" providerId="ADAL" clId="{D166737D-AADD-47C3-A522-0077A241A36C}" dt="2019-09-23T12:47:01.038" v="3" actId="20577"/>
        <pc:sldMkLst>
          <pc:docMk/>
          <pc:sldMk cId="1093218607" sldId="287"/>
        </pc:sldMkLst>
        <pc:spChg chg="mod">
          <ac:chgData name="William Grey" userId="37b73424-c081-4fc2-b1af-363f4f3fd4f3" providerId="ADAL" clId="{D166737D-AADD-47C3-A522-0077A241A36C}" dt="2019-09-23T12:47:01.038" v="3" actId="20577"/>
          <ac:spMkLst>
            <pc:docMk/>
            <pc:sldMk cId="1093218607" sldId="287"/>
            <ac:spMk id="8" creationId="{00000000-0000-0000-0000-000000000000}"/>
          </ac:spMkLst>
        </pc:spChg>
      </pc:sldChg>
    </pc:docChg>
  </pc:docChgLst>
  <pc:docChgLst>
    <pc:chgData name="William Grey" userId="37b73424-c081-4fc2-b1af-363f4f3fd4f3" providerId="ADAL" clId="{CB67B851-6A52-4B4A-8772-C8DBE205E59E}"/>
    <pc:docChg chg="modSld">
      <pc:chgData name="William Grey" userId="37b73424-c081-4fc2-b1af-363f4f3fd4f3" providerId="ADAL" clId="{CB67B851-6A52-4B4A-8772-C8DBE205E59E}" dt="2022-11-15T10:18:25.563" v="2" actId="20577"/>
      <pc:docMkLst>
        <pc:docMk/>
      </pc:docMkLst>
      <pc:sldChg chg="modSp mod">
        <pc:chgData name="William Grey" userId="37b73424-c081-4fc2-b1af-363f4f3fd4f3" providerId="ADAL" clId="{CB67B851-6A52-4B4A-8772-C8DBE205E59E}" dt="2022-11-15T09:56:54.844" v="0" actId="20577"/>
        <pc:sldMkLst>
          <pc:docMk/>
          <pc:sldMk cId="2063756032" sldId="339"/>
        </pc:sldMkLst>
        <pc:spChg chg="mod">
          <ac:chgData name="William Grey" userId="37b73424-c081-4fc2-b1af-363f4f3fd4f3" providerId="ADAL" clId="{CB67B851-6A52-4B4A-8772-C8DBE205E59E}" dt="2022-11-15T09:56:54.844" v="0" actId="20577"/>
          <ac:spMkLst>
            <pc:docMk/>
            <pc:sldMk cId="2063756032" sldId="339"/>
            <ac:spMk id="3" creationId="{DBD87658-6FAF-43DC-B37C-35EF0DEADB7E}"/>
          </ac:spMkLst>
        </pc:spChg>
      </pc:sldChg>
      <pc:sldChg chg="modSp mod">
        <pc:chgData name="William Grey" userId="37b73424-c081-4fc2-b1af-363f4f3fd4f3" providerId="ADAL" clId="{CB67B851-6A52-4B4A-8772-C8DBE205E59E}" dt="2022-11-15T10:18:25.563" v="2" actId="20577"/>
        <pc:sldMkLst>
          <pc:docMk/>
          <pc:sldMk cId="275694717" sldId="342"/>
        </pc:sldMkLst>
        <pc:spChg chg="mod">
          <ac:chgData name="William Grey" userId="37b73424-c081-4fc2-b1af-363f4f3fd4f3" providerId="ADAL" clId="{CB67B851-6A52-4B4A-8772-C8DBE205E59E}" dt="2022-11-15T10:18:25.563" v="2" actId="20577"/>
          <ac:spMkLst>
            <pc:docMk/>
            <pc:sldMk cId="275694717" sldId="342"/>
            <ac:spMk id="3" creationId="{B3732C9F-EA70-4971-928A-637636FBB96C}"/>
          </ac:spMkLst>
        </pc:spChg>
      </pc:sldChg>
    </pc:docChg>
  </pc:docChgLst>
  <pc:docChgLst>
    <pc:chgData name="William Grey" userId="37b73424-c081-4fc2-b1af-363f4f3fd4f3" providerId="ADAL" clId="{81290F1A-A202-452A-8AC3-769A059B742A}"/>
    <pc:docChg chg="custSel addSld modSld">
      <pc:chgData name="William Grey" userId="37b73424-c081-4fc2-b1af-363f4f3fd4f3" providerId="ADAL" clId="{81290F1A-A202-452A-8AC3-769A059B742A}" dt="2020-11-18T12:02:39.652" v="355" actId="14100"/>
      <pc:docMkLst>
        <pc:docMk/>
      </pc:docMkLst>
      <pc:sldChg chg="delSp modSp mod">
        <pc:chgData name="William Grey" userId="37b73424-c081-4fc2-b1af-363f4f3fd4f3" providerId="ADAL" clId="{81290F1A-A202-452A-8AC3-769A059B742A}" dt="2020-11-18T08:54:11.091" v="10" actId="478"/>
        <pc:sldMkLst>
          <pc:docMk/>
          <pc:sldMk cId="3324214374" sldId="258"/>
        </pc:sldMkLst>
        <pc:graphicFrameChg chg="del mod modGraphic">
          <ac:chgData name="William Grey" userId="37b73424-c081-4fc2-b1af-363f4f3fd4f3" providerId="ADAL" clId="{81290F1A-A202-452A-8AC3-769A059B742A}" dt="2020-11-18T08:54:11.091" v="10" actId="478"/>
          <ac:graphicFrameMkLst>
            <pc:docMk/>
            <pc:sldMk cId="3324214374" sldId="258"/>
            <ac:graphicFrameMk id="4" creationId="{7759CEF1-990E-4AE9-BF54-F90F14123A67}"/>
          </ac:graphicFrameMkLst>
        </pc:graphicFrameChg>
      </pc:sldChg>
      <pc:sldChg chg="modSp mod">
        <pc:chgData name="William Grey" userId="37b73424-c081-4fc2-b1af-363f4f3fd4f3" providerId="ADAL" clId="{81290F1A-A202-452A-8AC3-769A059B742A}" dt="2020-11-18T09:15:20.854" v="225" actId="20577"/>
        <pc:sldMkLst>
          <pc:docMk/>
          <pc:sldMk cId="4207510916" sldId="278"/>
        </pc:sldMkLst>
        <pc:spChg chg="mod">
          <ac:chgData name="William Grey" userId="37b73424-c081-4fc2-b1af-363f4f3fd4f3" providerId="ADAL" clId="{81290F1A-A202-452A-8AC3-769A059B742A}" dt="2020-11-18T09:15:20.854" v="225" actId="20577"/>
          <ac:spMkLst>
            <pc:docMk/>
            <pc:sldMk cId="4207510916" sldId="278"/>
            <ac:spMk id="4" creationId="{50DC4CA9-DC93-4116-BD9B-0B23465F1974}"/>
          </ac:spMkLst>
        </pc:spChg>
        <pc:graphicFrameChg chg="mod modGraphic">
          <ac:chgData name="William Grey" userId="37b73424-c081-4fc2-b1af-363f4f3fd4f3" providerId="ADAL" clId="{81290F1A-A202-452A-8AC3-769A059B742A}" dt="2020-11-18T09:13:47.601" v="116" actId="207"/>
          <ac:graphicFrameMkLst>
            <pc:docMk/>
            <pc:sldMk cId="4207510916" sldId="278"/>
            <ac:graphicFrameMk id="5" creationId="{00000000-0000-0000-0000-000000000000}"/>
          </ac:graphicFrameMkLst>
        </pc:graphicFrameChg>
      </pc:sldChg>
      <pc:sldChg chg="modSp mod">
        <pc:chgData name="William Grey" userId="37b73424-c081-4fc2-b1af-363f4f3fd4f3" providerId="ADAL" clId="{81290F1A-A202-452A-8AC3-769A059B742A}" dt="2020-11-18T11:10:12.379" v="247" actId="20577"/>
        <pc:sldMkLst>
          <pc:docMk/>
          <pc:sldMk cId="1635491171" sldId="279"/>
        </pc:sldMkLst>
        <pc:spChg chg="mod">
          <ac:chgData name="William Grey" userId="37b73424-c081-4fc2-b1af-363f4f3fd4f3" providerId="ADAL" clId="{81290F1A-A202-452A-8AC3-769A059B742A}" dt="2020-11-18T11:10:12.379" v="247" actId="20577"/>
          <ac:spMkLst>
            <pc:docMk/>
            <pc:sldMk cId="1635491171" sldId="279"/>
            <ac:spMk id="6" creationId="{7E18FC1F-B0AC-4108-B3BC-965314B8961B}"/>
          </ac:spMkLst>
        </pc:spChg>
        <pc:graphicFrameChg chg="mod modGraphic">
          <ac:chgData name="William Grey" userId="37b73424-c081-4fc2-b1af-363f4f3fd4f3" providerId="ADAL" clId="{81290F1A-A202-452A-8AC3-769A059B742A}" dt="2020-11-18T11:08:41.124" v="230" actId="1076"/>
          <ac:graphicFrameMkLst>
            <pc:docMk/>
            <pc:sldMk cId="1635491171" sldId="279"/>
            <ac:graphicFrameMk id="4" creationId="{00000000-0000-0000-0000-000000000000}"/>
          </ac:graphicFrameMkLst>
        </pc:graphicFrameChg>
        <pc:graphicFrameChg chg="mod modGraphic">
          <ac:chgData name="William Grey" userId="37b73424-c081-4fc2-b1af-363f4f3fd4f3" providerId="ADAL" clId="{81290F1A-A202-452A-8AC3-769A059B742A}" dt="2020-11-18T11:08:46.011" v="232" actId="14100"/>
          <ac:graphicFrameMkLst>
            <pc:docMk/>
            <pc:sldMk cId="1635491171" sldId="279"/>
            <ac:graphicFrameMk id="5" creationId="{00000000-0000-0000-0000-000000000000}"/>
          </ac:graphicFrameMkLst>
        </pc:graphicFrameChg>
      </pc:sldChg>
      <pc:sldChg chg="modSp mod">
        <pc:chgData name="William Grey" userId="37b73424-c081-4fc2-b1af-363f4f3fd4f3" providerId="ADAL" clId="{81290F1A-A202-452A-8AC3-769A059B742A}" dt="2020-11-18T11:11:05.951" v="273" actId="14100"/>
        <pc:sldMkLst>
          <pc:docMk/>
          <pc:sldMk cId="1093218607" sldId="287"/>
        </pc:sldMkLst>
        <pc:spChg chg="mod">
          <ac:chgData name="William Grey" userId="37b73424-c081-4fc2-b1af-363f4f3fd4f3" providerId="ADAL" clId="{81290F1A-A202-452A-8AC3-769A059B742A}" dt="2020-11-18T11:11:05.951" v="273" actId="14100"/>
          <ac:spMkLst>
            <pc:docMk/>
            <pc:sldMk cId="1093218607" sldId="287"/>
            <ac:spMk id="8" creationId="{00000000-0000-0000-0000-000000000000}"/>
          </ac:spMkLst>
        </pc:spChg>
        <pc:graphicFrameChg chg="modGraphic">
          <ac:chgData name="William Grey" userId="37b73424-c081-4fc2-b1af-363f4f3fd4f3" providerId="ADAL" clId="{81290F1A-A202-452A-8AC3-769A059B742A}" dt="2020-11-18T11:10:45.057" v="259" actId="20577"/>
          <ac:graphicFrameMkLst>
            <pc:docMk/>
            <pc:sldMk cId="1093218607" sldId="287"/>
            <ac:graphicFrameMk id="4" creationId="{00000000-0000-0000-0000-000000000000}"/>
          </ac:graphicFrameMkLst>
        </pc:graphicFrameChg>
      </pc:sldChg>
      <pc:sldChg chg="modSp add mod">
        <pc:chgData name="William Grey" userId="37b73424-c081-4fc2-b1af-363f4f3fd4f3" providerId="ADAL" clId="{81290F1A-A202-452A-8AC3-769A059B742A}" dt="2020-11-18T08:58:48.636" v="15" actId="20577"/>
        <pc:sldMkLst>
          <pc:docMk/>
          <pc:sldMk cId="3325028664" sldId="294"/>
        </pc:sldMkLst>
        <pc:spChg chg="mod">
          <ac:chgData name="William Grey" userId="37b73424-c081-4fc2-b1af-363f4f3fd4f3" providerId="ADAL" clId="{81290F1A-A202-452A-8AC3-769A059B742A}" dt="2020-11-18T08:58:48.636" v="15" actId="20577"/>
          <ac:spMkLst>
            <pc:docMk/>
            <pc:sldMk cId="3325028664" sldId="294"/>
            <ac:spMk id="2" creationId="{00000000-0000-0000-0000-000000000000}"/>
          </ac:spMkLst>
        </pc:spChg>
        <pc:spChg chg="mod">
          <ac:chgData name="William Grey" userId="37b73424-c081-4fc2-b1af-363f4f3fd4f3" providerId="ADAL" clId="{81290F1A-A202-452A-8AC3-769A059B742A}" dt="2020-11-18T08:54:05.397" v="8" actId="20577"/>
          <ac:spMkLst>
            <pc:docMk/>
            <pc:sldMk cId="3325028664" sldId="294"/>
            <ac:spMk id="3" creationId="{00000000-0000-0000-0000-000000000000}"/>
          </ac:spMkLst>
        </pc:spChg>
        <pc:graphicFrameChg chg="mod">
          <ac:chgData name="William Grey" userId="37b73424-c081-4fc2-b1af-363f4f3fd4f3" providerId="ADAL" clId="{81290F1A-A202-452A-8AC3-769A059B742A}" dt="2020-11-18T08:54:08.265" v="9" actId="1076"/>
          <ac:graphicFrameMkLst>
            <pc:docMk/>
            <pc:sldMk cId="3325028664" sldId="294"/>
            <ac:graphicFrameMk id="4" creationId="{7759CEF1-990E-4AE9-BF54-F90F14123A67}"/>
          </ac:graphicFrameMkLst>
        </pc:graphicFrameChg>
      </pc:sldChg>
      <pc:sldChg chg="delSp modSp add mod">
        <pc:chgData name="William Grey" userId="37b73424-c081-4fc2-b1af-363f4f3fd4f3" providerId="ADAL" clId="{81290F1A-A202-452A-8AC3-769A059B742A}" dt="2020-11-18T11:21:21.491" v="337" actId="1076"/>
        <pc:sldMkLst>
          <pc:docMk/>
          <pc:sldMk cId="3464973959" sldId="295"/>
        </pc:sldMkLst>
        <pc:graphicFrameChg chg="del">
          <ac:chgData name="William Grey" userId="37b73424-c081-4fc2-b1af-363f4f3fd4f3" providerId="ADAL" clId="{81290F1A-A202-452A-8AC3-769A059B742A}" dt="2020-11-18T11:19:09.977" v="276" actId="478"/>
          <ac:graphicFrameMkLst>
            <pc:docMk/>
            <pc:sldMk cId="3464973959" sldId="295"/>
            <ac:graphicFrameMk id="4" creationId="{00000000-0000-0000-0000-000000000000}"/>
          </ac:graphicFrameMkLst>
        </pc:graphicFrameChg>
        <pc:graphicFrameChg chg="del">
          <ac:chgData name="William Grey" userId="37b73424-c081-4fc2-b1af-363f4f3fd4f3" providerId="ADAL" clId="{81290F1A-A202-452A-8AC3-769A059B742A}" dt="2020-11-18T11:19:07.521" v="275" actId="478"/>
          <ac:graphicFrameMkLst>
            <pc:docMk/>
            <pc:sldMk cId="3464973959" sldId="295"/>
            <ac:graphicFrameMk id="5" creationId="{00000000-0000-0000-0000-000000000000}"/>
          </ac:graphicFrameMkLst>
        </pc:graphicFrameChg>
        <pc:graphicFrameChg chg="mod modGraphic">
          <ac:chgData name="William Grey" userId="37b73424-c081-4fc2-b1af-363f4f3fd4f3" providerId="ADAL" clId="{81290F1A-A202-452A-8AC3-769A059B742A}" dt="2020-11-18T11:21:21.491" v="337" actId="1076"/>
          <ac:graphicFrameMkLst>
            <pc:docMk/>
            <pc:sldMk cId="3464973959" sldId="295"/>
            <ac:graphicFrameMk id="6" creationId="{00000000-0000-0000-0000-000000000000}"/>
          </ac:graphicFrameMkLst>
        </pc:graphicFrameChg>
      </pc:sldChg>
      <pc:sldChg chg="addSp modSp add mod">
        <pc:chgData name="William Grey" userId="37b73424-c081-4fc2-b1af-363f4f3fd4f3" providerId="ADAL" clId="{81290F1A-A202-452A-8AC3-769A059B742A}" dt="2020-11-18T12:02:39.652" v="355" actId="14100"/>
        <pc:sldMkLst>
          <pc:docMk/>
          <pc:sldMk cId="797895169" sldId="296"/>
        </pc:sldMkLst>
        <pc:spChg chg="mod">
          <ac:chgData name="William Grey" userId="37b73424-c081-4fc2-b1af-363f4f3fd4f3" providerId="ADAL" clId="{81290F1A-A202-452A-8AC3-769A059B742A}" dt="2020-11-18T12:02:37.003" v="354" actId="1076"/>
          <ac:spMkLst>
            <pc:docMk/>
            <pc:sldMk cId="797895169" sldId="296"/>
            <ac:spMk id="3" creationId="{00000000-0000-0000-0000-000000000000}"/>
          </ac:spMkLst>
        </pc:spChg>
        <pc:cxnChg chg="add mod">
          <ac:chgData name="William Grey" userId="37b73424-c081-4fc2-b1af-363f4f3fd4f3" providerId="ADAL" clId="{81290F1A-A202-452A-8AC3-769A059B742A}" dt="2020-11-18T12:02:11.813" v="348" actId="14100"/>
          <ac:cxnSpMkLst>
            <pc:docMk/>
            <pc:sldMk cId="797895169" sldId="296"/>
            <ac:cxnSpMk id="18" creationId="{F72694DE-9595-40CD-B1E0-35159FE0E669}"/>
          </ac:cxnSpMkLst>
        </pc:cxnChg>
        <pc:cxnChg chg="add mod">
          <ac:chgData name="William Grey" userId="37b73424-c081-4fc2-b1af-363f4f3fd4f3" providerId="ADAL" clId="{81290F1A-A202-452A-8AC3-769A059B742A}" dt="2020-11-18T12:02:13.772" v="349" actId="1076"/>
          <ac:cxnSpMkLst>
            <pc:docMk/>
            <pc:sldMk cId="797895169" sldId="296"/>
            <ac:cxnSpMk id="19" creationId="{40BCDE35-9E31-418C-8B85-573172E035EA}"/>
          </ac:cxnSpMkLst>
        </pc:cxnChg>
        <pc:cxnChg chg="add mod">
          <ac:chgData name="William Grey" userId="37b73424-c081-4fc2-b1af-363f4f3fd4f3" providerId="ADAL" clId="{81290F1A-A202-452A-8AC3-769A059B742A}" dt="2020-11-18T12:02:19.451" v="351" actId="14100"/>
          <ac:cxnSpMkLst>
            <pc:docMk/>
            <pc:sldMk cId="797895169" sldId="296"/>
            <ac:cxnSpMk id="22" creationId="{338D0264-2746-4D19-9653-321EDBC255D3}"/>
          </ac:cxnSpMkLst>
        </pc:cxnChg>
        <pc:cxnChg chg="add mod">
          <ac:chgData name="William Grey" userId="37b73424-c081-4fc2-b1af-363f4f3fd4f3" providerId="ADAL" clId="{81290F1A-A202-452A-8AC3-769A059B742A}" dt="2020-11-18T12:02:35.645" v="353" actId="1076"/>
          <ac:cxnSpMkLst>
            <pc:docMk/>
            <pc:sldMk cId="797895169" sldId="296"/>
            <ac:cxnSpMk id="28" creationId="{8BE945B1-F130-4CE6-93BF-BEB61DE3A768}"/>
          </ac:cxnSpMkLst>
        </pc:cxnChg>
        <pc:cxnChg chg="add mod">
          <ac:chgData name="William Grey" userId="37b73424-c081-4fc2-b1af-363f4f3fd4f3" providerId="ADAL" clId="{81290F1A-A202-452A-8AC3-769A059B742A}" dt="2020-11-18T12:02:35.645" v="353" actId="1076"/>
          <ac:cxnSpMkLst>
            <pc:docMk/>
            <pc:sldMk cId="797895169" sldId="296"/>
            <ac:cxnSpMk id="29" creationId="{B98C8411-4B51-4DC1-8433-EBD6355697FB}"/>
          </ac:cxnSpMkLst>
        </pc:cxnChg>
        <pc:cxnChg chg="add mod">
          <ac:chgData name="William Grey" userId="37b73424-c081-4fc2-b1af-363f4f3fd4f3" providerId="ADAL" clId="{81290F1A-A202-452A-8AC3-769A059B742A}" dt="2020-11-18T12:02:39.652" v="355" actId="14100"/>
          <ac:cxnSpMkLst>
            <pc:docMk/>
            <pc:sldMk cId="797895169" sldId="296"/>
            <ac:cxnSpMk id="30" creationId="{2EE16137-B3EE-4CE1-8D7A-DBFF5252B640}"/>
          </ac:cxnSpMkLst>
        </pc:cxnChg>
      </pc:sldChg>
    </pc:docChg>
  </pc:docChgLst>
  <pc:docChgLst>
    <pc:chgData name="William Grey" userId="37b73424-c081-4fc2-b1af-363f4f3fd4f3" providerId="ADAL" clId="{FC8CE958-0280-4C1F-A36E-C1A4971B807A}"/>
    <pc:docChg chg="undo custSel modSld">
      <pc:chgData name="William Grey" userId="37b73424-c081-4fc2-b1af-363f4f3fd4f3" providerId="ADAL" clId="{FC8CE958-0280-4C1F-A36E-C1A4971B807A}" dt="2020-03-04T20:55:02.800" v="190" actId="1076"/>
      <pc:docMkLst>
        <pc:docMk/>
      </pc:docMkLst>
      <pc:sldChg chg="modSp mod">
        <pc:chgData name="William Grey" userId="37b73424-c081-4fc2-b1af-363f4f3fd4f3" providerId="ADAL" clId="{FC8CE958-0280-4C1F-A36E-C1A4971B807A}" dt="2020-03-04T20:50:19.307" v="152" actId="20577"/>
        <pc:sldMkLst>
          <pc:docMk/>
          <pc:sldMk cId="3324214374" sldId="258"/>
        </pc:sldMkLst>
        <pc:spChg chg="mod">
          <ac:chgData name="William Grey" userId="37b73424-c081-4fc2-b1af-363f4f3fd4f3" providerId="ADAL" clId="{FC8CE958-0280-4C1F-A36E-C1A4971B807A}" dt="2020-03-04T20:50:19.307" v="152" actId="20577"/>
          <ac:spMkLst>
            <pc:docMk/>
            <pc:sldMk cId="3324214374" sldId="258"/>
            <ac:spMk id="3" creationId="{00000000-0000-0000-0000-000000000000}"/>
          </ac:spMkLst>
        </pc:spChg>
      </pc:sldChg>
      <pc:sldChg chg="modSp mod">
        <pc:chgData name="William Grey" userId="37b73424-c081-4fc2-b1af-363f4f3fd4f3" providerId="ADAL" clId="{FC8CE958-0280-4C1F-A36E-C1A4971B807A}" dt="2020-03-04T20:51:36.058" v="179" actId="20577"/>
        <pc:sldMkLst>
          <pc:docMk/>
          <pc:sldMk cId="2103210225" sldId="261"/>
        </pc:sldMkLst>
        <pc:spChg chg="mod">
          <ac:chgData name="William Grey" userId="37b73424-c081-4fc2-b1af-363f4f3fd4f3" providerId="ADAL" clId="{FC8CE958-0280-4C1F-A36E-C1A4971B807A}" dt="2020-03-04T20:51:36.058" v="179" actId="20577"/>
          <ac:spMkLst>
            <pc:docMk/>
            <pc:sldMk cId="2103210225" sldId="261"/>
            <ac:spMk id="3" creationId="{00000000-0000-0000-0000-000000000000}"/>
          </ac:spMkLst>
        </pc:spChg>
      </pc:sldChg>
      <pc:sldChg chg="modSp mod">
        <pc:chgData name="William Grey" userId="37b73424-c081-4fc2-b1af-363f4f3fd4f3" providerId="ADAL" clId="{FC8CE958-0280-4C1F-A36E-C1A4971B807A}" dt="2020-03-04T20:55:02.800" v="190" actId="1076"/>
        <pc:sldMkLst>
          <pc:docMk/>
          <pc:sldMk cId="1696649359" sldId="292"/>
        </pc:sldMkLst>
        <pc:spChg chg="mod">
          <ac:chgData name="William Grey" userId="37b73424-c081-4fc2-b1af-363f4f3fd4f3" providerId="ADAL" clId="{FC8CE958-0280-4C1F-A36E-C1A4971B807A}" dt="2020-03-04T20:54:55.028" v="188" actId="1076"/>
          <ac:spMkLst>
            <pc:docMk/>
            <pc:sldMk cId="1696649359" sldId="292"/>
            <ac:spMk id="4" creationId="{00000000-0000-0000-0000-000000000000}"/>
          </ac:spMkLst>
        </pc:spChg>
        <pc:spChg chg="mod">
          <ac:chgData name="William Grey" userId="37b73424-c081-4fc2-b1af-363f4f3fd4f3" providerId="ADAL" clId="{FC8CE958-0280-4C1F-A36E-C1A4971B807A}" dt="2020-03-04T20:54:32.382" v="185" actId="1076"/>
          <ac:spMkLst>
            <pc:docMk/>
            <pc:sldMk cId="1696649359" sldId="292"/>
            <ac:spMk id="11" creationId="{00000000-0000-0000-0000-000000000000}"/>
          </ac:spMkLst>
        </pc:spChg>
        <pc:spChg chg="mod">
          <ac:chgData name="William Grey" userId="37b73424-c081-4fc2-b1af-363f4f3fd4f3" providerId="ADAL" clId="{FC8CE958-0280-4C1F-A36E-C1A4971B807A}" dt="2020-03-04T20:54:19.474" v="183" actId="1076"/>
          <ac:spMkLst>
            <pc:docMk/>
            <pc:sldMk cId="1696649359" sldId="292"/>
            <ac:spMk id="18" creationId="{00000000-0000-0000-0000-000000000000}"/>
          </ac:spMkLst>
        </pc:spChg>
        <pc:grpChg chg="mod">
          <ac:chgData name="William Grey" userId="37b73424-c081-4fc2-b1af-363f4f3fd4f3" providerId="ADAL" clId="{FC8CE958-0280-4C1F-A36E-C1A4971B807A}" dt="2020-03-04T20:54:49.600" v="187" actId="1076"/>
          <ac:grpSpMkLst>
            <pc:docMk/>
            <pc:sldMk cId="1696649359" sldId="292"/>
            <ac:grpSpMk id="19" creationId="{00000000-0000-0000-0000-000000000000}"/>
          </ac:grpSpMkLst>
        </pc:grpChg>
        <pc:grpChg chg="mod">
          <ac:chgData name="William Grey" userId="37b73424-c081-4fc2-b1af-363f4f3fd4f3" providerId="ADAL" clId="{FC8CE958-0280-4C1F-A36E-C1A4971B807A}" dt="2020-03-04T20:54:09.699" v="181" actId="14100"/>
          <ac:grpSpMkLst>
            <pc:docMk/>
            <pc:sldMk cId="1696649359" sldId="292"/>
            <ac:grpSpMk id="21" creationId="{00000000-0000-0000-0000-000000000000}"/>
          </ac:grpSpMkLst>
        </pc:grpChg>
        <pc:cxnChg chg="mod">
          <ac:chgData name="William Grey" userId="37b73424-c081-4fc2-b1af-363f4f3fd4f3" providerId="ADAL" clId="{FC8CE958-0280-4C1F-A36E-C1A4971B807A}" dt="2020-03-04T20:54:40.750" v="186" actId="14100"/>
          <ac:cxnSpMkLst>
            <pc:docMk/>
            <pc:sldMk cId="1696649359" sldId="292"/>
            <ac:cxnSpMk id="5" creationId="{00000000-0000-0000-0000-000000000000}"/>
          </ac:cxnSpMkLst>
        </pc:cxnChg>
        <pc:cxnChg chg="mod">
          <ac:chgData name="William Grey" userId="37b73424-c081-4fc2-b1af-363f4f3fd4f3" providerId="ADAL" clId="{FC8CE958-0280-4C1F-A36E-C1A4971B807A}" dt="2020-03-04T20:54:59.293" v="189" actId="1076"/>
          <ac:cxnSpMkLst>
            <pc:docMk/>
            <pc:sldMk cId="1696649359" sldId="292"/>
            <ac:cxnSpMk id="7" creationId="{00000000-0000-0000-0000-000000000000}"/>
          </ac:cxnSpMkLst>
        </pc:cxnChg>
        <pc:cxnChg chg="mod">
          <ac:chgData name="William Grey" userId="37b73424-c081-4fc2-b1af-363f4f3fd4f3" providerId="ADAL" clId="{FC8CE958-0280-4C1F-A36E-C1A4971B807A}" dt="2020-03-04T20:55:02.800" v="190" actId="1076"/>
          <ac:cxnSpMkLst>
            <pc:docMk/>
            <pc:sldMk cId="1696649359" sldId="292"/>
            <ac:cxnSpMk id="8" creationId="{00000000-0000-0000-0000-000000000000}"/>
          </ac:cxnSpMkLst>
        </pc:cxnChg>
        <pc:cxnChg chg="mod">
          <ac:chgData name="William Grey" userId="37b73424-c081-4fc2-b1af-363f4f3fd4f3" providerId="ADAL" clId="{FC8CE958-0280-4C1F-A36E-C1A4971B807A}" dt="2020-03-04T20:54:26.091" v="184" actId="14100"/>
          <ac:cxnSpMkLst>
            <pc:docMk/>
            <pc:sldMk cId="1696649359" sldId="292"/>
            <ac:cxnSpMk id="12" creationId="{00000000-0000-0000-0000-000000000000}"/>
          </ac:cxnSpMkLst>
        </pc:cxnChg>
        <pc:cxnChg chg="mod">
          <ac:chgData name="William Grey" userId="37b73424-c081-4fc2-b1af-363f4f3fd4f3" providerId="ADAL" clId="{FC8CE958-0280-4C1F-A36E-C1A4971B807A}" dt="2020-03-04T20:54:14.260" v="182" actId="14100"/>
          <ac:cxnSpMkLst>
            <pc:docMk/>
            <pc:sldMk cId="1696649359" sldId="292"/>
            <ac:cxnSpMk id="17" creationId="{00000000-0000-0000-0000-000000000000}"/>
          </ac:cxnSpMkLst>
        </pc:cxnChg>
      </pc:sldChg>
    </pc:docChg>
  </pc:docChgLst>
  <pc:docChgLst>
    <pc:chgData name="William Grey" userId="37b73424-c081-4fc2-b1af-363f4f3fd4f3" providerId="ADAL" clId="{B4ED2A81-0F61-4CC9-A85E-4769BCF9A5E5}"/>
    <pc:docChg chg="undo custSel addSld delSld modSld sldOrd">
      <pc:chgData name="William Grey" userId="37b73424-c081-4fc2-b1af-363f4f3fd4f3" providerId="ADAL" clId="{B4ED2A81-0F61-4CC9-A85E-4769BCF9A5E5}" dt="2022-11-16T12:01:05.810" v="3017" actId="478"/>
      <pc:docMkLst>
        <pc:docMk/>
      </pc:docMkLst>
      <pc:sldChg chg="modSp mod ord">
        <pc:chgData name="William Grey" userId="37b73424-c081-4fc2-b1af-363f4f3fd4f3" providerId="ADAL" clId="{B4ED2A81-0F61-4CC9-A85E-4769BCF9A5E5}" dt="2022-11-04T13:23:38.915" v="155"/>
        <pc:sldMkLst>
          <pc:docMk/>
          <pc:sldMk cId="3324214374" sldId="258"/>
        </pc:sldMkLst>
        <pc:spChg chg="mod">
          <ac:chgData name="William Grey" userId="37b73424-c081-4fc2-b1af-363f4f3fd4f3" providerId="ADAL" clId="{B4ED2A81-0F61-4CC9-A85E-4769BCF9A5E5}" dt="2022-11-04T12:43:44.385" v="2" actId="27636"/>
          <ac:spMkLst>
            <pc:docMk/>
            <pc:sldMk cId="3324214374" sldId="258"/>
            <ac:spMk id="2" creationId="{00000000-0000-0000-0000-000000000000}"/>
          </ac:spMkLst>
        </pc:spChg>
        <pc:spChg chg="mod">
          <ac:chgData name="William Grey" userId="37b73424-c081-4fc2-b1af-363f4f3fd4f3" providerId="ADAL" clId="{B4ED2A81-0F61-4CC9-A85E-4769BCF9A5E5}" dt="2022-11-04T13:23:36.488" v="153" actId="20577"/>
          <ac:spMkLst>
            <pc:docMk/>
            <pc:sldMk cId="3324214374" sldId="258"/>
            <ac:spMk id="3" creationId="{00000000-0000-0000-0000-000000000000}"/>
          </ac:spMkLst>
        </pc:spChg>
      </pc:sldChg>
      <pc:sldChg chg="modSp mod ord modAnim">
        <pc:chgData name="William Grey" userId="37b73424-c081-4fc2-b1af-363f4f3fd4f3" providerId="ADAL" clId="{B4ED2A81-0F61-4CC9-A85E-4769BCF9A5E5}" dt="2022-11-04T13:29:33.504" v="418" actId="27636"/>
        <pc:sldMkLst>
          <pc:docMk/>
          <pc:sldMk cId="2103210225" sldId="261"/>
        </pc:sldMkLst>
        <pc:spChg chg="mod">
          <ac:chgData name="William Grey" userId="37b73424-c081-4fc2-b1af-363f4f3fd4f3" providerId="ADAL" clId="{B4ED2A81-0F61-4CC9-A85E-4769BCF9A5E5}" dt="2022-11-04T12:43:44.392" v="4" actId="27636"/>
          <ac:spMkLst>
            <pc:docMk/>
            <pc:sldMk cId="2103210225" sldId="261"/>
            <ac:spMk id="2" creationId="{00000000-0000-0000-0000-000000000000}"/>
          </ac:spMkLst>
        </pc:spChg>
        <pc:spChg chg="mod">
          <ac:chgData name="William Grey" userId="37b73424-c081-4fc2-b1af-363f4f3fd4f3" providerId="ADAL" clId="{B4ED2A81-0F61-4CC9-A85E-4769BCF9A5E5}" dt="2022-11-04T13:29:33.504" v="418" actId="27636"/>
          <ac:spMkLst>
            <pc:docMk/>
            <pc:sldMk cId="2103210225" sldId="261"/>
            <ac:spMk id="3" creationId="{00000000-0000-0000-0000-000000000000}"/>
          </ac:spMkLst>
        </pc:spChg>
      </pc:sldChg>
      <pc:sldChg chg="add del">
        <pc:chgData name="William Grey" userId="37b73424-c081-4fc2-b1af-363f4f3fd4f3" providerId="ADAL" clId="{B4ED2A81-0F61-4CC9-A85E-4769BCF9A5E5}" dt="2022-11-04T13:31:20.599" v="420" actId="47"/>
        <pc:sldMkLst>
          <pc:docMk/>
          <pc:sldMk cId="775866947" sldId="271"/>
        </pc:sldMkLst>
      </pc:sldChg>
      <pc:sldChg chg="add del">
        <pc:chgData name="William Grey" userId="37b73424-c081-4fc2-b1af-363f4f3fd4f3" providerId="ADAL" clId="{B4ED2A81-0F61-4CC9-A85E-4769BCF9A5E5}" dt="2022-11-04T12:51:43.843" v="17" actId="2696"/>
        <pc:sldMkLst>
          <pc:docMk/>
          <pc:sldMk cId="1833250760" sldId="271"/>
        </pc:sldMkLst>
      </pc:sldChg>
      <pc:sldChg chg="add del">
        <pc:chgData name="William Grey" userId="37b73424-c081-4fc2-b1af-363f4f3fd4f3" providerId="ADAL" clId="{B4ED2A81-0F61-4CC9-A85E-4769BCF9A5E5}" dt="2022-11-04T12:51:43.843" v="17" actId="2696"/>
        <pc:sldMkLst>
          <pc:docMk/>
          <pc:sldMk cId="602497866" sldId="272"/>
        </pc:sldMkLst>
      </pc:sldChg>
      <pc:sldChg chg="add del">
        <pc:chgData name="William Grey" userId="37b73424-c081-4fc2-b1af-363f4f3fd4f3" providerId="ADAL" clId="{B4ED2A81-0F61-4CC9-A85E-4769BCF9A5E5}" dt="2022-11-04T13:31:20.599" v="420" actId="47"/>
        <pc:sldMkLst>
          <pc:docMk/>
          <pc:sldMk cId="1188794346" sldId="272"/>
        </pc:sldMkLst>
      </pc:sldChg>
      <pc:sldChg chg="modSp mod">
        <pc:chgData name="William Grey" userId="37b73424-c081-4fc2-b1af-363f4f3fd4f3" providerId="ADAL" clId="{B4ED2A81-0F61-4CC9-A85E-4769BCF9A5E5}" dt="2022-11-04T14:10:23.967" v="1394" actId="1076"/>
        <pc:sldMkLst>
          <pc:docMk/>
          <pc:sldMk cId="136052531" sldId="274"/>
        </pc:sldMkLst>
        <pc:spChg chg="mod">
          <ac:chgData name="William Grey" userId="37b73424-c081-4fc2-b1af-363f4f3fd4f3" providerId="ADAL" clId="{B4ED2A81-0F61-4CC9-A85E-4769BCF9A5E5}" dt="2022-11-04T12:43:44.411" v="8" actId="27636"/>
          <ac:spMkLst>
            <pc:docMk/>
            <pc:sldMk cId="136052531" sldId="274"/>
            <ac:spMk id="2" creationId="{00000000-0000-0000-0000-000000000000}"/>
          </ac:spMkLst>
        </pc:spChg>
        <pc:spChg chg="mod">
          <ac:chgData name="William Grey" userId="37b73424-c081-4fc2-b1af-363f4f3fd4f3" providerId="ADAL" clId="{B4ED2A81-0F61-4CC9-A85E-4769BCF9A5E5}" dt="2022-11-04T14:10:23.967" v="1394" actId="1076"/>
          <ac:spMkLst>
            <pc:docMk/>
            <pc:sldMk cId="136052531" sldId="274"/>
            <ac:spMk id="3" creationId="{00000000-0000-0000-0000-000000000000}"/>
          </ac:spMkLst>
        </pc:spChg>
        <pc:spChg chg="mod">
          <ac:chgData name="William Grey" userId="37b73424-c081-4fc2-b1af-363f4f3fd4f3" providerId="ADAL" clId="{B4ED2A81-0F61-4CC9-A85E-4769BCF9A5E5}" dt="2022-11-04T14:10:23.967" v="1394" actId="1076"/>
          <ac:spMkLst>
            <pc:docMk/>
            <pc:sldMk cId="136052531" sldId="274"/>
            <ac:spMk id="23" creationId="{00000000-0000-0000-0000-000000000000}"/>
          </ac:spMkLst>
        </pc:spChg>
        <pc:spChg chg="mod">
          <ac:chgData name="William Grey" userId="37b73424-c081-4fc2-b1af-363f4f3fd4f3" providerId="ADAL" clId="{B4ED2A81-0F61-4CC9-A85E-4769BCF9A5E5}" dt="2022-11-04T14:10:23.967" v="1394" actId="1076"/>
          <ac:spMkLst>
            <pc:docMk/>
            <pc:sldMk cId="136052531" sldId="274"/>
            <ac:spMk id="25" creationId="{00000000-0000-0000-0000-000000000000}"/>
          </ac:spMkLst>
        </pc:spChg>
        <pc:spChg chg="mod">
          <ac:chgData name="William Grey" userId="37b73424-c081-4fc2-b1af-363f4f3fd4f3" providerId="ADAL" clId="{B4ED2A81-0F61-4CC9-A85E-4769BCF9A5E5}" dt="2022-11-04T14:10:23.967" v="1394" actId="1076"/>
          <ac:spMkLst>
            <pc:docMk/>
            <pc:sldMk cId="136052531" sldId="274"/>
            <ac:spMk id="32" creationId="{00000000-0000-0000-0000-000000000000}"/>
          </ac:spMkLst>
        </pc:spChg>
        <pc:grpChg chg="mod">
          <ac:chgData name="William Grey" userId="37b73424-c081-4fc2-b1af-363f4f3fd4f3" providerId="ADAL" clId="{B4ED2A81-0F61-4CC9-A85E-4769BCF9A5E5}" dt="2022-11-04T14:10:23.967" v="1394" actId="1076"/>
          <ac:grpSpMkLst>
            <pc:docMk/>
            <pc:sldMk cId="136052531" sldId="274"/>
            <ac:grpSpMk id="19" creationId="{00000000-0000-0000-0000-000000000000}"/>
          </ac:grpSpMkLst>
        </pc:grpChg>
        <pc:grpChg chg="mod">
          <ac:chgData name="William Grey" userId="37b73424-c081-4fc2-b1af-363f4f3fd4f3" providerId="ADAL" clId="{B4ED2A81-0F61-4CC9-A85E-4769BCF9A5E5}" dt="2022-11-04T14:10:23.967" v="1394" actId="1076"/>
          <ac:grpSpMkLst>
            <pc:docMk/>
            <pc:sldMk cId="136052531" sldId="274"/>
            <ac:grpSpMk id="20" creationId="{00000000-0000-0000-0000-000000000000}"/>
          </ac:grpSpMkLst>
        </pc:grpChg>
        <pc:grpChg chg="mod">
          <ac:chgData name="William Grey" userId="37b73424-c081-4fc2-b1af-363f4f3fd4f3" providerId="ADAL" clId="{B4ED2A81-0F61-4CC9-A85E-4769BCF9A5E5}" dt="2022-11-04T14:10:23.967" v="1394" actId="1076"/>
          <ac:grpSpMkLst>
            <pc:docMk/>
            <pc:sldMk cId="136052531" sldId="274"/>
            <ac:grpSpMk id="21" creationId="{00000000-0000-0000-0000-000000000000}"/>
          </ac:grpSpMkLst>
        </pc:grpChg>
        <pc:cxnChg chg="mod">
          <ac:chgData name="William Grey" userId="37b73424-c081-4fc2-b1af-363f4f3fd4f3" providerId="ADAL" clId="{B4ED2A81-0F61-4CC9-A85E-4769BCF9A5E5}" dt="2022-11-04T14:10:23.967" v="1394" actId="1076"/>
          <ac:cxnSpMkLst>
            <pc:docMk/>
            <pc:sldMk cId="136052531" sldId="274"/>
            <ac:cxnSpMk id="24" creationId="{00000000-0000-0000-0000-000000000000}"/>
          </ac:cxnSpMkLst>
        </pc:cxnChg>
        <pc:cxnChg chg="mod">
          <ac:chgData name="William Grey" userId="37b73424-c081-4fc2-b1af-363f4f3fd4f3" providerId="ADAL" clId="{B4ED2A81-0F61-4CC9-A85E-4769BCF9A5E5}" dt="2022-11-04T14:10:23.967" v="1394" actId="1076"/>
          <ac:cxnSpMkLst>
            <pc:docMk/>
            <pc:sldMk cId="136052531" sldId="274"/>
            <ac:cxnSpMk id="28" creationId="{00000000-0000-0000-0000-000000000000}"/>
          </ac:cxnSpMkLst>
        </pc:cxnChg>
        <pc:cxnChg chg="mod">
          <ac:chgData name="William Grey" userId="37b73424-c081-4fc2-b1af-363f4f3fd4f3" providerId="ADAL" clId="{B4ED2A81-0F61-4CC9-A85E-4769BCF9A5E5}" dt="2022-11-04T14:10:23.967" v="1394" actId="1076"/>
          <ac:cxnSpMkLst>
            <pc:docMk/>
            <pc:sldMk cId="136052531" sldId="274"/>
            <ac:cxnSpMk id="29" creationId="{00000000-0000-0000-0000-000000000000}"/>
          </ac:cxnSpMkLst>
        </pc:cxnChg>
        <pc:cxnChg chg="mod">
          <ac:chgData name="William Grey" userId="37b73424-c081-4fc2-b1af-363f4f3fd4f3" providerId="ADAL" clId="{B4ED2A81-0F61-4CC9-A85E-4769BCF9A5E5}" dt="2022-11-04T14:10:23.967" v="1394" actId="1076"/>
          <ac:cxnSpMkLst>
            <pc:docMk/>
            <pc:sldMk cId="136052531" sldId="274"/>
            <ac:cxnSpMk id="33" creationId="{00000000-0000-0000-0000-000000000000}"/>
          </ac:cxnSpMkLst>
        </pc:cxnChg>
        <pc:cxnChg chg="mod">
          <ac:chgData name="William Grey" userId="37b73424-c081-4fc2-b1af-363f4f3fd4f3" providerId="ADAL" clId="{B4ED2A81-0F61-4CC9-A85E-4769BCF9A5E5}" dt="2022-11-04T14:10:23.967" v="1394" actId="1076"/>
          <ac:cxnSpMkLst>
            <pc:docMk/>
            <pc:sldMk cId="136052531" sldId="274"/>
            <ac:cxnSpMk id="34" creationId="{00000000-0000-0000-0000-000000000000}"/>
          </ac:cxnSpMkLst>
        </pc:cxnChg>
        <pc:cxnChg chg="mod">
          <ac:chgData name="William Grey" userId="37b73424-c081-4fc2-b1af-363f4f3fd4f3" providerId="ADAL" clId="{B4ED2A81-0F61-4CC9-A85E-4769BCF9A5E5}" dt="2022-11-04T14:10:23.967" v="1394" actId="1076"/>
          <ac:cxnSpMkLst>
            <pc:docMk/>
            <pc:sldMk cId="136052531" sldId="274"/>
            <ac:cxnSpMk id="35" creationId="{00000000-0000-0000-0000-000000000000}"/>
          </ac:cxnSpMkLst>
        </pc:cxnChg>
      </pc:sldChg>
      <pc:sldChg chg="addSp delSp modSp mod">
        <pc:chgData name="William Grey" userId="37b73424-c081-4fc2-b1af-363f4f3fd4f3" providerId="ADAL" clId="{B4ED2A81-0F61-4CC9-A85E-4769BCF9A5E5}" dt="2022-11-04T13:44:46.103" v="857" actId="1076"/>
        <pc:sldMkLst>
          <pc:docMk/>
          <pc:sldMk cId="2433364866" sldId="276"/>
        </pc:sldMkLst>
        <pc:spChg chg="mod">
          <ac:chgData name="William Grey" userId="37b73424-c081-4fc2-b1af-363f4f3fd4f3" providerId="ADAL" clId="{B4ED2A81-0F61-4CC9-A85E-4769BCF9A5E5}" dt="2022-11-04T13:40:38.319" v="583" actId="21"/>
          <ac:spMkLst>
            <pc:docMk/>
            <pc:sldMk cId="2433364866" sldId="276"/>
            <ac:spMk id="2" creationId="{00000000-0000-0000-0000-000000000000}"/>
          </ac:spMkLst>
        </pc:spChg>
        <pc:spChg chg="mod">
          <ac:chgData name="William Grey" userId="37b73424-c081-4fc2-b1af-363f4f3fd4f3" providerId="ADAL" clId="{B4ED2A81-0F61-4CC9-A85E-4769BCF9A5E5}" dt="2022-11-04T13:37:43.171" v="490" actId="1076"/>
          <ac:spMkLst>
            <pc:docMk/>
            <pc:sldMk cId="2433364866" sldId="276"/>
            <ac:spMk id="3" creationId="{00000000-0000-0000-0000-000000000000}"/>
          </ac:spMkLst>
        </pc:spChg>
        <pc:spChg chg="mod">
          <ac:chgData name="William Grey" userId="37b73424-c081-4fc2-b1af-363f4f3fd4f3" providerId="ADAL" clId="{B4ED2A81-0F61-4CC9-A85E-4769BCF9A5E5}" dt="2022-11-04T13:44:46.103" v="857" actId="1076"/>
          <ac:spMkLst>
            <pc:docMk/>
            <pc:sldMk cId="2433364866" sldId="276"/>
            <ac:spMk id="5" creationId="{816B9964-ED4D-4A07-92FA-847DAFD818D6}"/>
          </ac:spMkLst>
        </pc:spChg>
        <pc:spChg chg="mod">
          <ac:chgData name="William Grey" userId="37b73424-c081-4fc2-b1af-363f4f3fd4f3" providerId="ADAL" clId="{B4ED2A81-0F61-4CC9-A85E-4769BCF9A5E5}" dt="2022-11-04T13:40:23.256" v="575" actId="14100"/>
          <ac:spMkLst>
            <pc:docMk/>
            <pc:sldMk cId="2433364866" sldId="276"/>
            <ac:spMk id="6" creationId="{4F71AD89-6CEC-4777-9EEA-471C3CA91884}"/>
          </ac:spMkLst>
        </pc:spChg>
        <pc:spChg chg="mod">
          <ac:chgData name="William Grey" userId="37b73424-c081-4fc2-b1af-363f4f3fd4f3" providerId="ADAL" clId="{B4ED2A81-0F61-4CC9-A85E-4769BCF9A5E5}" dt="2022-11-04T13:40:30.759" v="582" actId="1035"/>
          <ac:spMkLst>
            <pc:docMk/>
            <pc:sldMk cId="2433364866" sldId="276"/>
            <ac:spMk id="7" creationId="{F6294FFC-D430-49B4-B270-F146ACD97146}"/>
          </ac:spMkLst>
        </pc:spChg>
        <pc:spChg chg="del mod">
          <ac:chgData name="William Grey" userId="37b73424-c081-4fc2-b1af-363f4f3fd4f3" providerId="ADAL" clId="{B4ED2A81-0F61-4CC9-A85E-4769BCF9A5E5}" dt="2022-11-04T13:39:50.757" v="567" actId="478"/>
          <ac:spMkLst>
            <pc:docMk/>
            <pc:sldMk cId="2433364866" sldId="276"/>
            <ac:spMk id="8" creationId="{0513C661-41F3-449A-9943-E9D249535ECE}"/>
          </ac:spMkLst>
        </pc:spChg>
        <pc:spChg chg="del mod">
          <ac:chgData name="William Grey" userId="37b73424-c081-4fc2-b1af-363f4f3fd4f3" providerId="ADAL" clId="{B4ED2A81-0F61-4CC9-A85E-4769BCF9A5E5}" dt="2022-11-04T13:39:50.757" v="567" actId="478"/>
          <ac:spMkLst>
            <pc:docMk/>
            <pc:sldMk cId="2433364866" sldId="276"/>
            <ac:spMk id="9" creationId="{66FFCF0A-FAA4-40F7-883E-81B827277AF5}"/>
          </ac:spMkLst>
        </pc:spChg>
        <pc:spChg chg="del mod">
          <ac:chgData name="William Grey" userId="37b73424-c081-4fc2-b1af-363f4f3fd4f3" providerId="ADAL" clId="{B4ED2A81-0F61-4CC9-A85E-4769BCF9A5E5}" dt="2022-11-04T13:39:50.757" v="567" actId="478"/>
          <ac:spMkLst>
            <pc:docMk/>
            <pc:sldMk cId="2433364866" sldId="276"/>
            <ac:spMk id="10" creationId="{6309585C-C5F0-497B-A4B4-3D02B288FBC1}"/>
          </ac:spMkLst>
        </pc:spChg>
        <pc:spChg chg="add mod">
          <ac:chgData name="William Grey" userId="37b73424-c081-4fc2-b1af-363f4f3fd4f3" providerId="ADAL" clId="{B4ED2A81-0F61-4CC9-A85E-4769BCF9A5E5}" dt="2022-11-04T13:44:06.691" v="834" actId="20577"/>
          <ac:spMkLst>
            <pc:docMk/>
            <pc:sldMk cId="2433364866" sldId="276"/>
            <ac:spMk id="13" creationId="{318AB690-26D7-43DB-86D4-2663DE86A7A6}"/>
          </ac:spMkLst>
        </pc:spChg>
        <pc:graphicFrameChg chg="del mod modGraphic">
          <ac:chgData name="William Grey" userId="37b73424-c081-4fc2-b1af-363f4f3fd4f3" providerId="ADAL" clId="{B4ED2A81-0F61-4CC9-A85E-4769BCF9A5E5}" dt="2022-11-04T13:39:50.757" v="567" actId="478"/>
          <ac:graphicFrameMkLst>
            <pc:docMk/>
            <pc:sldMk cId="2433364866" sldId="276"/>
            <ac:graphicFrameMk id="4" creationId="{00000000-0000-0000-0000-000000000000}"/>
          </ac:graphicFrameMkLst>
        </pc:graphicFrameChg>
        <pc:graphicFrameChg chg="add mod modGraphic">
          <ac:chgData name="William Grey" userId="37b73424-c081-4fc2-b1af-363f4f3fd4f3" providerId="ADAL" clId="{B4ED2A81-0F61-4CC9-A85E-4769BCF9A5E5}" dt="2022-11-04T13:40:08.984" v="570" actId="1076"/>
          <ac:graphicFrameMkLst>
            <pc:docMk/>
            <pc:sldMk cId="2433364866" sldId="276"/>
            <ac:graphicFrameMk id="11" creationId="{B6DE9636-2E48-47F9-9399-132812340946}"/>
          </ac:graphicFrameMkLst>
        </pc:graphicFrameChg>
      </pc:sldChg>
      <pc:sldChg chg="addSp delSp modSp mod">
        <pc:chgData name="William Grey" userId="37b73424-c081-4fc2-b1af-363f4f3fd4f3" providerId="ADAL" clId="{B4ED2A81-0F61-4CC9-A85E-4769BCF9A5E5}" dt="2022-11-04T13:47:07.100" v="926" actId="1076"/>
        <pc:sldMkLst>
          <pc:docMk/>
          <pc:sldMk cId="4012501603" sldId="277"/>
        </pc:sldMkLst>
        <pc:spChg chg="mod">
          <ac:chgData name="William Grey" userId="37b73424-c081-4fc2-b1af-363f4f3fd4f3" providerId="ADAL" clId="{B4ED2A81-0F61-4CC9-A85E-4769BCF9A5E5}" dt="2022-11-04T13:46:37.516" v="920" actId="20577"/>
          <ac:spMkLst>
            <pc:docMk/>
            <pc:sldMk cId="4012501603" sldId="277"/>
            <ac:spMk id="2" creationId="{00000000-0000-0000-0000-000000000000}"/>
          </ac:spMkLst>
        </pc:spChg>
        <pc:spChg chg="mod">
          <ac:chgData name="William Grey" userId="37b73424-c081-4fc2-b1af-363f4f3fd4f3" providerId="ADAL" clId="{B4ED2A81-0F61-4CC9-A85E-4769BCF9A5E5}" dt="2022-11-04T12:43:44.338" v="0"/>
          <ac:spMkLst>
            <pc:docMk/>
            <pc:sldMk cId="4012501603" sldId="277"/>
            <ac:spMk id="3" creationId="{00000000-0000-0000-0000-000000000000}"/>
          </ac:spMkLst>
        </pc:spChg>
        <pc:spChg chg="del">
          <ac:chgData name="William Grey" userId="37b73424-c081-4fc2-b1af-363f4f3fd4f3" providerId="ADAL" clId="{B4ED2A81-0F61-4CC9-A85E-4769BCF9A5E5}" dt="2022-11-04T13:45:29.545" v="877" actId="478"/>
          <ac:spMkLst>
            <pc:docMk/>
            <pc:sldMk cId="4012501603" sldId="277"/>
            <ac:spMk id="5" creationId="{295738AD-3CB7-4332-8ADD-2D919D1C6654}"/>
          </ac:spMkLst>
        </pc:spChg>
        <pc:spChg chg="add mod">
          <ac:chgData name="William Grey" userId="37b73424-c081-4fc2-b1af-363f4f3fd4f3" providerId="ADAL" clId="{B4ED2A81-0F61-4CC9-A85E-4769BCF9A5E5}" dt="2022-11-04T13:45:26.645" v="876" actId="1076"/>
          <ac:spMkLst>
            <pc:docMk/>
            <pc:sldMk cId="4012501603" sldId="277"/>
            <ac:spMk id="7" creationId="{9D179FF2-8709-4C24-B58D-2C448EDBAFC3}"/>
          </ac:spMkLst>
        </pc:spChg>
        <pc:spChg chg="add mod">
          <ac:chgData name="William Grey" userId="37b73424-c081-4fc2-b1af-363f4f3fd4f3" providerId="ADAL" clId="{B4ED2A81-0F61-4CC9-A85E-4769BCF9A5E5}" dt="2022-11-04T13:47:02.718" v="925" actId="1076"/>
          <ac:spMkLst>
            <pc:docMk/>
            <pc:sldMk cId="4012501603" sldId="277"/>
            <ac:spMk id="9" creationId="{78371DB3-A4FF-472A-96B7-29A3DF17B397}"/>
          </ac:spMkLst>
        </pc:spChg>
        <pc:graphicFrameChg chg="del modGraphic">
          <ac:chgData name="William Grey" userId="37b73424-c081-4fc2-b1af-363f4f3fd4f3" providerId="ADAL" clId="{B4ED2A81-0F61-4CC9-A85E-4769BCF9A5E5}" dt="2022-11-04T13:45:01.686" v="859" actId="478"/>
          <ac:graphicFrameMkLst>
            <pc:docMk/>
            <pc:sldMk cId="4012501603" sldId="277"/>
            <ac:graphicFrameMk id="4" creationId="{00000000-0000-0000-0000-000000000000}"/>
          </ac:graphicFrameMkLst>
        </pc:graphicFrameChg>
        <pc:graphicFrameChg chg="add mod modGraphic">
          <ac:chgData name="William Grey" userId="37b73424-c081-4fc2-b1af-363f4f3fd4f3" providerId="ADAL" clId="{B4ED2A81-0F61-4CC9-A85E-4769BCF9A5E5}" dt="2022-11-04T13:47:07.100" v="926" actId="1076"/>
          <ac:graphicFrameMkLst>
            <pc:docMk/>
            <pc:sldMk cId="4012501603" sldId="277"/>
            <ac:graphicFrameMk id="6" creationId="{543484FF-D9A3-4B59-9580-5C0AC0DBA9FE}"/>
          </ac:graphicFrameMkLst>
        </pc:graphicFrameChg>
      </pc:sldChg>
      <pc:sldChg chg="del">
        <pc:chgData name="William Grey" userId="37b73424-c081-4fc2-b1af-363f4f3fd4f3" providerId="ADAL" clId="{B4ED2A81-0F61-4CC9-A85E-4769BCF9A5E5}" dt="2022-11-04T13:50:59.899" v="1045" actId="47"/>
        <pc:sldMkLst>
          <pc:docMk/>
          <pc:sldMk cId="4207510916" sldId="278"/>
        </pc:sldMkLst>
      </pc:sldChg>
      <pc:sldChg chg="addSp delSp modSp mod">
        <pc:chgData name="William Grey" userId="37b73424-c081-4fc2-b1af-363f4f3fd4f3" providerId="ADAL" clId="{B4ED2A81-0F61-4CC9-A85E-4769BCF9A5E5}" dt="2022-11-04T14:07:53.455" v="1351" actId="20577"/>
        <pc:sldMkLst>
          <pc:docMk/>
          <pc:sldMk cId="1635491171" sldId="279"/>
        </pc:sldMkLst>
        <pc:spChg chg="mod">
          <ac:chgData name="William Grey" userId="37b73424-c081-4fc2-b1af-363f4f3fd4f3" providerId="ADAL" clId="{B4ED2A81-0F61-4CC9-A85E-4769BCF9A5E5}" dt="2022-11-04T14:07:53.455" v="1351" actId="20577"/>
          <ac:spMkLst>
            <pc:docMk/>
            <pc:sldMk cId="1635491171" sldId="279"/>
            <ac:spMk id="2" creationId="{00000000-0000-0000-0000-000000000000}"/>
          </ac:spMkLst>
        </pc:spChg>
        <pc:spChg chg="mod">
          <ac:chgData name="William Grey" userId="37b73424-c081-4fc2-b1af-363f4f3fd4f3" providerId="ADAL" clId="{B4ED2A81-0F61-4CC9-A85E-4769BCF9A5E5}" dt="2022-11-04T14:06:14.681" v="1308" actId="20577"/>
          <ac:spMkLst>
            <pc:docMk/>
            <pc:sldMk cId="1635491171" sldId="279"/>
            <ac:spMk id="6" creationId="{7E18FC1F-B0AC-4108-B3BC-965314B8961B}"/>
          </ac:spMkLst>
        </pc:spChg>
        <pc:spChg chg="del mod">
          <ac:chgData name="William Grey" userId="37b73424-c081-4fc2-b1af-363f4f3fd4f3" providerId="ADAL" clId="{B4ED2A81-0F61-4CC9-A85E-4769BCF9A5E5}" dt="2022-11-04T14:05:38.006" v="1248"/>
          <ac:spMkLst>
            <pc:docMk/>
            <pc:sldMk cId="1635491171" sldId="279"/>
            <ac:spMk id="7" creationId="{EAF205A9-3FF4-4FB9-9775-21E280FCDE21}"/>
          </ac:spMkLst>
        </pc:spChg>
        <pc:graphicFrameChg chg="del modGraphic">
          <ac:chgData name="William Grey" userId="37b73424-c081-4fc2-b1af-363f4f3fd4f3" providerId="ADAL" clId="{B4ED2A81-0F61-4CC9-A85E-4769BCF9A5E5}" dt="2022-11-04T14:01:48.116" v="1147" actId="478"/>
          <ac:graphicFrameMkLst>
            <pc:docMk/>
            <pc:sldMk cId="1635491171" sldId="279"/>
            <ac:graphicFrameMk id="4" creationId="{00000000-0000-0000-0000-000000000000}"/>
          </ac:graphicFrameMkLst>
        </pc:graphicFrameChg>
        <pc:graphicFrameChg chg="mod modGraphic">
          <ac:chgData name="William Grey" userId="37b73424-c081-4fc2-b1af-363f4f3fd4f3" providerId="ADAL" clId="{B4ED2A81-0F61-4CC9-A85E-4769BCF9A5E5}" dt="2022-11-04T14:07:07.426" v="1323" actId="1076"/>
          <ac:graphicFrameMkLst>
            <pc:docMk/>
            <pc:sldMk cId="1635491171" sldId="279"/>
            <ac:graphicFrameMk id="5" creationId="{00000000-0000-0000-0000-000000000000}"/>
          </ac:graphicFrameMkLst>
        </pc:graphicFrameChg>
        <pc:graphicFrameChg chg="add mod modGraphic">
          <ac:chgData name="William Grey" userId="37b73424-c081-4fc2-b1af-363f4f3fd4f3" providerId="ADAL" clId="{B4ED2A81-0F61-4CC9-A85E-4769BCF9A5E5}" dt="2022-11-04T14:07:20.338" v="1325"/>
          <ac:graphicFrameMkLst>
            <pc:docMk/>
            <pc:sldMk cId="1635491171" sldId="279"/>
            <ac:graphicFrameMk id="8" creationId="{C701B384-D3C4-4DEC-8DC9-3C518C188C86}"/>
          </ac:graphicFrameMkLst>
        </pc:graphicFrameChg>
      </pc:sldChg>
      <pc:sldChg chg="addSp delSp modSp mod">
        <pc:chgData name="William Grey" userId="37b73424-c081-4fc2-b1af-363f4f3fd4f3" providerId="ADAL" clId="{B4ED2A81-0F61-4CC9-A85E-4769BCF9A5E5}" dt="2022-11-04T20:46:26.100" v="2881" actId="14100"/>
        <pc:sldMkLst>
          <pc:docMk/>
          <pc:sldMk cId="2930745446" sldId="285"/>
        </pc:sldMkLst>
        <pc:spChg chg="mod">
          <ac:chgData name="William Grey" userId="37b73424-c081-4fc2-b1af-363f4f3fd4f3" providerId="ADAL" clId="{B4ED2A81-0F61-4CC9-A85E-4769BCF9A5E5}" dt="2022-11-04T14:24:05.491" v="1609" actId="1076"/>
          <ac:spMkLst>
            <pc:docMk/>
            <pc:sldMk cId="2930745446" sldId="285"/>
            <ac:spMk id="2" creationId="{00000000-0000-0000-0000-000000000000}"/>
          </ac:spMkLst>
        </pc:spChg>
        <pc:spChg chg="mod">
          <ac:chgData name="William Grey" userId="37b73424-c081-4fc2-b1af-363f4f3fd4f3" providerId="ADAL" clId="{B4ED2A81-0F61-4CC9-A85E-4769BCF9A5E5}" dt="2022-11-04T12:43:44.338" v="0"/>
          <ac:spMkLst>
            <pc:docMk/>
            <pc:sldMk cId="2930745446" sldId="285"/>
            <ac:spMk id="3" creationId="{00000000-0000-0000-0000-000000000000}"/>
          </ac:spMkLst>
        </pc:spChg>
        <pc:spChg chg="mod">
          <ac:chgData name="William Grey" userId="37b73424-c081-4fc2-b1af-363f4f3fd4f3" providerId="ADAL" clId="{B4ED2A81-0F61-4CC9-A85E-4769BCF9A5E5}" dt="2022-11-04T14:23:53.984" v="1605" actId="1076"/>
          <ac:spMkLst>
            <pc:docMk/>
            <pc:sldMk cId="2930745446" sldId="285"/>
            <ac:spMk id="7" creationId="{00000000-0000-0000-0000-000000000000}"/>
          </ac:spMkLst>
        </pc:spChg>
        <pc:spChg chg="mod">
          <ac:chgData name="William Grey" userId="37b73424-c081-4fc2-b1af-363f4f3fd4f3" providerId="ADAL" clId="{B4ED2A81-0F61-4CC9-A85E-4769BCF9A5E5}" dt="2022-11-04T14:23:53.984" v="1605" actId="1076"/>
          <ac:spMkLst>
            <pc:docMk/>
            <pc:sldMk cId="2930745446" sldId="285"/>
            <ac:spMk id="9" creationId="{00000000-0000-0000-0000-000000000000}"/>
          </ac:spMkLst>
        </pc:spChg>
        <pc:spChg chg="mod">
          <ac:chgData name="William Grey" userId="37b73424-c081-4fc2-b1af-363f4f3fd4f3" providerId="ADAL" clId="{B4ED2A81-0F61-4CC9-A85E-4769BCF9A5E5}" dt="2022-11-04T14:23:53.984" v="1605" actId="1076"/>
          <ac:spMkLst>
            <pc:docMk/>
            <pc:sldMk cId="2930745446" sldId="285"/>
            <ac:spMk id="12" creationId="{00000000-0000-0000-0000-000000000000}"/>
          </ac:spMkLst>
        </pc:spChg>
        <pc:spChg chg="mod">
          <ac:chgData name="William Grey" userId="37b73424-c081-4fc2-b1af-363f4f3fd4f3" providerId="ADAL" clId="{B4ED2A81-0F61-4CC9-A85E-4769BCF9A5E5}" dt="2022-11-04T14:27:32.683" v="1637" actId="1076"/>
          <ac:spMkLst>
            <pc:docMk/>
            <pc:sldMk cId="2930745446" sldId="285"/>
            <ac:spMk id="16" creationId="{00000000-0000-0000-0000-000000000000}"/>
          </ac:spMkLst>
        </pc:spChg>
        <pc:graphicFrameChg chg="mod modGraphic">
          <ac:chgData name="William Grey" userId="37b73424-c081-4fc2-b1af-363f4f3fd4f3" providerId="ADAL" clId="{B4ED2A81-0F61-4CC9-A85E-4769BCF9A5E5}" dt="2022-11-04T14:24:23.610" v="1611" actId="113"/>
          <ac:graphicFrameMkLst>
            <pc:docMk/>
            <pc:sldMk cId="2930745446" sldId="285"/>
            <ac:graphicFrameMk id="4" creationId="{00000000-0000-0000-0000-000000000000}"/>
          </ac:graphicFrameMkLst>
        </pc:graphicFrameChg>
        <pc:graphicFrameChg chg="mod modGraphic">
          <ac:chgData name="William Grey" userId="37b73424-c081-4fc2-b1af-363f4f3fd4f3" providerId="ADAL" clId="{B4ED2A81-0F61-4CC9-A85E-4769BCF9A5E5}" dt="2022-11-04T14:25:29.581" v="1622" actId="14100"/>
          <ac:graphicFrameMkLst>
            <pc:docMk/>
            <pc:sldMk cId="2930745446" sldId="285"/>
            <ac:graphicFrameMk id="5" creationId="{00000000-0000-0000-0000-000000000000}"/>
          </ac:graphicFrameMkLst>
        </pc:graphicFrameChg>
        <pc:graphicFrameChg chg="mod modGraphic">
          <ac:chgData name="William Grey" userId="37b73424-c081-4fc2-b1af-363f4f3fd4f3" providerId="ADAL" clId="{B4ED2A81-0F61-4CC9-A85E-4769BCF9A5E5}" dt="2022-11-04T14:24:52.780" v="1615" actId="1076"/>
          <ac:graphicFrameMkLst>
            <pc:docMk/>
            <pc:sldMk cId="2930745446" sldId="285"/>
            <ac:graphicFrameMk id="6" creationId="{00000000-0000-0000-0000-000000000000}"/>
          </ac:graphicFrameMkLst>
        </pc:graphicFrameChg>
        <pc:cxnChg chg="mod">
          <ac:chgData name="William Grey" userId="37b73424-c081-4fc2-b1af-363f4f3fd4f3" providerId="ADAL" clId="{B4ED2A81-0F61-4CC9-A85E-4769BCF9A5E5}" dt="2022-11-04T14:23:53.984" v="1605" actId="1076"/>
          <ac:cxnSpMkLst>
            <pc:docMk/>
            <pc:sldMk cId="2930745446" sldId="285"/>
            <ac:cxnSpMk id="8" creationId="{00000000-0000-0000-0000-000000000000}"/>
          </ac:cxnSpMkLst>
        </pc:cxnChg>
        <pc:cxnChg chg="mod">
          <ac:chgData name="William Grey" userId="37b73424-c081-4fc2-b1af-363f4f3fd4f3" providerId="ADAL" clId="{B4ED2A81-0F61-4CC9-A85E-4769BCF9A5E5}" dt="2022-11-04T14:23:53.984" v="1605" actId="1076"/>
          <ac:cxnSpMkLst>
            <pc:docMk/>
            <pc:sldMk cId="2930745446" sldId="285"/>
            <ac:cxnSpMk id="10" creationId="{00000000-0000-0000-0000-000000000000}"/>
          </ac:cxnSpMkLst>
        </pc:cxnChg>
        <pc:cxnChg chg="mod">
          <ac:chgData name="William Grey" userId="37b73424-c081-4fc2-b1af-363f4f3fd4f3" providerId="ADAL" clId="{B4ED2A81-0F61-4CC9-A85E-4769BCF9A5E5}" dt="2022-11-04T14:23:53.984" v="1605" actId="1076"/>
          <ac:cxnSpMkLst>
            <pc:docMk/>
            <pc:sldMk cId="2930745446" sldId="285"/>
            <ac:cxnSpMk id="11" creationId="{00000000-0000-0000-0000-000000000000}"/>
          </ac:cxnSpMkLst>
        </pc:cxnChg>
        <pc:cxnChg chg="mod">
          <ac:chgData name="William Grey" userId="37b73424-c081-4fc2-b1af-363f4f3fd4f3" providerId="ADAL" clId="{B4ED2A81-0F61-4CC9-A85E-4769BCF9A5E5}" dt="2022-11-04T14:23:53.984" v="1605" actId="1076"/>
          <ac:cxnSpMkLst>
            <pc:docMk/>
            <pc:sldMk cId="2930745446" sldId="285"/>
            <ac:cxnSpMk id="13" creationId="{00000000-0000-0000-0000-000000000000}"/>
          </ac:cxnSpMkLst>
        </pc:cxnChg>
        <pc:cxnChg chg="mod">
          <ac:chgData name="William Grey" userId="37b73424-c081-4fc2-b1af-363f4f3fd4f3" providerId="ADAL" clId="{B4ED2A81-0F61-4CC9-A85E-4769BCF9A5E5}" dt="2022-11-04T14:23:53.984" v="1605" actId="1076"/>
          <ac:cxnSpMkLst>
            <pc:docMk/>
            <pc:sldMk cId="2930745446" sldId="285"/>
            <ac:cxnSpMk id="14" creationId="{00000000-0000-0000-0000-000000000000}"/>
          </ac:cxnSpMkLst>
        </pc:cxnChg>
        <pc:cxnChg chg="mod">
          <ac:chgData name="William Grey" userId="37b73424-c081-4fc2-b1af-363f4f3fd4f3" providerId="ADAL" clId="{B4ED2A81-0F61-4CC9-A85E-4769BCF9A5E5}" dt="2022-11-04T14:23:53.984" v="1605" actId="1076"/>
          <ac:cxnSpMkLst>
            <pc:docMk/>
            <pc:sldMk cId="2930745446" sldId="285"/>
            <ac:cxnSpMk id="15" creationId="{00000000-0000-0000-0000-000000000000}"/>
          </ac:cxnSpMkLst>
        </pc:cxnChg>
        <pc:cxnChg chg="add mod">
          <ac:chgData name="William Grey" userId="37b73424-c081-4fc2-b1af-363f4f3fd4f3" providerId="ADAL" clId="{B4ED2A81-0F61-4CC9-A85E-4769BCF9A5E5}" dt="2022-11-04T20:45:02.764" v="2856" actId="1076"/>
          <ac:cxnSpMkLst>
            <pc:docMk/>
            <pc:sldMk cId="2930745446" sldId="285"/>
            <ac:cxnSpMk id="17" creationId="{1F63C0F2-140C-405A-9B35-F96DFAF1F335}"/>
          </ac:cxnSpMkLst>
        </pc:cxnChg>
        <pc:cxnChg chg="add mod">
          <ac:chgData name="William Grey" userId="37b73424-c081-4fc2-b1af-363f4f3fd4f3" providerId="ADAL" clId="{B4ED2A81-0F61-4CC9-A85E-4769BCF9A5E5}" dt="2022-11-04T20:45:18.412" v="2861" actId="14100"/>
          <ac:cxnSpMkLst>
            <pc:docMk/>
            <pc:sldMk cId="2930745446" sldId="285"/>
            <ac:cxnSpMk id="19" creationId="{963FF3DE-3519-4E35-B689-D0825ED8B8C3}"/>
          </ac:cxnSpMkLst>
        </pc:cxnChg>
        <pc:cxnChg chg="add mod">
          <ac:chgData name="William Grey" userId="37b73424-c081-4fc2-b1af-363f4f3fd4f3" providerId="ADAL" clId="{B4ED2A81-0F61-4CC9-A85E-4769BCF9A5E5}" dt="2022-11-04T20:45:33.756" v="2866" actId="1036"/>
          <ac:cxnSpMkLst>
            <pc:docMk/>
            <pc:sldMk cId="2930745446" sldId="285"/>
            <ac:cxnSpMk id="22" creationId="{C0F60ABE-B20E-4EFD-B24A-0596DF0AA7E4}"/>
          </ac:cxnSpMkLst>
        </pc:cxnChg>
        <pc:cxnChg chg="add mod">
          <ac:chgData name="William Grey" userId="37b73424-c081-4fc2-b1af-363f4f3fd4f3" providerId="ADAL" clId="{B4ED2A81-0F61-4CC9-A85E-4769BCF9A5E5}" dt="2022-11-04T20:45:46.082" v="2869" actId="14100"/>
          <ac:cxnSpMkLst>
            <pc:docMk/>
            <pc:sldMk cId="2930745446" sldId="285"/>
            <ac:cxnSpMk id="24" creationId="{7D4F2489-E75E-40F8-8685-0E4CF10A4BF6}"/>
          </ac:cxnSpMkLst>
        </pc:cxnChg>
        <pc:cxnChg chg="add mod">
          <ac:chgData name="William Grey" userId="37b73424-c081-4fc2-b1af-363f4f3fd4f3" providerId="ADAL" clId="{B4ED2A81-0F61-4CC9-A85E-4769BCF9A5E5}" dt="2022-11-04T20:46:26.100" v="2881" actId="14100"/>
          <ac:cxnSpMkLst>
            <pc:docMk/>
            <pc:sldMk cId="2930745446" sldId="285"/>
            <ac:cxnSpMk id="26" creationId="{1BFDDF77-2C33-45DD-ABD7-DAD86D4040CE}"/>
          </ac:cxnSpMkLst>
        </pc:cxnChg>
        <pc:cxnChg chg="add del mod">
          <ac:chgData name="William Grey" userId="37b73424-c081-4fc2-b1af-363f4f3fd4f3" providerId="ADAL" clId="{B4ED2A81-0F61-4CC9-A85E-4769BCF9A5E5}" dt="2022-11-04T20:46:08.904" v="2877" actId="478"/>
          <ac:cxnSpMkLst>
            <pc:docMk/>
            <pc:sldMk cId="2930745446" sldId="285"/>
            <ac:cxnSpMk id="32" creationId="{7F7CBAD1-9111-4C85-B063-D5ED2AE253BD}"/>
          </ac:cxnSpMkLst>
        </pc:cxnChg>
        <pc:cxnChg chg="add mod">
          <ac:chgData name="William Grey" userId="37b73424-c081-4fc2-b1af-363f4f3fd4f3" providerId="ADAL" clId="{B4ED2A81-0F61-4CC9-A85E-4769BCF9A5E5}" dt="2022-11-04T20:46:21.346" v="2880" actId="14100"/>
          <ac:cxnSpMkLst>
            <pc:docMk/>
            <pc:sldMk cId="2930745446" sldId="285"/>
            <ac:cxnSpMk id="33" creationId="{3025E7C4-44ED-4DE1-93F6-C693B8DCA1CB}"/>
          </ac:cxnSpMkLst>
        </pc:cxnChg>
        <pc:cxnChg chg="add mod">
          <ac:chgData name="William Grey" userId="37b73424-c081-4fc2-b1af-363f4f3fd4f3" providerId="ADAL" clId="{B4ED2A81-0F61-4CC9-A85E-4769BCF9A5E5}" dt="2022-11-04T20:46:21.346" v="2880" actId="14100"/>
          <ac:cxnSpMkLst>
            <pc:docMk/>
            <pc:sldMk cId="2930745446" sldId="285"/>
            <ac:cxnSpMk id="34" creationId="{4984F997-8AC6-4D92-80BE-44A4EA2D3378}"/>
          </ac:cxnSpMkLst>
        </pc:cxnChg>
      </pc:sldChg>
      <pc:sldChg chg="addSp delSp modSp mod">
        <pc:chgData name="William Grey" userId="37b73424-c081-4fc2-b1af-363f4f3fd4f3" providerId="ADAL" clId="{B4ED2A81-0F61-4CC9-A85E-4769BCF9A5E5}" dt="2022-11-04T14:10:07.332" v="1393" actId="2711"/>
        <pc:sldMkLst>
          <pc:docMk/>
          <pc:sldMk cId="1093218607" sldId="287"/>
        </pc:sldMkLst>
        <pc:spChg chg="mod">
          <ac:chgData name="William Grey" userId="37b73424-c081-4fc2-b1af-363f4f3fd4f3" providerId="ADAL" clId="{B4ED2A81-0F61-4CC9-A85E-4769BCF9A5E5}" dt="2022-11-04T14:07:58.504" v="1359" actId="20577"/>
          <ac:spMkLst>
            <pc:docMk/>
            <pc:sldMk cId="1093218607" sldId="287"/>
            <ac:spMk id="2" creationId="{00000000-0000-0000-0000-000000000000}"/>
          </ac:spMkLst>
        </pc:spChg>
        <pc:spChg chg="mod">
          <ac:chgData name="William Grey" userId="37b73424-c081-4fc2-b1af-363f4f3fd4f3" providerId="ADAL" clId="{B4ED2A81-0F61-4CC9-A85E-4769BCF9A5E5}" dt="2022-11-04T14:10:07.332" v="1393" actId="2711"/>
          <ac:spMkLst>
            <pc:docMk/>
            <pc:sldMk cId="1093218607" sldId="287"/>
            <ac:spMk id="8" creationId="{00000000-0000-0000-0000-000000000000}"/>
          </ac:spMkLst>
        </pc:spChg>
        <pc:graphicFrameChg chg="modGraphic">
          <ac:chgData name="William Grey" userId="37b73424-c081-4fc2-b1af-363f4f3fd4f3" providerId="ADAL" clId="{B4ED2A81-0F61-4CC9-A85E-4769BCF9A5E5}" dt="2022-11-04T14:08:24.050" v="1362" actId="113"/>
          <ac:graphicFrameMkLst>
            <pc:docMk/>
            <pc:sldMk cId="1093218607" sldId="287"/>
            <ac:graphicFrameMk id="4" creationId="{00000000-0000-0000-0000-000000000000}"/>
          </ac:graphicFrameMkLst>
        </pc:graphicFrameChg>
        <pc:graphicFrameChg chg="mod modGraphic">
          <ac:chgData name="William Grey" userId="37b73424-c081-4fc2-b1af-363f4f3fd4f3" providerId="ADAL" clId="{B4ED2A81-0F61-4CC9-A85E-4769BCF9A5E5}" dt="2022-11-04T14:09:42.328" v="1389" actId="20577"/>
          <ac:graphicFrameMkLst>
            <pc:docMk/>
            <pc:sldMk cId="1093218607" sldId="287"/>
            <ac:graphicFrameMk id="5" creationId="{00000000-0000-0000-0000-000000000000}"/>
          </ac:graphicFrameMkLst>
        </pc:graphicFrameChg>
        <pc:cxnChg chg="del mod">
          <ac:chgData name="William Grey" userId="37b73424-c081-4fc2-b1af-363f4f3fd4f3" providerId="ADAL" clId="{B4ED2A81-0F61-4CC9-A85E-4769BCF9A5E5}" dt="2022-11-04T14:09:08.373" v="1383" actId="478"/>
          <ac:cxnSpMkLst>
            <pc:docMk/>
            <pc:sldMk cId="1093218607" sldId="287"/>
            <ac:cxnSpMk id="7" creationId="{00000000-0000-0000-0000-000000000000}"/>
          </ac:cxnSpMkLst>
        </pc:cxnChg>
        <pc:cxnChg chg="add mod">
          <ac:chgData name="William Grey" userId="37b73424-c081-4fc2-b1af-363f4f3fd4f3" providerId="ADAL" clId="{B4ED2A81-0F61-4CC9-A85E-4769BCF9A5E5}" dt="2022-11-04T14:09:31.776" v="1386" actId="1582"/>
          <ac:cxnSpMkLst>
            <pc:docMk/>
            <pc:sldMk cId="1093218607" sldId="287"/>
            <ac:cxnSpMk id="10" creationId="{6212834C-C0AD-4E97-B780-615A394B5585}"/>
          </ac:cxnSpMkLst>
        </pc:cxnChg>
      </pc:sldChg>
      <pc:sldChg chg="modSp mod">
        <pc:chgData name="William Grey" userId="37b73424-c081-4fc2-b1af-363f4f3fd4f3" providerId="ADAL" clId="{B4ED2A81-0F61-4CC9-A85E-4769BCF9A5E5}" dt="2022-11-04T18:01:20.101" v="2274" actId="20577"/>
        <pc:sldMkLst>
          <pc:docMk/>
          <pc:sldMk cId="3954925889" sldId="288"/>
        </pc:sldMkLst>
        <pc:spChg chg="mod">
          <ac:chgData name="William Grey" userId="37b73424-c081-4fc2-b1af-363f4f3fd4f3" providerId="ADAL" clId="{B4ED2A81-0F61-4CC9-A85E-4769BCF9A5E5}" dt="2022-11-04T12:43:44.425" v="10" actId="27636"/>
          <ac:spMkLst>
            <pc:docMk/>
            <pc:sldMk cId="3954925889" sldId="288"/>
            <ac:spMk id="2" creationId="{00000000-0000-0000-0000-000000000000}"/>
          </ac:spMkLst>
        </pc:spChg>
        <pc:spChg chg="mod">
          <ac:chgData name="William Grey" userId="37b73424-c081-4fc2-b1af-363f4f3fd4f3" providerId="ADAL" clId="{B4ED2A81-0F61-4CC9-A85E-4769BCF9A5E5}" dt="2022-11-04T14:12:24.139" v="1544" actId="1076"/>
          <ac:spMkLst>
            <pc:docMk/>
            <pc:sldMk cId="3954925889" sldId="288"/>
            <ac:spMk id="3" creationId="{00000000-0000-0000-0000-000000000000}"/>
          </ac:spMkLst>
        </pc:spChg>
        <pc:spChg chg="mod">
          <ac:chgData name="William Grey" userId="37b73424-c081-4fc2-b1af-363f4f3fd4f3" providerId="ADAL" clId="{B4ED2A81-0F61-4CC9-A85E-4769BCF9A5E5}" dt="2022-11-04T18:01:20.101" v="2274" actId="20577"/>
          <ac:spMkLst>
            <pc:docMk/>
            <pc:sldMk cId="3954925889" sldId="288"/>
            <ac:spMk id="33" creationId="{00000000-0000-0000-0000-000000000000}"/>
          </ac:spMkLst>
        </pc:spChg>
        <pc:grpChg chg="mod">
          <ac:chgData name="William Grey" userId="37b73424-c081-4fc2-b1af-363f4f3fd4f3" providerId="ADAL" clId="{B4ED2A81-0F61-4CC9-A85E-4769BCF9A5E5}" dt="2022-11-04T14:12:30.210" v="1545" actId="1076"/>
          <ac:grpSpMkLst>
            <pc:docMk/>
            <pc:sldMk cId="3954925889" sldId="288"/>
            <ac:grpSpMk id="27" creationId="{00000000-0000-0000-0000-000000000000}"/>
          </ac:grpSpMkLst>
        </pc:grpChg>
        <pc:graphicFrameChg chg="mod modGraphic">
          <ac:chgData name="William Grey" userId="37b73424-c081-4fc2-b1af-363f4f3fd4f3" providerId="ADAL" clId="{B4ED2A81-0F61-4CC9-A85E-4769BCF9A5E5}" dt="2022-11-04T14:12:45.755" v="1548" actId="1076"/>
          <ac:graphicFrameMkLst>
            <pc:docMk/>
            <pc:sldMk cId="3954925889" sldId="288"/>
            <ac:graphicFrameMk id="31" creationId="{00000000-0000-0000-0000-000000000000}"/>
          </ac:graphicFrameMkLst>
        </pc:graphicFrameChg>
        <pc:graphicFrameChg chg="mod modGraphic">
          <ac:chgData name="William Grey" userId="37b73424-c081-4fc2-b1af-363f4f3fd4f3" providerId="ADAL" clId="{B4ED2A81-0F61-4CC9-A85E-4769BCF9A5E5}" dt="2022-11-04T14:13:35.313" v="1562" actId="1076"/>
          <ac:graphicFrameMkLst>
            <pc:docMk/>
            <pc:sldMk cId="3954925889" sldId="288"/>
            <ac:graphicFrameMk id="32" creationId="{00000000-0000-0000-0000-000000000000}"/>
          </ac:graphicFrameMkLst>
        </pc:graphicFrameChg>
      </pc:sldChg>
      <pc:sldChg chg="delSp modSp mod">
        <pc:chgData name="William Grey" userId="37b73424-c081-4fc2-b1af-363f4f3fd4f3" providerId="ADAL" clId="{B4ED2A81-0F61-4CC9-A85E-4769BCF9A5E5}" dt="2022-11-04T14:17:10.368" v="1597" actId="1076"/>
        <pc:sldMkLst>
          <pc:docMk/>
          <pc:sldMk cId="337172175" sldId="289"/>
        </pc:sldMkLst>
        <pc:spChg chg="mod">
          <ac:chgData name="William Grey" userId="37b73424-c081-4fc2-b1af-363f4f3fd4f3" providerId="ADAL" clId="{B4ED2A81-0F61-4CC9-A85E-4769BCF9A5E5}" dt="2022-11-04T12:43:44.429" v="11" actId="27636"/>
          <ac:spMkLst>
            <pc:docMk/>
            <pc:sldMk cId="337172175" sldId="289"/>
            <ac:spMk id="2" creationId="{00000000-0000-0000-0000-000000000000}"/>
          </ac:spMkLst>
        </pc:spChg>
        <pc:spChg chg="del mod">
          <ac:chgData name="William Grey" userId="37b73424-c081-4fc2-b1af-363f4f3fd4f3" providerId="ADAL" clId="{B4ED2A81-0F61-4CC9-A85E-4769BCF9A5E5}" dt="2022-11-04T14:15:29.859" v="1572" actId="478"/>
          <ac:spMkLst>
            <pc:docMk/>
            <pc:sldMk cId="337172175" sldId="289"/>
            <ac:spMk id="3" creationId="{00000000-0000-0000-0000-000000000000}"/>
          </ac:spMkLst>
        </pc:spChg>
        <pc:spChg chg="mod">
          <ac:chgData name="William Grey" userId="37b73424-c081-4fc2-b1af-363f4f3fd4f3" providerId="ADAL" clId="{B4ED2A81-0F61-4CC9-A85E-4769BCF9A5E5}" dt="2022-11-04T14:17:10.368" v="1597" actId="1076"/>
          <ac:spMkLst>
            <pc:docMk/>
            <pc:sldMk cId="337172175" sldId="289"/>
            <ac:spMk id="12" creationId="{F4F05BB9-AD10-4361-9098-2455ACB8E533}"/>
          </ac:spMkLst>
        </pc:spChg>
        <pc:spChg chg="del mod">
          <ac:chgData name="William Grey" userId="37b73424-c081-4fc2-b1af-363f4f3fd4f3" providerId="ADAL" clId="{B4ED2A81-0F61-4CC9-A85E-4769BCF9A5E5}" dt="2022-11-04T14:16:46.919" v="1593"/>
          <ac:spMkLst>
            <pc:docMk/>
            <pc:sldMk cId="337172175" sldId="289"/>
            <ac:spMk id="13" creationId="{88D521A8-2BB4-4684-A35B-CDE819902756}"/>
          </ac:spMkLst>
        </pc:spChg>
        <pc:grpChg chg="mod">
          <ac:chgData name="William Grey" userId="37b73424-c081-4fc2-b1af-363f4f3fd4f3" providerId="ADAL" clId="{B4ED2A81-0F61-4CC9-A85E-4769BCF9A5E5}" dt="2022-11-04T14:15:46.661" v="1575" actId="1076"/>
          <ac:grpSpMkLst>
            <pc:docMk/>
            <pc:sldMk cId="337172175" sldId="289"/>
            <ac:grpSpMk id="6" creationId="{00000000-0000-0000-0000-000000000000}"/>
          </ac:grpSpMkLst>
        </pc:grpChg>
        <pc:graphicFrameChg chg="mod modGraphic">
          <ac:chgData name="William Grey" userId="37b73424-c081-4fc2-b1af-363f4f3fd4f3" providerId="ADAL" clId="{B4ED2A81-0F61-4CC9-A85E-4769BCF9A5E5}" dt="2022-11-04T14:15:37.777" v="1574" actId="1076"/>
          <ac:graphicFrameMkLst>
            <pc:docMk/>
            <pc:sldMk cId="337172175" sldId="289"/>
            <ac:graphicFrameMk id="4" creationId="{00000000-0000-0000-0000-000000000000}"/>
          </ac:graphicFrameMkLst>
        </pc:graphicFrameChg>
        <pc:graphicFrameChg chg="modGraphic">
          <ac:chgData name="William Grey" userId="37b73424-c081-4fc2-b1af-363f4f3fd4f3" providerId="ADAL" clId="{B4ED2A81-0F61-4CC9-A85E-4769BCF9A5E5}" dt="2022-11-04T14:17:05.652" v="1596" actId="113"/>
          <ac:graphicFrameMkLst>
            <pc:docMk/>
            <pc:sldMk cId="337172175" sldId="289"/>
            <ac:graphicFrameMk id="5" creationId="{00000000-0000-0000-0000-000000000000}"/>
          </ac:graphicFrameMkLst>
        </pc:graphicFrameChg>
      </pc:sldChg>
      <pc:sldChg chg="modSp">
        <pc:chgData name="William Grey" userId="37b73424-c081-4fc2-b1af-363f4f3fd4f3" providerId="ADAL" clId="{B4ED2A81-0F61-4CC9-A85E-4769BCF9A5E5}" dt="2022-11-04T12:43:44.338" v="0"/>
        <pc:sldMkLst>
          <pc:docMk/>
          <pc:sldMk cId="3465702829" sldId="290"/>
        </pc:sldMkLst>
        <pc:spChg chg="mod">
          <ac:chgData name="William Grey" userId="37b73424-c081-4fc2-b1af-363f4f3fd4f3" providerId="ADAL" clId="{B4ED2A81-0F61-4CC9-A85E-4769BCF9A5E5}" dt="2022-11-04T12:43:44.338" v="0"/>
          <ac:spMkLst>
            <pc:docMk/>
            <pc:sldMk cId="3465702829" sldId="290"/>
            <ac:spMk id="2" creationId="{E0695356-0465-4409-96A6-98CD4EE240EE}"/>
          </ac:spMkLst>
        </pc:spChg>
        <pc:spChg chg="mod">
          <ac:chgData name="William Grey" userId="37b73424-c081-4fc2-b1af-363f4f3fd4f3" providerId="ADAL" clId="{B4ED2A81-0F61-4CC9-A85E-4769BCF9A5E5}" dt="2022-11-04T12:43:44.338" v="0"/>
          <ac:spMkLst>
            <pc:docMk/>
            <pc:sldMk cId="3465702829" sldId="290"/>
            <ac:spMk id="3" creationId="{6CB863BA-5996-42DC-A799-A092F6215C22}"/>
          </ac:spMkLst>
        </pc:spChg>
      </pc:sldChg>
      <pc:sldChg chg="modSp mod">
        <pc:chgData name="William Grey" userId="37b73424-c081-4fc2-b1af-363f4f3fd4f3" providerId="ADAL" clId="{B4ED2A81-0F61-4CC9-A85E-4769BCF9A5E5}" dt="2022-11-04T12:52:14.361" v="21" actId="12"/>
        <pc:sldMkLst>
          <pc:docMk/>
          <pc:sldMk cId="725099167" sldId="291"/>
        </pc:sldMkLst>
        <pc:spChg chg="mod">
          <ac:chgData name="William Grey" userId="37b73424-c081-4fc2-b1af-363f4f3fd4f3" providerId="ADAL" clId="{B4ED2A81-0F61-4CC9-A85E-4769BCF9A5E5}" dt="2022-11-04T12:43:44.375" v="1" actId="27636"/>
          <ac:spMkLst>
            <pc:docMk/>
            <pc:sldMk cId="725099167" sldId="291"/>
            <ac:spMk id="2" creationId="{3CA5F581-BF18-453C-86F1-160C842DB9DE}"/>
          </ac:spMkLst>
        </pc:spChg>
        <pc:spChg chg="mod">
          <ac:chgData name="William Grey" userId="37b73424-c081-4fc2-b1af-363f4f3fd4f3" providerId="ADAL" clId="{B4ED2A81-0F61-4CC9-A85E-4769BCF9A5E5}" dt="2022-11-04T12:52:14.361" v="21" actId="12"/>
          <ac:spMkLst>
            <pc:docMk/>
            <pc:sldMk cId="725099167" sldId="291"/>
            <ac:spMk id="3" creationId="{64FF3115-D3D6-4DE8-9DC6-BD81BEB0485B}"/>
          </ac:spMkLst>
        </pc:spChg>
      </pc:sldChg>
      <pc:sldChg chg="modSp mod">
        <pc:chgData name="William Grey" userId="37b73424-c081-4fc2-b1af-363f4f3fd4f3" providerId="ADAL" clId="{B4ED2A81-0F61-4CC9-A85E-4769BCF9A5E5}" dt="2022-11-04T14:12:13.708" v="1543" actId="20577"/>
        <pc:sldMkLst>
          <pc:docMk/>
          <pc:sldMk cId="1696649359" sldId="292"/>
        </pc:sldMkLst>
        <pc:spChg chg="mod">
          <ac:chgData name="William Grey" userId="37b73424-c081-4fc2-b1af-363f4f3fd4f3" providerId="ADAL" clId="{B4ED2A81-0F61-4CC9-A85E-4769BCF9A5E5}" dt="2022-11-04T12:43:44.421" v="9" actId="27636"/>
          <ac:spMkLst>
            <pc:docMk/>
            <pc:sldMk cId="1696649359" sldId="292"/>
            <ac:spMk id="2" creationId="{00000000-0000-0000-0000-000000000000}"/>
          </ac:spMkLst>
        </pc:spChg>
        <pc:spChg chg="mod">
          <ac:chgData name="William Grey" userId="37b73424-c081-4fc2-b1af-363f4f3fd4f3" providerId="ADAL" clId="{B4ED2A81-0F61-4CC9-A85E-4769BCF9A5E5}" dt="2022-11-04T14:12:13.708" v="1543" actId="20577"/>
          <ac:spMkLst>
            <pc:docMk/>
            <pc:sldMk cId="1696649359" sldId="292"/>
            <ac:spMk id="3" creationId="{00000000-0000-0000-0000-000000000000}"/>
          </ac:spMkLst>
        </pc:spChg>
        <pc:spChg chg="mod">
          <ac:chgData name="William Grey" userId="37b73424-c081-4fc2-b1af-363f4f3fd4f3" providerId="ADAL" clId="{B4ED2A81-0F61-4CC9-A85E-4769BCF9A5E5}" dt="2022-11-04T14:10:49.935" v="1398" actId="1076"/>
          <ac:spMkLst>
            <pc:docMk/>
            <pc:sldMk cId="1696649359" sldId="292"/>
            <ac:spMk id="22" creationId="{5259DD21-8BCE-4412-9A87-23BDC8BE64CE}"/>
          </ac:spMkLst>
        </pc:spChg>
        <pc:spChg chg="mod">
          <ac:chgData name="William Grey" userId="37b73424-c081-4fc2-b1af-363f4f3fd4f3" providerId="ADAL" clId="{B4ED2A81-0F61-4CC9-A85E-4769BCF9A5E5}" dt="2022-11-04T14:10:53.668" v="1399" actId="1076"/>
          <ac:spMkLst>
            <pc:docMk/>
            <pc:sldMk cId="1696649359" sldId="292"/>
            <ac:spMk id="36" creationId="{024147CB-6549-449A-ACD7-825C9C788517}"/>
          </ac:spMkLst>
        </pc:spChg>
        <pc:spChg chg="mod">
          <ac:chgData name="William Grey" userId="37b73424-c081-4fc2-b1af-363f4f3fd4f3" providerId="ADAL" clId="{B4ED2A81-0F61-4CC9-A85E-4769BCF9A5E5}" dt="2022-11-04T14:10:33.164" v="1395" actId="1076"/>
          <ac:spMkLst>
            <pc:docMk/>
            <pc:sldMk cId="1696649359" sldId="292"/>
            <ac:spMk id="37" creationId="{6016C154-7251-46BD-83F8-E5F5D700AD41}"/>
          </ac:spMkLst>
        </pc:spChg>
        <pc:grpChg chg="mod">
          <ac:chgData name="William Grey" userId="37b73424-c081-4fc2-b1af-363f4f3fd4f3" providerId="ADAL" clId="{B4ED2A81-0F61-4CC9-A85E-4769BCF9A5E5}" dt="2022-11-04T14:10:46.580" v="1397" actId="1076"/>
          <ac:grpSpMkLst>
            <pc:docMk/>
            <pc:sldMk cId="1696649359" sldId="292"/>
            <ac:grpSpMk id="19" creationId="{00000000-0000-0000-0000-000000000000}"/>
          </ac:grpSpMkLst>
        </pc:grpChg>
        <pc:grpChg chg="mod">
          <ac:chgData name="William Grey" userId="37b73424-c081-4fc2-b1af-363f4f3fd4f3" providerId="ADAL" clId="{B4ED2A81-0F61-4CC9-A85E-4769BCF9A5E5}" dt="2022-11-04T14:10:40.738" v="1396" actId="1076"/>
          <ac:grpSpMkLst>
            <pc:docMk/>
            <pc:sldMk cId="1696649359" sldId="292"/>
            <ac:grpSpMk id="20" creationId="{00000000-0000-0000-0000-000000000000}"/>
          </ac:grpSpMkLst>
        </pc:grpChg>
        <pc:grpChg chg="mod">
          <ac:chgData name="William Grey" userId="37b73424-c081-4fc2-b1af-363f4f3fd4f3" providerId="ADAL" clId="{B4ED2A81-0F61-4CC9-A85E-4769BCF9A5E5}" dt="2022-11-04T14:10:33.164" v="1395" actId="1076"/>
          <ac:grpSpMkLst>
            <pc:docMk/>
            <pc:sldMk cId="1696649359" sldId="292"/>
            <ac:grpSpMk id="21" creationId="{00000000-0000-0000-0000-000000000000}"/>
          </ac:grpSpMkLst>
        </pc:grpChg>
      </pc:sldChg>
      <pc:sldChg chg="modSp mod">
        <pc:chgData name="William Grey" userId="37b73424-c081-4fc2-b1af-363f4f3fd4f3" providerId="ADAL" clId="{B4ED2A81-0F61-4CC9-A85E-4769BCF9A5E5}" dt="2022-11-04T13:27:28.747" v="324" actId="1076"/>
        <pc:sldMkLst>
          <pc:docMk/>
          <pc:sldMk cId="350369133" sldId="293"/>
        </pc:sldMkLst>
        <pc:spChg chg="mod">
          <ac:chgData name="William Grey" userId="37b73424-c081-4fc2-b1af-363f4f3fd4f3" providerId="ADAL" clId="{B4ED2A81-0F61-4CC9-A85E-4769BCF9A5E5}" dt="2022-11-04T12:43:44.397" v="5" actId="27636"/>
          <ac:spMkLst>
            <pc:docMk/>
            <pc:sldMk cId="350369133" sldId="293"/>
            <ac:spMk id="2" creationId="{9DDCD7C6-C41A-482E-9B4A-12590E33FE59}"/>
          </ac:spMkLst>
        </pc:spChg>
        <pc:spChg chg="mod">
          <ac:chgData name="William Grey" userId="37b73424-c081-4fc2-b1af-363f4f3fd4f3" providerId="ADAL" clId="{B4ED2A81-0F61-4CC9-A85E-4769BCF9A5E5}" dt="2022-11-04T13:27:28.747" v="324" actId="1076"/>
          <ac:spMkLst>
            <pc:docMk/>
            <pc:sldMk cId="350369133" sldId="293"/>
            <ac:spMk id="3" creationId="{F413530B-A785-4E20-8D58-2ED08FA06476}"/>
          </ac:spMkLst>
        </pc:spChg>
      </pc:sldChg>
      <pc:sldChg chg="modSp del mod">
        <pc:chgData name="William Grey" userId="37b73424-c081-4fc2-b1af-363f4f3fd4f3" providerId="ADAL" clId="{B4ED2A81-0F61-4CC9-A85E-4769BCF9A5E5}" dt="2022-11-04T13:23:54.085" v="178" actId="47"/>
        <pc:sldMkLst>
          <pc:docMk/>
          <pc:sldMk cId="3325028664" sldId="294"/>
        </pc:sldMkLst>
        <pc:spChg chg="mod">
          <ac:chgData name="William Grey" userId="37b73424-c081-4fc2-b1af-363f4f3fd4f3" providerId="ADAL" clId="{B4ED2A81-0F61-4CC9-A85E-4769BCF9A5E5}" dt="2022-11-04T12:43:44.389" v="3" actId="27636"/>
          <ac:spMkLst>
            <pc:docMk/>
            <pc:sldMk cId="3325028664" sldId="294"/>
            <ac:spMk id="2" creationId="{00000000-0000-0000-0000-000000000000}"/>
          </ac:spMkLst>
        </pc:spChg>
        <pc:spChg chg="mod">
          <ac:chgData name="William Grey" userId="37b73424-c081-4fc2-b1af-363f4f3fd4f3" providerId="ADAL" clId="{B4ED2A81-0F61-4CC9-A85E-4769BCF9A5E5}" dt="2022-11-04T12:43:44.338" v="0"/>
          <ac:spMkLst>
            <pc:docMk/>
            <pc:sldMk cId="3325028664" sldId="294"/>
            <ac:spMk id="3" creationId="{00000000-0000-0000-0000-000000000000}"/>
          </ac:spMkLst>
        </pc:spChg>
      </pc:sldChg>
      <pc:sldChg chg="modSp del">
        <pc:chgData name="William Grey" userId="37b73424-c081-4fc2-b1af-363f4f3fd4f3" providerId="ADAL" clId="{B4ED2A81-0F61-4CC9-A85E-4769BCF9A5E5}" dt="2022-11-04T14:30:06.551" v="1647" actId="47"/>
        <pc:sldMkLst>
          <pc:docMk/>
          <pc:sldMk cId="3464973959" sldId="295"/>
        </pc:sldMkLst>
        <pc:spChg chg="mod">
          <ac:chgData name="William Grey" userId="37b73424-c081-4fc2-b1af-363f4f3fd4f3" providerId="ADAL" clId="{B4ED2A81-0F61-4CC9-A85E-4769BCF9A5E5}" dt="2022-11-04T12:43:44.338" v="0"/>
          <ac:spMkLst>
            <pc:docMk/>
            <pc:sldMk cId="3464973959" sldId="295"/>
            <ac:spMk id="3" creationId="{00000000-0000-0000-0000-000000000000}"/>
          </ac:spMkLst>
        </pc:spChg>
      </pc:sldChg>
      <pc:sldChg chg="delSp modSp del mod">
        <pc:chgData name="William Grey" userId="37b73424-c081-4fc2-b1af-363f4f3fd4f3" providerId="ADAL" clId="{B4ED2A81-0F61-4CC9-A85E-4769BCF9A5E5}" dt="2022-11-04T14:29:17.333" v="1646" actId="47"/>
        <pc:sldMkLst>
          <pc:docMk/>
          <pc:sldMk cId="797895169" sldId="296"/>
        </pc:sldMkLst>
        <pc:spChg chg="mod">
          <ac:chgData name="William Grey" userId="37b73424-c081-4fc2-b1af-363f4f3fd4f3" providerId="ADAL" clId="{B4ED2A81-0F61-4CC9-A85E-4769BCF9A5E5}" dt="2022-11-04T14:26:37.875" v="1634" actId="2711"/>
          <ac:spMkLst>
            <pc:docMk/>
            <pc:sldMk cId="797895169" sldId="296"/>
            <ac:spMk id="16" creationId="{00000000-0000-0000-0000-000000000000}"/>
          </ac:spMkLst>
        </pc:spChg>
        <pc:graphicFrameChg chg="mod modGraphic">
          <ac:chgData name="William Grey" userId="37b73424-c081-4fc2-b1af-363f4f3fd4f3" providerId="ADAL" clId="{B4ED2A81-0F61-4CC9-A85E-4769BCF9A5E5}" dt="2022-11-04T14:26:14.334" v="1629" actId="14100"/>
          <ac:graphicFrameMkLst>
            <pc:docMk/>
            <pc:sldMk cId="797895169" sldId="296"/>
            <ac:graphicFrameMk id="4" creationId="{00000000-0000-0000-0000-000000000000}"/>
          </ac:graphicFrameMkLst>
        </pc:graphicFrameChg>
        <pc:graphicFrameChg chg="mod modGraphic">
          <ac:chgData name="William Grey" userId="37b73424-c081-4fc2-b1af-363f4f3fd4f3" providerId="ADAL" clId="{B4ED2A81-0F61-4CC9-A85E-4769BCF9A5E5}" dt="2022-11-04T14:28:35.705" v="1645" actId="1076"/>
          <ac:graphicFrameMkLst>
            <pc:docMk/>
            <pc:sldMk cId="797895169" sldId="296"/>
            <ac:graphicFrameMk id="5" creationId="{00000000-0000-0000-0000-000000000000}"/>
          </ac:graphicFrameMkLst>
        </pc:graphicFrameChg>
        <pc:graphicFrameChg chg="modGraphic">
          <ac:chgData name="William Grey" userId="37b73424-c081-4fc2-b1af-363f4f3fd4f3" providerId="ADAL" clId="{B4ED2A81-0F61-4CC9-A85E-4769BCF9A5E5}" dt="2022-11-04T14:26:21.042" v="1631" actId="14100"/>
          <ac:graphicFrameMkLst>
            <pc:docMk/>
            <pc:sldMk cId="797895169" sldId="296"/>
            <ac:graphicFrameMk id="6" creationId="{00000000-0000-0000-0000-000000000000}"/>
          </ac:graphicFrameMkLst>
        </pc:graphicFrameChg>
        <pc:cxnChg chg="del">
          <ac:chgData name="William Grey" userId="37b73424-c081-4fc2-b1af-363f4f3fd4f3" providerId="ADAL" clId="{B4ED2A81-0F61-4CC9-A85E-4769BCF9A5E5}" dt="2022-11-04T14:28:23.853" v="1642" actId="478"/>
          <ac:cxnSpMkLst>
            <pc:docMk/>
            <pc:sldMk cId="797895169" sldId="296"/>
            <ac:cxnSpMk id="18" creationId="{F72694DE-9595-40CD-B1E0-35159FE0E669}"/>
          </ac:cxnSpMkLst>
        </pc:cxnChg>
        <pc:cxnChg chg="del">
          <ac:chgData name="William Grey" userId="37b73424-c081-4fc2-b1af-363f4f3fd4f3" providerId="ADAL" clId="{B4ED2A81-0F61-4CC9-A85E-4769BCF9A5E5}" dt="2022-11-04T14:28:13.329" v="1638" actId="478"/>
          <ac:cxnSpMkLst>
            <pc:docMk/>
            <pc:sldMk cId="797895169" sldId="296"/>
            <ac:cxnSpMk id="19" creationId="{40BCDE35-9E31-418C-8B85-573172E035EA}"/>
          </ac:cxnSpMkLst>
        </pc:cxnChg>
        <pc:cxnChg chg="del">
          <ac:chgData name="William Grey" userId="37b73424-c081-4fc2-b1af-363f4f3fd4f3" providerId="ADAL" clId="{B4ED2A81-0F61-4CC9-A85E-4769BCF9A5E5}" dt="2022-11-04T14:28:25.843" v="1643" actId="478"/>
          <ac:cxnSpMkLst>
            <pc:docMk/>
            <pc:sldMk cId="797895169" sldId="296"/>
            <ac:cxnSpMk id="22" creationId="{338D0264-2746-4D19-9653-321EDBC255D3}"/>
          </ac:cxnSpMkLst>
        </pc:cxnChg>
        <pc:cxnChg chg="del">
          <ac:chgData name="William Grey" userId="37b73424-c081-4fc2-b1af-363f4f3fd4f3" providerId="ADAL" clId="{B4ED2A81-0F61-4CC9-A85E-4769BCF9A5E5}" dt="2022-11-04T14:28:18.729" v="1640" actId="478"/>
          <ac:cxnSpMkLst>
            <pc:docMk/>
            <pc:sldMk cId="797895169" sldId="296"/>
            <ac:cxnSpMk id="28" creationId="{8BE945B1-F130-4CE6-93BF-BEB61DE3A768}"/>
          </ac:cxnSpMkLst>
        </pc:cxnChg>
        <pc:cxnChg chg="del">
          <ac:chgData name="William Grey" userId="37b73424-c081-4fc2-b1af-363f4f3fd4f3" providerId="ADAL" clId="{B4ED2A81-0F61-4CC9-A85E-4769BCF9A5E5}" dt="2022-11-04T14:28:21.604" v="1641" actId="478"/>
          <ac:cxnSpMkLst>
            <pc:docMk/>
            <pc:sldMk cId="797895169" sldId="296"/>
            <ac:cxnSpMk id="29" creationId="{B98C8411-4B51-4DC1-8433-EBD6355697FB}"/>
          </ac:cxnSpMkLst>
        </pc:cxnChg>
        <pc:cxnChg chg="del">
          <ac:chgData name="William Grey" userId="37b73424-c081-4fc2-b1af-363f4f3fd4f3" providerId="ADAL" clId="{B4ED2A81-0F61-4CC9-A85E-4769BCF9A5E5}" dt="2022-11-04T14:28:16.845" v="1639" actId="478"/>
          <ac:cxnSpMkLst>
            <pc:docMk/>
            <pc:sldMk cId="797895169" sldId="296"/>
            <ac:cxnSpMk id="30" creationId="{2EE16137-B3EE-4CE1-8D7A-DBFF5252B640}"/>
          </ac:cxnSpMkLst>
        </pc:cxnChg>
      </pc:sldChg>
      <pc:sldChg chg="add">
        <pc:chgData name="William Grey" userId="37b73424-c081-4fc2-b1af-363f4f3fd4f3" providerId="ADAL" clId="{B4ED2A81-0F61-4CC9-A85E-4769BCF9A5E5}" dt="2022-11-04T13:32:04.411" v="421"/>
        <pc:sldMkLst>
          <pc:docMk/>
          <pc:sldMk cId="1689834468" sldId="297"/>
        </pc:sldMkLst>
      </pc:sldChg>
      <pc:sldChg chg="add del">
        <pc:chgData name="William Grey" userId="37b73424-c081-4fc2-b1af-363f4f3fd4f3" providerId="ADAL" clId="{B4ED2A81-0F61-4CC9-A85E-4769BCF9A5E5}" dt="2022-11-04T13:31:16.742" v="419" actId="2696"/>
        <pc:sldMkLst>
          <pc:docMk/>
          <pc:sldMk cId="3181107572" sldId="297"/>
        </pc:sldMkLst>
      </pc:sldChg>
      <pc:sldChg chg="add del">
        <pc:chgData name="William Grey" userId="37b73424-c081-4fc2-b1af-363f4f3fd4f3" providerId="ADAL" clId="{B4ED2A81-0F61-4CC9-A85E-4769BCF9A5E5}" dt="2022-11-04T12:51:43.843" v="17" actId="2696"/>
        <pc:sldMkLst>
          <pc:docMk/>
          <pc:sldMk cId="3787413213" sldId="297"/>
        </pc:sldMkLst>
      </pc:sldChg>
      <pc:sldChg chg="add">
        <pc:chgData name="William Grey" userId="37b73424-c081-4fc2-b1af-363f4f3fd4f3" providerId="ADAL" clId="{B4ED2A81-0F61-4CC9-A85E-4769BCF9A5E5}" dt="2022-11-04T13:32:04.411" v="421"/>
        <pc:sldMkLst>
          <pc:docMk/>
          <pc:sldMk cId="579405254" sldId="298"/>
        </pc:sldMkLst>
      </pc:sldChg>
      <pc:sldChg chg="add del">
        <pc:chgData name="William Grey" userId="37b73424-c081-4fc2-b1af-363f4f3fd4f3" providerId="ADAL" clId="{B4ED2A81-0F61-4CC9-A85E-4769BCF9A5E5}" dt="2022-11-04T13:31:16.742" v="419" actId="2696"/>
        <pc:sldMkLst>
          <pc:docMk/>
          <pc:sldMk cId="2042726331" sldId="298"/>
        </pc:sldMkLst>
      </pc:sldChg>
      <pc:sldChg chg="add del">
        <pc:chgData name="William Grey" userId="37b73424-c081-4fc2-b1af-363f4f3fd4f3" providerId="ADAL" clId="{B4ED2A81-0F61-4CC9-A85E-4769BCF9A5E5}" dt="2022-11-04T12:51:43.843" v="17" actId="2696"/>
        <pc:sldMkLst>
          <pc:docMk/>
          <pc:sldMk cId="3995320236" sldId="298"/>
        </pc:sldMkLst>
      </pc:sldChg>
      <pc:sldChg chg="add del">
        <pc:chgData name="William Grey" userId="37b73424-c081-4fc2-b1af-363f4f3fd4f3" providerId="ADAL" clId="{B4ED2A81-0F61-4CC9-A85E-4769BCF9A5E5}" dt="2022-11-04T13:51:17.914" v="1046" actId="47"/>
        <pc:sldMkLst>
          <pc:docMk/>
          <pc:sldMk cId="2651822322" sldId="299"/>
        </pc:sldMkLst>
      </pc:sldChg>
      <pc:sldChg chg="add del">
        <pc:chgData name="William Grey" userId="37b73424-c081-4fc2-b1af-363f4f3fd4f3" providerId="ADAL" clId="{B4ED2A81-0F61-4CC9-A85E-4769BCF9A5E5}" dt="2022-11-04T12:51:43.843" v="17" actId="2696"/>
        <pc:sldMkLst>
          <pc:docMk/>
          <pc:sldMk cId="3123848196" sldId="299"/>
        </pc:sldMkLst>
      </pc:sldChg>
      <pc:sldChg chg="add del">
        <pc:chgData name="William Grey" userId="37b73424-c081-4fc2-b1af-363f4f3fd4f3" providerId="ADAL" clId="{B4ED2A81-0F61-4CC9-A85E-4769BCF9A5E5}" dt="2022-11-04T13:52:44.626" v="1056" actId="47"/>
        <pc:sldMkLst>
          <pc:docMk/>
          <pc:sldMk cId="360856526" sldId="301"/>
        </pc:sldMkLst>
      </pc:sldChg>
      <pc:sldChg chg="add del">
        <pc:chgData name="William Grey" userId="37b73424-c081-4fc2-b1af-363f4f3fd4f3" providerId="ADAL" clId="{B4ED2A81-0F61-4CC9-A85E-4769BCF9A5E5}" dt="2022-11-04T12:51:43.843" v="17" actId="2696"/>
        <pc:sldMkLst>
          <pc:docMk/>
          <pc:sldMk cId="1089723971" sldId="301"/>
        </pc:sldMkLst>
      </pc:sldChg>
      <pc:sldChg chg="add del">
        <pc:chgData name="William Grey" userId="37b73424-c081-4fc2-b1af-363f4f3fd4f3" providerId="ADAL" clId="{B4ED2A81-0F61-4CC9-A85E-4769BCF9A5E5}" dt="2022-11-04T12:51:43.843" v="17" actId="2696"/>
        <pc:sldMkLst>
          <pc:docMk/>
          <pc:sldMk cId="827967136" sldId="305"/>
        </pc:sldMkLst>
      </pc:sldChg>
      <pc:sldChg chg="add del">
        <pc:chgData name="William Grey" userId="37b73424-c081-4fc2-b1af-363f4f3fd4f3" providerId="ADAL" clId="{B4ED2A81-0F61-4CC9-A85E-4769BCF9A5E5}" dt="2022-11-04T17:51:43.222" v="1648" actId="47"/>
        <pc:sldMkLst>
          <pc:docMk/>
          <pc:sldMk cId="2641950538" sldId="305"/>
        </pc:sldMkLst>
      </pc:sldChg>
      <pc:sldChg chg="add del">
        <pc:chgData name="William Grey" userId="37b73424-c081-4fc2-b1af-363f4f3fd4f3" providerId="ADAL" clId="{B4ED2A81-0F61-4CC9-A85E-4769BCF9A5E5}" dt="2022-11-04T13:54:05.349" v="1057" actId="2696"/>
        <pc:sldMkLst>
          <pc:docMk/>
          <pc:sldMk cId="3790312890" sldId="305"/>
        </pc:sldMkLst>
      </pc:sldChg>
      <pc:sldChg chg="add del">
        <pc:chgData name="William Grey" userId="37b73424-c081-4fc2-b1af-363f4f3fd4f3" providerId="ADAL" clId="{B4ED2A81-0F61-4CC9-A85E-4769BCF9A5E5}" dt="2022-11-04T13:51:26.485" v="1047" actId="47"/>
        <pc:sldMkLst>
          <pc:docMk/>
          <pc:sldMk cId="671048573" sldId="307"/>
        </pc:sldMkLst>
      </pc:sldChg>
      <pc:sldChg chg="add del">
        <pc:chgData name="William Grey" userId="37b73424-c081-4fc2-b1af-363f4f3fd4f3" providerId="ADAL" clId="{B4ED2A81-0F61-4CC9-A85E-4769BCF9A5E5}" dt="2022-11-04T12:51:43.843" v="17" actId="2696"/>
        <pc:sldMkLst>
          <pc:docMk/>
          <pc:sldMk cId="843386403" sldId="307"/>
        </pc:sldMkLst>
      </pc:sldChg>
      <pc:sldChg chg="add del">
        <pc:chgData name="William Grey" userId="37b73424-c081-4fc2-b1af-363f4f3fd4f3" providerId="ADAL" clId="{B4ED2A81-0F61-4CC9-A85E-4769BCF9A5E5}" dt="2022-11-04T12:51:43.843" v="17" actId="2696"/>
        <pc:sldMkLst>
          <pc:docMk/>
          <pc:sldMk cId="351812609" sldId="326"/>
        </pc:sldMkLst>
      </pc:sldChg>
      <pc:sldChg chg="add del">
        <pc:chgData name="William Grey" userId="37b73424-c081-4fc2-b1af-363f4f3fd4f3" providerId="ADAL" clId="{B4ED2A81-0F61-4CC9-A85E-4769BCF9A5E5}" dt="2022-11-04T13:51:31.219" v="1049" actId="47"/>
        <pc:sldMkLst>
          <pc:docMk/>
          <pc:sldMk cId="420116645" sldId="326"/>
        </pc:sldMkLst>
      </pc:sldChg>
      <pc:sldChg chg="add del">
        <pc:chgData name="William Grey" userId="37b73424-c081-4fc2-b1af-363f4f3fd4f3" providerId="ADAL" clId="{B4ED2A81-0F61-4CC9-A85E-4769BCF9A5E5}" dt="2022-11-04T12:51:43.843" v="17" actId="2696"/>
        <pc:sldMkLst>
          <pc:docMk/>
          <pc:sldMk cId="1354354112" sldId="327"/>
        </pc:sldMkLst>
      </pc:sldChg>
      <pc:sldChg chg="add del">
        <pc:chgData name="William Grey" userId="37b73424-c081-4fc2-b1af-363f4f3fd4f3" providerId="ADAL" clId="{B4ED2A81-0F61-4CC9-A85E-4769BCF9A5E5}" dt="2022-11-04T13:51:33.204" v="1050" actId="47"/>
        <pc:sldMkLst>
          <pc:docMk/>
          <pc:sldMk cId="2297609468" sldId="327"/>
        </pc:sldMkLst>
      </pc:sldChg>
      <pc:sldChg chg="add del">
        <pc:chgData name="William Grey" userId="37b73424-c081-4fc2-b1af-363f4f3fd4f3" providerId="ADAL" clId="{B4ED2A81-0F61-4CC9-A85E-4769BCF9A5E5}" dt="2022-11-04T17:51:43.222" v="1648" actId="47"/>
        <pc:sldMkLst>
          <pc:docMk/>
          <pc:sldMk cId="766235321" sldId="328"/>
        </pc:sldMkLst>
      </pc:sldChg>
      <pc:sldChg chg="add del">
        <pc:chgData name="William Grey" userId="37b73424-c081-4fc2-b1af-363f4f3fd4f3" providerId="ADAL" clId="{B4ED2A81-0F61-4CC9-A85E-4769BCF9A5E5}" dt="2022-11-04T13:54:05.349" v="1057" actId="2696"/>
        <pc:sldMkLst>
          <pc:docMk/>
          <pc:sldMk cId="1891297772" sldId="328"/>
        </pc:sldMkLst>
      </pc:sldChg>
      <pc:sldChg chg="add del">
        <pc:chgData name="William Grey" userId="37b73424-c081-4fc2-b1af-363f4f3fd4f3" providerId="ADAL" clId="{B4ED2A81-0F61-4CC9-A85E-4769BCF9A5E5}" dt="2022-11-04T12:51:43.843" v="17" actId="2696"/>
        <pc:sldMkLst>
          <pc:docMk/>
          <pc:sldMk cId="3350925811" sldId="328"/>
        </pc:sldMkLst>
      </pc:sldChg>
      <pc:sldChg chg="add del">
        <pc:chgData name="William Grey" userId="37b73424-c081-4fc2-b1af-363f4f3fd4f3" providerId="ADAL" clId="{B4ED2A81-0F61-4CC9-A85E-4769BCF9A5E5}" dt="2022-11-04T12:51:08.639" v="13" actId="47"/>
        <pc:sldMkLst>
          <pc:docMk/>
          <pc:sldMk cId="713962673" sldId="329"/>
        </pc:sldMkLst>
      </pc:sldChg>
      <pc:sldChg chg="add del">
        <pc:chgData name="William Grey" userId="37b73424-c081-4fc2-b1af-363f4f3fd4f3" providerId="ADAL" clId="{B4ED2A81-0F61-4CC9-A85E-4769BCF9A5E5}" dt="2022-11-04T12:51:09.399" v="14" actId="47"/>
        <pc:sldMkLst>
          <pc:docMk/>
          <pc:sldMk cId="2934038360" sldId="330"/>
        </pc:sldMkLst>
      </pc:sldChg>
      <pc:sldChg chg="add del">
        <pc:chgData name="William Grey" userId="37b73424-c081-4fc2-b1af-363f4f3fd4f3" providerId="ADAL" clId="{B4ED2A81-0F61-4CC9-A85E-4769BCF9A5E5}" dt="2022-11-04T12:51:10.325" v="15" actId="47"/>
        <pc:sldMkLst>
          <pc:docMk/>
          <pc:sldMk cId="2864326700" sldId="331"/>
        </pc:sldMkLst>
      </pc:sldChg>
      <pc:sldChg chg="add del">
        <pc:chgData name="William Grey" userId="37b73424-c081-4fc2-b1af-363f4f3fd4f3" providerId="ADAL" clId="{B4ED2A81-0F61-4CC9-A85E-4769BCF9A5E5}" dt="2022-11-04T12:51:11.750" v="16" actId="47"/>
        <pc:sldMkLst>
          <pc:docMk/>
          <pc:sldMk cId="2894475573" sldId="332"/>
        </pc:sldMkLst>
      </pc:sldChg>
      <pc:sldChg chg="add del">
        <pc:chgData name="William Grey" userId="37b73424-c081-4fc2-b1af-363f4f3fd4f3" providerId="ADAL" clId="{B4ED2A81-0F61-4CC9-A85E-4769BCF9A5E5}" dt="2022-11-04T12:51:53.494" v="19" actId="2696"/>
        <pc:sldMkLst>
          <pc:docMk/>
          <pc:sldMk cId="3301369634" sldId="333"/>
        </pc:sldMkLst>
      </pc:sldChg>
      <pc:sldChg chg="add del">
        <pc:chgData name="William Grey" userId="37b73424-c081-4fc2-b1af-363f4f3fd4f3" providerId="ADAL" clId="{B4ED2A81-0F61-4CC9-A85E-4769BCF9A5E5}" dt="2022-11-04T12:51:43.843" v="17" actId="2696"/>
        <pc:sldMkLst>
          <pc:docMk/>
          <pc:sldMk cId="3509519196" sldId="333"/>
        </pc:sldMkLst>
      </pc:sldChg>
      <pc:sldChg chg="modSp add mod">
        <pc:chgData name="William Grey" userId="37b73424-c081-4fc2-b1af-363f4f3fd4f3" providerId="ADAL" clId="{B4ED2A81-0F61-4CC9-A85E-4769BCF9A5E5}" dt="2022-11-04T13:33:21.223" v="471" actId="20577"/>
        <pc:sldMkLst>
          <pc:docMk/>
          <pc:sldMk cId="4218382931" sldId="333"/>
        </pc:sldMkLst>
        <pc:spChg chg="mod">
          <ac:chgData name="William Grey" userId="37b73424-c081-4fc2-b1af-363f4f3fd4f3" providerId="ADAL" clId="{B4ED2A81-0F61-4CC9-A85E-4769BCF9A5E5}" dt="2022-11-04T13:23:51.510" v="177" actId="20577"/>
          <ac:spMkLst>
            <pc:docMk/>
            <pc:sldMk cId="4218382931" sldId="333"/>
            <ac:spMk id="2" creationId="{00000000-0000-0000-0000-000000000000}"/>
          </ac:spMkLst>
        </pc:spChg>
        <pc:spChg chg="mod">
          <ac:chgData name="William Grey" userId="37b73424-c081-4fc2-b1af-363f4f3fd4f3" providerId="ADAL" clId="{B4ED2A81-0F61-4CC9-A85E-4769BCF9A5E5}" dt="2022-11-04T13:33:21.223" v="471" actId="20577"/>
          <ac:spMkLst>
            <pc:docMk/>
            <pc:sldMk cId="4218382931" sldId="333"/>
            <ac:spMk id="3" creationId="{00000000-0000-0000-0000-000000000000}"/>
          </ac:spMkLst>
        </pc:spChg>
        <pc:graphicFrameChg chg="mod">
          <ac:chgData name="William Grey" userId="37b73424-c081-4fc2-b1af-363f4f3fd4f3" providerId="ADAL" clId="{B4ED2A81-0F61-4CC9-A85E-4769BCF9A5E5}" dt="2022-11-04T12:53:43.599" v="41" actId="1076"/>
          <ac:graphicFrameMkLst>
            <pc:docMk/>
            <pc:sldMk cId="4218382931" sldId="333"/>
            <ac:graphicFrameMk id="4" creationId="{7759CEF1-990E-4AE9-BF54-F90F14123A67}"/>
          </ac:graphicFrameMkLst>
        </pc:graphicFrameChg>
      </pc:sldChg>
      <pc:sldChg chg="modSp add mod">
        <pc:chgData name="William Grey" userId="37b73424-c081-4fc2-b1af-363f4f3fd4f3" providerId="ADAL" clId="{B4ED2A81-0F61-4CC9-A85E-4769BCF9A5E5}" dt="2022-11-04T13:33:48.539" v="473" actId="113"/>
        <pc:sldMkLst>
          <pc:docMk/>
          <pc:sldMk cId="806323831" sldId="334"/>
        </pc:sldMkLst>
        <pc:graphicFrameChg chg="modGraphic">
          <ac:chgData name="William Grey" userId="37b73424-c081-4fc2-b1af-363f4f3fd4f3" providerId="ADAL" clId="{B4ED2A81-0F61-4CC9-A85E-4769BCF9A5E5}" dt="2022-11-04T13:33:48.539" v="473" actId="113"/>
          <ac:graphicFrameMkLst>
            <pc:docMk/>
            <pc:sldMk cId="806323831" sldId="334"/>
            <ac:graphicFrameMk id="5" creationId="{D0CF8820-A9F9-4B6E-A5B4-577D479E7B2E}"/>
          </ac:graphicFrameMkLst>
        </pc:graphicFrameChg>
      </pc:sldChg>
      <pc:sldChg chg="add del">
        <pc:chgData name="William Grey" userId="37b73424-c081-4fc2-b1af-363f4f3fd4f3" providerId="ADAL" clId="{B4ED2A81-0F61-4CC9-A85E-4769BCF9A5E5}" dt="2022-11-04T12:51:43.843" v="17" actId="2696"/>
        <pc:sldMkLst>
          <pc:docMk/>
          <pc:sldMk cId="3247866338" sldId="334"/>
        </pc:sldMkLst>
      </pc:sldChg>
      <pc:sldChg chg="add del">
        <pc:chgData name="William Grey" userId="37b73424-c081-4fc2-b1af-363f4f3fd4f3" providerId="ADAL" clId="{B4ED2A81-0F61-4CC9-A85E-4769BCF9A5E5}" dt="2022-11-04T13:32:31.104" v="422" actId="2696"/>
        <pc:sldMkLst>
          <pc:docMk/>
          <pc:sldMk cId="3682786559" sldId="334"/>
        </pc:sldMkLst>
      </pc:sldChg>
      <pc:sldChg chg="add">
        <pc:chgData name="William Grey" userId="37b73424-c081-4fc2-b1af-363f4f3fd4f3" providerId="ADAL" clId="{B4ED2A81-0F61-4CC9-A85E-4769BCF9A5E5}" dt="2022-11-04T13:32:04.411" v="421"/>
        <pc:sldMkLst>
          <pc:docMk/>
          <pc:sldMk cId="2636765675" sldId="335"/>
        </pc:sldMkLst>
      </pc:sldChg>
      <pc:sldChg chg="add del">
        <pc:chgData name="William Grey" userId="37b73424-c081-4fc2-b1af-363f4f3fd4f3" providerId="ADAL" clId="{B4ED2A81-0F61-4CC9-A85E-4769BCF9A5E5}" dt="2022-11-04T12:51:43.843" v="17" actId="2696"/>
        <pc:sldMkLst>
          <pc:docMk/>
          <pc:sldMk cId="3348604949" sldId="335"/>
        </pc:sldMkLst>
      </pc:sldChg>
      <pc:sldChg chg="add del">
        <pc:chgData name="William Grey" userId="37b73424-c081-4fc2-b1af-363f4f3fd4f3" providerId="ADAL" clId="{B4ED2A81-0F61-4CC9-A85E-4769BCF9A5E5}" dt="2022-11-04T13:31:16.742" v="419" actId="2696"/>
        <pc:sldMkLst>
          <pc:docMk/>
          <pc:sldMk cId="3433171230" sldId="335"/>
        </pc:sldMkLst>
      </pc:sldChg>
      <pc:sldChg chg="add del">
        <pc:chgData name="William Grey" userId="37b73424-c081-4fc2-b1af-363f4f3fd4f3" providerId="ADAL" clId="{B4ED2A81-0F61-4CC9-A85E-4769BCF9A5E5}" dt="2022-11-04T12:51:43.843" v="17" actId="2696"/>
        <pc:sldMkLst>
          <pc:docMk/>
          <pc:sldMk cId="44073336" sldId="336"/>
        </pc:sldMkLst>
      </pc:sldChg>
      <pc:sldChg chg="add del">
        <pc:chgData name="William Grey" userId="37b73424-c081-4fc2-b1af-363f4f3fd4f3" providerId="ADAL" clId="{B4ED2A81-0F61-4CC9-A85E-4769BCF9A5E5}" dt="2022-11-04T13:51:27.283" v="1048" actId="47"/>
        <pc:sldMkLst>
          <pc:docMk/>
          <pc:sldMk cId="3087697327" sldId="336"/>
        </pc:sldMkLst>
      </pc:sldChg>
      <pc:sldChg chg="addSp modSp add mod">
        <pc:chgData name="William Grey" userId="37b73424-c081-4fc2-b1af-363f4f3fd4f3" providerId="ADAL" clId="{B4ED2A81-0F61-4CC9-A85E-4769BCF9A5E5}" dt="2022-11-04T14:00:58.258" v="1141" actId="20577"/>
        <pc:sldMkLst>
          <pc:docMk/>
          <pc:sldMk cId="3525301664" sldId="337"/>
        </pc:sldMkLst>
        <pc:spChg chg="mod">
          <ac:chgData name="William Grey" userId="37b73424-c081-4fc2-b1af-363f4f3fd4f3" providerId="ADAL" clId="{B4ED2A81-0F61-4CC9-A85E-4769BCF9A5E5}" dt="2022-11-04T13:52:03.561" v="1053" actId="1076"/>
          <ac:spMkLst>
            <pc:docMk/>
            <pc:sldMk cId="3525301664" sldId="337"/>
            <ac:spMk id="2" creationId="{00000000-0000-0000-0000-000000000000}"/>
          </ac:spMkLst>
        </pc:spChg>
        <pc:spChg chg="add mod">
          <ac:chgData name="William Grey" userId="37b73424-c081-4fc2-b1af-363f4f3fd4f3" providerId="ADAL" clId="{B4ED2A81-0F61-4CC9-A85E-4769BCF9A5E5}" dt="2022-11-04T14:00:36.752" v="1120" actId="20577"/>
          <ac:spMkLst>
            <pc:docMk/>
            <pc:sldMk cId="3525301664" sldId="337"/>
            <ac:spMk id="7" creationId="{9F7098E2-03E8-431C-96A2-BBE01DC23834}"/>
          </ac:spMkLst>
        </pc:spChg>
        <pc:graphicFrameChg chg="modGraphic">
          <ac:chgData name="William Grey" userId="37b73424-c081-4fc2-b1af-363f4f3fd4f3" providerId="ADAL" clId="{B4ED2A81-0F61-4CC9-A85E-4769BCF9A5E5}" dt="2022-11-04T14:00:58.258" v="1141" actId="20577"/>
          <ac:graphicFrameMkLst>
            <pc:docMk/>
            <pc:sldMk cId="3525301664" sldId="337"/>
            <ac:graphicFrameMk id="5" creationId="{00000000-0000-0000-0000-000000000000}"/>
          </ac:graphicFrameMkLst>
        </pc:graphicFrameChg>
      </pc:sldChg>
      <pc:sldChg chg="modSp add mod ord">
        <pc:chgData name="William Grey" userId="37b73424-c081-4fc2-b1af-363f4f3fd4f3" providerId="ADAL" clId="{B4ED2A81-0F61-4CC9-A85E-4769BCF9A5E5}" dt="2022-11-04T13:52:08.547" v="1055"/>
        <pc:sldMkLst>
          <pc:docMk/>
          <pc:sldMk cId="657453254" sldId="338"/>
        </pc:sldMkLst>
        <pc:spChg chg="mod">
          <ac:chgData name="William Grey" userId="37b73424-c081-4fc2-b1af-363f4f3fd4f3" providerId="ADAL" clId="{B4ED2A81-0F61-4CC9-A85E-4769BCF9A5E5}" dt="2022-11-04T13:51:57.800" v="1052" actId="1076"/>
          <ac:spMkLst>
            <pc:docMk/>
            <pc:sldMk cId="657453254" sldId="338"/>
            <ac:spMk id="2" creationId="{00000000-0000-0000-0000-000000000000}"/>
          </ac:spMkLst>
        </pc:spChg>
      </pc:sldChg>
      <pc:sldChg chg="addSp delSp modSp new mod">
        <pc:chgData name="William Grey" userId="37b73424-c081-4fc2-b1af-363f4f3fd4f3" providerId="ADAL" clId="{B4ED2A81-0F61-4CC9-A85E-4769BCF9A5E5}" dt="2022-11-04T17:56:21.197" v="2172" actId="1076"/>
        <pc:sldMkLst>
          <pc:docMk/>
          <pc:sldMk cId="2063756032" sldId="339"/>
        </pc:sldMkLst>
        <pc:spChg chg="mod">
          <ac:chgData name="William Grey" userId="37b73424-c081-4fc2-b1af-363f4f3fd4f3" providerId="ADAL" clId="{B4ED2A81-0F61-4CC9-A85E-4769BCF9A5E5}" dt="2022-11-04T17:52:37.989" v="1715" actId="255"/>
          <ac:spMkLst>
            <pc:docMk/>
            <pc:sldMk cId="2063756032" sldId="339"/>
            <ac:spMk id="2" creationId="{183E2279-6412-41BE-9898-854785DDBFD6}"/>
          </ac:spMkLst>
        </pc:spChg>
        <pc:spChg chg="add del mod">
          <ac:chgData name="William Grey" userId="37b73424-c081-4fc2-b1af-363f4f3fd4f3" providerId="ADAL" clId="{B4ED2A81-0F61-4CC9-A85E-4769BCF9A5E5}" dt="2022-11-04T17:56:21.197" v="2172" actId="1076"/>
          <ac:spMkLst>
            <pc:docMk/>
            <pc:sldMk cId="2063756032" sldId="339"/>
            <ac:spMk id="3" creationId="{DBD87658-6FAF-43DC-B37C-35EF0DEADB7E}"/>
          </ac:spMkLst>
        </pc:spChg>
      </pc:sldChg>
      <pc:sldChg chg="addSp delSp modSp add mod">
        <pc:chgData name="William Grey" userId="37b73424-c081-4fc2-b1af-363f4f3fd4f3" providerId="ADAL" clId="{B4ED2A81-0F61-4CC9-A85E-4769BCF9A5E5}" dt="2022-11-04T18:00:48.524" v="2272" actId="20577"/>
        <pc:sldMkLst>
          <pc:docMk/>
          <pc:sldMk cId="713725061" sldId="340"/>
        </pc:sldMkLst>
        <pc:spChg chg="mod ord">
          <ac:chgData name="William Grey" userId="37b73424-c081-4fc2-b1af-363f4f3fd4f3" providerId="ADAL" clId="{B4ED2A81-0F61-4CC9-A85E-4769BCF9A5E5}" dt="2022-11-04T17:57:51.706" v="2218" actId="167"/>
          <ac:spMkLst>
            <pc:docMk/>
            <pc:sldMk cId="713725061" sldId="340"/>
            <ac:spMk id="3" creationId="{DBD87658-6FAF-43DC-B37C-35EF0DEADB7E}"/>
          </ac:spMkLst>
        </pc:spChg>
        <pc:spChg chg="mod topLvl">
          <ac:chgData name="William Grey" userId="37b73424-c081-4fc2-b1af-363f4f3fd4f3" providerId="ADAL" clId="{B4ED2A81-0F61-4CC9-A85E-4769BCF9A5E5}" dt="2022-11-04T17:57:59.629" v="2225" actId="20577"/>
          <ac:spMkLst>
            <pc:docMk/>
            <pc:sldMk cId="713725061" sldId="340"/>
            <ac:spMk id="5" creationId="{66D1108A-5770-4E4D-BA96-454386AB6CFC}"/>
          </ac:spMkLst>
        </pc:spChg>
        <pc:spChg chg="mod topLvl">
          <ac:chgData name="William Grey" userId="37b73424-c081-4fc2-b1af-363f4f3fd4f3" providerId="ADAL" clId="{B4ED2A81-0F61-4CC9-A85E-4769BCF9A5E5}" dt="2022-11-04T17:58:03.188" v="2228" actId="20577"/>
          <ac:spMkLst>
            <pc:docMk/>
            <pc:sldMk cId="713725061" sldId="340"/>
            <ac:spMk id="7" creationId="{EC689FD8-63D1-4558-9836-8AA07642F5D1}"/>
          </ac:spMkLst>
        </pc:spChg>
        <pc:spChg chg="mod">
          <ac:chgData name="William Grey" userId="37b73424-c081-4fc2-b1af-363f4f3fd4f3" providerId="ADAL" clId="{B4ED2A81-0F61-4CC9-A85E-4769BCF9A5E5}" dt="2022-11-04T17:56:54.998" v="2191"/>
          <ac:spMkLst>
            <pc:docMk/>
            <pc:sldMk cId="713725061" sldId="340"/>
            <ac:spMk id="13" creationId="{6061EE41-2CC9-4C19-A198-B212D6A62B6C}"/>
          </ac:spMkLst>
        </pc:spChg>
        <pc:spChg chg="mod">
          <ac:chgData name="William Grey" userId="37b73424-c081-4fc2-b1af-363f4f3fd4f3" providerId="ADAL" clId="{B4ED2A81-0F61-4CC9-A85E-4769BCF9A5E5}" dt="2022-11-04T17:56:54.998" v="2191"/>
          <ac:spMkLst>
            <pc:docMk/>
            <pc:sldMk cId="713725061" sldId="340"/>
            <ac:spMk id="15" creationId="{2C4B6F23-30B4-44D2-B91B-26D89A41B8F6}"/>
          </ac:spMkLst>
        </pc:spChg>
        <pc:spChg chg="add mod">
          <ac:chgData name="William Grey" userId="37b73424-c081-4fc2-b1af-363f4f3fd4f3" providerId="ADAL" clId="{B4ED2A81-0F61-4CC9-A85E-4769BCF9A5E5}" dt="2022-11-04T17:58:08.988" v="2234" actId="20577"/>
          <ac:spMkLst>
            <pc:docMk/>
            <pc:sldMk cId="713725061" sldId="340"/>
            <ac:spMk id="20" creationId="{DDE4CE86-8051-42A0-BCFE-11AB70BE973E}"/>
          </ac:spMkLst>
        </pc:spChg>
        <pc:spChg chg="add mod">
          <ac:chgData name="William Grey" userId="37b73424-c081-4fc2-b1af-363f4f3fd4f3" providerId="ADAL" clId="{B4ED2A81-0F61-4CC9-A85E-4769BCF9A5E5}" dt="2022-11-04T17:58:12.950" v="2244" actId="20577"/>
          <ac:spMkLst>
            <pc:docMk/>
            <pc:sldMk cId="713725061" sldId="340"/>
            <ac:spMk id="22" creationId="{CE4834E2-4F53-4758-AD89-70FDA6156BB6}"/>
          </ac:spMkLst>
        </pc:spChg>
        <pc:spChg chg="add mod">
          <ac:chgData name="William Grey" userId="37b73424-c081-4fc2-b1af-363f4f3fd4f3" providerId="ADAL" clId="{B4ED2A81-0F61-4CC9-A85E-4769BCF9A5E5}" dt="2022-11-04T18:00:33.386" v="2253" actId="20577"/>
          <ac:spMkLst>
            <pc:docMk/>
            <pc:sldMk cId="713725061" sldId="340"/>
            <ac:spMk id="27" creationId="{DD4E7022-AD90-4B96-AAB7-CE143DDE2F7A}"/>
          </ac:spMkLst>
        </pc:spChg>
        <pc:spChg chg="add mod">
          <ac:chgData name="William Grey" userId="37b73424-c081-4fc2-b1af-363f4f3fd4f3" providerId="ADAL" clId="{B4ED2A81-0F61-4CC9-A85E-4769BCF9A5E5}" dt="2022-11-04T18:00:37.699" v="2258" actId="20577"/>
          <ac:spMkLst>
            <pc:docMk/>
            <pc:sldMk cId="713725061" sldId="340"/>
            <ac:spMk id="29" creationId="{B0230F10-BED6-465F-8CF4-CA78CBFE0837}"/>
          </ac:spMkLst>
        </pc:spChg>
        <pc:spChg chg="add mod">
          <ac:chgData name="William Grey" userId="37b73424-c081-4fc2-b1af-363f4f3fd4f3" providerId="ADAL" clId="{B4ED2A81-0F61-4CC9-A85E-4769BCF9A5E5}" dt="2022-11-04T18:00:45.586" v="2268" actId="20577"/>
          <ac:spMkLst>
            <pc:docMk/>
            <pc:sldMk cId="713725061" sldId="340"/>
            <ac:spMk id="34" creationId="{1B314ED0-ABFA-40B3-A585-1575718B27C3}"/>
          </ac:spMkLst>
        </pc:spChg>
        <pc:spChg chg="add mod">
          <ac:chgData name="William Grey" userId="37b73424-c081-4fc2-b1af-363f4f3fd4f3" providerId="ADAL" clId="{B4ED2A81-0F61-4CC9-A85E-4769BCF9A5E5}" dt="2022-11-04T18:00:48.524" v="2272" actId="20577"/>
          <ac:spMkLst>
            <pc:docMk/>
            <pc:sldMk cId="713725061" sldId="340"/>
            <ac:spMk id="36" creationId="{85DFA394-1D19-4DA0-A72D-0A9598BE0685}"/>
          </ac:spMkLst>
        </pc:spChg>
        <pc:grpChg chg="add del mod">
          <ac:chgData name="William Grey" userId="37b73424-c081-4fc2-b1af-363f4f3fd4f3" providerId="ADAL" clId="{B4ED2A81-0F61-4CC9-A85E-4769BCF9A5E5}" dt="2022-11-04T17:57:05.865" v="2193" actId="165"/>
          <ac:grpSpMkLst>
            <pc:docMk/>
            <pc:sldMk cId="713725061" sldId="340"/>
            <ac:grpSpMk id="4" creationId="{E456AB0D-5D7F-4FE4-85CC-879EE0C41EC5}"/>
          </ac:grpSpMkLst>
        </pc:grpChg>
        <pc:grpChg chg="add del mod">
          <ac:chgData name="William Grey" userId="37b73424-c081-4fc2-b1af-363f4f3fd4f3" providerId="ADAL" clId="{B4ED2A81-0F61-4CC9-A85E-4769BCF9A5E5}" dt="2022-11-04T17:56:58.094" v="2192"/>
          <ac:grpSpMkLst>
            <pc:docMk/>
            <pc:sldMk cId="713725061" sldId="340"/>
            <ac:grpSpMk id="12" creationId="{F541F74A-E71E-4058-9673-4D8F89390F9F}"/>
          </ac:grpSpMkLst>
        </pc:grpChg>
        <pc:cxnChg chg="mod topLvl">
          <ac:chgData name="William Grey" userId="37b73424-c081-4fc2-b1af-363f4f3fd4f3" providerId="ADAL" clId="{B4ED2A81-0F61-4CC9-A85E-4769BCF9A5E5}" dt="2022-11-04T17:57:05.865" v="2193" actId="165"/>
          <ac:cxnSpMkLst>
            <pc:docMk/>
            <pc:sldMk cId="713725061" sldId="340"/>
            <ac:cxnSpMk id="6" creationId="{7E3DE745-5BF2-493C-B1CE-E6929F500EA1}"/>
          </ac:cxnSpMkLst>
        </pc:cxnChg>
        <pc:cxnChg chg="del mod topLvl">
          <ac:chgData name="William Grey" userId="37b73424-c081-4fc2-b1af-363f4f3fd4f3" providerId="ADAL" clId="{B4ED2A81-0F61-4CC9-A85E-4769BCF9A5E5}" dt="2022-11-04T17:57:54.561" v="2219" actId="478"/>
          <ac:cxnSpMkLst>
            <pc:docMk/>
            <pc:sldMk cId="713725061" sldId="340"/>
            <ac:cxnSpMk id="8" creationId="{8B36BC9D-A66D-46FB-8297-9118950A41B5}"/>
          </ac:cxnSpMkLst>
        </pc:cxnChg>
        <pc:cxnChg chg="del mod topLvl">
          <ac:chgData name="William Grey" userId="37b73424-c081-4fc2-b1af-363f4f3fd4f3" providerId="ADAL" clId="{B4ED2A81-0F61-4CC9-A85E-4769BCF9A5E5}" dt="2022-11-04T17:57:56.526" v="2220" actId="478"/>
          <ac:cxnSpMkLst>
            <pc:docMk/>
            <pc:sldMk cId="713725061" sldId="340"/>
            <ac:cxnSpMk id="9" creationId="{395D2B85-078F-4DA0-80E9-EC7AA13D0B64}"/>
          </ac:cxnSpMkLst>
        </pc:cxnChg>
        <pc:cxnChg chg="mod topLvl">
          <ac:chgData name="William Grey" userId="37b73424-c081-4fc2-b1af-363f4f3fd4f3" providerId="ADAL" clId="{B4ED2A81-0F61-4CC9-A85E-4769BCF9A5E5}" dt="2022-11-04T17:57:05.865" v="2193" actId="165"/>
          <ac:cxnSpMkLst>
            <pc:docMk/>
            <pc:sldMk cId="713725061" sldId="340"/>
            <ac:cxnSpMk id="10" creationId="{B5FBF208-1573-4F64-8886-047B8ADA7AFD}"/>
          </ac:cxnSpMkLst>
        </pc:cxnChg>
        <pc:cxnChg chg="mod topLvl">
          <ac:chgData name="William Grey" userId="37b73424-c081-4fc2-b1af-363f4f3fd4f3" providerId="ADAL" clId="{B4ED2A81-0F61-4CC9-A85E-4769BCF9A5E5}" dt="2022-11-04T17:57:05.865" v="2193" actId="165"/>
          <ac:cxnSpMkLst>
            <pc:docMk/>
            <pc:sldMk cId="713725061" sldId="340"/>
            <ac:cxnSpMk id="11" creationId="{96C40979-814E-46D2-85DD-B9CD17776E9A}"/>
          </ac:cxnSpMkLst>
        </pc:cxnChg>
        <pc:cxnChg chg="mod">
          <ac:chgData name="William Grey" userId="37b73424-c081-4fc2-b1af-363f4f3fd4f3" providerId="ADAL" clId="{B4ED2A81-0F61-4CC9-A85E-4769BCF9A5E5}" dt="2022-11-04T17:56:54.998" v="2191"/>
          <ac:cxnSpMkLst>
            <pc:docMk/>
            <pc:sldMk cId="713725061" sldId="340"/>
            <ac:cxnSpMk id="14" creationId="{DBB128C5-4157-45C7-B655-A21DCE2E8DC2}"/>
          </ac:cxnSpMkLst>
        </pc:cxnChg>
        <pc:cxnChg chg="mod">
          <ac:chgData name="William Grey" userId="37b73424-c081-4fc2-b1af-363f4f3fd4f3" providerId="ADAL" clId="{B4ED2A81-0F61-4CC9-A85E-4769BCF9A5E5}" dt="2022-11-04T17:56:54.998" v="2191"/>
          <ac:cxnSpMkLst>
            <pc:docMk/>
            <pc:sldMk cId="713725061" sldId="340"/>
            <ac:cxnSpMk id="16" creationId="{2F4B10BC-9754-4B4F-AD42-AC857307E252}"/>
          </ac:cxnSpMkLst>
        </pc:cxnChg>
        <pc:cxnChg chg="mod">
          <ac:chgData name="William Grey" userId="37b73424-c081-4fc2-b1af-363f4f3fd4f3" providerId="ADAL" clId="{B4ED2A81-0F61-4CC9-A85E-4769BCF9A5E5}" dt="2022-11-04T17:56:54.998" v="2191"/>
          <ac:cxnSpMkLst>
            <pc:docMk/>
            <pc:sldMk cId="713725061" sldId="340"/>
            <ac:cxnSpMk id="17" creationId="{84A3C62F-E720-45D8-A8AF-8AD8265BE7B2}"/>
          </ac:cxnSpMkLst>
        </pc:cxnChg>
        <pc:cxnChg chg="mod">
          <ac:chgData name="William Grey" userId="37b73424-c081-4fc2-b1af-363f4f3fd4f3" providerId="ADAL" clId="{B4ED2A81-0F61-4CC9-A85E-4769BCF9A5E5}" dt="2022-11-04T17:56:54.998" v="2191"/>
          <ac:cxnSpMkLst>
            <pc:docMk/>
            <pc:sldMk cId="713725061" sldId="340"/>
            <ac:cxnSpMk id="18" creationId="{3EBC84B5-B379-463A-BB4C-ED8FFA5CF828}"/>
          </ac:cxnSpMkLst>
        </pc:cxnChg>
        <pc:cxnChg chg="mod">
          <ac:chgData name="William Grey" userId="37b73424-c081-4fc2-b1af-363f4f3fd4f3" providerId="ADAL" clId="{B4ED2A81-0F61-4CC9-A85E-4769BCF9A5E5}" dt="2022-11-04T17:56:54.998" v="2191"/>
          <ac:cxnSpMkLst>
            <pc:docMk/>
            <pc:sldMk cId="713725061" sldId="340"/>
            <ac:cxnSpMk id="19" creationId="{9BECD477-DE7E-4D27-B686-CF1DC37AF0CD}"/>
          </ac:cxnSpMkLst>
        </pc:cxnChg>
        <pc:cxnChg chg="add mod">
          <ac:chgData name="William Grey" userId="37b73424-c081-4fc2-b1af-363f4f3fd4f3" providerId="ADAL" clId="{B4ED2A81-0F61-4CC9-A85E-4769BCF9A5E5}" dt="2022-11-04T17:57:32.324" v="2213" actId="1076"/>
          <ac:cxnSpMkLst>
            <pc:docMk/>
            <pc:sldMk cId="713725061" sldId="340"/>
            <ac:cxnSpMk id="21" creationId="{EE3F20EB-196D-422E-AB5E-427235E75EAA}"/>
          </ac:cxnSpMkLst>
        </pc:cxnChg>
        <pc:cxnChg chg="add del mod">
          <ac:chgData name="William Grey" userId="37b73424-c081-4fc2-b1af-363f4f3fd4f3" providerId="ADAL" clId="{B4ED2A81-0F61-4CC9-A85E-4769BCF9A5E5}" dt="2022-11-04T17:58:15.343" v="2245" actId="478"/>
          <ac:cxnSpMkLst>
            <pc:docMk/>
            <pc:sldMk cId="713725061" sldId="340"/>
            <ac:cxnSpMk id="23" creationId="{32D16B43-7A4D-4FF8-96B1-EDD09E11F772}"/>
          </ac:cxnSpMkLst>
        </pc:cxnChg>
        <pc:cxnChg chg="add del mod">
          <ac:chgData name="William Grey" userId="37b73424-c081-4fc2-b1af-363f4f3fd4f3" providerId="ADAL" clId="{B4ED2A81-0F61-4CC9-A85E-4769BCF9A5E5}" dt="2022-11-04T17:58:17.116" v="2246" actId="478"/>
          <ac:cxnSpMkLst>
            <pc:docMk/>
            <pc:sldMk cId="713725061" sldId="340"/>
            <ac:cxnSpMk id="24" creationId="{2400B4FE-5D1D-40BC-BD31-4AA07627049C}"/>
          </ac:cxnSpMkLst>
        </pc:cxnChg>
        <pc:cxnChg chg="add del mod">
          <ac:chgData name="William Grey" userId="37b73424-c081-4fc2-b1af-363f4f3fd4f3" providerId="ADAL" clId="{B4ED2A81-0F61-4CC9-A85E-4769BCF9A5E5}" dt="2022-11-04T17:58:19.136" v="2247" actId="478"/>
          <ac:cxnSpMkLst>
            <pc:docMk/>
            <pc:sldMk cId="713725061" sldId="340"/>
            <ac:cxnSpMk id="25" creationId="{3A6B5C40-E7C4-4D1D-860D-B590B0988F86}"/>
          </ac:cxnSpMkLst>
        </pc:cxnChg>
        <pc:cxnChg chg="add del mod">
          <ac:chgData name="William Grey" userId="37b73424-c081-4fc2-b1af-363f4f3fd4f3" providerId="ADAL" clId="{B4ED2A81-0F61-4CC9-A85E-4769BCF9A5E5}" dt="2022-11-04T17:58:20.845" v="2248" actId="478"/>
          <ac:cxnSpMkLst>
            <pc:docMk/>
            <pc:sldMk cId="713725061" sldId="340"/>
            <ac:cxnSpMk id="26" creationId="{7C0C4C9F-AA9B-48AF-B37B-034A21868C47}"/>
          </ac:cxnSpMkLst>
        </pc:cxnChg>
        <pc:cxnChg chg="add mod">
          <ac:chgData name="William Grey" userId="37b73424-c081-4fc2-b1af-363f4f3fd4f3" providerId="ADAL" clId="{B4ED2A81-0F61-4CC9-A85E-4769BCF9A5E5}" dt="2022-11-04T17:57:37.325" v="2215" actId="1076"/>
          <ac:cxnSpMkLst>
            <pc:docMk/>
            <pc:sldMk cId="713725061" sldId="340"/>
            <ac:cxnSpMk id="28" creationId="{AAD0D7EC-E0D3-40CD-B05E-34D5591C3C7D}"/>
          </ac:cxnSpMkLst>
        </pc:cxnChg>
        <pc:cxnChg chg="add del mod">
          <ac:chgData name="William Grey" userId="37b73424-c081-4fc2-b1af-363f4f3fd4f3" providerId="ADAL" clId="{B4ED2A81-0F61-4CC9-A85E-4769BCF9A5E5}" dt="2022-11-04T18:00:40.599" v="2259" actId="478"/>
          <ac:cxnSpMkLst>
            <pc:docMk/>
            <pc:sldMk cId="713725061" sldId="340"/>
            <ac:cxnSpMk id="30" creationId="{99F2E240-1A7F-48E7-99A2-DA24340C7BE4}"/>
          </ac:cxnSpMkLst>
        </pc:cxnChg>
        <pc:cxnChg chg="add del mod">
          <ac:chgData name="William Grey" userId="37b73424-c081-4fc2-b1af-363f4f3fd4f3" providerId="ADAL" clId="{B4ED2A81-0F61-4CC9-A85E-4769BCF9A5E5}" dt="2022-11-04T18:00:42.186" v="2260" actId="478"/>
          <ac:cxnSpMkLst>
            <pc:docMk/>
            <pc:sldMk cId="713725061" sldId="340"/>
            <ac:cxnSpMk id="31" creationId="{94083C23-7F3C-4C3A-AA96-416B131446AB}"/>
          </ac:cxnSpMkLst>
        </pc:cxnChg>
        <pc:cxnChg chg="add mod">
          <ac:chgData name="William Grey" userId="37b73424-c081-4fc2-b1af-363f4f3fd4f3" providerId="ADAL" clId="{B4ED2A81-0F61-4CC9-A85E-4769BCF9A5E5}" dt="2022-11-04T17:57:37.325" v="2215" actId="1076"/>
          <ac:cxnSpMkLst>
            <pc:docMk/>
            <pc:sldMk cId="713725061" sldId="340"/>
            <ac:cxnSpMk id="32" creationId="{9C885C1D-6B52-4C20-BA98-771AFF620CCB}"/>
          </ac:cxnSpMkLst>
        </pc:cxnChg>
        <pc:cxnChg chg="add mod">
          <ac:chgData name="William Grey" userId="37b73424-c081-4fc2-b1af-363f4f3fd4f3" providerId="ADAL" clId="{B4ED2A81-0F61-4CC9-A85E-4769BCF9A5E5}" dt="2022-11-04T17:57:37.325" v="2215" actId="1076"/>
          <ac:cxnSpMkLst>
            <pc:docMk/>
            <pc:sldMk cId="713725061" sldId="340"/>
            <ac:cxnSpMk id="33" creationId="{EBE43605-4B3B-4BAA-ADEE-0C12D62B1A4A}"/>
          </ac:cxnSpMkLst>
        </pc:cxnChg>
        <pc:cxnChg chg="add mod">
          <ac:chgData name="William Grey" userId="37b73424-c081-4fc2-b1af-363f4f3fd4f3" providerId="ADAL" clId="{B4ED2A81-0F61-4CC9-A85E-4769BCF9A5E5}" dt="2022-11-04T17:57:44.180" v="2217" actId="1076"/>
          <ac:cxnSpMkLst>
            <pc:docMk/>
            <pc:sldMk cId="713725061" sldId="340"/>
            <ac:cxnSpMk id="35" creationId="{87014B1C-7274-43E8-A9D8-86916820CE91}"/>
          </ac:cxnSpMkLst>
        </pc:cxnChg>
        <pc:cxnChg chg="add mod">
          <ac:chgData name="William Grey" userId="37b73424-c081-4fc2-b1af-363f4f3fd4f3" providerId="ADAL" clId="{B4ED2A81-0F61-4CC9-A85E-4769BCF9A5E5}" dt="2022-11-04T17:57:44.180" v="2217" actId="1076"/>
          <ac:cxnSpMkLst>
            <pc:docMk/>
            <pc:sldMk cId="713725061" sldId="340"/>
            <ac:cxnSpMk id="37" creationId="{5ACA3556-9A02-462A-9C1A-42699E9062FA}"/>
          </ac:cxnSpMkLst>
        </pc:cxnChg>
        <pc:cxnChg chg="add mod">
          <ac:chgData name="William Grey" userId="37b73424-c081-4fc2-b1af-363f4f3fd4f3" providerId="ADAL" clId="{B4ED2A81-0F61-4CC9-A85E-4769BCF9A5E5}" dt="2022-11-04T17:57:44.180" v="2217" actId="1076"/>
          <ac:cxnSpMkLst>
            <pc:docMk/>
            <pc:sldMk cId="713725061" sldId="340"/>
            <ac:cxnSpMk id="38" creationId="{D7D80B5E-B467-4CF9-8F60-998019E00F6C}"/>
          </ac:cxnSpMkLst>
        </pc:cxnChg>
        <pc:cxnChg chg="add mod">
          <ac:chgData name="William Grey" userId="37b73424-c081-4fc2-b1af-363f4f3fd4f3" providerId="ADAL" clId="{B4ED2A81-0F61-4CC9-A85E-4769BCF9A5E5}" dt="2022-11-04T17:57:44.180" v="2217" actId="1076"/>
          <ac:cxnSpMkLst>
            <pc:docMk/>
            <pc:sldMk cId="713725061" sldId="340"/>
            <ac:cxnSpMk id="39" creationId="{F063569C-C212-4F85-9A34-F794CC4A8C73}"/>
          </ac:cxnSpMkLst>
        </pc:cxnChg>
        <pc:cxnChg chg="add mod">
          <ac:chgData name="William Grey" userId="37b73424-c081-4fc2-b1af-363f4f3fd4f3" providerId="ADAL" clId="{B4ED2A81-0F61-4CC9-A85E-4769BCF9A5E5}" dt="2022-11-04T17:57:44.180" v="2217" actId="1076"/>
          <ac:cxnSpMkLst>
            <pc:docMk/>
            <pc:sldMk cId="713725061" sldId="340"/>
            <ac:cxnSpMk id="40" creationId="{0C549A95-6D67-4869-97E0-610CA6648864}"/>
          </ac:cxnSpMkLst>
        </pc:cxnChg>
      </pc:sldChg>
      <pc:sldChg chg="addSp delSp modSp new mod modAnim">
        <pc:chgData name="William Grey" userId="37b73424-c081-4fc2-b1af-363f4f3fd4f3" providerId="ADAL" clId="{B4ED2A81-0F61-4CC9-A85E-4769BCF9A5E5}" dt="2022-11-04T20:48:23.597" v="2963"/>
        <pc:sldMkLst>
          <pc:docMk/>
          <pc:sldMk cId="2396940537" sldId="341"/>
        </pc:sldMkLst>
        <pc:spChg chg="mod">
          <ac:chgData name="William Grey" userId="37b73424-c081-4fc2-b1af-363f4f3fd4f3" providerId="ADAL" clId="{B4ED2A81-0F61-4CC9-A85E-4769BCF9A5E5}" dt="2022-11-04T20:48:08.017" v="2961" actId="20577"/>
          <ac:spMkLst>
            <pc:docMk/>
            <pc:sldMk cId="2396940537" sldId="341"/>
            <ac:spMk id="2" creationId="{518A53D8-DE1C-4087-A3BD-F7B7961301C0}"/>
          </ac:spMkLst>
        </pc:spChg>
        <pc:spChg chg="mod">
          <ac:chgData name="William Grey" userId="37b73424-c081-4fc2-b1af-363f4f3fd4f3" providerId="ADAL" clId="{B4ED2A81-0F61-4CC9-A85E-4769BCF9A5E5}" dt="2022-11-04T20:48:12.842" v="2962" actId="14100"/>
          <ac:spMkLst>
            <pc:docMk/>
            <pc:sldMk cId="2396940537" sldId="341"/>
            <ac:spMk id="3" creationId="{D29006BD-3564-46EE-A721-C805ED889685}"/>
          </ac:spMkLst>
        </pc:spChg>
        <pc:spChg chg="add del mod">
          <ac:chgData name="William Grey" userId="37b73424-c081-4fc2-b1af-363f4f3fd4f3" providerId="ADAL" clId="{B4ED2A81-0F61-4CC9-A85E-4769BCF9A5E5}" dt="2022-11-04T18:32:42.988" v="2279"/>
          <ac:spMkLst>
            <pc:docMk/>
            <pc:sldMk cId="2396940537" sldId="341"/>
            <ac:spMk id="4" creationId="{9494E0F6-C970-432B-9054-ADFD0DDB1461}"/>
          </ac:spMkLst>
        </pc:spChg>
        <pc:spChg chg="add del mod">
          <ac:chgData name="William Grey" userId="37b73424-c081-4fc2-b1af-363f4f3fd4f3" providerId="ADAL" clId="{B4ED2A81-0F61-4CC9-A85E-4769BCF9A5E5}" dt="2022-11-04T18:32:42.988" v="2279"/>
          <ac:spMkLst>
            <pc:docMk/>
            <pc:sldMk cId="2396940537" sldId="341"/>
            <ac:spMk id="6" creationId="{BBCE66BF-1117-4DC1-8BA7-4F7489074677}"/>
          </ac:spMkLst>
        </pc:spChg>
        <pc:spChg chg="add del mod">
          <ac:chgData name="William Grey" userId="37b73424-c081-4fc2-b1af-363f4f3fd4f3" providerId="ADAL" clId="{B4ED2A81-0F61-4CC9-A85E-4769BCF9A5E5}" dt="2022-11-04T20:44:14.890" v="2848" actId="478"/>
          <ac:spMkLst>
            <pc:docMk/>
            <pc:sldMk cId="2396940537" sldId="341"/>
            <ac:spMk id="11" creationId="{70CFEAE4-ACEC-4BDA-899C-249658531C16}"/>
          </ac:spMkLst>
        </pc:spChg>
        <pc:spChg chg="add del mod">
          <ac:chgData name="William Grey" userId="37b73424-c081-4fc2-b1af-363f4f3fd4f3" providerId="ADAL" clId="{B4ED2A81-0F61-4CC9-A85E-4769BCF9A5E5}" dt="2022-11-04T20:44:20.827" v="2852" actId="478"/>
          <ac:spMkLst>
            <pc:docMk/>
            <pc:sldMk cId="2396940537" sldId="341"/>
            <ac:spMk id="12" creationId="{A5C5D55A-134D-479D-8C29-C08460DB492C}"/>
          </ac:spMkLst>
        </pc:spChg>
        <pc:spChg chg="add del mod">
          <ac:chgData name="William Grey" userId="37b73424-c081-4fc2-b1af-363f4f3fd4f3" providerId="ADAL" clId="{B4ED2A81-0F61-4CC9-A85E-4769BCF9A5E5}" dt="2022-11-04T20:44:17.915" v="2851" actId="478"/>
          <ac:spMkLst>
            <pc:docMk/>
            <pc:sldMk cId="2396940537" sldId="341"/>
            <ac:spMk id="13" creationId="{45148658-A8FF-4F08-AB5E-6EE55BFFCF46}"/>
          </ac:spMkLst>
        </pc:spChg>
        <pc:spChg chg="add del mod">
          <ac:chgData name="William Grey" userId="37b73424-c081-4fc2-b1af-363f4f3fd4f3" providerId="ADAL" clId="{B4ED2A81-0F61-4CC9-A85E-4769BCF9A5E5}" dt="2022-11-04T20:44:14.894" v="2850"/>
          <ac:spMkLst>
            <pc:docMk/>
            <pc:sldMk cId="2396940537" sldId="341"/>
            <ac:spMk id="25" creationId="{63A311D1-31D2-4C24-9E43-9C7FA0277B9F}"/>
          </ac:spMkLst>
        </pc:spChg>
        <pc:spChg chg="add mod">
          <ac:chgData name="William Grey" userId="37b73424-c081-4fc2-b1af-363f4f3fd4f3" providerId="ADAL" clId="{B4ED2A81-0F61-4CC9-A85E-4769BCF9A5E5}" dt="2022-11-04T20:43:51.158" v="2843" actId="1076"/>
          <ac:spMkLst>
            <pc:docMk/>
            <pc:sldMk cId="2396940537" sldId="341"/>
            <ac:spMk id="26" creationId="{69D53378-6D19-45A4-8333-F6D08A754ED6}"/>
          </ac:spMkLst>
        </pc:spChg>
        <pc:spChg chg="add mod">
          <ac:chgData name="William Grey" userId="37b73424-c081-4fc2-b1af-363f4f3fd4f3" providerId="ADAL" clId="{B4ED2A81-0F61-4CC9-A85E-4769BCF9A5E5}" dt="2022-11-04T20:47:22.248" v="2921" actId="20577"/>
          <ac:spMkLst>
            <pc:docMk/>
            <pc:sldMk cId="2396940537" sldId="341"/>
            <ac:spMk id="27" creationId="{6ACCF946-A5CC-411B-8ED9-1E0A3B30BAED}"/>
          </ac:spMkLst>
        </pc:spChg>
        <pc:spChg chg="add mod">
          <ac:chgData name="William Grey" userId="37b73424-c081-4fc2-b1af-363f4f3fd4f3" providerId="ADAL" clId="{B4ED2A81-0F61-4CC9-A85E-4769BCF9A5E5}" dt="2022-11-04T20:47:17.617" v="2914" actId="255"/>
          <ac:spMkLst>
            <pc:docMk/>
            <pc:sldMk cId="2396940537" sldId="341"/>
            <ac:spMk id="29" creationId="{0B1A691F-9C09-438B-8CDC-815F9AAB0902}"/>
          </ac:spMkLst>
        </pc:spChg>
        <pc:spChg chg="add mod">
          <ac:chgData name="William Grey" userId="37b73424-c081-4fc2-b1af-363f4f3fd4f3" providerId="ADAL" clId="{B4ED2A81-0F61-4CC9-A85E-4769BCF9A5E5}" dt="2022-11-04T20:47:31.594" v="2943" actId="20577"/>
          <ac:spMkLst>
            <pc:docMk/>
            <pc:sldMk cId="2396940537" sldId="341"/>
            <ac:spMk id="32" creationId="{E976AF8A-13B6-47C9-B6CD-907FFB0D6102}"/>
          </ac:spMkLst>
        </pc:spChg>
        <pc:cxnChg chg="add del mod">
          <ac:chgData name="William Grey" userId="37b73424-c081-4fc2-b1af-363f4f3fd4f3" providerId="ADAL" clId="{B4ED2A81-0F61-4CC9-A85E-4769BCF9A5E5}" dt="2022-11-04T18:32:42.988" v="2279"/>
          <ac:cxnSpMkLst>
            <pc:docMk/>
            <pc:sldMk cId="2396940537" sldId="341"/>
            <ac:cxnSpMk id="5" creationId="{4002752F-3044-46C8-A88A-9375B41EBF5F}"/>
          </ac:cxnSpMkLst>
        </pc:cxnChg>
        <pc:cxnChg chg="add del mod">
          <ac:chgData name="William Grey" userId="37b73424-c081-4fc2-b1af-363f4f3fd4f3" providerId="ADAL" clId="{B4ED2A81-0F61-4CC9-A85E-4769BCF9A5E5}" dt="2022-11-04T18:32:42.988" v="2279"/>
          <ac:cxnSpMkLst>
            <pc:docMk/>
            <pc:sldMk cId="2396940537" sldId="341"/>
            <ac:cxnSpMk id="7" creationId="{A2C4D0A3-3D62-48C1-B4B2-6E052F21D722}"/>
          </ac:cxnSpMkLst>
        </pc:cxnChg>
        <pc:cxnChg chg="add del mod">
          <ac:chgData name="William Grey" userId="37b73424-c081-4fc2-b1af-363f4f3fd4f3" providerId="ADAL" clId="{B4ED2A81-0F61-4CC9-A85E-4769BCF9A5E5}" dt="2022-11-04T18:32:42.988" v="2279"/>
          <ac:cxnSpMkLst>
            <pc:docMk/>
            <pc:sldMk cId="2396940537" sldId="341"/>
            <ac:cxnSpMk id="8" creationId="{29A1D389-4AD1-449D-B9E7-C05693FD96EB}"/>
          </ac:cxnSpMkLst>
        </pc:cxnChg>
        <pc:cxnChg chg="add del mod">
          <ac:chgData name="William Grey" userId="37b73424-c081-4fc2-b1af-363f4f3fd4f3" providerId="ADAL" clId="{B4ED2A81-0F61-4CC9-A85E-4769BCF9A5E5}" dt="2022-11-04T18:32:42.988" v="2279"/>
          <ac:cxnSpMkLst>
            <pc:docMk/>
            <pc:sldMk cId="2396940537" sldId="341"/>
            <ac:cxnSpMk id="9" creationId="{A0637711-437A-4E50-8F7A-2EACDA8348F2}"/>
          </ac:cxnSpMkLst>
        </pc:cxnChg>
        <pc:cxnChg chg="add del mod">
          <ac:chgData name="William Grey" userId="37b73424-c081-4fc2-b1af-363f4f3fd4f3" providerId="ADAL" clId="{B4ED2A81-0F61-4CC9-A85E-4769BCF9A5E5}" dt="2022-11-04T18:32:42.988" v="2279"/>
          <ac:cxnSpMkLst>
            <pc:docMk/>
            <pc:sldMk cId="2396940537" sldId="341"/>
            <ac:cxnSpMk id="10" creationId="{235C7BEE-41AF-49F9-8821-733A191D7CDD}"/>
          </ac:cxnSpMkLst>
        </pc:cxnChg>
        <pc:cxnChg chg="add del mod">
          <ac:chgData name="William Grey" userId="37b73424-c081-4fc2-b1af-363f4f3fd4f3" providerId="ADAL" clId="{B4ED2A81-0F61-4CC9-A85E-4769BCF9A5E5}" dt="2022-11-04T20:46:48.579" v="2885" actId="478"/>
          <ac:cxnSpMkLst>
            <pc:docMk/>
            <pc:sldMk cId="2396940537" sldId="341"/>
            <ac:cxnSpMk id="14" creationId="{0E9EBF36-089E-4361-8CB2-9C2B800D6E58}"/>
          </ac:cxnSpMkLst>
        </pc:cxnChg>
        <pc:cxnChg chg="add del mod">
          <ac:chgData name="William Grey" userId="37b73424-c081-4fc2-b1af-363f4f3fd4f3" providerId="ADAL" clId="{B4ED2A81-0F61-4CC9-A85E-4769BCF9A5E5}" dt="2022-11-04T20:46:43.219" v="2883" actId="478"/>
          <ac:cxnSpMkLst>
            <pc:docMk/>
            <pc:sldMk cId="2396940537" sldId="341"/>
            <ac:cxnSpMk id="15" creationId="{8A4989E4-E05D-442F-BA75-716874169D00}"/>
          </ac:cxnSpMkLst>
        </pc:cxnChg>
        <pc:cxnChg chg="add del mod">
          <ac:chgData name="William Grey" userId="37b73424-c081-4fc2-b1af-363f4f3fd4f3" providerId="ADAL" clId="{B4ED2A81-0F61-4CC9-A85E-4769BCF9A5E5}" dt="2022-11-04T20:46:48.579" v="2885" actId="478"/>
          <ac:cxnSpMkLst>
            <pc:docMk/>
            <pc:sldMk cId="2396940537" sldId="341"/>
            <ac:cxnSpMk id="16" creationId="{590341A0-875A-424D-8DC2-86FD679CCB52}"/>
          </ac:cxnSpMkLst>
        </pc:cxnChg>
        <pc:cxnChg chg="add del mod">
          <ac:chgData name="William Grey" userId="37b73424-c081-4fc2-b1af-363f4f3fd4f3" providerId="ADAL" clId="{B4ED2A81-0F61-4CC9-A85E-4769BCF9A5E5}" dt="2022-11-04T20:46:48.579" v="2885" actId="478"/>
          <ac:cxnSpMkLst>
            <pc:docMk/>
            <pc:sldMk cId="2396940537" sldId="341"/>
            <ac:cxnSpMk id="17" creationId="{03E10717-616F-482E-A8D5-D25B578F62C7}"/>
          </ac:cxnSpMkLst>
        </pc:cxnChg>
        <pc:cxnChg chg="add del mod">
          <ac:chgData name="William Grey" userId="37b73424-c081-4fc2-b1af-363f4f3fd4f3" providerId="ADAL" clId="{B4ED2A81-0F61-4CC9-A85E-4769BCF9A5E5}" dt="2022-11-04T20:46:48.579" v="2885" actId="478"/>
          <ac:cxnSpMkLst>
            <pc:docMk/>
            <pc:sldMk cId="2396940537" sldId="341"/>
            <ac:cxnSpMk id="18" creationId="{9C0E7D52-89DE-45C1-913D-3542D2290790}"/>
          </ac:cxnSpMkLst>
        </pc:cxnChg>
        <pc:cxnChg chg="add del mod">
          <ac:chgData name="William Grey" userId="37b73424-c081-4fc2-b1af-363f4f3fd4f3" providerId="ADAL" clId="{B4ED2A81-0F61-4CC9-A85E-4769BCF9A5E5}" dt="2022-11-04T20:46:48.579" v="2885" actId="478"/>
          <ac:cxnSpMkLst>
            <pc:docMk/>
            <pc:sldMk cId="2396940537" sldId="341"/>
            <ac:cxnSpMk id="19" creationId="{B3BE28A0-28A8-4805-BAF1-FF4A1688A1E4}"/>
          </ac:cxnSpMkLst>
        </pc:cxnChg>
        <pc:cxnChg chg="add del mod">
          <ac:chgData name="William Grey" userId="37b73424-c081-4fc2-b1af-363f4f3fd4f3" providerId="ADAL" clId="{B4ED2A81-0F61-4CC9-A85E-4769BCF9A5E5}" dt="2022-11-04T20:46:45.019" v="2884" actId="478"/>
          <ac:cxnSpMkLst>
            <pc:docMk/>
            <pc:sldMk cId="2396940537" sldId="341"/>
            <ac:cxnSpMk id="20" creationId="{EF6D381C-526C-451B-A3E8-6634C3C6F753}"/>
          </ac:cxnSpMkLst>
        </pc:cxnChg>
        <pc:cxnChg chg="add del mod">
          <ac:chgData name="William Grey" userId="37b73424-c081-4fc2-b1af-363f4f3fd4f3" providerId="ADAL" clId="{B4ED2A81-0F61-4CC9-A85E-4769BCF9A5E5}" dt="2022-11-04T20:46:48.579" v="2885" actId="478"/>
          <ac:cxnSpMkLst>
            <pc:docMk/>
            <pc:sldMk cId="2396940537" sldId="341"/>
            <ac:cxnSpMk id="21" creationId="{1AA979EE-CB6A-4400-BDF7-04E78562AD0C}"/>
          </ac:cxnSpMkLst>
        </pc:cxnChg>
        <pc:cxnChg chg="add del mod">
          <ac:chgData name="William Grey" userId="37b73424-c081-4fc2-b1af-363f4f3fd4f3" providerId="ADAL" clId="{B4ED2A81-0F61-4CC9-A85E-4769BCF9A5E5}" dt="2022-11-04T20:46:48.579" v="2885" actId="478"/>
          <ac:cxnSpMkLst>
            <pc:docMk/>
            <pc:sldMk cId="2396940537" sldId="341"/>
            <ac:cxnSpMk id="22" creationId="{7E61EB75-12BA-4BD4-A0A9-211712C65692}"/>
          </ac:cxnSpMkLst>
        </pc:cxnChg>
        <pc:cxnChg chg="add del mod">
          <ac:chgData name="William Grey" userId="37b73424-c081-4fc2-b1af-363f4f3fd4f3" providerId="ADAL" clId="{B4ED2A81-0F61-4CC9-A85E-4769BCF9A5E5}" dt="2022-11-04T20:46:48.579" v="2885" actId="478"/>
          <ac:cxnSpMkLst>
            <pc:docMk/>
            <pc:sldMk cId="2396940537" sldId="341"/>
            <ac:cxnSpMk id="23" creationId="{FB6B0331-56FE-4D83-9D9A-049B730A4EFA}"/>
          </ac:cxnSpMkLst>
        </pc:cxnChg>
        <pc:cxnChg chg="add del mod">
          <ac:chgData name="William Grey" userId="37b73424-c081-4fc2-b1af-363f4f3fd4f3" providerId="ADAL" clId="{B4ED2A81-0F61-4CC9-A85E-4769BCF9A5E5}" dt="2022-11-04T20:46:48.579" v="2885" actId="478"/>
          <ac:cxnSpMkLst>
            <pc:docMk/>
            <pc:sldMk cId="2396940537" sldId="341"/>
            <ac:cxnSpMk id="24" creationId="{CBD695A4-5125-4942-85BC-105892EC6B8E}"/>
          </ac:cxnSpMkLst>
        </pc:cxnChg>
        <pc:cxnChg chg="add mod">
          <ac:chgData name="William Grey" userId="37b73424-c081-4fc2-b1af-363f4f3fd4f3" providerId="ADAL" clId="{B4ED2A81-0F61-4CC9-A85E-4769BCF9A5E5}" dt="2022-11-04T20:46:52.499" v="2887" actId="1076"/>
          <ac:cxnSpMkLst>
            <pc:docMk/>
            <pc:sldMk cId="2396940537" sldId="341"/>
            <ac:cxnSpMk id="28" creationId="{350B484D-ED19-4A28-8E9D-69E4E9B9A95C}"/>
          </ac:cxnSpMkLst>
        </pc:cxnChg>
        <pc:cxnChg chg="add mod">
          <ac:chgData name="William Grey" userId="37b73424-c081-4fc2-b1af-363f4f3fd4f3" providerId="ADAL" clId="{B4ED2A81-0F61-4CC9-A85E-4769BCF9A5E5}" dt="2022-11-04T20:46:52.499" v="2887" actId="1076"/>
          <ac:cxnSpMkLst>
            <pc:docMk/>
            <pc:sldMk cId="2396940537" sldId="341"/>
            <ac:cxnSpMk id="30" creationId="{E1B5A39E-D8E4-4BCA-82FA-740B13C5261F}"/>
          </ac:cxnSpMkLst>
        </pc:cxnChg>
        <pc:cxnChg chg="add mod">
          <ac:chgData name="William Grey" userId="37b73424-c081-4fc2-b1af-363f4f3fd4f3" providerId="ADAL" clId="{B4ED2A81-0F61-4CC9-A85E-4769BCF9A5E5}" dt="2022-11-04T20:46:52.499" v="2887" actId="1076"/>
          <ac:cxnSpMkLst>
            <pc:docMk/>
            <pc:sldMk cId="2396940537" sldId="341"/>
            <ac:cxnSpMk id="31" creationId="{239A7564-297C-418F-A728-011E91A3A1BA}"/>
          </ac:cxnSpMkLst>
        </pc:cxnChg>
        <pc:cxnChg chg="add mod">
          <ac:chgData name="William Grey" userId="37b73424-c081-4fc2-b1af-363f4f3fd4f3" providerId="ADAL" clId="{B4ED2A81-0F61-4CC9-A85E-4769BCF9A5E5}" dt="2022-11-04T20:46:52.499" v="2887" actId="1076"/>
          <ac:cxnSpMkLst>
            <pc:docMk/>
            <pc:sldMk cId="2396940537" sldId="341"/>
            <ac:cxnSpMk id="33" creationId="{F436F8ED-C1D2-4101-B3C0-FB23EEC87213}"/>
          </ac:cxnSpMkLst>
        </pc:cxnChg>
        <pc:cxnChg chg="add mod">
          <ac:chgData name="William Grey" userId="37b73424-c081-4fc2-b1af-363f4f3fd4f3" providerId="ADAL" clId="{B4ED2A81-0F61-4CC9-A85E-4769BCF9A5E5}" dt="2022-11-04T20:46:52.499" v="2887" actId="1076"/>
          <ac:cxnSpMkLst>
            <pc:docMk/>
            <pc:sldMk cId="2396940537" sldId="341"/>
            <ac:cxnSpMk id="34" creationId="{C38B1AF1-FFD9-4ECA-AE67-C28B8FC3D6AF}"/>
          </ac:cxnSpMkLst>
        </pc:cxnChg>
        <pc:cxnChg chg="add mod">
          <ac:chgData name="William Grey" userId="37b73424-c081-4fc2-b1af-363f4f3fd4f3" providerId="ADAL" clId="{B4ED2A81-0F61-4CC9-A85E-4769BCF9A5E5}" dt="2022-11-04T20:46:52.499" v="2887" actId="1076"/>
          <ac:cxnSpMkLst>
            <pc:docMk/>
            <pc:sldMk cId="2396940537" sldId="341"/>
            <ac:cxnSpMk id="35" creationId="{7A407D3C-570D-4014-9115-A6A7A41084ED}"/>
          </ac:cxnSpMkLst>
        </pc:cxnChg>
        <pc:cxnChg chg="add mod">
          <ac:chgData name="William Grey" userId="37b73424-c081-4fc2-b1af-363f4f3fd4f3" providerId="ADAL" clId="{B4ED2A81-0F61-4CC9-A85E-4769BCF9A5E5}" dt="2022-11-04T20:46:52.499" v="2887" actId="1076"/>
          <ac:cxnSpMkLst>
            <pc:docMk/>
            <pc:sldMk cId="2396940537" sldId="341"/>
            <ac:cxnSpMk id="36" creationId="{2F60DB7E-859D-4F7B-9AAF-7FC30AA2C27A}"/>
          </ac:cxnSpMkLst>
        </pc:cxnChg>
        <pc:cxnChg chg="add mod">
          <ac:chgData name="William Grey" userId="37b73424-c081-4fc2-b1af-363f4f3fd4f3" providerId="ADAL" clId="{B4ED2A81-0F61-4CC9-A85E-4769BCF9A5E5}" dt="2022-11-04T20:46:52.499" v="2887" actId="1076"/>
          <ac:cxnSpMkLst>
            <pc:docMk/>
            <pc:sldMk cId="2396940537" sldId="341"/>
            <ac:cxnSpMk id="37" creationId="{18356ED9-0300-49A1-BB9A-D38001EED8A3}"/>
          </ac:cxnSpMkLst>
        </pc:cxnChg>
        <pc:cxnChg chg="add mod">
          <ac:chgData name="William Grey" userId="37b73424-c081-4fc2-b1af-363f4f3fd4f3" providerId="ADAL" clId="{B4ED2A81-0F61-4CC9-A85E-4769BCF9A5E5}" dt="2022-11-04T20:46:52.499" v="2887" actId="1076"/>
          <ac:cxnSpMkLst>
            <pc:docMk/>
            <pc:sldMk cId="2396940537" sldId="341"/>
            <ac:cxnSpMk id="38" creationId="{64EE0136-BEF4-4E38-B676-DB12A4CD60BD}"/>
          </ac:cxnSpMkLst>
        </pc:cxnChg>
        <pc:cxnChg chg="add mod">
          <ac:chgData name="William Grey" userId="37b73424-c081-4fc2-b1af-363f4f3fd4f3" providerId="ADAL" clId="{B4ED2A81-0F61-4CC9-A85E-4769BCF9A5E5}" dt="2022-11-04T20:46:52.499" v="2887" actId="1076"/>
          <ac:cxnSpMkLst>
            <pc:docMk/>
            <pc:sldMk cId="2396940537" sldId="341"/>
            <ac:cxnSpMk id="39" creationId="{B3539546-CC3A-4598-B9D7-F9CF747488F2}"/>
          </ac:cxnSpMkLst>
        </pc:cxnChg>
        <pc:cxnChg chg="add mod">
          <ac:chgData name="William Grey" userId="37b73424-c081-4fc2-b1af-363f4f3fd4f3" providerId="ADAL" clId="{B4ED2A81-0F61-4CC9-A85E-4769BCF9A5E5}" dt="2022-11-04T20:46:52.499" v="2887" actId="1076"/>
          <ac:cxnSpMkLst>
            <pc:docMk/>
            <pc:sldMk cId="2396940537" sldId="341"/>
            <ac:cxnSpMk id="40" creationId="{7C2DA36A-9D57-40F2-8358-153BF0D1DBF3}"/>
          </ac:cxnSpMkLst>
        </pc:cxnChg>
        <pc:cxnChg chg="add mod">
          <ac:chgData name="William Grey" userId="37b73424-c081-4fc2-b1af-363f4f3fd4f3" providerId="ADAL" clId="{B4ED2A81-0F61-4CC9-A85E-4769BCF9A5E5}" dt="2022-11-04T20:46:52.499" v="2887" actId="1076"/>
          <ac:cxnSpMkLst>
            <pc:docMk/>
            <pc:sldMk cId="2396940537" sldId="341"/>
            <ac:cxnSpMk id="41" creationId="{04AA8C1A-03BA-4138-895C-A301BBE906D0}"/>
          </ac:cxnSpMkLst>
        </pc:cxnChg>
        <pc:cxnChg chg="add mod">
          <ac:chgData name="William Grey" userId="37b73424-c081-4fc2-b1af-363f4f3fd4f3" providerId="ADAL" clId="{B4ED2A81-0F61-4CC9-A85E-4769BCF9A5E5}" dt="2022-11-04T20:46:52.499" v="2887" actId="1076"/>
          <ac:cxnSpMkLst>
            <pc:docMk/>
            <pc:sldMk cId="2396940537" sldId="341"/>
            <ac:cxnSpMk id="42" creationId="{6EFB8AA0-EB50-4BC6-A0EE-944ABFE40F7B}"/>
          </ac:cxnSpMkLst>
        </pc:cxnChg>
      </pc:sldChg>
      <pc:sldChg chg="addSp modSp new mod">
        <pc:chgData name="William Grey" userId="37b73424-c081-4fc2-b1af-363f4f3fd4f3" providerId="ADAL" clId="{B4ED2A81-0F61-4CC9-A85E-4769BCF9A5E5}" dt="2022-11-05T11:05:34.256" v="3013" actId="14100"/>
        <pc:sldMkLst>
          <pc:docMk/>
          <pc:sldMk cId="275694717" sldId="342"/>
        </pc:sldMkLst>
        <pc:spChg chg="mod">
          <ac:chgData name="William Grey" userId="37b73424-c081-4fc2-b1af-363f4f3fd4f3" providerId="ADAL" clId="{B4ED2A81-0F61-4CC9-A85E-4769BCF9A5E5}" dt="2022-11-05T11:04:54.839" v="2975" actId="20577"/>
          <ac:spMkLst>
            <pc:docMk/>
            <pc:sldMk cId="275694717" sldId="342"/>
            <ac:spMk id="2" creationId="{E772A635-C72C-4415-BB2A-8F4482D4A6D2}"/>
          </ac:spMkLst>
        </pc:spChg>
        <pc:spChg chg="mod">
          <ac:chgData name="William Grey" userId="37b73424-c081-4fc2-b1af-363f4f3fd4f3" providerId="ADAL" clId="{B4ED2A81-0F61-4CC9-A85E-4769BCF9A5E5}" dt="2022-11-05T11:05:14.375" v="3011" actId="14100"/>
          <ac:spMkLst>
            <pc:docMk/>
            <pc:sldMk cId="275694717" sldId="342"/>
            <ac:spMk id="3" creationId="{B3732C9F-EA70-4971-928A-637636FBB96C}"/>
          </ac:spMkLst>
        </pc:spChg>
        <pc:picChg chg="add mod">
          <ac:chgData name="William Grey" userId="37b73424-c081-4fc2-b1af-363f4f3fd4f3" providerId="ADAL" clId="{B4ED2A81-0F61-4CC9-A85E-4769BCF9A5E5}" dt="2022-11-05T11:05:34.256" v="3013" actId="14100"/>
          <ac:picMkLst>
            <pc:docMk/>
            <pc:sldMk cId="275694717" sldId="342"/>
            <ac:picMk id="5" creationId="{D82BA5D6-3C29-4744-920D-E3E65E49CC41}"/>
          </ac:picMkLst>
        </pc:picChg>
      </pc:sldChg>
      <pc:sldChg chg="delSp add mod ord delAnim">
        <pc:chgData name="William Grey" userId="37b73424-c081-4fc2-b1af-363f4f3fd4f3" providerId="ADAL" clId="{B4ED2A81-0F61-4CC9-A85E-4769BCF9A5E5}" dt="2022-11-16T12:01:05.810" v="3017" actId="478"/>
        <pc:sldMkLst>
          <pc:docMk/>
          <pc:sldMk cId="3543513830" sldId="343"/>
        </pc:sldMkLst>
        <pc:spChg chg="del">
          <ac:chgData name="William Grey" userId="37b73424-c081-4fc2-b1af-363f4f3fd4f3" providerId="ADAL" clId="{B4ED2A81-0F61-4CC9-A85E-4769BCF9A5E5}" dt="2022-11-16T12:01:05.810" v="3017" actId="478"/>
          <ac:spMkLst>
            <pc:docMk/>
            <pc:sldMk cId="3543513830" sldId="343"/>
            <ac:spMk id="27" creationId="{6ACCF946-A5CC-411B-8ED9-1E0A3B30BAED}"/>
          </ac:spMkLst>
        </pc:spChg>
        <pc:spChg chg="del">
          <ac:chgData name="William Grey" userId="37b73424-c081-4fc2-b1af-363f4f3fd4f3" providerId="ADAL" clId="{B4ED2A81-0F61-4CC9-A85E-4769BCF9A5E5}" dt="2022-11-16T12:01:05.810" v="3017" actId="478"/>
          <ac:spMkLst>
            <pc:docMk/>
            <pc:sldMk cId="3543513830" sldId="343"/>
            <ac:spMk id="29" creationId="{0B1A691F-9C09-438B-8CDC-815F9AAB0902}"/>
          </ac:spMkLst>
        </pc:spChg>
        <pc:spChg chg="del">
          <ac:chgData name="William Grey" userId="37b73424-c081-4fc2-b1af-363f4f3fd4f3" providerId="ADAL" clId="{B4ED2A81-0F61-4CC9-A85E-4769BCF9A5E5}" dt="2022-11-16T12:01:05.810" v="3017" actId="478"/>
          <ac:spMkLst>
            <pc:docMk/>
            <pc:sldMk cId="3543513830" sldId="343"/>
            <ac:spMk id="32" creationId="{E976AF8A-13B6-47C9-B6CD-907FFB0D6102}"/>
          </ac:spMkLst>
        </pc:spChg>
        <pc:cxnChg chg="del">
          <ac:chgData name="William Grey" userId="37b73424-c081-4fc2-b1af-363f4f3fd4f3" providerId="ADAL" clId="{B4ED2A81-0F61-4CC9-A85E-4769BCF9A5E5}" dt="2022-11-16T12:01:05.810" v="3017" actId="478"/>
          <ac:cxnSpMkLst>
            <pc:docMk/>
            <pc:sldMk cId="3543513830" sldId="343"/>
            <ac:cxnSpMk id="28" creationId="{350B484D-ED19-4A28-8E9D-69E4E9B9A95C}"/>
          </ac:cxnSpMkLst>
        </pc:cxnChg>
        <pc:cxnChg chg="del">
          <ac:chgData name="William Grey" userId="37b73424-c081-4fc2-b1af-363f4f3fd4f3" providerId="ADAL" clId="{B4ED2A81-0F61-4CC9-A85E-4769BCF9A5E5}" dt="2022-11-16T12:01:05.810" v="3017" actId="478"/>
          <ac:cxnSpMkLst>
            <pc:docMk/>
            <pc:sldMk cId="3543513830" sldId="343"/>
            <ac:cxnSpMk id="30" creationId="{E1B5A39E-D8E4-4BCA-82FA-740B13C5261F}"/>
          </ac:cxnSpMkLst>
        </pc:cxnChg>
        <pc:cxnChg chg="del">
          <ac:chgData name="William Grey" userId="37b73424-c081-4fc2-b1af-363f4f3fd4f3" providerId="ADAL" clId="{B4ED2A81-0F61-4CC9-A85E-4769BCF9A5E5}" dt="2022-11-16T12:01:05.810" v="3017" actId="478"/>
          <ac:cxnSpMkLst>
            <pc:docMk/>
            <pc:sldMk cId="3543513830" sldId="343"/>
            <ac:cxnSpMk id="31" creationId="{239A7564-297C-418F-A728-011E91A3A1BA}"/>
          </ac:cxnSpMkLst>
        </pc:cxnChg>
        <pc:cxnChg chg="del">
          <ac:chgData name="William Grey" userId="37b73424-c081-4fc2-b1af-363f4f3fd4f3" providerId="ADAL" clId="{B4ED2A81-0F61-4CC9-A85E-4769BCF9A5E5}" dt="2022-11-16T12:01:05.810" v="3017" actId="478"/>
          <ac:cxnSpMkLst>
            <pc:docMk/>
            <pc:sldMk cId="3543513830" sldId="343"/>
            <ac:cxnSpMk id="33" creationId="{F436F8ED-C1D2-4101-B3C0-FB23EEC87213}"/>
          </ac:cxnSpMkLst>
        </pc:cxnChg>
        <pc:cxnChg chg="del">
          <ac:chgData name="William Grey" userId="37b73424-c081-4fc2-b1af-363f4f3fd4f3" providerId="ADAL" clId="{B4ED2A81-0F61-4CC9-A85E-4769BCF9A5E5}" dt="2022-11-16T12:01:05.810" v="3017" actId="478"/>
          <ac:cxnSpMkLst>
            <pc:docMk/>
            <pc:sldMk cId="3543513830" sldId="343"/>
            <ac:cxnSpMk id="34" creationId="{C38B1AF1-FFD9-4ECA-AE67-C28B8FC3D6AF}"/>
          </ac:cxnSpMkLst>
        </pc:cxnChg>
        <pc:cxnChg chg="del">
          <ac:chgData name="William Grey" userId="37b73424-c081-4fc2-b1af-363f4f3fd4f3" providerId="ADAL" clId="{B4ED2A81-0F61-4CC9-A85E-4769BCF9A5E5}" dt="2022-11-16T12:01:05.810" v="3017" actId="478"/>
          <ac:cxnSpMkLst>
            <pc:docMk/>
            <pc:sldMk cId="3543513830" sldId="343"/>
            <ac:cxnSpMk id="35" creationId="{7A407D3C-570D-4014-9115-A6A7A41084ED}"/>
          </ac:cxnSpMkLst>
        </pc:cxnChg>
        <pc:cxnChg chg="del">
          <ac:chgData name="William Grey" userId="37b73424-c081-4fc2-b1af-363f4f3fd4f3" providerId="ADAL" clId="{B4ED2A81-0F61-4CC9-A85E-4769BCF9A5E5}" dt="2022-11-16T12:01:05.810" v="3017" actId="478"/>
          <ac:cxnSpMkLst>
            <pc:docMk/>
            <pc:sldMk cId="3543513830" sldId="343"/>
            <ac:cxnSpMk id="36" creationId="{2F60DB7E-859D-4F7B-9AAF-7FC30AA2C27A}"/>
          </ac:cxnSpMkLst>
        </pc:cxnChg>
        <pc:cxnChg chg="del">
          <ac:chgData name="William Grey" userId="37b73424-c081-4fc2-b1af-363f4f3fd4f3" providerId="ADAL" clId="{B4ED2A81-0F61-4CC9-A85E-4769BCF9A5E5}" dt="2022-11-16T12:01:05.810" v="3017" actId="478"/>
          <ac:cxnSpMkLst>
            <pc:docMk/>
            <pc:sldMk cId="3543513830" sldId="343"/>
            <ac:cxnSpMk id="37" creationId="{18356ED9-0300-49A1-BB9A-D38001EED8A3}"/>
          </ac:cxnSpMkLst>
        </pc:cxnChg>
        <pc:cxnChg chg="del">
          <ac:chgData name="William Grey" userId="37b73424-c081-4fc2-b1af-363f4f3fd4f3" providerId="ADAL" clId="{B4ED2A81-0F61-4CC9-A85E-4769BCF9A5E5}" dt="2022-11-16T12:01:05.810" v="3017" actId="478"/>
          <ac:cxnSpMkLst>
            <pc:docMk/>
            <pc:sldMk cId="3543513830" sldId="343"/>
            <ac:cxnSpMk id="38" creationId="{64EE0136-BEF4-4E38-B676-DB12A4CD60BD}"/>
          </ac:cxnSpMkLst>
        </pc:cxnChg>
        <pc:cxnChg chg="del">
          <ac:chgData name="William Grey" userId="37b73424-c081-4fc2-b1af-363f4f3fd4f3" providerId="ADAL" clId="{B4ED2A81-0F61-4CC9-A85E-4769BCF9A5E5}" dt="2022-11-16T12:01:05.810" v="3017" actId="478"/>
          <ac:cxnSpMkLst>
            <pc:docMk/>
            <pc:sldMk cId="3543513830" sldId="343"/>
            <ac:cxnSpMk id="39" creationId="{B3539546-CC3A-4598-B9D7-F9CF747488F2}"/>
          </ac:cxnSpMkLst>
        </pc:cxnChg>
        <pc:cxnChg chg="del">
          <ac:chgData name="William Grey" userId="37b73424-c081-4fc2-b1af-363f4f3fd4f3" providerId="ADAL" clId="{B4ED2A81-0F61-4CC9-A85E-4769BCF9A5E5}" dt="2022-11-16T12:01:05.810" v="3017" actId="478"/>
          <ac:cxnSpMkLst>
            <pc:docMk/>
            <pc:sldMk cId="3543513830" sldId="343"/>
            <ac:cxnSpMk id="40" creationId="{7C2DA36A-9D57-40F2-8358-153BF0D1DBF3}"/>
          </ac:cxnSpMkLst>
        </pc:cxnChg>
        <pc:cxnChg chg="del">
          <ac:chgData name="William Grey" userId="37b73424-c081-4fc2-b1af-363f4f3fd4f3" providerId="ADAL" clId="{B4ED2A81-0F61-4CC9-A85E-4769BCF9A5E5}" dt="2022-11-16T12:01:05.810" v="3017" actId="478"/>
          <ac:cxnSpMkLst>
            <pc:docMk/>
            <pc:sldMk cId="3543513830" sldId="343"/>
            <ac:cxnSpMk id="41" creationId="{04AA8C1A-03BA-4138-895C-A301BBE906D0}"/>
          </ac:cxnSpMkLst>
        </pc:cxnChg>
        <pc:cxnChg chg="del">
          <ac:chgData name="William Grey" userId="37b73424-c081-4fc2-b1af-363f4f3fd4f3" providerId="ADAL" clId="{B4ED2A81-0F61-4CC9-A85E-4769BCF9A5E5}" dt="2022-11-16T12:01:05.810" v="3017" actId="478"/>
          <ac:cxnSpMkLst>
            <pc:docMk/>
            <pc:sldMk cId="3543513830" sldId="343"/>
            <ac:cxnSpMk id="42" creationId="{6EFB8AA0-EB50-4BC6-A0EE-944ABFE40F7B}"/>
          </ac:cxnSpMkLst>
        </pc:cxnChg>
      </pc:sldChg>
    </pc:docChg>
  </pc:docChgLst>
  <pc:docChgLst>
    <pc:chgData name="William Grey" userId="37b73424-c081-4fc2-b1af-363f4f3fd4f3" providerId="ADAL" clId="{EABB1FBB-A051-461A-A97B-ECCEE2ADFACE}"/>
    <pc:docChg chg="modSld">
      <pc:chgData name="William Grey" userId="37b73424-c081-4fc2-b1af-363f4f3fd4f3" providerId="ADAL" clId="{EABB1FBB-A051-461A-A97B-ECCEE2ADFACE}" dt="2022-01-11T13:33:27.052" v="2" actId="1076"/>
      <pc:docMkLst>
        <pc:docMk/>
      </pc:docMkLst>
      <pc:sldChg chg="modSp mod">
        <pc:chgData name="William Grey" userId="37b73424-c081-4fc2-b1af-363f4f3fd4f3" providerId="ADAL" clId="{EABB1FBB-A051-461A-A97B-ECCEE2ADFACE}" dt="2022-01-11T13:26:55.939" v="1" actId="14100"/>
        <pc:sldMkLst>
          <pc:docMk/>
          <pc:sldMk cId="1093218607" sldId="287"/>
        </pc:sldMkLst>
        <pc:graphicFrameChg chg="mod modGraphic">
          <ac:chgData name="William Grey" userId="37b73424-c081-4fc2-b1af-363f4f3fd4f3" providerId="ADAL" clId="{EABB1FBB-A051-461A-A97B-ECCEE2ADFACE}" dt="2022-01-11T13:26:55.939" v="1" actId="14100"/>
          <ac:graphicFrameMkLst>
            <pc:docMk/>
            <pc:sldMk cId="1093218607" sldId="287"/>
            <ac:graphicFrameMk id="5" creationId="{00000000-0000-0000-0000-000000000000}"/>
          </ac:graphicFrameMkLst>
        </pc:graphicFrameChg>
      </pc:sldChg>
      <pc:sldChg chg="modSp mod">
        <pc:chgData name="William Grey" userId="37b73424-c081-4fc2-b1af-363f4f3fd4f3" providerId="ADAL" clId="{EABB1FBB-A051-461A-A97B-ECCEE2ADFACE}" dt="2022-01-11T13:33:27.052" v="2" actId="1076"/>
        <pc:sldMkLst>
          <pc:docMk/>
          <pc:sldMk cId="337172175" sldId="289"/>
        </pc:sldMkLst>
        <pc:graphicFrameChg chg="mod">
          <ac:chgData name="William Grey" userId="37b73424-c081-4fc2-b1af-363f4f3fd4f3" providerId="ADAL" clId="{EABB1FBB-A051-461A-A97B-ECCEE2ADFACE}" dt="2022-01-11T13:33:27.052" v="2" actId="1076"/>
          <ac:graphicFrameMkLst>
            <pc:docMk/>
            <pc:sldMk cId="337172175" sldId="289"/>
            <ac:graphicFrameMk id="4"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45EB1A0-34A8-4FA0-A7D6-838787562C6F}" type="datetimeFigureOut">
              <a:rPr lang="en-GB" smtClean="0"/>
              <a:t>26/03/2025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43504B-289C-4FC7-940F-D898899B5A3F}" type="slidenum">
              <a:rPr lang="en-GB" smtClean="0"/>
              <a:t>‹#›</a:t>
            </a:fld>
            <a:endParaRPr lang="en-GB"/>
          </a:p>
        </p:txBody>
      </p:sp>
    </p:spTree>
    <p:extLst>
      <p:ext uri="{BB962C8B-B14F-4D97-AF65-F5344CB8AC3E}">
        <p14:creationId xmlns:p14="http://schemas.microsoft.com/office/powerpoint/2010/main" val="236221463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0963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04434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30359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88960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10122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46629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849802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98428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084661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67213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557371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7AB3C3AC-FCE3-34C9-A111-BC2112CA0631}"/>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62602C4B-4961-4E7B-63D4-85B6F369FDEA}"/>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1213B388-6417-4469-FF65-FCDFEAD66C8E}"/>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45650E74-AAF1-364F-05C6-C3D65F7ADF26}"/>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890009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er-diagrams.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95356-0465-4409-96A6-98CD4EE240EE}"/>
              </a:ext>
            </a:extLst>
          </p:cNvPr>
          <p:cNvSpPr>
            <a:spLocks noGrp="1"/>
          </p:cNvSpPr>
          <p:nvPr>
            <p:ph type="ctrTitle"/>
          </p:nvPr>
        </p:nvSpPr>
        <p:spPr/>
        <p:txBody>
          <a:bodyPr/>
          <a:lstStyle/>
          <a:p>
            <a:r>
              <a:rPr lang="en-GB" dirty="0"/>
              <a:t>Databases</a:t>
            </a:r>
          </a:p>
        </p:txBody>
      </p:sp>
      <p:sp>
        <p:nvSpPr>
          <p:cNvPr id="3" name="Subtitle 2">
            <a:extLst>
              <a:ext uri="{FF2B5EF4-FFF2-40B4-BE49-F238E27FC236}">
                <a16:creationId xmlns:a16="http://schemas.microsoft.com/office/drawing/2014/main" id="{6CB863BA-5996-42DC-A799-A092F6215C22}"/>
              </a:ext>
            </a:extLst>
          </p:cNvPr>
          <p:cNvSpPr>
            <a:spLocks noGrp="1"/>
          </p:cNvSpPr>
          <p:nvPr>
            <p:ph type="subTitle" idx="1"/>
          </p:nvPr>
        </p:nvSpPr>
        <p:spPr/>
        <p:txBody>
          <a:bodyPr/>
          <a:lstStyle/>
          <a:p>
            <a:r>
              <a:rPr lang="en-GB" dirty="0"/>
              <a:t>Conceptual data models and entity relationship modelling</a:t>
            </a:r>
          </a:p>
        </p:txBody>
      </p:sp>
    </p:spTree>
    <p:extLst>
      <p:ext uri="{BB962C8B-B14F-4D97-AF65-F5344CB8AC3E}">
        <p14:creationId xmlns:p14="http://schemas.microsoft.com/office/powerpoint/2010/main" val="3465702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Primary Key</a:t>
            </a:r>
          </a:p>
        </p:txBody>
      </p:sp>
      <p:sp>
        <p:nvSpPr>
          <p:cNvPr id="3" name="Content Placeholder 2"/>
          <p:cNvSpPr>
            <a:spLocks noGrp="1"/>
          </p:cNvSpPr>
          <p:nvPr>
            <p:ph idx="1"/>
          </p:nvPr>
        </p:nvSpPr>
        <p:spPr>
          <a:xfrm>
            <a:off x="101600" y="1825625"/>
            <a:ext cx="10515600" cy="4351338"/>
          </a:xfrm>
        </p:spPr>
        <p:txBody>
          <a:bodyPr/>
          <a:lstStyle/>
          <a:p>
            <a:endParaRPr lang="en-GB" dirty="0"/>
          </a:p>
          <a:p>
            <a:endParaRPr lang="en-GB" dirty="0"/>
          </a:p>
        </p:txBody>
      </p:sp>
      <p:sp>
        <p:nvSpPr>
          <p:cNvPr id="5" name="Rectangle 4">
            <a:extLst>
              <a:ext uri="{FF2B5EF4-FFF2-40B4-BE49-F238E27FC236}">
                <a16:creationId xmlns:a16="http://schemas.microsoft.com/office/drawing/2014/main" id="{816B9964-ED4D-4A07-92FA-847DAFD818D6}"/>
              </a:ext>
            </a:extLst>
          </p:cNvPr>
          <p:cNvSpPr/>
          <p:nvPr/>
        </p:nvSpPr>
        <p:spPr>
          <a:xfrm>
            <a:off x="808672" y="3655153"/>
            <a:ext cx="10739315" cy="2308324"/>
          </a:xfrm>
          <a:prstGeom prst="rect">
            <a:avLst/>
          </a:prstGeom>
        </p:spPr>
        <p:txBody>
          <a:bodyPr wrap="square">
            <a:spAutoFit/>
          </a:bodyPr>
          <a:lstStyle/>
          <a:p>
            <a:pPr marL="342900" indent="-342900">
              <a:buFont typeface="Wingdings" panose="05000000000000000000" pitchFamily="2" charset="2"/>
              <a:buChar char="ü"/>
            </a:pPr>
            <a:r>
              <a:rPr lang="en-GB" sz="2400" dirty="0"/>
              <a:t>The </a:t>
            </a:r>
            <a:r>
              <a:rPr lang="en-GB" sz="2400" b="1" dirty="0" err="1"/>
              <a:t>StudentID</a:t>
            </a:r>
            <a:r>
              <a:rPr lang="en-GB" sz="2400" dirty="0"/>
              <a:t> field contains unique values for each record; each value is different</a:t>
            </a:r>
          </a:p>
          <a:p>
            <a:pPr marL="342900" indent="-342900">
              <a:buFont typeface="Wingdings" panose="05000000000000000000" pitchFamily="2" charset="2"/>
              <a:buChar char="ü"/>
            </a:pPr>
            <a:r>
              <a:rPr lang="en-GB" sz="2400" dirty="0"/>
              <a:t> The </a:t>
            </a:r>
            <a:r>
              <a:rPr lang="en-GB" sz="2400" b="1" dirty="0"/>
              <a:t>Surname</a:t>
            </a:r>
            <a:r>
              <a:rPr lang="en-GB" sz="2400" dirty="0"/>
              <a:t> field does not contain unique values. For instance, Simpson appears twice.</a:t>
            </a:r>
          </a:p>
          <a:p>
            <a:pPr marL="342900" indent="-342900">
              <a:buFont typeface="Wingdings" panose="05000000000000000000" pitchFamily="2" charset="2"/>
              <a:buChar char="ü"/>
            </a:pPr>
            <a:r>
              <a:rPr lang="en-GB" sz="2400" b="1" dirty="0"/>
              <a:t>Primary key </a:t>
            </a:r>
            <a:r>
              <a:rPr lang="en-GB" sz="2400" dirty="0"/>
              <a:t>– All tables have a field that is the primary key and uniquely identifies each record. This is also known as entity identifier. The </a:t>
            </a:r>
            <a:r>
              <a:rPr lang="en-GB" sz="2400" b="1" dirty="0"/>
              <a:t>StudentID</a:t>
            </a:r>
            <a:r>
              <a:rPr lang="en-GB" sz="2400" dirty="0"/>
              <a:t> field is the primary key in this example</a:t>
            </a:r>
          </a:p>
        </p:txBody>
      </p:sp>
      <p:graphicFrame>
        <p:nvGraphicFramePr>
          <p:cNvPr id="8" name="Table 7">
            <a:extLst>
              <a:ext uri="{FF2B5EF4-FFF2-40B4-BE49-F238E27FC236}">
                <a16:creationId xmlns:a16="http://schemas.microsoft.com/office/drawing/2014/main" id="{E17D8411-C790-435B-958B-B6120D87D6BC}"/>
              </a:ext>
            </a:extLst>
          </p:cNvPr>
          <p:cNvGraphicFramePr>
            <a:graphicFrameLocks noGrp="1"/>
          </p:cNvGraphicFramePr>
          <p:nvPr/>
        </p:nvGraphicFramePr>
        <p:xfrm>
          <a:off x="1574800" y="1100571"/>
          <a:ext cx="8418936" cy="2219960"/>
        </p:xfrm>
        <a:graphic>
          <a:graphicData uri="http://schemas.openxmlformats.org/drawingml/2006/table">
            <a:tbl>
              <a:tblPr firstRow="1" bandRow="1">
                <a:tableStyleId>{5940675A-B579-460E-94D1-54222C63F5DA}</a:tableStyleId>
              </a:tblPr>
              <a:tblGrid>
                <a:gridCol w="1455212">
                  <a:extLst>
                    <a:ext uri="{9D8B030D-6E8A-4147-A177-3AD203B41FA5}">
                      <a16:colId xmlns:a16="http://schemas.microsoft.com/office/drawing/2014/main" val="698585184"/>
                    </a:ext>
                  </a:extLst>
                </a:gridCol>
                <a:gridCol w="1362931">
                  <a:extLst>
                    <a:ext uri="{9D8B030D-6E8A-4147-A177-3AD203B41FA5}">
                      <a16:colId xmlns:a16="http://schemas.microsoft.com/office/drawing/2014/main" val="3053163078"/>
                    </a:ext>
                  </a:extLst>
                </a:gridCol>
                <a:gridCol w="1715504">
                  <a:extLst>
                    <a:ext uri="{9D8B030D-6E8A-4147-A177-3AD203B41FA5}">
                      <a16:colId xmlns:a16="http://schemas.microsoft.com/office/drawing/2014/main" val="2086114935"/>
                    </a:ext>
                  </a:extLst>
                </a:gridCol>
                <a:gridCol w="1823406">
                  <a:extLst>
                    <a:ext uri="{9D8B030D-6E8A-4147-A177-3AD203B41FA5}">
                      <a16:colId xmlns:a16="http://schemas.microsoft.com/office/drawing/2014/main" val="3358341853"/>
                    </a:ext>
                  </a:extLst>
                </a:gridCol>
                <a:gridCol w="2061883">
                  <a:extLst>
                    <a:ext uri="{9D8B030D-6E8A-4147-A177-3AD203B41FA5}">
                      <a16:colId xmlns:a16="http://schemas.microsoft.com/office/drawing/2014/main" val="317419703"/>
                    </a:ext>
                  </a:extLst>
                </a:gridCol>
              </a:tblGrid>
              <a:tr h="0">
                <a:tc>
                  <a:txBody>
                    <a:bodyPr/>
                    <a:lstStyle/>
                    <a:p>
                      <a:r>
                        <a:rPr lang="en-GB" b="1" dirty="0" err="1"/>
                        <a:t>studentID</a:t>
                      </a:r>
                      <a:endParaRPr lang="en-GB" b="1" dirty="0"/>
                    </a:p>
                  </a:txBody>
                  <a:tcPr/>
                </a:tc>
                <a:tc>
                  <a:txBody>
                    <a:bodyPr/>
                    <a:lstStyle/>
                    <a:p>
                      <a:r>
                        <a:rPr lang="en-GB" b="1" dirty="0" err="1"/>
                        <a:t>firstname</a:t>
                      </a:r>
                      <a:endParaRPr lang="en-GB" b="1" dirty="0"/>
                    </a:p>
                  </a:txBody>
                  <a:tcPr/>
                </a:tc>
                <a:tc>
                  <a:txBody>
                    <a:bodyPr/>
                    <a:lstStyle/>
                    <a:p>
                      <a:r>
                        <a:rPr lang="en-GB" b="1" dirty="0"/>
                        <a:t>surname</a:t>
                      </a:r>
                    </a:p>
                  </a:txBody>
                  <a:tcPr/>
                </a:tc>
                <a:tc>
                  <a:txBody>
                    <a:bodyPr/>
                    <a:lstStyle/>
                    <a:p>
                      <a:r>
                        <a:rPr lang="en-GB" b="1" dirty="0" err="1"/>
                        <a:t>dateofbirth</a:t>
                      </a:r>
                      <a:endParaRPr lang="en-GB" b="1" dirty="0"/>
                    </a:p>
                  </a:txBody>
                  <a:tcPr/>
                </a:tc>
                <a:tc>
                  <a:txBody>
                    <a:bodyPr/>
                    <a:lstStyle/>
                    <a:p>
                      <a:r>
                        <a:rPr lang="en-GB" b="1" dirty="0"/>
                        <a:t>teacher</a:t>
                      </a:r>
                    </a:p>
                  </a:txBody>
                  <a:tcPr/>
                </a:tc>
                <a:extLst>
                  <a:ext uri="{0D108BD9-81ED-4DB2-BD59-A6C34878D82A}">
                    <a16:rowId xmlns:a16="http://schemas.microsoft.com/office/drawing/2014/main" val="358276586"/>
                  </a:ext>
                </a:extLst>
              </a:tr>
              <a:tr h="370840">
                <a:tc>
                  <a:txBody>
                    <a:bodyPr/>
                    <a:lstStyle/>
                    <a:p>
                      <a:r>
                        <a:rPr lang="en-GB" dirty="0"/>
                        <a:t>124</a:t>
                      </a:r>
                    </a:p>
                  </a:txBody>
                  <a:tcPr/>
                </a:tc>
                <a:tc>
                  <a:txBody>
                    <a:bodyPr/>
                    <a:lstStyle/>
                    <a:p>
                      <a:r>
                        <a:rPr lang="en-GB" dirty="0"/>
                        <a:t>Bart</a:t>
                      </a:r>
                    </a:p>
                  </a:txBody>
                  <a:tcPr/>
                </a:tc>
                <a:tc>
                  <a:txBody>
                    <a:bodyPr/>
                    <a:lstStyle/>
                    <a:p>
                      <a:r>
                        <a:rPr lang="en-GB" dirty="0"/>
                        <a:t>Simpson</a:t>
                      </a:r>
                    </a:p>
                  </a:txBody>
                  <a:tcPr/>
                </a:tc>
                <a:tc>
                  <a:txBody>
                    <a:bodyPr/>
                    <a:lstStyle/>
                    <a:p>
                      <a:r>
                        <a:rPr lang="en-GB" dirty="0"/>
                        <a:t>2010-04-01</a:t>
                      </a:r>
                    </a:p>
                  </a:txBody>
                  <a:tcPr/>
                </a:tc>
                <a:tc>
                  <a:txBody>
                    <a:bodyPr/>
                    <a:lstStyle/>
                    <a:p>
                      <a:r>
                        <a:rPr lang="en-GB" dirty="0"/>
                        <a:t>Principal Skinner</a:t>
                      </a:r>
                    </a:p>
                  </a:txBody>
                  <a:tcPr/>
                </a:tc>
                <a:extLst>
                  <a:ext uri="{0D108BD9-81ED-4DB2-BD59-A6C34878D82A}">
                    <a16:rowId xmlns:a16="http://schemas.microsoft.com/office/drawing/2014/main" val="4183373068"/>
                  </a:ext>
                </a:extLst>
              </a:tr>
              <a:tr h="370840">
                <a:tc>
                  <a:txBody>
                    <a:bodyPr/>
                    <a:lstStyle/>
                    <a:p>
                      <a:r>
                        <a:rPr lang="en-GB" dirty="0"/>
                        <a:t>291</a:t>
                      </a:r>
                    </a:p>
                  </a:txBody>
                  <a:tcPr/>
                </a:tc>
                <a:tc>
                  <a:txBody>
                    <a:bodyPr/>
                    <a:lstStyle/>
                    <a:p>
                      <a:r>
                        <a:rPr lang="en-GB" dirty="0"/>
                        <a:t>Lisa</a:t>
                      </a:r>
                    </a:p>
                  </a:txBody>
                  <a:tcPr/>
                </a:tc>
                <a:tc>
                  <a:txBody>
                    <a:bodyPr/>
                    <a:lstStyle/>
                    <a:p>
                      <a:r>
                        <a:rPr lang="en-GB" dirty="0"/>
                        <a:t>Simpson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2012-05-20</a:t>
                      </a:r>
                    </a:p>
                  </a:txBody>
                  <a:tcPr/>
                </a:tc>
                <a:tc>
                  <a:txBody>
                    <a:bodyPr/>
                    <a:lstStyle/>
                    <a:p>
                      <a:r>
                        <a:rPr lang="en-GB" dirty="0"/>
                        <a:t>Mrs </a:t>
                      </a:r>
                      <a:r>
                        <a:rPr lang="en-GB" dirty="0" err="1"/>
                        <a:t>Krabapple</a:t>
                      </a:r>
                      <a:endParaRPr lang="en-GB" dirty="0"/>
                    </a:p>
                  </a:txBody>
                  <a:tcPr/>
                </a:tc>
                <a:extLst>
                  <a:ext uri="{0D108BD9-81ED-4DB2-BD59-A6C34878D82A}">
                    <a16:rowId xmlns:a16="http://schemas.microsoft.com/office/drawing/2014/main" val="3234456730"/>
                  </a:ext>
                </a:extLst>
              </a:tr>
              <a:tr h="370840">
                <a:tc>
                  <a:txBody>
                    <a:bodyPr/>
                    <a:lstStyle/>
                    <a:p>
                      <a:r>
                        <a:rPr lang="en-GB" dirty="0"/>
                        <a:t>423</a:t>
                      </a:r>
                    </a:p>
                  </a:txBody>
                  <a:tcPr/>
                </a:tc>
                <a:tc>
                  <a:txBody>
                    <a:bodyPr/>
                    <a:lstStyle/>
                    <a:p>
                      <a:r>
                        <a:rPr lang="en-GB" dirty="0"/>
                        <a:t>Ralph</a:t>
                      </a:r>
                    </a:p>
                  </a:txBody>
                  <a:tcPr/>
                </a:tc>
                <a:tc>
                  <a:txBody>
                    <a:bodyPr/>
                    <a:lstStyle/>
                    <a:p>
                      <a:r>
                        <a:rPr lang="en-GB" dirty="0" err="1"/>
                        <a:t>Wiggum</a:t>
                      </a:r>
                      <a:endParaRPr lang="en-GB" dirty="0"/>
                    </a:p>
                  </a:txBody>
                  <a:tcPr/>
                </a:tc>
                <a:tc>
                  <a:txBody>
                    <a:bodyPr/>
                    <a:lstStyle/>
                    <a:p>
                      <a:r>
                        <a:rPr lang="en-GB" dirty="0"/>
                        <a:t>2010-06-16</a:t>
                      </a:r>
                    </a:p>
                  </a:txBody>
                  <a:tcPr/>
                </a:tc>
                <a:tc>
                  <a:txBody>
                    <a:bodyPr/>
                    <a:lstStyle/>
                    <a:p>
                      <a:r>
                        <a:rPr lang="en-GB" dirty="0"/>
                        <a:t>Mrs </a:t>
                      </a:r>
                      <a:r>
                        <a:rPr lang="en-GB" dirty="0" err="1"/>
                        <a:t>Krabapple</a:t>
                      </a:r>
                      <a:endParaRPr lang="en-GB" dirty="0"/>
                    </a:p>
                  </a:txBody>
                  <a:tcPr/>
                </a:tc>
                <a:extLst>
                  <a:ext uri="{0D108BD9-81ED-4DB2-BD59-A6C34878D82A}">
                    <a16:rowId xmlns:a16="http://schemas.microsoft.com/office/drawing/2014/main" val="533496254"/>
                  </a:ext>
                </a:extLst>
              </a:tr>
              <a:tr h="370840">
                <a:tc>
                  <a:txBody>
                    <a:bodyPr/>
                    <a:lstStyle/>
                    <a:p>
                      <a:r>
                        <a:rPr lang="en-GB" dirty="0"/>
                        <a:t>712</a:t>
                      </a:r>
                    </a:p>
                  </a:txBody>
                  <a:tcPr/>
                </a:tc>
                <a:tc>
                  <a:txBody>
                    <a:bodyPr/>
                    <a:lstStyle/>
                    <a:p>
                      <a:r>
                        <a:rPr lang="en-GB" dirty="0"/>
                        <a:t>Nelson</a:t>
                      </a:r>
                    </a:p>
                  </a:txBody>
                  <a:tcPr/>
                </a:tc>
                <a:tc>
                  <a:txBody>
                    <a:bodyPr/>
                    <a:lstStyle/>
                    <a:p>
                      <a:r>
                        <a:rPr lang="en-GB" dirty="0" err="1"/>
                        <a:t>Muntz</a:t>
                      </a:r>
                      <a:endParaRPr lang="en-GB" dirty="0"/>
                    </a:p>
                  </a:txBody>
                  <a:tcPr/>
                </a:tc>
                <a:tc>
                  <a:txBody>
                    <a:bodyPr/>
                    <a:lstStyle/>
                    <a:p>
                      <a:r>
                        <a:rPr lang="en-GB" dirty="0"/>
                        <a:t>2009-09-14</a:t>
                      </a:r>
                    </a:p>
                  </a:txBody>
                  <a:tcPr/>
                </a:tc>
                <a:tc>
                  <a:txBody>
                    <a:bodyPr/>
                    <a:lstStyle/>
                    <a:p>
                      <a:r>
                        <a:rPr lang="en-GB" dirty="0"/>
                        <a:t>Principal Skinner</a:t>
                      </a:r>
                    </a:p>
                  </a:txBody>
                  <a:tcPr/>
                </a:tc>
                <a:extLst>
                  <a:ext uri="{0D108BD9-81ED-4DB2-BD59-A6C34878D82A}">
                    <a16:rowId xmlns:a16="http://schemas.microsoft.com/office/drawing/2014/main" val="788214418"/>
                  </a:ext>
                </a:extLst>
              </a:tr>
              <a:tr h="370840">
                <a:tc>
                  <a:txBody>
                    <a:bodyPr/>
                    <a:lstStyle/>
                    <a:p>
                      <a:r>
                        <a:rPr lang="en-GB" dirty="0"/>
                        <a:t>917</a:t>
                      </a:r>
                    </a:p>
                  </a:txBody>
                  <a:tcPr/>
                </a:tc>
                <a:tc>
                  <a:txBody>
                    <a:bodyPr/>
                    <a:lstStyle/>
                    <a:p>
                      <a:r>
                        <a:rPr lang="en-GB" dirty="0"/>
                        <a:t>Milhouse</a:t>
                      </a:r>
                    </a:p>
                  </a:txBody>
                  <a:tcPr/>
                </a:tc>
                <a:tc>
                  <a:txBody>
                    <a:bodyPr/>
                    <a:lstStyle/>
                    <a:p>
                      <a:r>
                        <a:rPr lang="en-GB" dirty="0"/>
                        <a:t>van </a:t>
                      </a:r>
                      <a:r>
                        <a:rPr lang="en-GB" dirty="0" err="1"/>
                        <a:t>Hauten</a:t>
                      </a:r>
                      <a:endParaRPr lang="en-GB" dirty="0"/>
                    </a:p>
                  </a:txBody>
                  <a:tcPr/>
                </a:tc>
                <a:tc>
                  <a:txBody>
                    <a:bodyPr/>
                    <a:lstStyle/>
                    <a:p>
                      <a:r>
                        <a:rPr lang="en-GB" dirty="0"/>
                        <a:t>2009-12-19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Principal Skinner</a:t>
                      </a:r>
                    </a:p>
                  </a:txBody>
                  <a:tcPr/>
                </a:tc>
                <a:extLst>
                  <a:ext uri="{0D108BD9-81ED-4DB2-BD59-A6C34878D82A}">
                    <a16:rowId xmlns:a16="http://schemas.microsoft.com/office/drawing/2014/main" val="3656204249"/>
                  </a:ext>
                </a:extLst>
              </a:tr>
            </a:tbl>
          </a:graphicData>
        </a:graphic>
      </p:graphicFrame>
    </p:spTree>
    <p:extLst>
      <p:ext uri="{BB962C8B-B14F-4D97-AF65-F5344CB8AC3E}">
        <p14:creationId xmlns:p14="http://schemas.microsoft.com/office/powerpoint/2010/main" val="2636765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do we mean by unique? </a:t>
            </a:r>
          </a:p>
        </p:txBody>
      </p:sp>
      <p:sp>
        <p:nvSpPr>
          <p:cNvPr id="3" name="Content Placeholder 2"/>
          <p:cNvSpPr>
            <a:spLocks noGrp="1"/>
          </p:cNvSpPr>
          <p:nvPr>
            <p:ph idx="1"/>
          </p:nvPr>
        </p:nvSpPr>
        <p:spPr>
          <a:xfrm>
            <a:off x="6318770" y="5947276"/>
            <a:ext cx="10515600" cy="4351338"/>
          </a:xfrm>
        </p:spPr>
        <p:txBody>
          <a:bodyPr/>
          <a:lstStyle/>
          <a:p>
            <a:endParaRPr lang="en-GB" dirty="0"/>
          </a:p>
          <a:p>
            <a:endParaRPr lang="en-GB" dirty="0"/>
          </a:p>
        </p:txBody>
      </p:sp>
      <p:sp>
        <p:nvSpPr>
          <p:cNvPr id="5" name="Rectangle 4">
            <a:extLst>
              <a:ext uri="{FF2B5EF4-FFF2-40B4-BE49-F238E27FC236}">
                <a16:creationId xmlns:a16="http://schemas.microsoft.com/office/drawing/2014/main" id="{816B9964-ED4D-4A07-92FA-847DAFD818D6}"/>
              </a:ext>
            </a:extLst>
          </p:cNvPr>
          <p:cNvSpPr/>
          <p:nvPr/>
        </p:nvSpPr>
        <p:spPr>
          <a:xfrm>
            <a:off x="2263012" y="5862993"/>
            <a:ext cx="8111516" cy="461665"/>
          </a:xfrm>
          <a:prstGeom prst="rect">
            <a:avLst/>
          </a:prstGeom>
        </p:spPr>
        <p:txBody>
          <a:bodyPr wrap="none">
            <a:spAutoFit/>
          </a:bodyPr>
          <a:lstStyle/>
          <a:p>
            <a:r>
              <a:rPr lang="en-GB" sz="2400" dirty="0">
                <a:latin typeface="Courier New" panose="02070309020205020404" pitchFamily="49" charset="0"/>
                <a:cs typeface="Courier New" panose="02070309020205020404" pitchFamily="49" charset="0"/>
              </a:rPr>
              <a:t>Student(first name, last name, </a:t>
            </a:r>
            <a:r>
              <a:rPr lang="en-GB" sz="2400" dirty="0" err="1">
                <a:latin typeface="Courier New" panose="02070309020205020404" pitchFamily="49" charset="0"/>
                <a:cs typeface="Courier New" panose="02070309020205020404" pitchFamily="49" charset="0"/>
              </a:rPr>
              <a:t>dateofbirth</a:t>
            </a:r>
            <a:r>
              <a:rPr lang="en-GB" sz="2400" dirty="0">
                <a:latin typeface="Courier New" panose="02070309020205020404" pitchFamily="49" charset="0"/>
                <a:cs typeface="Courier New" panose="02070309020205020404" pitchFamily="49" charset="0"/>
              </a:rPr>
              <a:t>)</a:t>
            </a:r>
          </a:p>
        </p:txBody>
      </p:sp>
      <p:sp>
        <p:nvSpPr>
          <p:cNvPr id="6" name="Rectangle 5">
            <a:extLst>
              <a:ext uri="{FF2B5EF4-FFF2-40B4-BE49-F238E27FC236}">
                <a16:creationId xmlns:a16="http://schemas.microsoft.com/office/drawing/2014/main" id="{4F71AD89-6CEC-4777-9EEA-471C3CA91884}"/>
              </a:ext>
            </a:extLst>
          </p:cNvPr>
          <p:cNvSpPr/>
          <p:nvPr/>
        </p:nvSpPr>
        <p:spPr>
          <a:xfrm>
            <a:off x="4768770" y="3169994"/>
            <a:ext cx="1028593" cy="63569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F6294FFC-D430-49B4-B270-F146ACD97146}"/>
              </a:ext>
            </a:extLst>
          </p:cNvPr>
          <p:cNvSpPr/>
          <p:nvPr/>
        </p:nvSpPr>
        <p:spPr>
          <a:xfrm>
            <a:off x="3023627" y="5051488"/>
            <a:ext cx="1028593" cy="63569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1" name="Table 10">
            <a:extLst>
              <a:ext uri="{FF2B5EF4-FFF2-40B4-BE49-F238E27FC236}">
                <a16:creationId xmlns:a16="http://schemas.microsoft.com/office/drawing/2014/main" id="{B6DE9636-2E48-47F9-9399-132812340946}"/>
              </a:ext>
            </a:extLst>
          </p:cNvPr>
          <p:cNvGraphicFramePr>
            <a:graphicFrameLocks noGrp="1"/>
          </p:cNvGraphicFramePr>
          <p:nvPr>
            <p:extLst>
              <p:ext uri="{D42A27DB-BD31-4B8C-83A1-F6EECF244321}">
                <p14:modId xmlns:p14="http://schemas.microsoft.com/office/powerpoint/2010/main" val="1974416822"/>
              </p:ext>
            </p:extLst>
          </p:nvPr>
        </p:nvGraphicFramePr>
        <p:xfrm>
          <a:off x="2965752" y="2763346"/>
          <a:ext cx="6260496" cy="2961640"/>
        </p:xfrm>
        <a:graphic>
          <a:graphicData uri="http://schemas.openxmlformats.org/drawingml/2006/table">
            <a:tbl>
              <a:tblPr firstRow="1" bandRow="1">
                <a:tableStyleId>{5940675A-B579-460E-94D1-54222C63F5DA}</a:tableStyleId>
              </a:tblPr>
              <a:tblGrid>
                <a:gridCol w="1740698">
                  <a:extLst>
                    <a:ext uri="{9D8B030D-6E8A-4147-A177-3AD203B41FA5}">
                      <a16:colId xmlns:a16="http://schemas.microsoft.com/office/drawing/2014/main" val="3723132613"/>
                    </a:ext>
                  </a:extLst>
                </a:gridCol>
                <a:gridCol w="2190994">
                  <a:extLst>
                    <a:ext uri="{9D8B030D-6E8A-4147-A177-3AD203B41FA5}">
                      <a16:colId xmlns:a16="http://schemas.microsoft.com/office/drawing/2014/main" val="1335240119"/>
                    </a:ext>
                  </a:extLst>
                </a:gridCol>
                <a:gridCol w="2328804">
                  <a:extLst>
                    <a:ext uri="{9D8B030D-6E8A-4147-A177-3AD203B41FA5}">
                      <a16:colId xmlns:a16="http://schemas.microsoft.com/office/drawing/2014/main" val="1124127615"/>
                    </a:ext>
                  </a:extLst>
                </a:gridCol>
              </a:tblGrid>
              <a:tr h="0">
                <a:tc>
                  <a:txBody>
                    <a:bodyPr/>
                    <a:lstStyle/>
                    <a:p>
                      <a:r>
                        <a:rPr lang="en-GB" b="1" dirty="0" err="1"/>
                        <a:t>firstname</a:t>
                      </a:r>
                      <a:endParaRPr lang="en-GB" b="1" dirty="0"/>
                    </a:p>
                  </a:txBody>
                  <a:tcPr/>
                </a:tc>
                <a:tc>
                  <a:txBody>
                    <a:bodyPr/>
                    <a:lstStyle/>
                    <a:p>
                      <a:r>
                        <a:rPr lang="en-GB" b="1" dirty="0"/>
                        <a:t>surname</a:t>
                      </a:r>
                    </a:p>
                  </a:txBody>
                  <a:tcPr/>
                </a:tc>
                <a:tc>
                  <a:txBody>
                    <a:bodyPr/>
                    <a:lstStyle/>
                    <a:p>
                      <a:r>
                        <a:rPr lang="en-GB" b="1" dirty="0" err="1"/>
                        <a:t>dateofbirth</a:t>
                      </a:r>
                      <a:endParaRPr lang="en-GB" b="1" dirty="0"/>
                    </a:p>
                  </a:txBody>
                  <a:tcPr/>
                </a:tc>
                <a:extLst>
                  <a:ext uri="{0D108BD9-81ED-4DB2-BD59-A6C34878D82A}">
                    <a16:rowId xmlns:a16="http://schemas.microsoft.com/office/drawing/2014/main" val="2803225107"/>
                  </a:ext>
                </a:extLst>
              </a:tr>
              <a:tr h="370840">
                <a:tc>
                  <a:txBody>
                    <a:bodyPr/>
                    <a:lstStyle/>
                    <a:p>
                      <a:r>
                        <a:rPr lang="en-GB" dirty="0"/>
                        <a:t>Bart</a:t>
                      </a:r>
                    </a:p>
                  </a:txBody>
                  <a:tcPr/>
                </a:tc>
                <a:tc>
                  <a:txBody>
                    <a:bodyPr/>
                    <a:lstStyle/>
                    <a:p>
                      <a:r>
                        <a:rPr lang="en-GB" dirty="0"/>
                        <a:t>Simpson</a:t>
                      </a:r>
                    </a:p>
                  </a:txBody>
                  <a:tcPr/>
                </a:tc>
                <a:tc>
                  <a:txBody>
                    <a:bodyPr/>
                    <a:lstStyle/>
                    <a:p>
                      <a:r>
                        <a:rPr lang="en-GB" dirty="0"/>
                        <a:t>2010-04-01</a:t>
                      </a:r>
                    </a:p>
                  </a:txBody>
                  <a:tcPr/>
                </a:tc>
                <a:extLst>
                  <a:ext uri="{0D108BD9-81ED-4DB2-BD59-A6C34878D82A}">
                    <a16:rowId xmlns:a16="http://schemas.microsoft.com/office/drawing/2014/main" val="4104772480"/>
                  </a:ext>
                </a:extLst>
              </a:tr>
              <a:tr h="370840">
                <a:tc>
                  <a:txBody>
                    <a:bodyPr/>
                    <a:lstStyle/>
                    <a:p>
                      <a:r>
                        <a:rPr lang="en-GB" dirty="0"/>
                        <a:t>Lisa</a:t>
                      </a:r>
                    </a:p>
                  </a:txBody>
                  <a:tcPr/>
                </a:tc>
                <a:tc>
                  <a:txBody>
                    <a:bodyPr/>
                    <a:lstStyle/>
                    <a:p>
                      <a:r>
                        <a:rPr lang="en-GB" dirty="0"/>
                        <a:t>Simpson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2012-05-20</a:t>
                      </a:r>
                    </a:p>
                  </a:txBody>
                  <a:tcPr/>
                </a:tc>
                <a:extLst>
                  <a:ext uri="{0D108BD9-81ED-4DB2-BD59-A6C34878D82A}">
                    <a16:rowId xmlns:a16="http://schemas.microsoft.com/office/drawing/2014/main" val="949911544"/>
                  </a:ext>
                </a:extLst>
              </a:tr>
              <a:tr h="370840">
                <a:tc>
                  <a:txBody>
                    <a:bodyPr/>
                    <a:lstStyle/>
                    <a:p>
                      <a:r>
                        <a:rPr lang="en-GB" dirty="0"/>
                        <a:t>Ralph</a:t>
                      </a:r>
                    </a:p>
                  </a:txBody>
                  <a:tcPr/>
                </a:tc>
                <a:tc>
                  <a:txBody>
                    <a:bodyPr/>
                    <a:lstStyle/>
                    <a:p>
                      <a:r>
                        <a:rPr lang="en-GB" dirty="0" err="1"/>
                        <a:t>Wiggum</a:t>
                      </a:r>
                      <a:endParaRPr lang="en-GB" dirty="0"/>
                    </a:p>
                  </a:txBody>
                  <a:tcPr/>
                </a:tc>
                <a:tc>
                  <a:txBody>
                    <a:bodyPr/>
                    <a:lstStyle/>
                    <a:p>
                      <a:r>
                        <a:rPr lang="en-GB" dirty="0"/>
                        <a:t>2010-06-16</a:t>
                      </a:r>
                    </a:p>
                  </a:txBody>
                  <a:tcPr/>
                </a:tc>
                <a:extLst>
                  <a:ext uri="{0D108BD9-81ED-4DB2-BD59-A6C34878D82A}">
                    <a16:rowId xmlns:a16="http://schemas.microsoft.com/office/drawing/2014/main" val="1762458639"/>
                  </a:ext>
                </a:extLst>
              </a:tr>
              <a:tr h="370840">
                <a:tc>
                  <a:txBody>
                    <a:bodyPr/>
                    <a:lstStyle/>
                    <a:p>
                      <a:r>
                        <a:rPr lang="en-GB" dirty="0"/>
                        <a:t>Nelson</a:t>
                      </a:r>
                    </a:p>
                  </a:txBody>
                  <a:tcPr/>
                </a:tc>
                <a:tc>
                  <a:txBody>
                    <a:bodyPr/>
                    <a:lstStyle/>
                    <a:p>
                      <a:r>
                        <a:rPr lang="en-GB" dirty="0" err="1"/>
                        <a:t>Muntz</a:t>
                      </a:r>
                      <a:endParaRPr lang="en-GB" dirty="0"/>
                    </a:p>
                  </a:txBody>
                  <a:tcPr/>
                </a:tc>
                <a:tc>
                  <a:txBody>
                    <a:bodyPr/>
                    <a:lstStyle/>
                    <a:p>
                      <a:r>
                        <a:rPr lang="en-GB" dirty="0"/>
                        <a:t>2009-09-14</a:t>
                      </a:r>
                    </a:p>
                  </a:txBody>
                  <a:tcPr/>
                </a:tc>
                <a:extLst>
                  <a:ext uri="{0D108BD9-81ED-4DB2-BD59-A6C34878D82A}">
                    <a16:rowId xmlns:a16="http://schemas.microsoft.com/office/drawing/2014/main" val="4276796124"/>
                  </a:ext>
                </a:extLst>
              </a:tr>
              <a:tr h="370840">
                <a:tc>
                  <a:txBody>
                    <a:bodyPr/>
                    <a:lstStyle/>
                    <a:p>
                      <a:r>
                        <a:rPr lang="en-GB" dirty="0"/>
                        <a:t>Milhouse</a:t>
                      </a:r>
                    </a:p>
                  </a:txBody>
                  <a:tcPr/>
                </a:tc>
                <a:tc>
                  <a:txBody>
                    <a:bodyPr/>
                    <a:lstStyle/>
                    <a:p>
                      <a:r>
                        <a:rPr lang="en-GB" dirty="0"/>
                        <a:t>van </a:t>
                      </a:r>
                      <a:r>
                        <a:rPr lang="en-GB" dirty="0" err="1"/>
                        <a:t>Hauten</a:t>
                      </a:r>
                      <a:endParaRPr lang="en-GB" dirty="0"/>
                    </a:p>
                  </a:txBody>
                  <a:tcPr/>
                </a:tc>
                <a:tc>
                  <a:txBody>
                    <a:bodyPr/>
                    <a:lstStyle/>
                    <a:p>
                      <a:r>
                        <a:rPr lang="en-GB" dirty="0"/>
                        <a:t>2009-12-19</a:t>
                      </a:r>
                    </a:p>
                  </a:txBody>
                  <a:tcPr/>
                </a:tc>
                <a:extLst>
                  <a:ext uri="{0D108BD9-81ED-4DB2-BD59-A6C34878D82A}">
                    <a16:rowId xmlns:a16="http://schemas.microsoft.com/office/drawing/2014/main" val="1333938153"/>
                  </a:ext>
                </a:extLst>
              </a:tr>
              <a:tr h="370840">
                <a:tc>
                  <a:txBody>
                    <a:bodyPr/>
                    <a:lstStyle/>
                    <a:p>
                      <a:r>
                        <a:rPr lang="en-GB" dirty="0"/>
                        <a:t>Brian</a:t>
                      </a:r>
                    </a:p>
                  </a:txBody>
                  <a:tcPr/>
                </a:tc>
                <a:tc>
                  <a:txBody>
                    <a:bodyPr/>
                    <a:lstStyle/>
                    <a:p>
                      <a:r>
                        <a:rPr lang="en-GB" dirty="0"/>
                        <a:t>Griffin</a:t>
                      </a:r>
                    </a:p>
                  </a:txBody>
                  <a:tcPr/>
                </a:tc>
                <a:tc>
                  <a:txBody>
                    <a:bodyPr/>
                    <a:lstStyle/>
                    <a:p>
                      <a:r>
                        <a:rPr lang="en-GB" dirty="0"/>
                        <a:t>2010-01-01</a:t>
                      </a:r>
                    </a:p>
                  </a:txBody>
                  <a:tcPr/>
                </a:tc>
                <a:extLst>
                  <a:ext uri="{0D108BD9-81ED-4DB2-BD59-A6C34878D82A}">
                    <a16:rowId xmlns:a16="http://schemas.microsoft.com/office/drawing/2014/main" val="2468320761"/>
                  </a:ext>
                </a:extLst>
              </a:tr>
              <a:tr h="370840">
                <a:tc>
                  <a:txBody>
                    <a:bodyPr/>
                    <a:lstStyle/>
                    <a:p>
                      <a:r>
                        <a:rPr lang="en-GB" dirty="0"/>
                        <a:t>Brian</a:t>
                      </a:r>
                    </a:p>
                  </a:txBody>
                  <a:tcPr/>
                </a:tc>
                <a:tc>
                  <a:txBody>
                    <a:bodyPr/>
                    <a:lstStyle/>
                    <a:p>
                      <a:r>
                        <a:rPr lang="en-GB" dirty="0"/>
                        <a:t>May</a:t>
                      </a:r>
                    </a:p>
                  </a:txBody>
                  <a:tcPr/>
                </a:tc>
                <a:tc>
                  <a:txBody>
                    <a:bodyPr/>
                    <a:lstStyle/>
                    <a:p>
                      <a:r>
                        <a:rPr lang="en-GB" dirty="0"/>
                        <a:t>2009-03-23</a:t>
                      </a:r>
                    </a:p>
                  </a:txBody>
                  <a:tcPr/>
                </a:tc>
                <a:extLst>
                  <a:ext uri="{0D108BD9-81ED-4DB2-BD59-A6C34878D82A}">
                    <a16:rowId xmlns:a16="http://schemas.microsoft.com/office/drawing/2014/main" val="1141985159"/>
                  </a:ext>
                </a:extLst>
              </a:tr>
            </a:tbl>
          </a:graphicData>
        </a:graphic>
      </p:graphicFrame>
      <p:sp>
        <p:nvSpPr>
          <p:cNvPr id="13" name="TextBox 12">
            <a:extLst>
              <a:ext uri="{FF2B5EF4-FFF2-40B4-BE49-F238E27FC236}">
                <a16:creationId xmlns:a16="http://schemas.microsoft.com/office/drawing/2014/main" id="{318AB690-26D7-43DB-86D4-2663DE86A7A6}"/>
              </a:ext>
            </a:extLst>
          </p:cNvPr>
          <p:cNvSpPr txBox="1"/>
          <p:nvPr/>
        </p:nvSpPr>
        <p:spPr>
          <a:xfrm>
            <a:off x="1888603" y="1082541"/>
            <a:ext cx="8414794" cy="1569660"/>
          </a:xfrm>
          <a:prstGeom prst="rect">
            <a:avLst/>
          </a:prstGeom>
          <a:noFill/>
        </p:spPr>
        <p:txBody>
          <a:bodyPr wrap="square">
            <a:spAutoFit/>
          </a:bodyPr>
          <a:lstStyle/>
          <a:p>
            <a:r>
              <a:rPr lang="en-GB" sz="2400" dirty="0"/>
              <a:t>These records are not unique.  In this context we could say that the date of birth is unique, but it is highly likely that with enough additional records there will be students with the same date of birth</a:t>
            </a:r>
          </a:p>
        </p:txBody>
      </p:sp>
    </p:spTree>
    <p:extLst>
      <p:ext uri="{BB962C8B-B14F-4D97-AF65-F5344CB8AC3E}">
        <p14:creationId xmlns:p14="http://schemas.microsoft.com/office/powerpoint/2010/main" val="2433364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Unique </a:t>
            </a:r>
          </a:p>
        </p:txBody>
      </p:sp>
      <p:sp>
        <p:nvSpPr>
          <p:cNvPr id="3" name="Content Placeholder 2"/>
          <p:cNvSpPr>
            <a:spLocks noGrp="1"/>
          </p:cNvSpPr>
          <p:nvPr>
            <p:ph idx="1"/>
          </p:nvPr>
        </p:nvSpPr>
        <p:spPr/>
        <p:txBody>
          <a:bodyPr/>
          <a:lstStyle/>
          <a:p>
            <a:endParaRPr lang="en-GB" dirty="0"/>
          </a:p>
          <a:p>
            <a:endParaRPr lang="en-GB" dirty="0"/>
          </a:p>
        </p:txBody>
      </p:sp>
      <p:graphicFrame>
        <p:nvGraphicFramePr>
          <p:cNvPr id="6" name="Table 5">
            <a:extLst>
              <a:ext uri="{FF2B5EF4-FFF2-40B4-BE49-F238E27FC236}">
                <a16:creationId xmlns:a16="http://schemas.microsoft.com/office/drawing/2014/main" id="{543484FF-D9A3-4B59-9580-5C0AC0DBA9FE}"/>
              </a:ext>
            </a:extLst>
          </p:cNvPr>
          <p:cNvGraphicFramePr>
            <a:graphicFrameLocks noGrp="1"/>
          </p:cNvGraphicFramePr>
          <p:nvPr>
            <p:extLst>
              <p:ext uri="{D42A27DB-BD31-4B8C-83A1-F6EECF244321}">
                <p14:modId xmlns:p14="http://schemas.microsoft.com/office/powerpoint/2010/main" val="3345818237"/>
              </p:ext>
            </p:extLst>
          </p:nvPr>
        </p:nvGraphicFramePr>
        <p:xfrm>
          <a:off x="2734258" y="2094523"/>
          <a:ext cx="6260497" cy="2961640"/>
        </p:xfrm>
        <a:graphic>
          <a:graphicData uri="http://schemas.openxmlformats.org/drawingml/2006/table">
            <a:tbl>
              <a:tblPr firstRow="1" bandRow="1">
                <a:tableStyleId>{5940675A-B579-460E-94D1-54222C63F5DA}</a:tableStyleId>
              </a:tblPr>
              <a:tblGrid>
                <a:gridCol w="1154835">
                  <a:extLst>
                    <a:ext uri="{9D8B030D-6E8A-4147-A177-3AD203B41FA5}">
                      <a16:colId xmlns:a16="http://schemas.microsoft.com/office/drawing/2014/main" val="2956912027"/>
                    </a:ext>
                  </a:extLst>
                </a:gridCol>
                <a:gridCol w="1569167">
                  <a:extLst>
                    <a:ext uri="{9D8B030D-6E8A-4147-A177-3AD203B41FA5}">
                      <a16:colId xmlns:a16="http://schemas.microsoft.com/office/drawing/2014/main" val="3723132613"/>
                    </a:ext>
                  </a:extLst>
                </a:gridCol>
                <a:gridCol w="1714333">
                  <a:extLst>
                    <a:ext uri="{9D8B030D-6E8A-4147-A177-3AD203B41FA5}">
                      <a16:colId xmlns:a16="http://schemas.microsoft.com/office/drawing/2014/main" val="1335240119"/>
                    </a:ext>
                  </a:extLst>
                </a:gridCol>
                <a:gridCol w="1822162">
                  <a:extLst>
                    <a:ext uri="{9D8B030D-6E8A-4147-A177-3AD203B41FA5}">
                      <a16:colId xmlns:a16="http://schemas.microsoft.com/office/drawing/2014/main" val="1124127615"/>
                    </a:ext>
                  </a:extLst>
                </a:gridCol>
              </a:tblGrid>
              <a:tr h="0">
                <a:tc>
                  <a:txBody>
                    <a:bodyPr/>
                    <a:lstStyle/>
                    <a:p>
                      <a:r>
                        <a:rPr lang="en-GB" b="1" dirty="0" err="1"/>
                        <a:t>studentID</a:t>
                      </a:r>
                      <a:endParaRPr lang="en-GB" b="1" dirty="0"/>
                    </a:p>
                  </a:txBody>
                  <a:tcPr/>
                </a:tc>
                <a:tc>
                  <a:txBody>
                    <a:bodyPr/>
                    <a:lstStyle/>
                    <a:p>
                      <a:r>
                        <a:rPr lang="en-GB" b="1" dirty="0" err="1"/>
                        <a:t>firstname</a:t>
                      </a:r>
                      <a:endParaRPr lang="en-GB" b="1" dirty="0"/>
                    </a:p>
                  </a:txBody>
                  <a:tcPr/>
                </a:tc>
                <a:tc>
                  <a:txBody>
                    <a:bodyPr/>
                    <a:lstStyle/>
                    <a:p>
                      <a:r>
                        <a:rPr lang="en-GB" b="1" dirty="0"/>
                        <a:t>surname</a:t>
                      </a:r>
                    </a:p>
                  </a:txBody>
                  <a:tcPr/>
                </a:tc>
                <a:tc>
                  <a:txBody>
                    <a:bodyPr/>
                    <a:lstStyle/>
                    <a:p>
                      <a:r>
                        <a:rPr lang="en-GB" b="1" dirty="0" err="1"/>
                        <a:t>dateofbirth</a:t>
                      </a:r>
                      <a:endParaRPr lang="en-GB" b="1" dirty="0"/>
                    </a:p>
                  </a:txBody>
                  <a:tcPr/>
                </a:tc>
                <a:extLst>
                  <a:ext uri="{0D108BD9-81ED-4DB2-BD59-A6C34878D82A}">
                    <a16:rowId xmlns:a16="http://schemas.microsoft.com/office/drawing/2014/main" val="2803225107"/>
                  </a:ext>
                </a:extLst>
              </a:tr>
              <a:tr h="370840">
                <a:tc>
                  <a:txBody>
                    <a:bodyPr/>
                    <a:lstStyle/>
                    <a:p>
                      <a:r>
                        <a:rPr lang="en-GB" dirty="0"/>
                        <a:t>1</a:t>
                      </a:r>
                    </a:p>
                  </a:txBody>
                  <a:tcPr/>
                </a:tc>
                <a:tc>
                  <a:txBody>
                    <a:bodyPr/>
                    <a:lstStyle/>
                    <a:p>
                      <a:r>
                        <a:rPr lang="en-GB" dirty="0"/>
                        <a:t>Bart</a:t>
                      </a:r>
                    </a:p>
                  </a:txBody>
                  <a:tcPr/>
                </a:tc>
                <a:tc>
                  <a:txBody>
                    <a:bodyPr/>
                    <a:lstStyle/>
                    <a:p>
                      <a:r>
                        <a:rPr lang="en-GB" dirty="0"/>
                        <a:t>Simpson</a:t>
                      </a:r>
                    </a:p>
                  </a:txBody>
                  <a:tcPr/>
                </a:tc>
                <a:tc>
                  <a:txBody>
                    <a:bodyPr/>
                    <a:lstStyle/>
                    <a:p>
                      <a:r>
                        <a:rPr lang="en-GB" dirty="0"/>
                        <a:t>2010-04-01</a:t>
                      </a:r>
                    </a:p>
                  </a:txBody>
                  <a:tcPr/>
                </a:tc>
                <a:extLst>
                  <a:ext uri="{0D108BD9-81ED-4DB2-BD59-A6C34878D82A}">
                    <a16:rowId xmlns:a16="http://schemas.microsoft.com/office/drawing/2014/main" val="4104772480"/>
                  </a:ext>
                </a:extLst>
              </a:tr>
              <a:tr h="370840">
                <a:tc>
                  <a:txBody>
                    <a:bodyPr/>
                    <a:lstStyle/>
                    <a:p>
                      <a:r>
                        <a:rPr lang="en-GB" dirty="0"/>
                        <a:t>2</a:t>
                      </a:r>
                    </a:p>
                  </a:txBody>
                  <a:tcPr/>
                </a:tc>
                <a:tc>
                  <a:txBody>
                    <a:bodyPr/>
                    <a:lstStyle/>
                    <a:p>
                      <a:r>
                        <a:rPr lang="en-GB" dirty="0"/>
                        <a:t>Lisa</a:t>
                      </a:r>
                    </a:p>
                  </a:txBody>
                  <a:tcPr/>
                </a:tc>
                <a:tc>
                  <a:txBody>
                    <a:bodyPr/>
                    <a:lstStyle/>
                    <a:p>
                      <a:r>
                        <a:rPr lang="en-GB" dirty="0"/>
                        <a:t>Simpson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2012-05-20</a:t>
                      </a:r>
                    </a:p>
                  </a:txBody>
                  <a:tcPr/>
                </a:tc>
                <a:extLst>
                  <a:ext uri="{0D108BD9-81ED-4DB2-BD59-A6C34878D82A}">
                    <a16:rowId xmlns:a16="http://schemas.microsoft.com/office/drawing/2014/main" val="949911544"/>
                  </a:ext>
                </a:extLst>
              </a:tr>
              <a:tr h="370840">
                <a:tc>
                  <a:txBody>
                    <a:bodyPr/>
                    <a:lstStyle/>
                    <a:p>
                      <a:r>
                        <a:rPr lang="en-GB" dirty="0"/>
                        <a:t>3</a:t>
                      </a:r>
                    </a:p>
                  </a:txBody>
                  <a:tcPr/>
                </a:tc>
                <a:tc>
                  <a:txBody>
                    <a:bodyPr/>
                    <a:lstStyle/>
                    <a:p>
                      <a:r>
                        <a:rPr lang="en-GB" dirty="0"/>
                        <a:t>Ralph</a:t>
                      </a:r>
                    </a:p>
                  </a:txBody>
                  <a:tcPr/>
                </a:tc>
                <a:tc>
                  <a:txBody>
                    <a:bodyPr/>
                    <a:lstStyle/>
                    <a:p>
                      <a:r>
                        <a:rPr lang="en-GB" dirty="0" err="1"/>
                        <a:t>Wiggum</a:t>
                      </a:r>
                      <a:endParaRPr lang="en-GB" dirty="0"/>
                    </a:p>
                  </a:txBody>
                  <a:tcPr/>
                </a:tc>
                <a:tc>
                  <a:txBody>
                    <a:bodyPr/>
                    <a:lstStyle/>
                    <a:p>
                      <a:r>
                        <a:rPr lang="en-GB" dirty="0"/>
                        <a:t>2010-06-16</a:t>
                      </a:r>
                    </a:p>
                  </a:txBody>
                  <a:tcPr/>
                </a:tc>
                <a:extLst>
                  <a:ext uri="{0D108BD9-81ED-4DB2-BD59-A6C34878D82A}">
                    <a16:rowId xmlns:a16="http://schemas.microsoft.com/office/drawing/2014/main" val="1762458639"/>
                  </a:ext>
                </a:extLst>
              </a:tr>
              <a:tr h="370840">
                <a:tc>
                  <a:txBody>
                    <a:bodyPr/>
                    <a:lstStyle/>
                    <a:p>
                      <a:r>
                        <a:rPr lang="en-GB" dirty="0"/>
                        <a:t>4</a:t>
                      </a:r>
                    </a:p>
                  </a:txBody>
                  <a:tcPr/>
                </a:tc>
                <a:tc>
                  <a:txBody>
                    <a:bodyPr/>
                    <a:lstStyle/>
                    <a:p>
                      <a:r>
                        <a:rPr lang="en-GB" dirty="0"/>
                        <a:t>Nelson</a:t>
                      </a:r>
                    </a:p>
                  </a:txBody>
                  <a:tcPr/>
                </a:tc>
                <a:tc>
                  <a:txBody>
                    <a:bodyPr/>
                    <a:lstStyle/>
                    <a:p>
                      <a:r>
                        <a:rPr lang="en-GB" dirty="0" err="1"/>
                        <a:t>Muntz</a:t>
                      </a:r>
                      <a:endParaRPr lang="en-GB" dirty="0"/>
                    </a:p>
                  </a:txBody>
                  <a:tcPr/>
                </a:tc>
                <a:tc>
                  <a:txBody>
                    <a:bodyPr/>
                    <a:lstStyle/>
                    <a:p>
                      <a:r>
                        <a:rPr lang="en-GB" dirty="0"/>
                        <a:t>2009-09-14</a:t>
                      </a:r>
                    </a:p>
                  </a:txBody>
                  <a:tcPr/>
                </a:tc>
                <a:extLst>
                  <a:ext uri="{0D108BD9-81ED-4DB2-BD59-A6C34878D82A}">
                    <a16:rowId xmlns:a16="http://schemas.microsoft.com/office/drawing/2014/main" val="4276796124"/>
                  </a:ext>
                </a:extLst>
              </a:tr>
              <a:tr h="370840">
                <a:tc>
                  <a:txBody>
                    <a:bodyPr/>
                    <a:lstStyle/>
                    <a:p>
                      <a:r>
                        <a:rPr lang="en-GB" dirty="0"/>
                        <a:t>5</a:t>
                      </a:r>
                    </a:p>
                  </a:txBody>
                  <a:tcPr/>
                </a:tc>
                <a:tc>
                  <a:txBody>
                    <a:bodyPr/>
                    <a:lstStyle/>
                    <a:p>
                      <a:r>
                        <a:rPr lang="en-GB" dirty="0"/>
                        <a:t>Milhouse</a:t>
                      </a:r>
                    </a:p>
                  </a:txBody>
                  <a:tcPr/>
                </a:tc>
                <a:tc>
                  <a:txBody>
                    <a:bodyPr/>
                    <a:lstStyle/>
                    <a:p>
                      <a:r>
                        <a:rPr lang="en-GB" dirty="0"/>
                        <a:t>van </a:t>
                      </a:r>
                      <a:r>
                        <a:rPr lang="en-GB" dirty="0" err="1"/>
                        <a:t>Hauten</a:t>
                      </a:r>
                      <a:endParaRPr lang="en-GB" dirty="0"/>
                    </a:p>
                  </a:txBody>
                  <a:tcPr/>
                </a:tc>
                <a:tc>
                  <a:txBody>
                    <a:bodyPr/>
                    <a:lstStyle/>
                    <a:p>
                      <a:r>
                        <a:rPr lang="en-GB" dirty="0"/>
                        <a:t>2009-12-19</a:t>
                      </a:r>
                    </a:p>
                  </a:txBody>
                  <a:tcPr/>
                </a:tc>
                <a:extLst>
                  <a:ext uri="{0D108BD9-81ED-4DB2-BD59-A6C34878D82A}">
                    <a16:rowId xmlns:a16="http://schemas.microsoft.com/office/drawing/2014/main" val="1333938153"/>
                  </a:ext>
                </a:extLst>
              </a:tr>
              <a:tr h="370840">
                <a:tc>
                  <a:txBody>
                    <a:bodyPr/>
                    <a:lstStyle/>
                    <a:p>
                      <a:r>
                        <a:rPr lang="en-GB" dirty="0"/>
                        <a:t>6</a:t>
                      </a:r>
                    </a:p>
                  </a:txBody>
                  <a:tcPr/>
                </a:tc>
                <a:tc>
                  <a:txBody>
                    <a:bodyPr/>
                    <a:lstStyle/>
                    <a:p>
                      <a:r>
                        <a:rPr lang="en-GB" dirty="0"/>
                        <a:t>Brian</a:t>
                      </a:r>
                    </a:p>
                  </a:txBody>
                  <a:tcPr/>
                </a:tc>
                <a:tc>
                  <a:txBody>
                    <a:bodyPr/>
                    <a:lstStyle/>
                    <a:p>
                      <a:r>
                        <a:rPr lang="en-GB" dirty="0"/>
                        <a:t>Griffin</a:t>
                      </a:r>
                    </a:p>
                  </a:txBody>
                  <a:tcPr/>
                </a:tc>
                <a:tc>
                  <a:txBody>
                    <a:bodyPr/>
                    <a:lstStyle/>
                    <a:p>
                      <a:r>
                        <a:rPr lang="en-GB" dirty="0"/>
                        <a:t>2010-01-01</a:t>
                      </a:r>
                    </a:p>
                  </a:txBody>
                  <a:tcPr/>
                </a:tc>
                <a:extLst>
                  <a:ext uri="{0D108BD9-81ED-4DB2-BD59-A6C34878D82A}">
                    <a16:rowId xmlns:a16="http://schemas.microsoft.com/office/drawing/2014/main" val="2468320761"/>
                  </a:ext>
                </a:extLst>
              </a:tr>
              <a:tr h="370840">
                <a:tc>
                  <a:txBody>
                    <a:bodyPr/>
                    <a:lstStyle/>
                    <a:p>
                      <a:r>
                        <a:rPr lang="en-GB" dirty="0"/>
                        <a:t>7</a:t>
                      </a:r>
                    </a:p>
                  </a:txBody>
                  <a:tcPr/>
                </a:tc>
                <a:tc>
                  <a:txBody>
                    <a:bodyPr/>
                    <a:lstStyle/>
                    <a:p>
                      <a:r>
                        <a:rPr lang="en-GB" dirty="0"/>
                        <a:t>Brian</a:t>
                      </a:r>
                    </a:p>
                  </a:txBody>
                  <a:tcPr/>
                </a:tc>
                <a:tc>
                  <a:txBody>
                    <a:bodyPr/>
                    <a:lstStyle/>
                    <a:p>
                      <a:r>
                        <a:rPr lang="en-GB" dirty="0"/>
                        <a:t>May</a:t>
                      </a:r>
                    </a:p>
                  </a:txBody>
                  <a:tcPr/>
                </a:tc>
                <a:tc>
                  <a:txBody>
                    <a:bodyPr/>
                    <a:lstStyle/>
                    <a:p>
                      <a:r>
                        <a:rPr lang="en-GB" dirty="0"/>
                        <a:t>2009-03-23</a:t>
                      </a:r>
                    </a:p>
                  </a:txBody>
                  <a:tcPr/>
                </a:tc>
                <a:extLst>
                  <a:ext uri="{0D108BD9-81ED-4DB2-BD59-A6C34878D82A}">
                    <a16:rowId xmlns:a16="http://schemas.microsoft.com/office/drawing/2014/main" val="1141985159"/>
                  </a:ext>
                </a:extLst>
              </a:tr>
            </a:tbl>
          </a:graphicData>
        </a:graphic>
      </p:graphicFrame>
      <p:sp>
        <p:nvSpPr>
          <p:cNvPr id="7" name="Rectangle 6">
            <a:extLst>
              <a:ext uri="{FF2B5EF4-FFF2-40B4-BE49-F238E27FC236}">
                <a16:creationId xmlns:a16="http://schemas.microsoft.com/office/drawing/2014/main" id="{9D179FF2-8709-4C24-B58D-2C448EDBAFC3}"/>
              </a:ext>
            </a:extLst>
          </p:cNvPr>
          <p:cNvSpPr/>
          <p:nvPr/>
        </p:nvSpPr>
        <p:spPr>
          <a:xfrm>
            <a:off x="1117118" y="5757837"/>
            <a:ext cx="9770623" cy="461665"/>
          </a:xfrm>
          <a:prstGeom prst="rect">
            <a:avLst/>
          </a:prstGeom>
        </p:spPr>
        <p:txBody>
          <a:bodyPr wrap="none">
            <a:spAutoFit/>
          </a:bodyPr>
          <a:lstStyle/>
          <a:p>
            <a:r>
              <a:rPr lang="en-GB" sz="2400" dirty="0">
                <a:latin typeface="Courier New" panose="02070309020205020404" pitchFamily="49" charset="0"/>
                <a:cs typeface="Courier New" panose="02070309020205020404" pitchFamily="49" charset="0"/>
              </a:rPr>
              <a:t>Student(StudentID, </a:t>
            </a:r>
            <a:r>
              <a:rPr lang="en-GB" sz="2400" dirty="0" err="1">
                <a:latin typeface="Courier New" panose="02070309020205020404" pitchFamily="49" charset="0"/>
                <a:cs typeface="Courier New" panose="02070309020205020404" pitchFamily="49" charset="0"/>
              </a:rPr>
              <a:t>firstname</a:t>
            </a:r>
            <a:r>
              <a:rPr lang="en-GB" sz="2400" dirty="0">
                <a:latin typeface="Courier New" panose="02070309020205020404" pitchFamily="49" charset="0"/>
                <a:cs typeface="Courier New" panose="02070309020205020404" pitchFamily="49" charset="0"/>
              </a:rPr>
              <a:t>, </a:t>
            </a:r>
            <a:r>
              <a:rPr lang="en-GB" sz="2400" dirty="0" err="1">
                <a:latin typeface="Courier New" panose="02070309020205020404" pitchFamily="49" charset="0"/>
                <a:cs typeface="Courier New" panose="02070309020205020404" pitchFamily="49" charset="0"/>
              </a:rPr>
              <a:t>lastname</a:t>
            </a:r>
            <a:r>
              <a:rPr lang="en-GB" sz="2400" dirty="0">
                <a:latin typeface="Courier New" panose="02070309020205020404" pitchFamily="49" charset="0"/>
                <a:cs typeface="Courier New" panose="02070309020205020404" pitchFamily="49" charset="0"/>
              </a:rPr>
              <a:t>, </a:t>
            </a:r>
            <a:r>
              <a:rPr lang="en-GB" sz="2400" dirty="0" err="1">
                <a:latin typeface="Courier New" panose="02070309020205020404" pitchFamily="49" charset="0"/>
                <a:cs typeface="Courier New" panose="02070309020205020404" pitchFamily="49" charset="0"/>
              </a:rPr>
              <a:t>dateofbirth</a:t>
            </a:r>
            <a:r>
              <a:rPr lang="en-GB" sz="2400" dirty="0">
                <a:latin typeface="Courier New" panose="02070309020205020404" pitchFamily="49" charset="0"/>
                <a:cs typeface="Courier New" panose="02070309020205020404" pitchFamily="49" charset="0"/>
              </a:rPr>
              <a:t>)</a:t>
            </a:r>
          </a:p>
        </p:txBody>
      </p:sp>
      <p:sp>
        <p:nvSpPr>
          <p:cNvPr id="9" name="TextBox 8">
            <a:extLst>
              <a:ext uri="{FF2B5EF4-FFF2-40B4-BE49-F238E27FC236}">
                <a16:creationId xmlns:a16="http://schemas.microsoft.com/office/drawing/2014/main" id="{78371DB3-A4FF-472A-96B7-29A3DF17B397}"/>
              </a:ext>
            </a:extLst>
          </p:cNvPr>
          <p:cNvSpPr txBox="1"/>
          <p:nvPr/>
        </p:nvSpPr>
        <p:spPr>
          <a:xfrm>
            <a:off x="964628" y="994628"/>
            <a:ext cx="10075601" cy="830997"/>
          </a:xfrm>
          <a:prstGeom prst="rect">
            <a:avLst/>
          </a:prstGeom>
          <a:noFill/>
        </p:spPr>
        <p:txBody>
          <a:bodyPr wrap="square">
            <a:spAutoFit/>
          </a:bodyPr>
          <a:lstStyle/>
          <a:p>
            <a:r>
              <a:rPr lang="en-GB" sz="2400" dirty="0"/>
              <a:t>We need to add on an extra column ID and this is unique and a primary key (entity identifier)</a:t>
            </a:r>
          </a:p>
        </p:txBody>
      </p:sp>
    </p:spTree>
    <p:extLst>
      <p:ext uri="{BB962C8B-B14F-4D97-AF65-F5344CB8AC3E}">
        <p14:creationId xmlns:p14="http://schemas.microsoft.com/office/powerpoint/2010/main" val="40125016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435" y="0"/>
            <a:ext cx="10515600" cy="1360877"/>
          </a:xfrm>
        </p:spPr>
        <p:txBody>
          <a:bodyPr>
            <a:normAutofit/>
          </a:bodyPr>
          <a:lstStyle/>
          <a:p>
            <a:r>
              <a:rPr lang="en-GB" dirty="0"/>
              <a:t>Data Inconsistency</a:t>
            </a:r>
            <a:br>
              <a:rPr lang="en-GB" dirty="0"/>
            </a:br>
            <a:endParaRPr lang="en-GB" dirty="0"/>
          </a:p>
        </p:txBody>
      </p:sp>
      <p:sp>
        <p:nvSpPr>
          <p:cNvPr id="6" name="TextBox 5">
            <a:extLst>
              <a:ext uri="{FF2B5EF4-FFF2-40B4-BE49-F238E27FC236}">
                <a16:creationId xmlns:a16="http://schemas.microsoft.com/office/drawing/2014/main" id="{0D1DDC0D-1A50-4885-A791-D09EE464BC38}"/>
              </a:ext>
            </a:extLst>
          </p:cNvPr>
          <p:cNvSpPr txBox="1"/>
          <p:nvPr/>
        </p:nvSpPr>
        <p:spPr>
          <a:xfrm>
            <a:off x="4629150" y="116741"/>
            <a:ext cx="7419415" cy="2308324"/>
          </a:xfrm>
          <a:prstGeom prst="rect">
            <a:avLst/>
          </a:prstGeom>
          <a:solidFill>
            <a:schemeClr val="bg1"/>
          </a:solidFill>
        </p:spPr>
        <p:txBody>
          <a:bodyPr wrap="square" rtlCol="0">
            <a:spAutoFit/>
          </a:bodyPr>
          <a:lstStyle/>
          <a:p>
            <a:r>
              <a:rPr lang="en-GB" sz="2400" dirty="0"/>
              <a:t>Data inconsistency occurs when data pertaining to the same object are in fact stored in a different format. </a:t>
            </a:r>
          </a:p>
          <a:p>
            <a:endParaRPr lang="en-GB" sz="2400" dirty="0"/>
          </a:p>
          <a:p>
            <a:r>
              <a:rPr lang="en-GB" sz="2400" dirty="0"/>
              <a:t>For instance JK. Rowling and Joanne Rowling refer to the same person, but the database may record these as two separate authors.</a:t>
            </a:r>
          </a:p>
        </p:txBody>
      </p:sp>
      <p:graphicFrame>
        <p:nvGraphicFramePr>
          <p:cNvPr id="7" name="Content Placeholder 4">
            <a:extLst>
              <a:ext uri="{FF2B5EF4-FFF2-40B4-BE49-F238E27FC236}">
                <a16:creationId xmlns:a16="http://schemas.microsoft.com/office/drawing/2014/main" id="{26CC0FDA-1ED6-4C18-90C2-69A59E8E7C25}"/>
              </a:ext>
            </a:extLst>
          </p:cNvPr>
          <p:cNvGraphicFramePr>
            <a:graphicFrameLocks/>
          </p:cNvGraphicFramePr>
          <p:nvPr/>
        </p:nvGraphicFramePr>
        <p:xfrm>
          <a:off x="71851" y="2852447"/>
          <a:ext cx="11976714" cy="3216416"/>
        </p:xfrm>
        <a:graphic>
          <a:graphicData uri="http://schemas.openxmlformats.org/drawingml/2006/table">
            <a:tbl>
              <a:tblPr firstRow="1" bandRow="1">
                <a:tableStyleId>{5940675A-B579-460E-94D1-54222C63F5DA}</a:tableStyleId>
              </a:tblPr>
              <a:tblGrid>
                <a:gridCol w="918749">
                  <a:extLst>
                    <a:ext uri="{9D8B030D-6E8A-4147-A177-3AD203B41FA5}">
                      <a16:colId xmlns:a16="http://schemas.microsoft.com/office/drawing/2014/main" val="20000"/>
                    </a:ext>
                  </a:extLst>
                </a:gridCol>
                <a:gridCol w="3619500">
                  <a:extLst>
                    <a:ext uri="{9D8B030D-6E8A-4147-A177-3AD203B41FA5}">
                      <a16:colId xmlns:a16="http://schemas.microsoft.com/office/drawing/2014/main" val="20002"/>
                    </a:ext>
                  </a:extLst>
                </a:gridCol>
                <a:gridCol w="1181100">
                  <a:extLst>
                    <a:ext uri="{9D8B030D-6E8A-4147-A177-3AD203B41FA5}">
                      <a16:colId xmlns:a16="http://schemas.microsoft.com/office/drawing/2014/main" val="2502775704"/>
                    </a:ext>
                  </a:extLst>
                </a:gridCol>
                <a:gridCol w="1143000">
                  <a:extLst>
                    <a:ext uri="{9D8B030D-6E8A-4147-A177-3AD203B41FA5}">
                      <a16:colId xmlns:a16="http://schemas.microsoft.com/office/drawing/2014/main" val="2935530474"/>
                    </a:ext>
                  </a:extLst>
                </a:gridCol>
                <a:gridCol w="1676400">
                  <a:extLst>
                    <a:ext uri="{9D8B030D-6E8A-4147-A177-3AD203B41FA5}">
                      <a16:colId xmlns:a16="http://schemas.microsoft.com/office/drawing/2014/main" val="2952155694"/>
                    </a:ext>
                  </a:extLst>
                </a:gridCol>
                <a:gridCol w="1742515">
                  <a:extLst>
                    <a:ext uri="{9D8B030D-6E8A-4147-A177-3AD203B41FA5}">
                      <a16:colId xmlns:a16="http://schemas.microsoft.com/office/drawing/2014/main" val="3174126845"/>
                    </a:ext>
                  </a:extLst>
                </a:gridCol>
                <a:gridCol w="1695450">
                  <a:extLst>
                    <a:ext uri="{9D8B030D-6E8A-4147-A177-3AD203B41FA5}">
                      <a16:colId xmlns:a16="http://schemas.microsoft.com/office/drawing/2014/main" val="2665267124"/>
                    </a:ext>
                  </a:extLst>
                </a:gridCol>
              </a:tblGrid>
              <a:tr h="331172">
                <a:tc>
                  <a:txBody>
                    <a:bodyPr/>
                    <a:lstStyle/>
                    <a:p>
                      <a:r>
                        <a:rPr lang="en-GB" sz="1800" b="1" dirty="0" err="1"/>
                        <a:t>BookID</a:t>
                      </a:r>
                      <a:endParaRPr lang="en-GB" sz="1800" b="1" dirty="0"/>
                    </a:p>
                  </a:txBody>
                  <a:tcPr/>
                </a:tc>
                <a:tc>
                  <a:txBody>
                    <a:bodyPr/>
                    <a:lstStyle/>
                    <a:p>
                      <a:r>
                        <a:rPr lang="en-GB" sz="1800" b="1" dirty="0"/>
                        <a:t>Title</a:t>
                      </a:r>
                    </a:p>
                  </a:txBody>
                  <a:tcPr/>
                </a:tc>
                <a:tc>
                  <a:txBody>
                    <a:bodyPr/>
                    <a:lstStyle/>
                    <a:p>
                      <a:r>
                        <a:rPr lang="en-GB" sz="1800" b="1" dirty="0"/>
                        <a:t>FirstName</a:t>
                      </a:r>
                    </a:p>
                  </a:txBody>
                  <a:tcPr>
                    <a:lnB w="38100" cap="flat" cmpd="sng" algn="ctr">
                      <a:solidFill>
                        <a:srgbClr val="0070C0"/>
                      </a:solidFill>
                      <a:prstDash val="solid"/>
                      <a:round/>
                      <a:headEnd type="none" w="med" len="med"/>
                      <a:tailEnd type="none" w="med" len="med"/>
                    </a:lnB>
                  </a:tcPr>
                </a:tc>
                <a:tc>
                  <a:txBody>
                    <a:bodyPr/>
                    <a:lstStyle/>
                    <a:p>
                      <a:r>
                        <a:rPr lang="en-GB" sz="1800" b="1" dirty="0"/>
                        <a:t>Surname</a:t>
                      </a:r>
                    </a:p>
                  </a:txBody>
                  <a:tcPr/>
                </a:tc>
                <a:tc>
                  <a:txBody>
                    <a:bodyPr/>
                    <a:lstStyle/>
                    <a:p>
                      <a:r>
                        <a:rPr lang="en-GB" sz="1800" b="1" dirty="0" err="1"/>
                        <a:t>YearPublished</a:t>
                      </a:r>
                      <a:endParaRPr lang="en-GB" sz="1800" b="1" dirty="0"/>
                    </a:p>
                  </a:txBody>
                  <a:tcPr/>
                </a:tc>
                <a:tc>
                  <a:txBody>
                    <a:bodyPr/>
                    <a:lstStyle/>
                    <a:p>
                      <a:r>
                        <a:rPr lang="en-GB" sz="1800" b="1" dirty="0"/>
                        <a:t>Publisher</a:t>
                      </a:r>
                    </a:p>
                  </a:txBody>
                  <a:tcPr/>
                </a:tc>
                <a:tc>
                  <a:txBody>
                    <a:bodyPr/>
                    <a:lstStyle/>
                    <a:p>
                      <a:r>
                        <a:rPr lang="en-GB" sz="1800" b="1" dirty="0"/>
                        <a:t>Genre</a:t>
                      </a:r>
                    </a:p>
                  </a:txBody>
                  <a:tcPr/>
                </a:tc>
                <a:extLst>
                  <a:ext uri="{0D108BD9-81ED-4DB2-BD59-A6C34878D82A}">
                    <a16:rowId xmlns:a16="http://schemas.microsoft.com/office/drawing/2014/main" val="10000"/>
                  </a:ext>
                </a:extLst>
              </a:tr>
              <a:tr h="300004">
                <a:tc>
                  <a:txBody>
                    <a:bodyPr/>
                    <a:lstStyle/>
                    <a:p>
                      <a:r>
                        <a:rPr lang="en-GB" sz="1600" dirty="0"/>
                        <a:t>1</a:t>
                      </a:r>
                    </a:p>
                  </a:txBody>
                  <a:tcPr/>
                </a:tc>
                <a:tc>
                  <a:txBody>
                    <a:bodyPr/>
                    <a:lstStyle/>
                    <a:p>
                      <a:r>
                        <a:rPr lang="en-GB" sz="1600" dirty="0"/>
                        <a:t>Fantastic Beasts and Where to Find</a:t>
                      </a:r>
                      <a:r>
                        <a:rPr lang="en-GB" sz="1600" baseline="0" dirty="0"/>
                        <a:t> Them</a:t>
                      </a:r>
                      <a:endParaRPr lang="en-GB" sz="1600" dirty="0"/>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JK</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Rowling</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tcPr>
                </a:tc>
                <a:tc>
                  <a:txBody>
                    <a:bodyPr/>
                    <a:lstStyle/>
                    <a:p>
                      <a:r>
                        <a:rPr lang="en-GB" sz="1600" dirty="0"/>
                        <a:t>2001</a:t>
                      </a:r>
                    </a:p>
                  </a:txBody>
                  <a:tcPr/>
                </a:tc>
                <a:tc>
                  <a:txBody>
                    <a:bodyPr/>
                    <a:lstStyle/>
                    <a:p>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1"/>
                  </a:ext>
                </a:extLst>
              </a:tr>
              <a:tr h="377384">
                <a:tc>
                  <a:txBody>
                    <a:bodyPr/>
                    <a:lstStyle/>
                    <a:p>
                      <a:r>
                        <a:rPr lang="en-GB" sz="1600" dirty="0"/>
                        <a:t>2</a:t>
                      </a:r>
                    </a:p>
                  </a:txBody>
                  <a:tcPr/>
                </a:tc>
                <a:tc>
                  <a:txBody>
                    <a:bodyPr/>
                    <a:lstStyle/>
                    <a:p>
                      <a:r>
                        <a:rPr lang="en-GB" sz="1600" dirty="0"/>
                        <a:t>Harry</a:t>
                      </a:r>
                      <a:r>
                        <a:rPr lang="en-GB" sz="1600" baseline="0" dirty="0"/>
                        <a:t> Potter and the Chamber of Secrets</a:t>
                      </a:r>
                      <a:endParaRPr lang="en-GB" sz="1600" dirty="0"/>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Joanne</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Rowling</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tcPr>
                </a:tc>
                <a:tc>
                  <a:txBody>
                    <a:bodyPr/>
                    <a:lstStyle/>
                    <a:p>
                      <a:r>
                        <a:rPr lang="en-GB" sz="1600" dirty="0"/>
                        <a:t>1998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2"/>
                  </a:ext>
                </a:extLst>
              </a:tr>
              <a:tr h="377384">
                <a:tc>
                  <a:txBody>
                    <a:bodyPr/>
                    <a:lstStyle/>
                    <a:p>
                      <a:r>
                        <a:rPr lang="en-GB" sz="1600" dirty="0"/>
                        <a:t>3</a:t>
                      </a:r>
                    </a:p>
                  </a:txBody>
                  <a:tcPr/>
                </a:tc>
                <a:tc>
                  <a:txBody>
                    <a:bodyPr/>
                    <a:lstStyle/>
                    <a:p>
                      <a:r>
                        <a:rPr lang="en-GB" sz="1600" dirty="0"/>
                        <a:t>Harry Potter and Order</a:t>
                      </a:r>
                      <a:r>
                        <a:rPr lang="en-GB" sz="1600" baseline="0" dirty="0"/>
                        <a:t> of the Phoenix</a:t>
                      </a:r>
                      <a:endParaRPr lang="en-GB" sz="1600" dirty="0"/>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Joanne</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Rowling</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tcPr>
                </a:tc>
                <a:tc>
                  <a:txBody>
                    <a:bodyPr/>
                    <a:lstStyle/>
                    <a:p>
                      <a:r>
                        <a:rPr lang="en-GB" sz="1600" dirty="0"/>
                        <a:t>2003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Bloomsbury</a:t>
                      </a:r>
                    </a:p>
                  </a:txBody>
                  <a:tcPr/>
                </a:tc>
                <a:tc>
                  <a:txBody>
                    <a:bodyPr/>
                    <a:lstStyle/>
                    <a:p>
                      <a:r>
                        <a:rPr lang="en-GB" sz="1600" dirty="0"/>
                        <a:t>Fantasy</a:t>
                      </a:r>
                    </a:p>
                  </a:txBody>
                  <a:tcPr/>
                </a:tc>
                <a:extLst>
                  <a:ext uri="{0D108BD9-81ED-4DB2-BD59-A6C34878D82A}">
                    <a16:rowId xmlns:a16="http://schemas.microsoft.com/office/drawing/2014/main" val="10003"/>
                  </a:ext>
                </a:extLst>
              </a:tr>
              <a:tr h="0">
                <a:tc>
                  <a:txBody>
                    <a:bodyPr/>
                    <a:lstStyle/>
                    <a:p>
                      <a:r>
                        <a:rPr lang="en-GB" sz="1600" dirty="0"/>
                        <a:t>4</a:t>
                      </a:r>
                    </a:p>
                  </a:txBody>
                  <a:tcPr/>
                </a:tc>
                <a:tc>
                  <a:txBody>
                    <a:bodyPr/>
                    <a:lstStyle/>
                    <a:p>
                      <a:r>
                        <a:rPr lang="en-GB" sz="1600" dirty="0"/>
                        <a:t>The</a:t>
                      </a:r>
                      <a:r>
                        <a:rPr lang="en-GB" sz="1600" baseline="0" dirty="0"/>
                        <a:t> BFG</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a:t>
                      </a:r>
                    </a:p>
                  </a:txBody>
                  <a:tcPr>
                    <a:lnT w="38100" cap="flat" cmpd="sng" algn="ctr">
                      <a:solidFill>
                        <a:srgbClr val="0070C0"/>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Dahl</a:t>
                      </a:r>
                    </a:p>
                  </a:txBody>
                  <a:tcPr/>
                </a:tc>
                <a:tc>
                  <a:txBody>
                    <a:bodyPr/>
                    <a:lstStyle/>
                    <a:p>
                      <a:r>
                        <a:rPr lang="en-GB" sz="1600" dirty="0"/>
                        <a:t>1982</a:t>
                      </a:r>
                    </a:p>
                  </a:txBody>
                  <a:tcPr/>
                </a:tc>
                <a:tc>
                  <a:txBody>
                    <a:bodyPr/>
                    <a:lstStyle/>
                    <a:p>
                      <a:r>
                        <a:rPr lang="en-GB" sz="1600" dirty="0"/>
                        <a:t>Penguin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Fantasy</a:t>
                      </a:r>
                    </a:p>
                  </a:txBody>
                  <a:tcPr/>
                </a:tc>
                <a:extLst>
                  <a:ext uri="{0D108BD9-81ED-4DB2-BD59-A6C34878D82A}">
                    <a16:rowId xmlns:a16="http://schemas.microsoft.com/office/drawing/2014/main" val="10004"/>
                  </a:ext>
                </a:extLst>
              </a:tr>
              <a:tr h="377384">
                <a:tc>
                  <a:txBody>
                    <a:bodyPr/>
                    <a:lstStyle/>
                    <a:p>
                      <a:r>
                        <a:rPr lang="en-GB" sz="1600" dirty="0"/>
                        <a:t>5</a:t>
                      </a:r>
                    </a:p>
                  </a:txBody>
                  <a:tcPr/>
                </a:tc>
                <a:tc>
                  <a:txBody>
                    <a:bodyPr/>
                    <a:lstStyle/>
                    <a:p>
                      <a:r>
                        <a:rPr lang="en-GB" sz="1600" dirty="0"/>
                        <a:t>Going Solo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Dahl</a:t>
                      </a:r>
                    </a:p>
                  </a:txBody>
                  <a:tcPr/>
                </a:tc>
                <a:tc>
                  <a:txBody>
                    <a:bodyPr/>
                    <a:lstStyle/>
                    <a:p>
                      <a:r>
                        <a:rPr lang="en-GB" sz="1600" dirty="0"/>
                        <a:t>1986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Jonathan Cape</a:t>
                      </a:r>
                    </a:p>
                  </a:txBody>
                  <a:tcPr/>
                </a:tc>
                <a:tc>
                  <a:txBody>
                    <a:bodyPr/>
                    <a:lstStyle/>
                    <a:p>
                      <a:r>
                        <a:rPr lang="en-GB" sz="1600" dirty="0"/>
                        <a:t>Autobiography</a:t>
                      </a:r>
                    </a:p>
                  </a:txBody>
                  <a:tcPr/>
                </a:tc>
                <a:extLst>
                  <a:ext uri="{0D108BD9-81ED-4DB2-BD59-A6C34878D82A}">
                    <a16:rowId xmlns:a16="http://schemas.microsoft.com/office/drawing/2014/main" val="10005"/>
                  </a:ext>
                </a:extLst>
              </a:tr>
              <a:tr h="377384">
                <a:tc>
                  <a:txBody>
                    <a:bodyPr/>
                    <a:lstStyle/>
                    <a:p>
                      <a:r>
                        <a:rPr lang="en-GB" sz="1600" dirty="0"/>
                        <a:t>6</a:t>
                      </a:r>
                    </a:p>
                  </a:txBody>
                  <a:tcPr/>
                </a:tc>
                <a:tc>
                  <a:txBody>
                    <a:bodyPr/>
                    <a:lstStyle/>
                    <a:p>
                      <a:r>
                        <a:rPr lang="en-GB" sz="1600" dirty="0"/>
                        <a:t>Danny Champion of the World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Dahl</a:t>
                      </a:r>
                    </a:p>
                  </a:txBody>
                  <a:tcPr/>
                </a:tc>
                <a:tc>
                  <a:txBody>
                    <a:bodyPr/>
                    <a:lstStyle/>
                    <a:p>
                      <a:r>
                        <a:rPr lang="en-GB" sz="1600" dirty="0"/>
                        <a:t>1975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Jonathan Cape</a:t>
                      </a:r>
                    </a:p>
                  </a:txBody>
                  <a:tcPr/>
                </a:tc>
                <a:tc>
                  <a:txBody>
                    <a:bodyPr/>
                    <a:lstStyle/>
                    <a:p>
                      <a:r>
                        <a:rPr lang="en-GB" sz="1600" dirty="0"/>
                        <a:t>Children</a:t>
                      </a:r>
                    </a:p>
                  </a:txBody>
                  <a:tcPr/>
                </a:tc>
                <a:extLst>
                  <a:ext uri="{0D108BD9-81ED-4DB2-BD59-A6C34878D82A}">
                    <a16:rowId xmlns:a16="http://schemas.microsoft.com/office/drawing/2014/main" val="10006"/>
                  </a:ext>
                </a:extLst>
              </a:tr>
              <a:tr h="0">
                <a:tc>
                  <a:txBody>
                    <a:bodyPr/>
                    <a:lstStyle/>
                    <a:p>
                      <a:r>
                        <a:rPr lang="en-GB" sz="1600" dirty="0"/>
                        <a:t>7</a:t>
                      </a:r>
                    </a:p>
                  </a:txBody>
                  <a:tcPr/>
                </a:tc>
                <a:tc>
                  <a:txBody>
                    <a:bodyPr/>
                    <a:lstStyle/>
                    <a:p>
                      <a:r>
                        <a:rPr lang="en-GB" sz="1600" dirty="0"/>
                        <a:t>War Horse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a:t>
                      </a:r>
                      <a:endParaRPr lang="en-GB" sz="1600"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 Morpurgo</a:t>
                      </a:r>
                      <a:endParaRPr lang="en-GB" sz="1600" dirty="0">
                        <a:solidFill>
                          <a:srgbClr val="FF0000"/>
                        </a:solidFill>
                      </a:endParaRPr>
                    </a:p>
                  </a:txBody>
                  <a:tcPr/>
                </a:tc>
                <a:tc>
                  <a:txBody>
                    <a:bodyPr/>
                    <a:lstStyle/>
                    <a:p>
                      <a:r>
                        <a:rPr lang="en-GB" sz="1600" dirty="0"/>
                        <a:t>1982</a:t>
                      </a:r>
                    </a:p>
                  </a:txBody>
                  <a:tcPr/>
                </a:tc>
                <a:tc>
                  <a:txBody>
                    <a:bodyPr/>
                    <a:lstStyle/>
                    <a:p>
                      <a:r>
                        <a:rPr lang="en-GB" sz="1600" dirty="0"/>
                        <a:t>Kaye &amp; Ward</a:t>
                      </a:r>
                    </a:p>
                  </a:txBody>
                  <a:tcPr/>
                </a:tc>
                <a:tc>
                  <a:txBody>
                    <a:bodyPr/>
                    <a:lstStyle/>
                    <a:p>
                      <a:r>
                        <a:rPr lang="en-GB" sz="1600" dirty="0"/>
                        <a:t>Historical fiction</a:t>
                      </a:r>
                    </a:p>
                  </a:txBody>
                  <a:tcPr/>
                </a:tc>
                <a:extLst>
                  <a:ext uri="{0D108BD9-81ED-4DB2-BD59-A6C34878D82A}">
                    <a16:rowId xmlns:a16="http://schemas.microsoft.com/office/drawing/2014/main" val="10007"/>
                  </a:ext>
                </a:extLst>
              </a:tr>
              <a:tr h="300004">
                <a:tc>
                  <a:txBody>
                    <a:bodyPr/>
                    <a:lstStyle/>
                    <a:p>
                      <a:r>
                        <a:rPr lang="en-GB" sz="1600" dirty="0"/>
                        <a:t>8</a:t>
                      </a:r>
                    </a:p>
                  </a:txBody>
                  <a:tcPr/>
                </a:tc>
                <a:tc>
                  <a:txBody>
                    <a:bodyPr/>
                    <a:lstStyle/>
                    <a:p>
                      <a:r>
                        <a:rPr lang="en-GB" sz="1600" dirty="0"/>
                        <a:t>Private Peaceful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a:t>
                      </a:r>
                      <a:endParaRPr lang="en-GB" sz="1600"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 Morpurgo</a:t>
                      </a:r>
                      <a:endParaRPr lang="en-GB" sz="1600" dirty="0">
                        <a:solidFill>
                          <a:srgbClr val="FF0000"/>
                        </a:solidFill>
                      </a:endParaRPr>
                    </a:p>
                  </a:txBody>
                  <a:tcPr/>
                </a:tc>
                <a:tc>
                  <a:txBody>
                    <a:bodyPr/>
                    <a:lstStyle/>
                    <a:p>
                      <a:r>
                        <a:rPr lang="en-GB" sz="1600" dirty="0"/>
                        <a:t>2003</a:t>
                      </a:r>
                    </a:p>
                  </a:txBody>
                  <a:tcPr/>
                </a:tc>
                <a:tc>
                  <a:txBody>
                    <a:bodyPr/>
                    <a:lstStyle/>
                    <a:p>
                      <a:r>
                        <a:rPr lang="en-GB" sz="1600" dirty="0"/>
                        <a:t>HarperCollins</a:t>
                      </a:r>
                    </a:p>
                  </a:txBody>
                  <a:tcPr/>
                </a:tc>
                <a:tc>
                  <a:txBody>
                    <a:bodyPr/>
                    <a:lstStyle/>
                    <a:p>
                      <a:r>
                        <a:rPr lang="en-GB" sz="1600" dirty="0"/>
                        <a:t>Historical fiction</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57453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287" y="0"/>
            <a:ext cx="10515600" cy="1360877"/>
          </a:xfrm>
        </p:spPr>
        <p:txBody>
          <a:bodyPr>
            <a:normAutofit/>
          </a:bodyPr>
          <a:lstStyle/>
          <a:p>
            <a:r>
              <a:rPr lang="en-GB" dirty="0"/>
              <a:t>Data redundancy</a:t>
            </a:r>
            <a:br>
              <a:rPr lang="en-GB" dirty="0"/>
            </a:b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91438565"/>
              </p:ext>
            </p:extLst>
          </p:nvPr>
        </p:nvGraphicFramePr>
        <p:xfrm>
          <a:off x="107643" y="2687568"/>
          <a:ext cx="10749410" cy="3216416"/>
        </p:xfrm>
        <a:graphic>
          <a:graphicData uri="http://schemas.openxmlformats.org/drawingml/2006/table">
            <a:tbl>
              <a:tblPr firstRow="1" bandRow="1">
                <a:tableStyleId>{5940675A-B579-460E-94D1-54222C63F5DA}</a:tableStyleId>
              </a:tblPr>
              <a:tblGrid>
                <a:gridCol w="978207">
                  <a:extLst>
                    <a:ext uri="{9D8B030D-6E8A-4147-A177-3AD203B41FA5}">
                      <a16:colId xmlns:a16="http://schemas.microsoft.com/office/drawing/2014/main" val="20000"/>
                    </a:ext>
                  </a:extLst>
                </a:gridCol>
                <a:gridCol w="3664257">
                  <a:extLst>
                    <a:ext uri="{9D8B030D-6E8A-4147-A177-3AD203B41FA5}">
                      <a16:colId xmlns:a16="http://schemas.microsoft.com/office/drawing/2014/main" val="20002"/>
                    </a:ext>
                  </a:extLst>
                </a:gridCol>
                <a:gridCol w="2183128">
                  <a:extLst>
                    <a:ext uri="{9D8B030D-6E8A-4147-A177-3AD203B41FA5}">
                      <a16:colId xmlns:a16="http://schemas.microsoft.com/office/drawing/2014/main" val="2502775704"/>
                    </a:ext>
                  </a:extLst>
                </a:gridCol>
                <a:gridCol w="1770927">
                  <a:extLst>
                    <a:ext uri="{9D8B030D-6E8A-4147-A177-3AD203B41FA5}">
                      <a16:colId xmlns:a16="http://schemas.microsoft.com/office/drawing/2014/main" val="2935530474"/>
                    </a:ext>
                  </a:extLst>
                </a:gridCol>
                <a:gridCol w="2152891">
                  <a:extLst>
                    <a:ext uri="{9D8B030D-6E8A-4147-A177-3AD203B41FA5}">
                      <a16:colId xmlns:a16="http://schemas.microsoft.com/office/drawing/2014/main" val="2952155694"/>
                    </a:ext>
                  </a:extLst>
                </a:gridCol>
              </a:tblGrid>
              <a:tr h="331172">
                <a:tc>
                  <a:txBody>
                    <a:bodyPr/>
                    <a:lstStyle/>
                    <a:p>
                      <a:r>
                        <a:rPr lang="en-GB" sz="1800" b="1" dirty="0" err="1"/>
                        <a:t>BookID</a:t>
                      </a:r>
                      <a:endParaRPr lang="en-GB" sz="1800" b="1" dirty="0"/>
                    </a:p>
                  </a:txBody>
                  <a:tcPr/>
                </a:tc>
                <a:tc>
                  <a:txBody>
                    <a:bodyPr/>
                    <a:lstStyle/>
                    <a:p>
                      <a:r>
                        <a:rPr lang="en-GB" sz="1800" b="1" dirty="0"/>
                        <a:t>Title</a:t>
                      </a:r>
                    </a:p>
                  </a:txBody>
                  <a:tcPr/>
                </a:tc>
                <a:tc>
                  <a:txBody>
                    <a:bodyPr/>
                    <a:lstStyle/>
                    <a:p>
                      <a:r>
                        <a:rPr lang="en-GB" sz="1800" b="1" dirty="0"/>
                        <a:t> </a:t>
                      </a:r>
                      <a:r>
                        <a:rPr lang="en-GB" sz="1800" b="1" dirty="0" err="1"/>
                        <a:t>aothorFirstName</a:t>
                      </a:r>
                      <a:endParaRPr lang="en-GB" sz="1800" b="1" dirty="0"/>
                    </a:p>
                  </a:txBody>
                  <a:tcPr>
                    <a:lnB w="38100" cap="flat" cmpd="sng" algn="ctr">
                      <a:solidFill>
                        <a:srgbClr val="0070C0"/>
                      </a:solidFill>
                      <a:prstDash val="solid"/>
                      <a:round/>
                      <a:headEnd type="none" w="med" len="med"/>
                      <a:tailEnd type="none" w="med" len="med"/>
                    </a:lnB>
                  </a:tcPr>
                </a:tc>
                <a:tc>
                  <a:txBody>
                    <a:bodyPr/>
                    <a:lstStyle/>
                    <a:p>
                      <a:r>
                        <a:rPr lang="en-GB" sz="1800" b="1" dirty="0" err="1"/>
                        <a:t>authorSurname</a:t>
                      </a:r>
                      <a:endParaRPr lang="en-GB" sz="1800" b="1" dirty="0"/>
                    </a:p>
                  </a:txBody>
                  <a:tcPr>
                    <a:lnB w="38100" cap="flat" cmpd="sng" algn="ctr">
                      <a:solidFill>
                        <a:srgbClr val="0070C0"/>
                      </a:solidFill>
                      <a:prstDash val="solid"/>
                      <a:round/>
                      <a:headEnd type="none" w="med" len="med"/>
                      <a:tailEnd type="none" w="med" len="med"/>
                    </a:lnB>
                  </a:tcPr>
                </a:tc>
                <a:tc>
                  <a:txBody>
                    <a:bodyPr/>
                    <a:lstStyle/>
                    <a:p>
                      <a:r>
                        <a:rPr lang="en-GB" sz="1800" b="1" dirty="0" err="1"/>
                        <a:t>YearPublished</a:t>
                      </a:r>
                      <a:endParaRPr lang="en-GB" sz="1800" b="1" dirty="0"/>
                    </a:p>
                  </a:txBody>
                  <a:tcPr/>
                </a:tc>
                <a:extLst>
                  <a:ext uri="{0D108BD9-81ED-4DB2-BD59-A6C34878D82A}">
                    <a16:rowId xmlns:a16="http://schemas.microsoft.com/office/drawing/2014/main" val="10000"/>
                  </a:ext>
                </a:extLst>
              </a:tr>
              <a:tr h="300004">
                <a:tc>
                  <a:txBody>
                    <a:bodyPr/>
                    <a:lstStyle/>
                    <a:p>
                      <a:r>
                        <a:rPr lang="en-GB" sz="1600" dirty="0"/>
                        <a:t>1</a:t>
                      </a:r>
                    </a:p>
                  </a:txBody>
                  <a:tcPr/>
                </a:tc>
                <a:tc>
                  <a:txBody>
                    <a:bodyPr/>
                    <a:lstStyle/>
                    <a:p>
                      <a:r>
                        <a:rPr lang="en-GB" sz="1600" dirty="0"/>
                        <a:t>Fantastic Beasts and Where to Find</a:t>
                      </a:r>
                      <a:r>
                        <a:rPr lang="en-GB" sz="1600" baseline="0" dirty="0"/>
                        <a:t> Them</a:t>
                      </a:r>
                      <a:endParaRPr lang="en-GB" sz="1600" dirty="0"/>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Joanne</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Rowling</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tcPr>
                </a:tc>
                <a:tc>
                  <a:txBody>
                    <a:bodyPr/>
                    <a:lstStyle/>
                    <a:p>
                      <a:r>
                        <a:rPr lang="en-GB" sz="1600" dirty="0"/>
                        <a:t>2001</a:t>
                      </a:r>
                    </a:p>
                  </a:txBody>
                  <a:tcPr>
                    <a:lnL w="38100" cap="flat" cmpd="sng" algn="ctr">
                      <a:solidFill>
                        <a:srgbClr val="0070C0"/>
                      </a:solidFill>
                      <a:prstDash val="solid"/>
                      <a:round/>
                      <a:headEnd type="none" w="med" len="med"/>
                      <a:tailEnd type="none" w="med" len="med"/>
                    </a:lnL>
                  </a:tcPr>
                </a:tc>
                <a:extLst>
                  <a:ext uri="{0D108BD9-81ED-4DB2-BD59-A6C34878D82A}">
                    <a16:rowId xmlns:a16="http://schemas.microsoft.com/office/drawing/2014/main" val="10001"/>
                  </a:ext>
                </a:extLst>
              </a:tr>
              <a:tr h="377384">
                <a:tc>
                  <a:txBody>
                    <a:bodyPr/>
                    <a:lstStyle/>
                    <a:p>
                      <a:r>
                        <a:rPr lang="en-GB" sz="1600" dirty="0"/>
                        <a:t>2</a:t>
                      </a:r>
                    </a:p>
                  </a:txBody>
                  <a:tcPr/>
                </a:tc>
                <a:tc>
                  <a:txBody>
                    <a:bodyPr/>
                    <a:lstStyle/>
                    <a:p>
                      <a:r>
                        <a:rPr lang="en-GB" sz="1600" dirty="0"/>
                        <a:t>Harry</a:t>
                      </a:r>
                      <a:r>
                        <a:rPr lang="en-GB" sz="1600" baseline="0" dirty="0"/>
                        <a:t> Potter and the Chamber of Secrets</a:t>
                      </a:r>
                      <a:endParaRPr lang="en-GB" sz="1600" dirty="0"/>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Joanne</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Rowling</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tcPr>
                </a:tc>
                <a:tc>
                  <a:txBody>
                    <a:bodyPr/>
                    <a:lstStyle/>
                    <a:p>
                      <a:r>
                        <a:rPr lang="en-GB" sz="1600" dirty="0"/>
                        <a:t>1998</a:t>
                      </a:r>
                    </a:p>
                  </a:txBody>
                  <a:tcPr>
                    <a:lnL w="38100" cap="flat" cmpd="sng" algn="ctr">
                      <a:solidFill>
                        <a:srgbClr val="0070C0"/>
                      </a:solidFill>
                      <a:prstDash val="solid"/>
                      <a:round/>
                      <a:headEnd type="none" w="med" len="med"/>
                      <a:tailEnd type="none" w="med" len="med"/>
                    </a:lnL>
                  </a:tcPr>
                </a:tc>
                <a:extLst>
                  <a:ext uri="{0D108BD9-81ED-4DB2-BD59-A6C34878D82A}">
                    <a16:rowId xmlns:a16="http://schemas.microsoft.com/office/drawing/2014/main" val="10002"/>
                  </a:ext>
                </a:extLst>
              </a:tr>
              <a:tr h="377384">
                <a:tc>
                  <a:txBody>
                    <a:bodyPr/>
                    <a:lstStyle/>
                    <a:p>
                      <a:r>
                        <a:rPr lang="en-GB" sz="1600" dirty="0"/>
                        <a:t>3</a:t>
                      </a:r>
                    </a:p>
                  </a:txBody>
                  <a:tcPr/>
                </a:tc>
                <a:tc>
                  <a:txBody>
                    <a:bodyPr/>
                    <a:lstStyle/>
                    <a:p>
                      <a:r>
                        <a:rPr lang="en-GB" sz="1600" dirty="0"/>
                        <a:t>Harry Potter and Order</a:t>
                      </a:r>
                      <a:r>
                        <a:rPr lang="en-GB" sz="1600" baseline="0" dirty="0"/>
                        <a:t> of the Phoenix</a:t>
                      </a:r>
                      <a:endParaRPr lang="en-GB" sz="1600" dirty="0"/>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Joanne</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Rowling</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tcPr>
                </a:tc>
                <a:tc>
                  <a:txBody>
                    <a:bodyPr/>
                    <a:lstStyle/>
                    <a:p>
                      <a:r>
                        <a:rPr lang="en-GB" sz="1600" dirty="0"/>
                        <a:t>2003</a:t>
                      </a:r>
                    </a:p>
                  </a:txBody>
                  <a:tcPr>
                    <a:lnL w="38100" cap="flat" cmpd="sng" algn="ctr">
                      <a:solidFill>
                        <a:srgbClr val="0070C0"/>
                      </a:solidFill>
                      <a:prstDash val="solid"/>
                      <a:round/>
                      <a:headEnd type="none" w="med" len="med"/>
                      <a:tailEnd type="none" w="med" len="med"/>
                    </a:lnL>
                  </a:tcPr>
                </a:tc>
                <a:extLst>
                  <a:ext uri="{0D108BD9-81ED-4DB2-BD59-A6C34878D82A}">
                    <a16:rowId xmlns:a16="http://schemas.microsoft.com/office/drawing/2014/main" val="10003"/>
                  </a:ext>
                </a:extLst>
              </a:tr>
              <a:tr h="0">
                <a:tc>
                  <a:txBody>
                    <a:bodyPr/>
                    <a:lstStyle/>
                    <a:p>
                      <a:r>
                        <a:rPr lang="en-GB" sz="1600" dirty="0"/>
                        <a:t>4</a:t>
                      </a:r>
                    </a:p>
                  </a:txBody>
                  <a:tcPr/>
                </a:tc>
                <a:tc>
                  <a:txBody>
                    <a:bodyPr/>
                    <a:lstStyle/>
                    <a:p>
                      <a:r>
                        <a:rPr lang="en-GB" sz="1600" dirty="0"/>
                        <a:t>The</a:t>
                      </a:r>
                      <a:r>
                        <a:rPr lang="en-GB" sz="1600" baseline="0" dirty="0"/>
                        <a:t> BFG</a:t>
                      </a:r>
                      <a:endParaRPr lang="en-GB" sz="1600" dirty="0"/>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Dahl</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tcPr>
                </a:tc>
                <a:tc>
                  <a:txBody>
                    <a:bodyPr/>
                    <a:lstStyle/>
                    <a:p>
                      <a:r>
                        <a:rPr lang="en-GB" sz="1600" dirty="0"/>
                        <a:t>1982</a:t>
                      </a:r>
                    </a:p>
                  </a:txBody>
                  <a:tcPr>
                    <a:lnL w="38100" cap="flat" cmpd="sng" algn="ctr">
                      <a:solidFill>
                        <a:srgbClr val="0070C0"/>
                      </a:solidFill>
                      <a:prstDash val="solid"/>
                      <a:round/>
                      <a:headEnd type="none" w="med" len="med"/>
                      <a:tailEnd type="none" w="med" len="med"/>
                    </a:lnL>
                  </a:tcPr>
                </a:tc>
                <a:extLst>
                  <a:ext uri="{0D108BD9-81ED-4DB2-BD59-A6C34878D82A}">
                    <a16:rowId xmlns:a16="http://schemas.microsoft.com/office/drawing/2014/main" val="10004"/>
                  </a:ext>
                </a:extLst>
              </a:tr>
              <a:tr h="377384">
                <a:tc>
                  <a:txBody>
                    <a:bodyPr/>
                    <a:lstStyle/>
                    <a:p>
                      <a:r>
                        <a:rPr lang="en-GB" sz="1600" dirty="0"/>
                        <a:t>5</a:t>
                      </a:r>
                    </a:p>
                  </a:txBody>
                  <a:tcPr/>
                </a:tc>
                <a:tc>
                  <a:txBody>
                    <a:bodyPr/>
                    <a:lstStyle/>
                    <a:p>
                      <a:r>
                        <a:rPr lang="en-GB" sz="1600" dirty="0"/>
                        <a:t>Going Solo</a:t>
                      </a:r>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Dahl</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tcPr>
                </a:tc>
                <a:tc>
                  <a:txBody>
                    <a:bodyPr/>
                    <a:lstStyle/>
                    <a:p>
                      <a:r>
                        <a:rPr lang="en-GB" sz="1600" dirty="0"/>
                        <a:t>1986</a:t>
                      </a:r>
                    </a:p>
                  </a:txBody>
                  <a:tcPr>
                    <a:lnL w="38100" cap="flat" cmpd="sng" algn="ctr">
                      <a:solidFill>
                        <a:srgbClr val="0070C0"/>
                      </a:solidFill>
                      <a:prstDash val="solid"/>
                      <a:round/>
                      <a:headEnd type="none" w="med" len="med"/>
                      <a:tailEnd type="none" w="med" len="med"/>
                    </a:lnL>
                  </a:tcPr>
                </a:tc>
                <a:extLst>
                  <a:ext uri="{0D108BD9-81ED-4DB2-BD59-A6C34878D82A}">
                    <a16:rowId xmlns:a16="http://schemas.microsoft.com/office/drawing/2014/main" val="10005"/>
                  </a:ext>
                </a:extLst>
              </a:tr>
              <a:tr h="377384">
                <a:tc>
                  <a:txBody>
                    <a:bodyPr/>
                    <a:lstStyle/>
                    <a:p>
                      <a:r>
                        <a:rPr lang="en-GB" sz="1600" dirty="0"/>
                        <a:t>6</a:t>
                      </a:r>
                    </a:p>
                  </a:txBody>
                  <a:tcPr/>
                </a:tc>
                <a:tc>
                  <a:txBody>
                    <a:bodyPr/>
                    <a:lstStyle/>
                    <a:p>
                      <a:r>
                        <a:rPr lang="en-GB" sz="1600" dirty="0"/>
                        <a:t>Danny Champion of the World</a:t>
                      </a:r>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 </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Dahl</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tcPr>
                </a:tc>
                <a:tc>
                  <a:txBody>
                    <a:bodyPr/>
                    <a:lstStyle/>
                    <a:p>
                      <a:r>
                        <a:rPr lang="en-GB" sz="1600" dirty="0"/>
                        <a:t>1975</a:t>
                      </a:r>
                    </a:p>
                  </a:txBody>
                  <a:tcPr>
                    <a:lnL w="38100" cap="flat" cmpd="sng" algn="ctr">
                      <a:solidFill>
                        <a:srgbClr val="0070C0"/>
                      </a:solidFill>
                      <a:prstDash val="solid"/>
                      <a:round/>
                      <a:headEnd type="none" w="med" len="med"/>
                      <a:tailEnd type="none" w="med" len="med"/>
                    </a:lnL>
                  </a:tcPr>
                </a:tc>
                <a:extLst>
                  <a:ext uri="{0D108BD9-81ED-4DB2-BD59-A6C34878D82A}">
                    <a16:rowId xmlns:a16="http://schemas.microsoft.com/office/drawing/2014/main" val="10006"/>
                  </a:ext>
                </a:extLst>
              </a:tr>
              <a:tr h="0">
                <a:tc>
                  <a:txBody>
                    <a:bodyPr/>
                    <a:lstStyle/>
                    <a:p>
                      <a:r>
                        <a:rPr lang="en-GB" sz="1600" dirty="0"/>
                        <a:t>7</a:t>
                      </a:r>
                    </a:p>
                  </a:txBody>
                  <a:tcPr/>
                </a:tc>
                <a:tc>
                  <a:txBody>
                    <a:bodyPr/>
                    <a:lstStyle/>
                    <a:p>
                      <a:r>
                        <a:rPr lang="en-GB" sz="1600" dirty="0"/>
                        <a:t>War Horse</a:t>
                      </a:r>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 Morpurgo</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tcPr>
                </a:tc>
                <a:tc>
                  <a:txBody>
                    <a:bodyPr/>
                    <a:lstStyle/>
                    <a:p>
                      <a:r>
                        <a:rPr lang="en-GB" sz="1600" dirty="0"/>
                        <a:t>1982</a:t>
                      </a:r>
                    </a:p>
                  </a:txBody>
                  <a:tcPr>
                    <a:lnL w="38100" cap="flat" cmpd="sng" algn="ctr">
                      <a:solidFill>
                        <a:srgbClr val="0070C0"/>
                      </a:solidFill>
                      <a:prstDash val="solid"/>
                      <a:round/>
                      <a:headEnd type="none" w="med" len="med"/>
                      <a:tailEnd type="none" w="med" len="med"/>
                    </a:lnL>
                  </a:tcPr>
                </a:tc>
                <a:extLst>
                  <a:ext uri="{0D108BD9-81ED-4DB2-BD59-A6C34878D82A}">
                    <a16:rowId xmlns:a16="http://schemas.microsoft.com/office/drawing/2014/main" val="10007"/>
                  </a:ext>
                </a:extLst>
              </a:tr>
              <a:tr h="300004">
                <a:tc>
                  <a:txBody>
                    <a:bodyPr/>
                    <a:lstStyle/>
                    <a:p>
                      <a:r>
                        <a:rPr lang="en-GB" sz="1600" dirty="0"/>
                        <a:t>8</a:t>
                      </a:r>
                    </a:p>
                  </a:txBody>
                  <a:tcPr/>
                </a:tc>
                <a:tc>
                  <a:txBody>
                    <a:bodyPr/>
                    <a:lstStyle/>
                    <a:p>
                      <a:r>
                        <a:rPr lang="en-GB" sz="1600" dirty="0"/>
                        <a:t>Private Peaceful</a:t>
                      </a:r>
                    </a:p>
                  </a:txBody>
                  <a:tcPr>
                    <a:lnR w="38100" cap="flat" cmpd="sng" algn="ctr">
                      <a:solidFill>
                        <a:srgbClr val="0070C0"/>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 Morpurgo</a:t>
                      </a:r>
                      <a:endParaRPr lang="en-GB" sz="1600" dirty="0">
                        <a:solidFill>
                          <a:srgbClr val="FF0000"/>
                        </a:solidFill>
                      </a:endParaRP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tcPr>
                </a:tc>
                <a:tc>
                  <a:txBody>
                    <a:bodyPr/>
                    <a:lstStyle/>
                    <a:p>
                      <a:r>
                        <a:rPr lang="en-GB" sz="1600" dirty="0"/>
                        <a:t>2003</a:t>
                      </a:r>
                    </a:p>
                  </a:txBody>
                  <a:tcPr>
                    <a:lnL w="38100" cap="flat" cmpd="sng" algn="ctr">
                      <a:solidFill>
                        <a:srgbClr val="0070C0"/>
                      </a:solidFill>
                      <a:prstDash val="solid"/>
                      <a:round/>
                      <a:headEnd type="none" w="med" len="med"/>
                      <a:tailEnd type="none" w="med" len="med"/>
                    </a:lnL>
                  </a:tcPr>
                </a:tc>
                <a:extLst>
                  <a:ext uri="{0D108BD9-81ED-4DB2-BD59-A6C34878D82A}">
                    <a16:rowId xmlns:a16="http://schemas.microsoft.com/office/drawing/2014/main" val="10008"/>
                  </a:ext>
                </a:extLst>
              </a:tr>
            </a:tbl>
          </a:graphicData>
        </a:graphic>
      </p:graphicFrame>
      <p:sp>
        <p:nvSpPr>
          <p:cNvPr id="6" name="TextBox 5">
            <a:extLst>
              <a:ext uri="{FF2B5EF4-FFF2-40B4-BE49-F238E27FC236}">
                <a16:creationId xmlns:a16="http://schemas.microsoft.com/office/drawing/2014/main" id="{0D1DDC0D-1A50-4885-A791-D09EE464BC38}"/>
              </a:ext>
            </a:extLst>
          </p:cNvPr>
          <p:cNvSpPr txBox="1"/>
          <p:nvPr/>
        </p:nvSpPr>
        <p:spPr>
          <a:xfrm>
            <a:off x="4629150" y="116741"/>
            <a:ext cx="7419415" cy="2308324"/>
          </a:xfrm>
          <a:prstGeom prst="rect">
            <a:avLst/>
          </a:prstGeom>
          <a:solidFill>
            <a:schemeClr val="bg1"/>
          </a:solidFill>
        </p:spPr>
        <p:txBody>
          <a:bodyPr wrap="square" rtlCol="0">
            <a:spAutoFit/>
          </a:bodyPr>
          <a:lstStyle/>
          <a:p>
            <a:r>
              <a:rPr lang="en-GB" sz="2400" dirty="0"/>
              <a:t>Data redundancy occurs when the same data are stored in multiple places and so we have repeating data.</a:t>
            </a:r>
          </a:p>
          <a:p>
            <a:endParaRPr lang="en-GB" sz="2400" dirty="0"/>
          </a:p>
          <a:p>
            <a:r>
              <a:rPr lang="en-GB" sz="2400" dirty="0"/>
              <a:t>Notice how the Author Name fields (and other fields) are repeated.  This means that more space is needed to store an author name several times which is not efficient. </a:t>
            </a:r>
          </a:p>
        </p:txBody>
      </p:sp>
      <p:sp>
        <p:nvSpPr>
          <p:cNvPr id="7" name="TextBox 6">
            <a:extLst>
              <a:ext uri="{FF2B5EF4-FFF2-40B4-BE49-F238E27FC236}">
                <a16:creationId xmlns:a16="http://schemas.microsoft.com/office/drawing/2014/main" id="{9F7098E2-03E8-431C-96A2-BBE01DC23834}"/>
              </a:ext>
            </a:extLst>
          </p:cNvPr>
          <p:cNvSpPr txBox="1"/>
          <p:nvPr/>
        </p:nvSpPr>
        <p:spPr>
          <a:xfrm>
            <a:off x="625034" y="6166487"/>
            <a:ext cx="11655706" cy="369332"/>
          </a:xfrm>
          <a:prstGeom prst="rect">
            <a:avLst/>
          </a:prstGeom>
          <a:noFill/>
        </p:spPr>
        <p:txBody>
          <a:bodyPr wrap="square">
            <a:spAutoFit/>
          </a:bodyPr>
          <a:lstStyle/>
          <a:p>
            <a:r>
              <a:rPr lang="en-GB" dirty="0">
                <a:latin typeface="Courier New" panose="02070309020205020404" pitchFamily="49" charset="0"/>
                <a:cs typeface="Courier New" panose="02070309020205020404" pitchFamily="49" charset="0"/>
              </a:rPr>
              <a:t>Book</a:t>
            </a:r>
            <a:r>
              <a:rPr lang="en-GB" sz="1800" dirty="0">
                <a:latin typeface="Courier New" panose="02070309020205020404" pitchFamily="49" charset="0"/>
                <a:cs typeface="Courier New" panose="02070309020205020404" pitchFamily="49" charset="0"/>
              </a:rPr>
              <a:t>(</a:t>
            </a:r>
            <a:r>
              <a:rPr lang="en-GB" sz="1800" u="sng" dirty="0" err="1">
                <a:latin typeface="Courier New" panose="02070309020205020404" pitchFamily="49" charset="0"/>
                <a:cs typeface="Courier New" panose="02070309020205020404" pitchFamily="49" charset="0"/>
              </a:rPr>
              <a:t>BookID</a:t>
            </a:r>
            <a:r>
              <a:rPr lang="en-GB" sz="1800" dirty="0" err="1">
                <a:latin typeface="Courier New" panose="02070309020205020404" pitchFamily="49" charset="0"/>
                <a:cs typeface="Courier New" panose="02070309020205020404" pitchFamily="49" charset="0"/>
              </a:rPr>
              <a:t>,Title,authorF</a:t>
            </a:r>
            <a:r>
              <a:rPr lang="en-GB" dirty="0" err="1">
                <a:latin typeface="Courier New" panose="02070309020205020404" pitchFamily="49" charset="0"/>
                <a:cs typeface="Courier New" panose="02070309020205020404" pitchFamily="49" charset="0"/>
              </a:rPr>
              <a:t>irstname</a:t>
            </a:r>
            <a:r>
              <a:rPr lang="en-GB" sz="1800" dirty="0" err="1">
                <a:latin typeface="Courier New" panose="02070309020205020404" pitchFamily="49" charset="0"/>
                <a:cs typeface="Courier New" panose="02070309020205020404" pitchFamily="49" charset="0"/>
              </a:rPr>
              <a:t>,authorSurname,yearPublised</a:t>
            </a:r>
            <a:r>
              <a:rPr lang="en-GB" sz="18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525301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00" y="-252575"/>
            <a:ext cx="11239500" cy="1325563"/>
          </a:xfrm>
        </p:spPr>
        <p:txBody>
          <a:bodyPr/>
          <a:lstStyle/>
          <a:p>
            <a:r>
              <a:rPr lang="en-GB" dirty="0"/>
              <a:t>Multiple entities</a:t>
            </a:r>
          </a:p>
        </p:txBody>
      </p:sp>
      <p:graphicFrame>
        <p:nvGraphicFramePr>
          <p:cNvPr id="5" name="Content Placeholder 4"/>
          <p:cNvGraphicFramePr>
            <a:graphicFrameLocks/>
          </p:cNvGraphicFramePr>
          <p:nvPr>
            <p:extLst>
              <p:ext uri="{D42A27DB-BD31-4B8C-83A1-F6EECF244321}">
                <p14:modId xmlns:p14="http://schemas.microsoft.com/office/powerpoint/2010/main" val="3725648872"/>
              </p:ext>
            </p:extLst>
          </p:nvPr>
        </p:nvGraphicFramePr>
        <p:xfrm>
          <a:off x="8264322" y="1712595"/>
          <a:ext cx="3417587" cy="1716405"/>
        </p:xfrm>
        <a:graphic>
          <a:graphicData uri="http://schemas.openxmlformats.org/drawingml/2006/table">
            <a:tbl>
              <a:tblPr firstRow="1" bandRow="1">
                <a:tableStyleId>{5940675A-B579-460E-94D1-54222C63F5DA}</a:tableStyleId>
              </a:tblPr>
              <a:tblGrid>
                <a:gridCol w="1178703">
                  <a:extLst>
                    <a:ext uri="{9D8B030D-6E8A-4147-A177-3AD203B41FA5}">
                      <a16:colId xmlns:a16="http://schemas.microsoft.com/office/drawing/2014/main" val="20000"/>
                    </a:ext>
                  </a:extLst>
                </a:gridCol>
                <a:gridCol w="1066788">
                  <a:extLst>
                    <a:ext uri="{9D8B030D-6E8A-4147-A177-3AD203B41FA5}">
                      <a16:colId xmlns:a16="http://schemas.microsoft.com/office/drawing/2014/main" val="20001"/>
                    </a:ext>
                  </a:extLst>
                </a:gridCol>
                <a:gridCol w="1172096">
                  <a:extLst>
                    <a:ext uri="{9D8B030D-6E8A-4147-A177-3AD203B41FA5}">
                      <a16:colId xmlns:a16="http://schemas.microsoft.com/office/drawing/2014/main" val="1883234255"/>
                    </a:ext>
                  </a:extLst>
                </a:gridCol>
              </a:tblGrid>
              <a:tr h="328839">
                <a:tc>
                  <a:txBody>
                    <a:bodyPr/>
                    <a:lstStyle/>
                    <a:p>
                      <a:r>
                        <a:rPr lang="en-GB" sz="1600" b="1" dirty="0" err="1"/>
                        <a:t>Author</a:t>
                      </a:r>
                      <a:r>
                        <a:rPr lang="en-GB" sz="1600" b="1" baseline="0" dirty="0" err="1"/>
                        <a:t>ID</a:t>
                      </a:r>
                      <a:endParaRPr lang="en-GB" sz="1600" b="1" dirty="0"/>
                    </a:p>
                  </a:txBody>
                  <a:tcPr/>
                </a:tc>
                <a:tc>
                  <a:txBody>
                    <a:bodyPr/>
                    <a:lstStyle/>
                    <a:p>
                      <a:r>
                        <a:rPr lang="en-GB" sz="1600" b="1" dirty="0" err="1"/>
                        <a:t>Firstname</a:t>
                      </a:r>
                      <a:endParaRPr lang="en-GB" sz="1600" b="1" dirty="0"/>
                    </a:p>
                  </a:txBody>
                  <a:tcPr/>
                </a:tc>
                <a:tc>
                  <a:txBody>
                    <a:bodyPr/>
                    <a:lstStyle/>
                    <a:p>
                      <a:r>
                        <a:rPr lang="en-GB" sz="1600" b="1" dirty="0"/>
                        <a:t>Surname</a:t>
                      </a:r>
                    </a:p>
                  </a:txBody>
                  <a:tcPr/>
                </a:tc>
                <a:extLst>
                  <a:ext uri="{0D108BD9-81ED-4DB2-BD59-A6C34878D82A}">
                    <a16:rowId xmlns:a16="http://schemas.microsoft.com/office/drawing/2014/main" val="10000"/>
                  </a:ext>
                </a:extLst>
              </a:tr>
              <a:tr h="460375">
                <a:tc>
                  <a:txBody>
                    <a:bodyPr/>
                    <a:lstStyle/>
                    <a:p>
                      <a:r>
                        <a:rPr lang="en-GB" sz="1600" dirty="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Joanne</a:t>
                      </a:r>
                      <a:endParaRPr lang="en-GB" sz="1600"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Rowling</a:t>
                      </a:r>
                    </a:p>
                  </a:txBody>
                  <a:tcPr/>
                </a:tc>
                <a:extLst>
                  <a:ext uri="{0D108BD9-81ED-4DB2-BD59-A6C34878D82A}">
                    <a16:rowId xmlns:a16="http://schemas.microsoft.com/office/drawing/2014/main" val="10001"/>
                  </a:ext>
                </a:extLst>
              </a:tr>
              <a:tr h="460375">
                <a:tc>
                  <a:txBody>
                    <a:bodyPr/>
                    <a:lstStyle/>
                    <a:p>
                      <a:r>
                        <a:rPr lang="en-GB" sz="1600" dirty="0"/>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Roald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Dahl</a:t>
                      </a:r>
                    </a:p>
                  </a:txBody>
                  <a:tcPr/>
                </a:tc>
                <a:extLst>
                  <a:ext uri="{0D108BD9-81ED-4DB2-BD59-A6C34878D82A}">
                    <a16:rowId xmlns:a16="http://schemas.microsoft.com/office/drawing/2014/main" val="10002"/>
                  </a:ext>
                </a:extLst>
              </a:tr>
              <a:tr h="460375">
                <a:tc>
                  <a:txBody>
                    <a:bodyPr/>
                    <a:lstStyle/>
                    <a:p>
                      <a:r>
                        <a:rPr lang="en-GB" sz="1600" dirty="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Michael</a:t>
                      </a:r>
                      <a:endParaRPr lang="en-GB" sz="1600"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Morpurgo</a:t>
                      </a:r>
                    </a:p>
                  </a:txBody>
                  <a:tcPr/>
                </a:tc>
                <a:extLst>
                  <a:ext uri="{0D108BD9-81ED-4DB2-BD59-A6C34878D82A}">
                    <a16:rowId xmlns:a16="http://schemas.microsoft.com/office/drawing/2014/main" val="10003"/>
                  </a:ext>
                </a:extLst>
              </a:tr>
            </a:tbl>
          </a:graphicData>
        </a:graphic>
      </p:graphicFrame>
      <p:sp>
        <p:nvSpPr>
          <p:cNvPr id="6" name="Rectangle 5">
            <a:extLst>
              <a:ext uri="{FF2B5EF4-FFF2-40B4-BE49-F238E27FC236}">
                <a16:creationId xmlns:a16="http://schemas.microsoft.com/office/drawing/2014/main" id="{7E18FC1F-B0AC-4108-B3BC-965314B8961B}"/>
              </a:ext>
            </a:extLst>
          </p:cNvPr>
          <p:cNvSpPr/>
          <p:nvPr/>
        </p:nvSpPr>
        <p:spPr>
          <a:xfrm>
            <a:off x="139700" y="4701641"/>
            <a:ext cx="8848897" cy="1569660"/>
          </a:xfrm>
          <a:prstGeom prst="rect">
            <a:avLst/>
          </a:prstGeom>
        </p:spPr>
        <p:txBody>
          <a:bodyPr wrap="none">
            <a:spAutoFit/>
          </a:bodyPr>
          <a:lstStyle/>
          <a:p>
            <a:r>
              <a:rPr lang="en-GB" sz="2400" dirty="0"/>
              <a:t>Use more than 1 table to reduce repeating data</a:t>
            </a:r>
            <a:endParaRPr lang="en-GB" sz="2400" dirty="0">
              <a:latin typeface="Courier New" panose="02070309020205020404" pitchFamily="49" charset="0"/>
              <a:cs typeface="Courier New" panose="02070309020205020404" pitchFamily="49" charset="0"/>
            </a:endParaRPr>
          </a:p>
          <a:p>
            <a:r>
              <a:rPr lang="en-GB" sz="2400" dirty="0">
                <a:latin typeface="Courier New" panose="02070309020205020404" pitchFamily="49" charset="0"/>
                <a:cs typeface="Courier New" panose="02070309020205020404" pitchFamily="49" charset="0"/>
              </a:rPr>
              <a:t>Author(</a:t>
            </a:r>
            <a:r>
              <a:rPr lang="en-GB" sz="2400" u="sng" dirty="0" err="1">
                <a:latin typeface="Courier New" panose="02070309020205020404" pitchFamily="49" charset="0"/>
                <a:cs typeface="Courier New" panose="02070309020205020404" pitchFamily="49" charset="0"/>
              </a:rPr>
              <a:t>AuthorID</a:t>
            </a:r>
            <a:r>
              <a:rPr lang="en-GB" sz="2400" dirty="0">
                <a:latin typeface="Courier New" panose="02070309020205020404" pitchFamily="49" charset="0"/>
                <a:cs typeface="Courier New" panose="02070309020205020404" pitchFamily="49" charset="0"/>
              </a:rPr>
              <a:t>, </a:t>
            </a:r>
            <a:r>
              <a:rPr lang="en-GB" sz="2400" dirty="0" err="1">
                <a:latin typeface="Courier New" panose="02070309020205020404" pitchFamily="49" charset="0"/>
                <a:cs typeface="Courier New" panose="02070309020205020404" pitchFamily="49" charset="0"/>
              </a:rPr>
              <a:t>firstname</a:t>
            </a:r>
            <a:r>
              <a:rPr lang="en-GB" sz="2400" dirty="0">
                <a:latin typeface="Courier New" panose="02070309020205020404" pitchFamily="49" charset="0"/>
                <a:cs typeface="Courier New" panose="02070309020205020404" pitchFamily="49" charset="0"/>
              </a:rPr>
              <a:t>, </a:t>
            </a:r>
            <a:r>
              <a:rPr lang="en-GB" sz="2400" dirty="0" err="1">
                <a:latin typeface="Courier New" panose="02070309020205020404" pitchFamily="49" charset="0"/>
                <a:cs typeface="Courier New" panose="02070309020205020404" pitchFamily="49" charset="0"/>
              </a:rPr>
              <a:t>surnameName</a:t>
            </a:r>
            <a:r>
              <a:rPr lang="en-GB" sz="2400" dirty="0">
                <a:latin typeface="Courier New" panose="02070309020205020404" pitchFamily="49" charset="0"/>
                <a:cs typeface="Courier New" panose="02070309020205020404" pitchFamily="49" charset="0"/>
              </a:rPr>
              <a:t>,)</a:t>
            </a:r>
          </a:p>
          <a:p>
            <a:r>
              <a:rPr lang="en-GB" sz="2400" dirty="0">
                <a:latin typeface="Courier New" panose="02070309020205020404" pitchFamily="49" charset="0"/>
                <a:cs typeface="Courier New" panose="02070309020205020404" pitchFamily="49" charset="0"/>
              </a:rPr>
              <a:t>Book(</a:t>
            </a:r>
            <a:r>
              <a:rPr lang="en-GB" sz="2400" u="sng" dirty="0" err="1">
                <a:latin typeface="Courier New" panose="02070309020205020404" pitchFamily="49" charset="0"/>
                <a:cs typeface="Courier New" panose="02070309020205020404" pitchFamily="49" charset="0"/>
              </a:rPr>
              <a:t>BookID</a:t>
            </a:r>
            <a:r>
              <a:rPr lang="en-GB" sz="2400" dirty="0">
                <a:latin typeface="Courier New" panose="02070309020205020404" pitchFamily="49" charset="0"/>
                <a:cs typeface="Courier New" panose="02070309020205020404" pitchFamily="49" charset="0"/>
              </a:rPr>
              <a:t>, Author ID, Title, </a:t>
            </a:r>
            <a:r>
              <a:rPr lang="en-GB" sz="2400" dirty="0" err="1">
                <a:latin typeface="Courier New" panose="02070309020205020404" pitchFamily="49" charset="0"/>
                <a:cs typeface="Courier New" panose="02070309020205020404" pitchFamily="49" charset="0"/>
              </a:rPr>
              <a:t>YearPublished</a:t>
            </a:r>
            <a:r>
              <a:rPr lang="en-GB" sz="2400" dirty="0">
                <a:latin typeface="Courier New" panose="02070309020205020404" pitchFamily="49" charset="0"/>
                <a:cs typeface="Courier New" panose="02070309020205020404" pitchFamily="49" charset="0"/>
              </a:rPr>
              <a:t>)  </a:t>
            </a:r>
          </a:p>
          <a:p>
            <a:r>
              <a:rPr lang="en-GB" sz="2400" dirty="0"/>
              <a:t>The</a:t>
            </a:r>
            <a:r>
              <a:rPr lang="en-GB" sz="2400" dirty="0">
                <a:latin typeface="Courier New" panose="02070309020205020404" pitchFamily="49" charset="0"/>
                <a:cs typeface="Courier New" panose="02070309020205020404" pitchFamily="49" charset="0"/>
              </a:rPr>
              <a:t> </a:t>
            </a:r>
            <a:r>
              <a:rPr lang="en-GB" sz="2400" dirty="0" err="1">
                <a:latin typeface="Courier New" panose="02070309020205020404" pitchFamily="49" charset="0"/>
                <a:cs typeface="Courier New" panose="02070309020205020404" pitchFamily="49" charset="0"/>
              </a:rPr>
              <a:t>AuthorID</a:t>
            </a:r>
            <a:r>
              <a:rPr lang="en-GB" sz="2400" dirty="0">
                <a:latin typeface="Courier New" panose="02070309020205020404" pitchFamily="49" charset="0"/>
                <a:cs typeface="Courier New" panose="02070309020205020404" pitchFamily="49" charset="0"/>
              </a:rPr>
              <a:t> </a:t>
            </a:r>
            <a:r>
              <a:rPr lang="en-GB" sz="2400" dirty="0"/>
              <a:t>in the book table is the foreign key</a:t>
            </a:r>
            <a:endParaRPr lang="en-GB" sz="2400" dirty="0">
              <a:latin typeface="Courier New" panose="02070309020205020404" pitchFamily="49" charset="0"/>
              <a:cs typeface="Courier New" panose="02070309020205020404" pitchFamily="49" charset="0"/>
            </a:endParaRPr>
          </a:p>
        </p:txBody>
      </p:sp>
      <p:graphicFrame>
        <p:nvGraphicFramePr>
          <p:cNvPr id="8" name="Content Placeholder 4">
            <a:extLst>
              <a:ext uri="{FF2B5EF4-FFF2-40B4-BE49-F238E27FC236}">
                <a16:creationId xmlns:a16="http://schemas.microsoft.com/office/drawing/2014/main" id="{C701B384-D3C4-4DEC-8DC9-3C518C188C86}"/>
              </a:ext>
            </a:extLst>
          </p:cNvPr>
          <p:cNvGraphicFramePr>
            <a:graphicFrameLocks noGrp="1"/>
          </p:cNvGraphicFramePr>
          <p:nvPr>
            <p:ph idx="1"/>
            <p:extLst>
              <p:ext uri="{D42A27DB-BD31-4B8C-83A1-F6EECF244321}">
                <p14:modId xmlns:p14="http://schemas.microsoft.com/office/powerpoint/2010/main" val="3094729471"/>
              </p:ext>
            </p:extLst>
          </p:nvPr>
        </p:nvGraphicFramePr>
        <p:xfrm>
          <a:off x="348044" y="1130833"/>
          <a:ext cx="7569507" cy="3216416"/>
        </p:xfrm>
        <a:graphic>
          <a:graphicData uri="http://schemas.openxmlformats.org/drawingml/2006/table">
            <a:tbl>
              <a:tblPr firstRow="1" bandRow="1">
                <a:tableStyleId>{5940675A-B579-460E-94D1-54222C63F5DA}</a:tableStyleId>
              </a:tblPr>
              <a:tblGrid>
                <a:gridCol w="978207">
                  <a:extLst>
                    <a:ext uri="{9D8B030D-6E8A-4147-A177-3AD203B41FA5}">
                      <a16:colId xmlns:a16="http://schemas.microsoft.com/office/drawing/2014/main" val="20000"/>
                    </a:ext>
                  </a:extLst>
                </a:gridCol>
                <a:gridCol w="3664257">
                  <a:extLst>
                    <a:ext uri="{9D8B030D-6E8A-4147-A177-3AD203B41FA5}">
                      <a16:colId xmlns:a16="http://schemas.microsoft.com/office/drawing/2014/main" val="20002"/>
                    </a:ext>
                  </a:extLst>
                </a:gridCol>
                <a:gridCol w="1371600">
                  <a:extLst>
                    <a:ext uri="{9D8B030D-6E8A-4147-A177-3AD203B41FA5}">
                      <a16:colId xmlns:a16="http://schemas.microsoft.com/office/drawing/2014/main" val="2502775704"/>
                    </a:ext>
                  </a:extLst>
                </a:gridCol>
                <a:gridCol w="1555443">
                  <a:extLst>
                    <a:ext uri="{9D8B030D-6E8A-4147-A177-3AD203B41FA5}">
                      <a16:colId xmlns:a16="http://schemas.microsoft.com/office/drawing/2014/main" val="2952155694"/>
                    </a:ext>
                  </a:extLst>
                </a:gridCol>
              </a:tblGrid>
              <a:tr h="331172">
                <a:tc>
                  <a:txBody>
                    <a:bodyPr/>
                    <a:lstStyle/>
                    <a:p>
                      <a:r>
                        <a:rPr lang="en-GB" sz="1800" b="1" dirty="0" err="1"/>
                        <a:t>BookID</a:t>
                      </a:r>
                      <a:endParaRPr lang="en-GB" sz="1800" b="1" dirty="0"/>
                    </a:p>
                  </a:txBody>
                  <a:tcPr>
                    <a:lnR w="12700" cap="flat" cmpd="sng" algn="ctr">
                      <a:solidFill>
                        <a:schemeClr val="tx1"/>
                      </a:solidFill>
                      <a:prstDash val="solid"/>
                      <a:round/>
                      <a:headEnd type="none" w="med" len="med"/>
                      <a:tailEnd type="none" w="med" len="med"/>
                    </a:lnR>
                  </a:tcPr>
                </a:tc>
                <a:tc>
                  <a:txBody>
                    <a:bodyPr/>
                    <a:lstStyle/>
                    <a:p>
                      <a:r>
                        <a:rPr lang="en-GB" sz="1800" b="1" dirty="0"/>
                        <a:t>Title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GB" sz="1800" b="1" dirty="0"/>
                        <a:t> </a:t>
                      </a:r>
                      <a:r>
                        <a:rPr lang="en-GB" sz="1800" b="1" dirty="0" err="1"/>
                        <a:t>AuthorID</a:t>
                      </a:r>
                      <a:endParaRPr lang="en-GB"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800" b="1" dirty="0" err="1"/>
                        <a:t>YearPublished</a:t>
                      </a:r>
                      <a:endParaRPr lang="en-GB" sz="18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00004">
                <a:tc>
                  <a:txBody>
                    <a:bodyPr/>
                    <a:lstStyle/>
                    <a:p>
                      <a:r>
                        <a:rPr lang="en-GB" sz="1600" dirty="0"/>
                        <a:t>1</a:t>
                      </a:r>
                    </a:p>
                  </a:txBody>
                  <a:tcPr>
                    <a:lnR w="12700" cap="flat" cmpd="sng" algn="ctr">
                      <a:solidFill>
                        <a:schemeClr val="tx1"/>
                      </a:solidFill>
                      <a:prstDash val="solid"/>
                      <a:round/>
                      <a:headEnd type="none" w="med" len="med"/>
                      <a:tailEnd type="none" w="med" len="med"/>
                    </a:lnR>
                  </a:tcPr>
                </a:tc>
                <a:tc>
                  <a:txBody>
                    <a:bodyPr/>
                    <a:lstStyle/>
                    <a:p>
                      <a:r>
                        <a:rPr lang="en-GB" sz="1600" dirty="0"/>
                        <a:t>Fantastic Beasts and Where to Find</a:t>
                      </a:r>
                      <a:r>
                        <a:rPr lang="en-GB" sz="1600" baseline="0" dirty="0"/>
                        <a:t> Them</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600" dirty="0"/>
                        <a:t>2001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377384">
                <a:tc>
                  <a:txBody>
                    <a:bodyPr/>
                    <a:lstStyle/>
                    <a:p>
                      <a:r>
                        <a:rPr lang="en-GB" sz="1600" dirty="0"/>
                        <a:t>2</a:t>
                      </a:r>
                    </a:p>
                  </a:txBody>
                  <a:tcPr>
                    <a:lnR w="12700" cap="flat" cmpd="sng" algn="ctr">
                      <a:solidFill>
                        <a:schemeClr val="tx1"/>
                      </a:solidFill>
                      <a:prstDash val="solid"/>
                      <a:round/>
                      <a:headEnd type="none" w="med" len="med"/>
                      <a:tailEnd type="none" w="med" len="med"/>
                    </a:lnR>
                  </a:tcPr>
                </a:tc>
                <a:tc>
                  <a:txBody>
                    <a:bodyPr/>
                    <a:lstStyle/>
                    <a:p>
                      <a:r>
                        <a:rPr lang="en-GB" sz="1600" dirty="0"/>
                        <a:t>Harry</a:t>
                      </a:r>
                      <a:r>
                        <a:rPr lang="en-GB" sz="1600" baseline="0" dirty="0"/>
                        <a:t> Potter and the Chamber of Secrets</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600" dirty="0"/>
                        <a:t>1998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377384">
                <a:tc>
                  <a:txBody>
                    <a:bodyPr/>
                    <a:lstStyle/>
                    <a:p>
                      <a:r>
                        <a:rPr lang="en-GB" sz="1600" dirty="0"/>
                        <a:t>3</a:t>
                      </a:r>
                    </a:p>
                  </a:txBody>
                  <a:tcPr>
                    <a:lnR w="12700" cap="flat" cmpd="sng" algn="ctr">
                      <a:solidFill>
                        <a:schemeClr val="tx1"/>
                      </a:solidFill>
                      <a:prstDash val="solid"/>
                      <a:round/>
                      <a:headEnd type="none" w="med" len="med"/>
                      <a:tailEnd type="none" w="med" len="med"/>
                    </a:lnR>
                  </a:tcPr>
                </a:tc>
                <a:tc>
                  <a:txBody>
                    <a:bodyPr/>
                    <a:lstStyle/>
                    <a:p>
                      <a:r>
                        <a:rPr lang="en-GB" sz="1600" dirty="0"/>
                        <a:t>Harry Potter and Order</a:t>
                      </a:r>
                      <a:r>
                        <a:rPr lang="en-GB" sz="1600" baseline="0" dirty="0"/>
                        <a:t> of the Phoenix</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600" dirty="0"/>
                        <a:t>2003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0">
                <a:tc>
                  <a:txBody>
                    <a:bodyPr/>
                    <a:lstStyle/>
                    <a:p>
                      <a:r>
                        <a:rPr lang="en-GB" sz="1600" dirty="0"/>
                        <a:t>4</a:t>
                      </a:r>
                    </a:p>
                  </a:txBody>
                  <a:tcPr>
                    <a:lnR w="12700" cap="flat" cmpd="sng" algn="ctr">
                      <a:solidFill>
                        <a:schemeClr val="tx1"/>
                      </a:solidFill>
                      <a:prstDash val="solid"/>
                      <a:round/>
                      <a:headEnd type="none" w="med" len="med"/>
                      <a:tailEnd type="none" w="med" len="med"/>
                    </a:lnR>
                  </a:tcPr>
                </a:tc>
                <a:tc>
                  <a:txBody>
                    <a:bodyPr/>
                    <a:lstStyle/>
                    <a:p>
                      <a:r>
                        <a:rPr lang="en-GB" sz="1600" dirty="0"/>
                        <a:t>The</a:t>
                      </a:r>
                      <a:r>
                        <a:rPr lang="en-GB" sz="1600" baseline="0" dirty="0"/>
                        <a:t> BFG</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600" dirty="0"/>
                        <a:t>1982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377384">
                <a:tc>
                  <a:txBody>
                    <a:bodyPr/>
                    <a:lstStyle/>
                    <a:p>
                      <a:r>
                        <a:rPr lang="en-GB" sz="1600" dirty="0"/>
                        <a:t>5</a:t>
                      </a:r>
                    </a:p>
                  </a:txBody>
                  <a:tcPr>
                    <a:lnR w="12700" cap="flat" cmpd="sng" algn="ctr">
                      <a:solidFill>
                        <a:schemeClr val="tx1"/>
                      </a:solidFill>
                      <a:prstDash val="solid"/>
                      <a:round/>
                      <a:headEnd type="none" w="med" len="med"/>
                      <a:tailEnd type="none" w="med" len="med"/>
                    </a:lnR>
                  </a:tcPr>
                </a:tc>
                <a:tc>
                  <a:txBody>
                    <a:bodyPr/>
                    <a:lstStyle/>
                    <a:p>
                      <a:r>
                        <a:rPr lang="en-GB" sz="1600" dirty="0"/>
                        <a:t>Going Solo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600" dirty="0"/>
                        <a:t>1986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377384">
                <a:tc>
                  <a:txBody>
                    <a:bodyPr/>
                    <a:lstStyle/>
                    <a:p>
                      <a:r>
                        <a:rPr lang="en-GB" sz="1600" dirty="0"/>
                        <a:t>6</a:t>
                      </a:r>
                    </a:p>
                  </a:txBody>
                  <a:tcPr>
                    <a:lnR w="12700" cap="flat" cmpd="sng" algn="ctr">
                      <a:solidFill>
                        <a:schemeClr val="tx1"/>
                      </a:solidFill>
                      <a:prstDash val="solid"/>
                      <a:round/>
                      <a:headEnd type="none" w="med" len="med"/>
                      <a:tailEnd type="none" w="med" len="med"/>
                    </a:lnR>
                  </a:tcPr>
                </a:tc>
                <a:tc>
                  <a:txBody>
                    <a:bodyPr/>
                    <a:lstStyle/>
                    <a:p>
                      <a:r>
                        <a:rPr lang="en-GB" sz="1600" dirty="0"/>
                        <a:t>Danny Champion of the World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600" dirty="0"/>
                        <a:t>1975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6"/>
                  </a:ext>
                </a:extLst>
              </a:tr>
              <a:tr h="0">
                <a:tc>
                  <a:txBody>
                    <a:bodyPr/>
                    <a:lstStyle/>
                    <a:p>
                      <a:r>
                        <a:rPr lang="en-GB" sz="1600" dirty="0"/>
                        <a:t>7</a:t>
                      </a:r>
                    </a:p>
                  </a:txBody>
                  <a:tcPr>
                    <a:lnR w="12700" cap="flat" cmpd="sng" algn="ctr">
                      <a:solidFill>
                        <a:schemeClr val="tx1"/>
                      </a:solidFill>
                      <a:prstDash val="solid"/>
                      <a:round/>
                      <a:headEnd type="none" w="med" len="med"/>
                      <a:tailEnd type="none" w="med" len="med"/>
                    </a:lnR>
                  </a:tcPr>
                </a:tc>
                <a:tc>
                  <a:txBody>
                    <a:bodyPr/>
                    <a:lstStyle/>
                    <a:p>
                      <a:r>
                        <a:rPr lang="en-GB" sz="1600" dirty="0"/>
                        <a:t>War Horse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600" dirty="0"/>
                        <a:t>1982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7"/>
                  </a:ext>
                </a:extLst>
              </a:tr>
              <a:tr h="300004">
                <a:tc>
                  <a:txBody>
                    <a:bodyPr/>
                    <a:lstStyle/>
                    <a:p>
                      <a:r>
                        <a:rPr lang="en-GB" sz="1600" dirty="0"/>
                        <a:t>8</a:t>
                      </a:r>
                    </a:p>
                  </a:txBody>
                  <a:tcPr>
                    <a:lnR w="12700" cap="flat" cmpd="sng" algn="ctr">
                      <a:solidFill>
                        <a:schemeClr val="tx1"/>
                      </a:solidFill>
                      <a:prstDash val="solid"/>
                      <a:round/>
                      <a:headEnd type="none" w="med" len="med"/>
                      <a:tailEnd type="none" w="med" len="med"/>
                    </a:lnR>
                  </a:tcPr>
                </a:tc>
                <a:tc>
                  <a:txBody>
                    <a:bodyPr/>
                    <a:lstStyle/>
                    <a:p>
                      <a:r>
                        <a:rPr lang="en-GB" sz="1600" dirty="0"/>
                        <a:t>Private Peaceful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600" dirty="0"/>
                        <a:t>2003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635491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Linking entities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27368655"/>
              </p:ext>
            </p:extLst>
          </p:nvPr>
        </p:nvGraphicFramePr>
        <p:xfrm>
          <a:off x="838200" y="1825625"/>
          <a:ext cx="1830859" cy="2225040"/>
        </p:xfrm>
        <a:graphic>
          <a:graphicData uri="http://schemas.openxmlformats.org/drawingml/2006/table">
            <a:tbl>
              <a:tblPr firstRow="1" bandRow="1">
                <a:tableStyleId>{5940675A-B579-460E-94D1-54222C63F5DA}</a:tableStyleId>
              </a:tblPr>
              <a:tblGrid>
                <a:gridCol w="1830859">
                  <a:extLst>
                    <a:ext uri="{9D8B030D-6E8A-4147-A177-3AD203B41FA5}">
                      <a16:colId xmlns:a16="http://schemas.microsoft.com/office/drawing/2014/main" val="1046969977"/>
                    </a:ext>
                  </a:extLst>
                </a:gridCol>
              </a:tblGrid>
              <a:tr h="370840">
                <a:tc>
                  <a:txBody>
                    <a:bodyPr/>
                    <a:lstStyle/>
                    <a:p>
                      <a:r>
                        <a:rPr lang="en-GB" b="1" dirty="0"/>
                        <a:t>Author entity</a:t>
                      </a:r>
                    </a:p>
                  </a:txBody>
                  <a:tcPr/>
                </a:tc>
                <a:extLst>
                  <a:ext uri="{0D108BD9-81ED-4DB2-BD59-A6C34878D82A}">
                    <a16:rowId xmlns:a16="http://schemas.microsoft.com/office/drawing/2014/main" val="167220856"/>
                  </a:ext>
                </a:extLst>
              </a:tr>
              <a:tr h="370840">
                <a:tc>
                  <a:txBody>
                    <a:bodyPr/>
                    <a:lstStyle/>
                    <a:p>
                      <a:r>
                        <a:rPr lang="en-GB" dirty="0" err="1"/>
                        <a:t>AuthorID</a:t>
                      </a:r>
                      <a:endParaRPr lang="en-GB" dirty="0"/>
                    </a:p>
                  </a:txBody>
                  <a:tcPr/>
                </a:tc>
                <a:extLst>
                  <a:ext uri="{0D108BD9-81ED-4DB2-BD59-A6C34878D82A}">
                    <a16:rowId xmlns:a16="http://schemas.microsoft.com/office/drawing/2014/main" val="2464521983"/>
                  </a:ext>
                </a:extLst>
              </a:tr>
              <a:tr h="370840">
                <a:tc>
                  <a:txBody>
                    <a:bodyPr/>
                    <a:lstStyle/>
                    <a:p>
                      <a:r>
                        <a:rPr lang="en-GB" dirty="0" err="1"/>
                        <a:t>AuthorName</a:t>
                      </a:r>
                      <a:endParaRPr lang="en-GB" dirty="0"/>
                    </a:p>
                  </a:txBody>
                  <a:tcPr/>
                </a:tc>
                <a:extLst>
                  <a:ext uri="{0D108BD9-81ED-4DB2-BD59-A6C34878D82A}">
                    <a16:rowId xmlns:a16="http://schemas.microsoft.com/office/drawing/2014/main" val="4267673524"/>
                  </a:ext>
                </a:extLst>
              </a:tr>
              <a:tr h="370840">
                <a:tc>
                  <a:txBody>
                    <a:bodyPr/>
                    <a:lstStyle/>
                    <a:p>
                      <a:r>
                        <a:rPr lang="en-GB" dirty="0" err="1"/>
                        <a:t>AuthorDoB</a:t>
                      </a:r>
                      <a:endParaRPr lang="en-GB" dirty="0"/>
                    </a:p>
                  </a:txBody>
                  <a:tcPr/>
                </a:tc>
                <a:extLst>
                  <a:ext uri="{0D108BD9-81ED-4DB2-BD59-A6C34878D82A}">
                    <a16:rowId xmlns:a16="http://schemas.microsoft.com/office/drawing/2014/main" val="2878182715"/>
                  </a:ext>
                </a:extLst>
              </a:tr>
              <a:tr h="370840">
                <a:tc>
                  <a:txBody>
                    <a:bodyPr/>
                    <a:lstStyle/>
                    <a:p>
                      <a:r>
                        <a:rPr lang="en-GB" dirty="0" err="1"/>
                        <a:t>AuthorAddress</a:t>
                      </a:r>
                      <a:endParaRPr lang="en-GB" dirty="0"/>
                    </a:p>
                  </a:txBody>
                  <a:tcPr/>
                </a:tc>
                <a:extLst>
                  <a:ext uri="{0D108BD9-81ED-4DB2-BD59-A6C34878D82A}">
                    <a16:rowId xmlns:a16="http://schemas.microsoft.com/office/drawing/2014/main" val="546449273"/>
                  </a:ext>
                </a:extLst>
              </a:tr>
              <a:tr h="370840">
                <a:tc>
                  <a:txBody>
                    <a:bodyPr/>
                    <a:lstStyle/>
                    <a:p>
                      <a:r>
                        <a:rPr lang="en-GB" dirty="0" err="1"/>
                        <a:t>AuthorEmail</a:t>
                      </a:r>
                      <a:endParaRPr lang="en-GB" dirty="0"/>
                    </a:p>
                  </a:txBody>
                  <a:tcPr/>
                </a:tc>
                <a:extLst>
                  <a:ext uri="{0D108BD9-81ED-4DB2-BD59-A6C34878D82A}">
                    <a16:rowId xmlns:a16="http://schemas.microsoft.com/office/drawing/2014/main" val="3164804077"/>
                  </a:ext>
                </a:extLst>
              </a:tr>
            </a:tbl>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890199919"/>
              </p:ext>
            </p:extLst>
          </p:nvPr>
        </p:nvGraphicFramePr>
        <p:xfrm>
          <a:off x="5053444" y="1442905"/>
          <a:ext cx="1830859" cy="2225040"/>
        </p:xfrm>
        <a:graphic>
          <a:graphicData uri="http://schemas.openxmlformats.org/drawingml/2006/table">
            <a:tbl>
              <a:tblPr firstRow="1" bandRow="1">
                <a:tableStyleId>{5940675A-B579-460E-94D1-54222C63F5DA}</a:tableStyleId>
              </a:tblPr>
              <a:tblGrid>
                <a:gridCol w="1830859">
                  <a:extLst>
                    <a:ext uri="{9D8B030D-6E8A-4147-A177-3AD203B41FA5}">
                      <a16:colId xmlns:a16="http://schemas.microsoft.com/office/drawing/2014/main" val="1046969977"/>
                    </a:ext>
                  </a:extLst>
                </a:gridCol>
              </a:tblGrid>
              <a:tr h="370840">
                <a:tc>
                  <a:txBody>
                    <a:bodyPr/>
                    <a:lstStyle/>
                    <a:p>
                      <a:r>
                        <a:rPr lang="en-GB" b="1" dirty="0">
                          <a:solidFill>
                            <a:schemeClr val="tx1"/>
                          </a:solidFill>
                        </a:rPr>
                        <a:t>Book entity</a:t>
                      </a:r>
                    </a:p>
                  </a:txBody>
                  <a:tcPr/>
                </a:tc>
                <a:extLst>
                  <a:ext uri="{0D108BD9-81ED-4DB2-BD59-A6C34878D82A}">
                    <a16:rowId xmlns:a16="http://schemas.microsoft.com/office/drawing/2014/main" val="167220856"/>
                  </a:ext>
                </a:extLst>
              </a:tr>
              <a:tr h="370840">
                <a:tc>
                  <a:txBody>
                    <a:bodyPr/>
                    <a:lstStyle/>
                    <a:p>
                      <a:r>
                        <a:rPr lang="en-GB" dirty="0" err="1"/>
                        <a:t>BookID</a:t>
                      </a:r>
                      <a:endParaRPr lang="en-GB" dirty="0"/>
                    </a:p>
                  </a:txBody>
                  <a:tcPr/>
                </a:tc>
                <a:extLst>
                  <a:ext uri="{0D108BD9-81ED-4DB2-BD59-A6C34878D82A}">
                    <a16:rowId xmlns:a16="http://schemas.microsoft.com/office/drawing/2014/main" val="2464521983"/>
                  </a:ext>
                </a:extLst>
              </a:tr>
              <a:tr h="370840">
                <a:tc>
                  <a:txBody>
                    <a:bodyPr/>
                    <a:lstStyle/>
                    <a:p>
                      <a:r>
                        <a:rPr lang="en-GB" dirty="0" err="1"/>
                        <a:t>AuthorID</a:t>
                      </a:r>
                      <a:endParaRPr lang="en-GB" dirty="0"/>
                    </a:p>
                  </a:txBody>
                  <a:tcPr/>
                </a:tc>
                <a:extLst>
                  <a:ext uri="{0D108BD9-81ED-4DB2-BD59-A6C34878D82A}">
                    <a16:rowId xmlns:a16="http://schemas.microsoft.com/office/drawing/2014/main" val="4267673524"/>
                  </a:ext>
                </a:extLst>
              </a:tr>
              <a:tr h="370840">
                <a:tc>
                  <a:txBody>
                    <a:bodyPr/>
                    <a:lstStyle/>
                    <a:p>
                      <a:r>
                        <a:rPr lang="en-GB" dirty="0"/>
                        <a:t>Title</a:t>
                      </a:r>
                    </a:p>
                  </a:txBody>
                  <a:tcPr/>
                </a:tc>
                <a:extLst>
                  <a:ext uri="{0D108BD9-81ED-4DB2-BD59-A6C34878D82A}">
                    <a16:rowId xmlns:a16="http://schemas.microsoft.com/office/drawing/2014/main" val="2878182715"/>
                  </a:ext>
                </a:extLst>
              </a:tr>
              <a:tr h="370840">
                <a:tc>
                  <a:txBody>
                    <a:bodyPr/>
                    <a:lstStyle/>
                    <a:p>
                      <a:r>
                        <a:rPr lang="en-GB" dirty="0"/>
                        <a:t>Publisher</a:t>
                      </a:r>
                    </a:p>
                  </a:txBody>
                  <a:tcPr/>
                </a:tc>
                <a:extLst>
                  <a:ext uri="{0D108BD9-81ED-4DB2-BD59-A6C34878D82A}">
                    <a16:rowId xmlns:a16="http://schemas.microsoft.com/office/drawing/2014/main" val="546449273"/>
                  </a:ext>
                </a:extLst>
              </a:tr>
              <a:tr h="370840">
                <a:tc>
                  <a:txBody>
                    <a:bodyPr/>
                    <a:lstStyle/>
                    <a:p>
                      <a:r>
                        <a:rPr lang="en-GB" dirty="0"/>
                        <a:t>Year</a:t>
                      </a:r>
                    </a:p>
                  </a:txBody>
                  <a:tcPr/>
                </a:tc>
                <a:extLst>
                  <a:ext uri="{0D108BD9-81ED-4DB2-BD59-A6C34878D82A}">
                    <a16:rowId xmlns:a16="http://schemas.microsoft.com/office/drawing/2014/main" val="3951338869"/>
                  </a:ext>
                </a:extLst>
              </a:tr>
            </a:tbl>
          </a:graphicData>
        </a:graphic>
      </p:graphicFrame>
      <p:sp>
        <p:nvSpPr>
          <p:cNvPr id="8" name="TextBox 7"/>
          <p:cNvSpPr txBox="1"/>
          <p:nvPr/>
        </p:nvSpPr>
        <p:spPr>
          <a:xfrm>
            <a:off x="1042429" y="4572824"/>
            <a:ext cx="10515600" cy="1754326"/>
          </a:xfrm>
          <a:prstGeom prst="rect">
            <a:avLst/>
          </a:prstGeom>
          <a:noFill/>
        </p:spPr>
        <p:txBody>
          <a:bodyPr wrap="square" rtlCol="0">
            <a:spAutoFit/>
          </a:bodyPr>
          <a:lstStyle/>
          <a:p>
            <a:r>
              <a:rPr lang="en-GB" dirty="0">
                <a:latin typeface="Courier New" panose="02070309020205020404" pitchFamily="49" charset="0"/>
                <a:cs typeface="Courier New" panose="02070309020205020404" pitchFamily="49" charset="0"/>
              </a:rPr>
              <a:t>AUTHOR</a:t>
            </a:r>
            <a:r>
              <a:rPr lang="en-GB" u="sng" dirty="0">
                <a:latin typeface="Courier New" panose="02070309020205020404" pitchFamily="49" charset="0"/>
                <a:cs typeface="Courier New" panose="02070309020205020404" pitchFamily="49" charset="0"/>
              </a:rPr>
              <a:t>(</a:t>
            </a:r>
            <a:r>
              <a:rPr lang="en-GB" u="sng" dirty="0" err="1">
                <a:latin typeface="Courier New" panose="02070309020205020404" pitchFamily="49" charset="0"/>
                <a:cs typeface="Courier New" panose="02070309020205020404" pitchFamily="49" charset="0"/>
              </a:rPr>
              <a:t>AuthorID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AuthorDoB</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AuthorAddress,AuthorEmail</a:t>
            </a:r>
            <a:r>
              <a:rPr lang="en-GB" u="sng" dirty="0">
                <a:latin typeface="Courier New" panose="02070309020205020404" pitchFamily="49" charset="0"/>
                <a:cs typeface="Courier New" panose="02070309020205020404" pitchFamily="49" charset="0"/>
              </a:rPr>
              <a:t>)</a:t>
            </a:r>
          </a:p>
          <a:p>
            <a:endParaRPr lang="en-GB" dirty="0">
              <a:latin typeface="Courier New" panose="02070309020205020404" pitchFamily="49" charset="0"/>
              <a:cs typeface="Courier New" panose="02070309020205020404" pitchFamily="49" charset="0"/>
            </a:endParaRPr>
          </a:p>
          <a:p>
            <a:r>
              <a:rPr lang="en-GB" dirty="0">
                <a:latin typeface="Courier New" panose="02070309020205020404" pitchFamily="49" charset="0"/>
                <a:cs typeface="Courier New" panose="02070309020205020404" pitchFamily="49" charset="0"/>
              </a:rPr>
              <a:t>BOOK(</a:t>
            </a:r>
            <a:r>
              <a:rPr lang="en-GB" u="sng" dirty="0" err="1">
                <a:latin typeface="Courier New" panose="02070309020205020404" pitchFamily="49" charset="0"/>
                <a:cs typeface="Courier New" panose="02070309020205020404" pitchFamily="49" charset="0"/>
              </a:rPr>
              <a:t>BookID</a:t>
            </a:r>
            <a:r>
              <a:rPr lang="en-GB" dirty="0" err="1">
                <a:latin typeface="Courier New" panose="02070309020205020404" pitchFamily="49" charset="0"/>
                <a:cs typeface="Courier New" panose="02070309020205020404" pitchFamily="49" charset="0"/>
              </a:rPr>
              <a:t>,AuthorID,Title,Publisher,Year</a:t>
            </a:r>
            <a:r>
              <a:rPr lang="en-GB" dirty="0">
                <a:latin typeface="Courier New" panose="02070309020205020404" pitchFamily="49" charset="0"/>
                <a:cs typeface="Courier New" panose="02070309020205020404" pitchFamily="49" charset="0"/>
              </a:rPr>
              <a:t>)</a:t>
            </a:r>
          </a:p>
          <a:p>
            <a:endParaRPr lang="en-GB" dirty="0"/>
          </a:p>
          <a:p>
            <a:r>
              <a:rPr lang="en-GB" dirty="0" err="1">
                <a:latin typeface="Courier New" panose="02070309020205020404" pitchFamily="49" charset="0"/>
                <a:cs typeface="Courier New" panose="02070309020205020404" pitchFamily="49" charset="0"/>
              </a:rPr>
              <a:t>AuthorID</a:t>
            </a:r>
            <a:r>
              <a:rPr lang="en-GB" dirty="0"/>
              <a:t> is primary key in Author table and is used to link with the </a:t>
            </a:r>
            <a:r>
              <a:rPr lang="en-GB" dirty="0" err="1">
                <a:latin typeface="Courier New" panose="02070309020205020404" pitchFamily="49" charset="0"/>
                <a:cs typeface="Courier New" panose="02070309020205020404" pitchFamily="49" charset="0"/>
              </a:rPr>
              <a:t>AuthorID</a:t>
            </a:r>
            <a:r>
              <a:rPr lang="en-GB" dirty="0"/>
              <a:t> in the book table which is the foreign key.</a:t>
            </a:r>
          </a:p>
        </p:txBody>
      </p:sp>
      <p:cxnSp>
        <p:nvCxnSpPr>
          <p:cNvPr id="10" name="Straight Connector 9">
            <a:extLst>
              <a:ext uri="{FF2B5EF4-FFF2-40B4-BE49-F238E27FC236}">
                <a16:creationId xmlns:a16="http://schemas.microsoft.com/office/drawing/2014/main" id="{6212834C-C0AD-4E97-B780-615A394B5585}"/>
              </a:ext>
            </a:extLst>
          </p:cNvPr>
          <p:cNvCxnSpPr/>
          <p:nvPr/>
        </p:nvCxnSpPr>
        <p:spPr>
          <a:xfrm>
            <a:off x="2669059" y="2361235"/>
            <a:ext cx="23843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3218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Entity relationships</a:t>
            </a:r>
          </a:p>
        </p:txBody>
      </p:sp>
      <p:sp>
        <p:nvSpPr>
          <p:cNvPr id="3" name="Content Placeholder 2"/>
          <p:cNvSpPr>
            <a:spLocks noGrp="1"/>
          </p:cNvSpPr>
          <p:nvPr>
            <p:ph idx="1"/>
          </p:nvPr>
        </p:nvSpPr>
        <p:spPr>
          <a:xfrm>
            <a:off x="570221" y="1336022"/>
            <a:ext cx="8982849" cy="4351338"/>
          </a:xfrm>
        </p:spPr>
        <p:txBody>
          <a:bodyPr/>
          <a:lstStyle/>
          <a:p>
            <a:pPr marL="0" indent="0">
              <a:buNone/>
            </a:pPr>
            <a:r>
              <a:rPr lang="en-GB"/>
              <a:t>Many-to-many </a:t>
            </a:r>
            <a:r>
              <a:rPr lang="en-GB" dirty="0"/>
              <a:t>(entities need a link table)</a:t>
            </a:r>
          </a:p>
          <a:p>
            <a:endParaRPr lang="en-GB" dirty="0"/>
          </a:p>
          <a:p>
            <a:pPr marL="0" indent="0">
              <a:buNone/>
            </a:pPr>
            <a:endParaRPr lang="en-GB" dirty="0"/>
          </a:p>
          <a:p>
            <a:pPr marL="0" indent="0">
              <a:buNone/>
            </a:pPr>
            <a:r>
              <a:rPr lang="en-GB" dirty="0"/>
              <a:t>One-to-many</a:t>
            </a:r>
          </a:p>
          <a:p>
            <a:pPr marL="0" indent="0">
              <a:buNone/>
            </a:pPr>
            <a:endParaRPr lang="en-GB" dirty="0"/>
          </a:p>
          <a:p>
            <a:pPr marL="0" indent="0">
              <a:buNone/>
            </a:pPr>
            <a:endParaRPr lang="en-GB" dirty="0"/>
          </a:p>
          <a:p>
            <a:pPr marL="0" indent="0">
              <a:buNone/>
            </a:pPr>
            <a:r>
              <a:rPr lang="en-GB" dirty="0"/>
              <a:t>One-to-one</a:t>
            </a:r>
          </a:p>
        </p:txBody>
      </p:sp>
      <p:grpSp>
        <p:nvGrpSpPr>
          <p:cNvPr id="19" name="Group 18"/>
          <p:cNvGrpSpPr/>
          <p:nvPr/>
        </p:nvGrpSpPr>
        <p:grpSpPr>
          <a:xfrm>
            <a:off x="952252" y="1853357"/>
            <a:ext cx="4880919" cy="617837"/>
            <a:chOff x="963827" y="2432091"/>
            <a:chExt cx="4880919" cy="617837"/>
          </a:xfrm>
        </p:grpSpPr>
        <p:sp>
          <p:nvSpPr>
            <p:cNvPr id="4" name="Rectangle 3"/>
            <p:cNvSpPr/>
            <p:nvPr/>
          </p:nvSpPr>
          <p:spPr>
            <a:xfrm>
              <a:off x="963827" y="2438270"/>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5" name="Straight Connector 4"/>
            <p:cNvCxnSpPr/>
            <p:nvPr/>
          </p:nvCxnSpPr>
          <p:spPr>
            <a:xfrm>
              <a:off x="2224216" y="2734832"/>
              <a:ext cx="2360141" cy="12356"/>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584357" y="2432091"/>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7" name="Straight Connector 6"/>
            <p:cNvCxnSpPr/>
            <p:nvPr/>
          </p:nvCxnSpPr>
          <p:spPr>
            <a:xfrm flipV="1">
              <a:off x="2224216" y="2747188"/>
              <a:ext cx="457200" cy="29038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224216" y="2432091"/>
              <a:ext cx="457200" cy="31509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4112739" y="2432091"/>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19948" y="2734831"/>
              <a:ext cx="457200" cy="31509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952252" y="3361866"/>
            <a:ext cx="4880919" cy="617837"/>
            <a:chOff x="963827" y="3940600"/>
            <a:chExt cx="4880919" cy="617837"/>
          </a:xfrm>
        </p:grpSpPr>
        <p:sp>
          <p:nvSpPr>
            <p:cNvPr id="11" name="Rectangle 10"/>
            <p:cNvSpPr/>
            <p:nvPr/>
          </p:nvSpPr>
          <p:spPr>
            <a:xfrm>
              <a:off x="963827" y="3946779"/>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12" name="Straight Connector 11"/>
            <p:cNvCxnSpPr/>
            <p:nvPr/>
          </p:nvCxnSpPr>
          <p:spPr>
            <a:xfrm>
              <a:off x="2224216" y="4243341"/>
              <a:ext cx="2360141" cy="12356"/>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4584357" y="3940600"/>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14" name="Straight Connector 13"/>
            <p:cNvCxnSpPr/>
            <p:nvPr/>
          </p:nvCxnSpPr>
          <p:spPr>
            <a:xfrm flipV="1">
              <a:off x="4112739" y="3940600"/>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119948" y="4243340"/>
              <a:ext cx="457200" cy="31509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952252" y="4825931"/>
            <a:ext cx="4880919" cy="611660"/>
            <a:chOff x="963827" y="5404665"/>
            <a:chExt cx="4880919" cy="611660"/>
          </a:xfrm>
        </p:grpSpPr>
        <p:sp>
          <p:nvSpPr>
            <p:cNvPr id="16" name="Rectangle 15"/>
            <p:cNvSpPr/>
            <p:nvPr/>
          </p:nvSpPr>
          <p:spPr>
            <a:xfrm>
              <a:off x="963827" y="5410844"/>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17" name="Straight Connector 16"/>
            <p:cNvCxnSpPr/>
            <p:nvPr/>
          </p:nvCxnSpPr>
          <p:spPr>
            <a:xfrm>
              <a:off x="2224216" y="5707406"/>
              <a:ext cx="2360141" cy="12356"/>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584357" y="5404665"/>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grpSp>
      <p:sp>
        <p:nvSpPr>
          <p:cNvPr id="23" name="Rectangle 22"/>
          <p:cNvSpPr/>
          <p:nvPr/>
        </p:nvSpPr>
        <p:spPr>
          <a:xfrm>
            <a:off x="6416516" y="1847177"/>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24" name="Straight Connector 23"/>
          <p:cNvCxnSpPr/>
          <p:nvPr/>
        </p:nvCxnSpPr>
        <p:spPr>
          <a:xfrm>
            <a:off x="7668152" y="2149918"/>
            <a:ext cx="635343" cy="15446"/>
          </a:xfrm>
          <a:prstGeom prst="line">
            <a:avLst/>
          </a:prstGeom>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8303495" y="1850267"/>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Link table</a:t>
            </a:r>
          </a:p>
        </p:txBody>
      </p:sp>
      <p:cxnSp>
        <p:nvCxnSpPr>
          <p:cNvPr id="28" name="Straight Connector 27"/>
          <p:cNvCxnSpPr/>
          <p:nvPr/>
        </p:nvCxnSpPr>
        <p:spPr>
          <a:xfrm flipV="1">
            <a:off x="7819010" y="1862624"/>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839086" y="2153007"/>
            <a:ext cx="457200" cy="315097"/>
          </a:xfrm>
          <a:prstGeom prst="line">
            <a:avLst/>
          </a:prstGeom>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221883" y="1854899"/>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cxnSp>
        <p:nvCxnSpPr>
          <p:cNvPr id="33" name="Straight Connector 32"/>
          <p:cNvCxnSpPr/>
          <p:nvPr/>
        </p:nvCxnSpPr>
        <p:spPr>
          <a:xfrm>
            <a:off x="9586540" y="2142194"/>
            <a:ext cx="635343" cy="15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9553070" y="2153007"/>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9574697" y="1838807"/>
            <a:ext cx="457200" cy="31509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052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Entity relationships examples</a:t>
            </a:r>
          </a:p>
        </p:txBody>
      </p:sp>
      <p:sp>
        <p:nvSpPr>
          <p:cNvPr id="3" name="Content Placeholder 2"/>
          <p:cNvSpPr>
            <a:spLocks noGrp="1"/>
          </p:cNvSpPr>
          <p:nvPr>
            <p:ph idx="1"/>
          </p:nvPr>
        </p:nvSpPr>
        <p:spPr>
          <a:xfrm>
            <a:off x="838200" y="1144883"/>
            <a:ext cx="8982849" cy="5614732"/>
          </a:xfrm>
        </p:spPr>
        <p:txBody>
          <a:bodyPr/>
          <a:lstStyle/>
          <a:p>
            <a:pPr marL="0" indent="0">
              <a:buNone/>
            </a:pPr>
            <a:r>
              <a:rPr lang="en-GB" dirty="0"/>
              <a:t>One-to-one</a:t>
            </a:r>
          </a:p>
          <a:p>
            <a:pPr marL="0" indent="0">
              <a:buNone/>
            </a:pPr>
            <a:endParaRPr lang="en-GB" dirty="0"/>
          </a:p>
          <a:p>
            <a:pPr marL="0" indent="0">
              <a:buNone/>
            </a:pPr>
            <a:endParaRPr lang="en-GB" dirty="0"/>
          </a:p>
          <a:p>
            <a:pPr marL="0" indent="0">
              <a:buNone/>
            </a:pPr>
            <a:r>
              <a:rPr lang="en-GB" dirty="0"/>
              <a:t>One-to-many</a:t>
            </a:r>
          </a:p>
          <a:p>
            <a:pPr marL="0" indent="0">
              <a:buNone/>
            </a:pPr>
            <a:endParaRPr lang="en-GB" dirty="0"/>
          </a:p>
          <a:p>
            <a:pPr marL="0" indent="0">
              <a:buNone/>
            </a:pPr>
            <a:endParaRPr lang="en-GB" dirty="0"/>
          </a:p>
          <a:p>
            <a:pPr marL="0" indent="0">
              <a:buNone/>
            </a:pPr>
            <a:r>
              <a:rPr lang="en-GB" dirty="0"/>
              <a:t>Many-to-many (entities need a link table)</a:t>
            </a:r>
          </a:p>
          <a:p>
            <a:pPr marL="0" indent="0">
              <a:buNone/>
            </a:pPr>
            <a:endParaRPr lang="en-GB" dirty="0"/>
          </a:p>
          <a:p>
            <a:pPr marL="0" indent="0">
              <a:buNone/>
            </a:pPr>
            <a:endParaRPr lang="en-GB" dirty="0"/>
          </a:p>
          <a:p>
            <a:pPr marL="0" indent="0">
              <a:buNone/>
            </a:pPr>
            <a:r>
              <a:rPr lang="en-GB" dirty="0"/>
              <a:t>Can you think of other entity relationships? Discuss with you neighbour</a:t>
            </a:r>
          </a:p>
          <a:p>
            <a:pPr marL="0" indent="0">
              <a:buNone/>
            </a:pPr>
            <a:endParaRPr lang="en-GB" dirty="0"/>
          </a:p>
          <a:p>
            <a:endParaRPr lang="en-GB" dirty="0"/>
          </a:p>
          <a:p>
            <a:pPr marL="0" indent="0">
              <a:buNone/>
            </a:pPr>
            <a:endParaRPr lang="en-GB" dirty="0"/>
          </a:p>
          <a:p>
            <a:pPr marL="0" indent="0">
              <a:buNone/>
            </a:pPr>
            <a:endParaRPr lang="en-GB" dirty="0"/>
          </a:p>
          <a:p>
            <a:pPr marL="0" indent="0">
              <a:buNone/>
            </a:pPr>
            <a:endParaRPr lang="en-GB" dirty="0"/>
          </a:p>
        </p:txBody>
      </p:sp>
      <p:grpSp>
        <p:nvGrpSpPr>
          <p:cNvPr id="19" name="Group 18"/>
          <p:cNvGrpSpPr/>
          <p:nvPr/>
        </p:nvGrpSpPr>
        <p:grpSpPr>
          <a:xfrm>
            <a:off x="965208" y="4817816"/>
            <a:ext cx="4114059" cy="627104"/>
            <a:chOff x="1730687" y="2432091"/>
            <a:chExt cx="4114059" cy="627104"/>
          </a:xfrm>
        </p:grpSpPr>
        <p:sp>
          <p:nvSpPr>
            <p:cNvPr id="4" name="Rectangle 3"/>
            <p:cNvSpPr/>
            <p:nvPr/>
          </p:nvSpPr>
          <p:spPr>
            <a:xfrm>
              <a:off x="1730687" y="2453714"/>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Ingredient</a:t>
              </a:r>
            </a:p>
          </p:txBody>
        </p:sp>
        <p:cxnSp>
          <p:nvCxnSpPr>
            <p:cNvPr id="5" name="Straight Connector 4"/>
            <p:cNvCxnSpPr>
              <a:cxnSpLocks/>
            </p:cNvCxnSpPr>
            <p:nvPr/>
          </p:nvCxnSpPr>
          <p:spPr>
            <a:xfrm>
              <a:off x="2983867" y="2742555"/>
              <a:ext cx="1600490" cy="4633"/>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584357" y="2432091"/>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Recipe</a:t>
              </a:r>
            </a:p>
          </p:txBody>
        </p:sp>
        <p:cxnSp>
          <p:nvCxnSpPr>
            <p:cNvPr id="7" name="Straight Connector 6"/>
            <p:cNvCxnSpPr/>
            <p:nvPr/>
          </p:nvCxnSpPr>
          <p:spPr>
            <a:xfrm flipV="1">
              <a:off x="3011157" y="2759544"/>
              <a:ext cx="457200" cy="29038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018366" y="2453714"/>
              <a:ext cx="457200" cy="31509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4112739" y="2432091"/>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19948" y="2734831"/>
              <a:ext cx="457200" cy="31509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986094" y="3355025"/>
            <a:ext cx="3965381" cy="620928"/>
            <a:chOff x="1879365" y="3937509"/>
            <a:chExt cx="3965381" cy="620928"/>
          </a:xfrm>
        </p:grpSpPr>
        <p:sp>
          <p:nvSpPr>
            <p:cNvPr id="11" name="Rectangle 10"/>
            <p:cNvSpPr/>
            <p:nvPr/>
          </p:nvSpPr>
          <p:spPr>
            <a:xfrm>
              <a:off x="1879365" y="3937509"/>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Football club</a:t>
              </a:r>
            </a:p>
          </p:txBody>
        </p:sp>
        <p:cxnSp>
          <p:nvCxnSpPr>
            <p:cNvPr id="12" name="Straight Connector 11"/>
            <p:cNvCxnSpPr>
              <a:cxnSpLocks/>
            </p:cNvCxnSpPr>
            <p:nvPr/>
          </p:nvCxnSpPr>
          <p:spPr>
            <a:xfrm>
              <a:off x="3151106" y="4240250"/>
              <a:ext cx="1433251" cy="15447"/>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4584357" y="3940600"/>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Player</a:t>
              </a:r>
            </a:p>
          </p:txBody>
        </p:sp>
        <p:cxnSp>
          <p:nvCxnSpPr>
            <p:cNvPr id="14" name="Straight Connector 13"/>
            <p:cNvCxnSpPr/>
            <p:nvPr/>
          </p:nvCxnSpPr>
          <p:spPr>
            <a:xfrm flipV="1">
              <a:off x="4112739" y="3940600"/>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119948" y="4243340"/>
              <a:ext cx="457200" cy="31509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986094" y="1718911"/>
            <a:ext cx="3726532" cy="617837"/>
            <a:chOff x="963827" y="5398488"/>
            <a:chExt cx="3726532" cy="617837"/>
          </a:xfrm>
        </p:grpSpPr>
        <p:sp>
          <p:nvSpPr>
            <p:cNvPr id="16" name="Rectangle 15"/>
            <p:cNvSpPr/>
            <p:nvPr/>
          </p:nvSpPr>
          <p:spPr>
            <a:xfrm>
              <a:off x="963827" y="5410844"/>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Mobile phone</a:t>
              </a:r>
            </a:p>
          </p:txBody>
        </p:sp>
        <p:cxnSp>
          <p:nvCxnSpPr>
            <p:cNvPr id="17" name="Straight Connector 16"/>
            <p:cNvCxnSpPr>
              <a:cxnSpLocks/>
            </p:cNvCxnSpPr>
            <p:nvPr/>
          </p:nvCxnSpPr>
          <p:spPr>
            <a:xfrm>
              <a:off x="2224216" y="5707406"/>
              <a:ext cx="1260389" cy="12356"/>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429970" y="5398488"/>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Phone number</a:t>
              </a:r>
            </a:p>
          </p:txBody>
        </p:sp>
      </p:grpSp>
      <p:sp>
        <p:nvSpPr>
          <p:cNvPr id="22" name="TextBox 21">
            <a:extLst>
              <a:ext uri="{FF2B5EF4-FFF2-40B4-BE49-F238E27FC236}">
                <a16:creationId xmlns:a16="http://schemas.microsoft.com/office/drawing/2014/main" id="{5259DD21-8BCE-4412-9A87-23BDC8BE64CE}"/>
              </a:ext>
            </a:extLst>
          </p:cNvPr>
          <p:cNvSpPr txBox="1"/>
          <p:nvPr/>
        </p:nvSpPr>
        <p:spPr>
          <a:xfrm>
            <a:off x="6626664" y="4794301"/>
            <a:ext cx="3977835" cy="646331"/>
          </a:xfrm>
          <a:prstGeom prst="rect">
            <a:avLst/>
          </a:prstGeom>
          <a:noFill/>
        </p:spPr>
        <p:txBody>
          <a:bodyPr wrap="square" rtlCol="0">
            <a:spAutoFit/>
          </a:bodyPr>
          <a:lstStyle/>
          <a:p>
            <a:r>
              <a:rPr lang="en-GB" dirty="0"/>
              <a:t>A recipe can have many ingredients and an ingredient can be in many recipes</a:t>
            </a:r>
          </a:p>
        </p:txBody>
      </p:sp>
      <p:sp>
        <p:nvSpPr>
          <p:cNvPr id="36" name="TextBox 35">
            <a:extLst>
              <a:ext uri="{FF2B5EF4-FFF2-40B4-BE49-F238E27FC236}">
                <a16:creationId xmlns:a16="http://schemas.microsoft.com/office/drawing/2014/main" id="{024147CB-6549-449A-ACD7-825C9C788517}"/>
              </a:ext>
            </a:extLst>
          </p:cNvPr>
          <p:cNvSpPr txBox="1"/>
          <p:nvPr/>
        </p:nvSpPr>
        <p:spPr>
          <a:xfrm>
            <a:off x="6626664" y="3314175"/>
            <a:ext cx="3977835" cy="646331"/>
          </a:xfrm>
          <a:prstGeom prst="rect">
            <a:avLst/>
          </a:prstGeom>
          <a:noFill/>
        </p:spPr>
        <p:txBody>
          <a:bodyPr wrap="square" rtlCol="0">
            <a:spAutoFit/>
          </a:bodyPr>
          <a:lstStyle/>
          <a:p>
            <a:r>
              <a:rPr lang="en-GB" dirty="0"/>
              <a:t>A player can only belong to one football club, but a club can have many players</a:t>
            </a:r>
          </a:p>
        </p:txBody>
      </p:sp>
      <p:sp>
        <p:nvSpPr>
          <p:cNvPr id="37" name="TextBox 36">
            <a:extLst>
              <a:ext uri="{FF2B5EF4-FFF2-40B4-BE49-F238E27FC236}">
                <a16:creationId xmlns:a16="http://schemas.microsoft.com/office/drawing/2014/main" id="{6016C154-7251-46BD-83F8-E5F5D700AD41}"/>
              </a:ext>
            </a:extLst>
          </p:cNvPr>
          <p:cNvSpPr txBox="1"/>
          <p:nvPr/>
        </p:nvSpPr>
        <p:spPr>
          <a:xfrm>
            <a:off x="6692134" y="1686038"/>
            <a:ext cx="3977835" cy="923330"/>
          </a:xfrm>
          <a:prstGeom prst="rect">
            <a:avLst/>
          </a:prstGeom>
          <a:noFill/>
        </p:spPr>
        <p:txBody>
          <a:bodyPr wrap="square" rtlCol="0">
            <a:spAutoFit/>
          </a:bodyPr>
          <a:lstStyle/>
          <a:p>
            <a:r>
              <a:rPr lang="en-GB" dirty="0"/>
              <a:t>A phone can only have one number and a number can only be allocated to one phone</a:t>
            </a:r>
          </a:p>
        </p:txBody>
      </p:sp>
    </p:spTree>
    <p:extLst>
      <p:ext uri="{BB962C8B-B14F-4D97-AF65-F5344CB8AC3E}">
        <p14:creationId xmlns:p14="http://schemas.microsoft.com/office/powerpoint/2010/main" val="1696649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E2279-6412-41BE-9898-854785DDBFD6}"/>
              </a:ext>
            </a:extLst>
          </p:cNvPr>
          <p:cNvSpPr>
            <a:spLocks noGrp="1"/>
          </p:cNvSpPr>
          <p:nvPr>
            <p:ph type="title"/>
          </p:nvPr>
        </p:nvSpPr>
        <p:spPr/>
        <p:txBody>
          <a:bodyPr>
            <a:noAutofit/>
          </a:bodyPr>
          <a:lstStyle/>
          <a:p>
            <a:r>
              <a:rPr lang="en-GB" sz="3200" dirty="0"/>
              <a:t>Exercise: Draw ER diagrams for the following scenarios</a:t>
            </a:r>
          </a:p>
        </p:txBody>
      </p:sp>
      <p:sp>
        <p:nvSpPr>
          <p:cNvPr id="3" name="Content Placeholder 2">
            <a:extLst>
              <a:ext uri="{FF2B5EF4-FFF2-40B4-BE49-F238E27FC236}">
                <a16:creationId xmlns:a16="http://schemas.microsoft.com/office/drawing/2014/main" id="{DBD87658-6FAF-43DC-B37C-35EF0DEADB7E}"/>
              </a:ext>
            </a:extLst>
          </p:cNvPr>
          <p:cNvSpPr>
            <a:spLocks noGrp="1"/>
          </p:cNvSpPr>
          <p:nvPr>
            <p:ph idx="1"/>
          </p:nvPr>
        </p:nvSpPr>
        <p:spPr>
          <a:xfrm>
            <a:off x="734027" y="1385787"/>
            <a:ext cx="10515600" cy="4351338"/>
          </a:xfrm>
        </p:spPr>
        <p:txBody>
          <a:bodyPr/>
          <a:lstStyle/>
          <a:p>
            <a:pPr marL="514350" indent="-514350">
              <a:buFont typeface="+mj-lt"/>
              <a:buAutoNum type="alphaLcParenR"/>
            </a:pPr>
            <a:r>
              <a:rPr lang="en-GB" dirty="0"/>
              <a:t>An owner can have many pets, but a pet can only have one owner</a:t>
            </a:r>
          </a:p>
          <a:p>
            <a:pPr marL="514350" indent="-514350">
              <a:buFont typeface="+mj-lt"/>
              <a:buAutoNum type="alphaLcParenR"/>
            </a:pPr>
            <a:r>
              <a:rPr lang="en-GB" dirty="0"/>
              <a:t>Every student in a school has 1 calculator, a calculator can only belong to one student</a:t>
            </a:r>
          </a:p>
          <a:p>
            <a:pPr marL="514350" indent="-514350">
              <a:buFont typeface="+mj-lt"/>
              <a:buAutoNum type="alphaLcParenR"/>
            </a:pPr>
            <a:r>
              <a:rPr lang="en-GB" dirty="0"/>
              <a:t>A mobile phone can only be owned a single person, but a person can own many mobile phones</a:t>
            </a:r>
          </a:p>
          <a:p>
            <a:pPr marL="514350" indent="-514350">
              <a:buFont typeface="+mj-lt"/>
              <a:buAutoNum type="alphaLcParenR"/>
            </a:pPr>
            <a:r>
              <a:rPr lang="en-GB" dirty="0"/>
              <a:t>A customer can borrow any book, and any book can be borrowed by any customer </a:t>
            </a:r>
          </a:p>
        </p:txBody>
      </p:sp>
    </p:spTree>
    <p:extLst>
      <p:ext uri="{BB962C8B-B14F-4D97-AF65-F5344CB8AC3E}">
        <p14:creationId xmlns:p14="http://schemas.microsoft.com/office/powerpoint/2010/main" val="2063756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5F581-BF18-453C-86F1-160C842DB9DE}"/>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64FF3115-D3D6-4DE8-9DC6-BD81BEB0485B}"/>
              </a:ext>
            </a:extLst>
          </p:cNvPr>
          <p:cNvSpPr>
            <a:spLocks noGrp="1"/>
          </p:cNvSpPr>
          <p:nvPr>
            <p:ph idx="1"/>
          </p:nvPr>
        </p:nvSpPr>
        <p:spPr/>
        <p:txBody>
          <a:bodyPr/>
          <a:lstStyle/>
          <a:p>
            <a:pPr>
              <a:buFont typeface="Wingdings" panose="05000000000000000000" pitchFamily="2" charset="2"/>
              <a:buChar char="ü"/>
            </a:pPr>
            <a:r>
              <a:rPr lang="en-GB" dirty="0"/>
              <a:t>Create a data model</a:t>
            </a:r>
          </a:p>
          <a:p>
            <a:pPr>
              <a:buFont typeface="Wingdings" panose="05000000000000000000" pitchFamily="2" charset="2"/>
              <a:buChar char="ü"/>
            </a:pPr>
            <a:r>
              <a:rPr lang="en-GB" dirty="0"/>
              <a:t>Create entity relation diagrams for a data model</a:t>
            </a:r>
          </a:p>
          <a:p>
            <a:pPr>
              <a:buFont typeface="Wingdings" panose="05000000000000000000" pitchFamily="2" charset="2"/>
              <a:buChar char="ü"/>
            </a:pPr>
            <a:r>
              <a:rPr lang="en-GB" dirty="0"/>
              <a:t>Create entity descriptions</a:t>
            </a:r>
          </a:p>
        </p:txBody>
      </p:sp>
    </p:spTree>
    <p:extLst>
      <p:ext uri="{BB962C8B-B14F-4D97-AF65-F5344CB8AC3E}">
        <p14:creationId xmlns:p14="http://schemas.microsoft.com/office/powerpoint/2010/main" val="725099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D87658-6FAF-43DC-B37C-35EF0DEADB7E}"/>
              </a:ext>
            </a:extLst>
          </p:cNvPr>
          <p:cNvSpPr>
            <a:spLocks noGrp="1"/>
          </p:cNvSpPr>
          <p:nvPr>
            <p:ph idx="1"/>
          </p:nvPr>
        </p:nvSpPr>
        <p:spPr>
          <a:xfrm>
            <a:off x="583557" y="1253331"/>
            <a:ext cx="10515600" cy="4351338"/>
          </a:xfrm>
        </p:spPr>
        <p:txBody>
          <a:bodyPr>
            <a:normAutofit fontScale="62500" lnSpcReduction="20000"/>
          </a:bodyPr>
          <a:lstStyle/>
          <a:p>
            <a:pPr marL="514350" indent="-514350">
              <a:buFont typeface="+mj-lt"/>
              <a:buAutoNum type="alphaLcParenR"/>
            </a:pPr>
            <a:r>
              <a:rPr lang="en-GB" dirty="0"/>
              <a:t>An owner can have many pets, but a pet can only have one owner</a:t>
            </a:r>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r>
              <a:rPr lang="en-GB" dirty="0"/>
              <a:t>Every student is a school has 1 calculator, a calculator can only belong to one student</a:t>
            </a:r>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r>
              <a:rPr lang="en-GB" dirty="0"/>
              <a:t>A mobile phone can only be owned a single person, but a person can own many mobile phones</a:t>
            </a:r>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r>
              <a:rPr lang="en-GB" dirty="0"/>
              <a:t>A customer can borrow any book, and any book can be borrowed by any customer </a:t>
            </a:r>
          </a:p>
        </p:txBody>
      </p:sp>
      <p:sp>
        <p:nvSpPr>
          <p:cNvPr id="2" name="Title 1">
            <a:extLst>
              <a:ext uri="{FF2B5EF4-FFF2-40B4-BE49-F238E27FC236}">
                <a16:creationId xmlns:a16="http://schemas.microsoft.com/office/drawing/2014/main" id="{183E2279-6412-41BE-9898-854785DDBFD6}"/>
              </a:ext>
            </a:extLst>
          </p:cNvPr>
          <p:cNvSpPr>
            <a:spLocks noGrp="1"/>
          </p:cNvSpPr>
          <p:nvPr>
            <p:ph type="title"/>
          </p:nvPr>
        </p:nvSpPr>
        <p:spPr/>
        <p:txBody>
          <a:bodyPr>
            <a:noAutofit/>
          </a:bodyPr>
          <a:lstStyle/>
          <a:p>
            <a:r>
              <a:rPr lang="en-GB" sz="3200" dirty="0"/>
              <a:t>Exercise: Draw ER diagrams for the following scenarios</a:t>
            </a:r>
          </a:p>
        </p:txBody>
      </p:sp>
      <p:sp>
        <p:nvSpPr>
          <p:cNvPr id="5" name="Rectangle 4">
            <a:extLst>
              <a:ext uri="{FF2B5EF4-FFF2-40B4-BE49-F238E27FC236}">
                <a16:creationId xmlns:a16="http://schemas.microsoft.com/office/drawing/2014/main" id="{66D1108A-5770-4E4D-BA96-454386AB6CFC}"/>
              </a:ext>
            </a:extLst>
          </p:cNvPr>
          <p:cNvSpPr/>
          <p:nvPr/>
        </p:nvSpPr>
        <p:spPr>
          <a:xfrm>
            <a:off x="3106525" y="1714274"/>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Owner</a:t>
            </a:r>
          </a:p>
        </p:txBody>
      </p:sp>
      <p:cxnSp>
        <p:nvCxnSpPr>
          <p:cNvPr id="6" name="Straight Connector 5">
            <a:extLst>
              <a:ext uri="{FF2B5EF4-FFF2-40B4-BE49-F238E27FC236}">
                <a16:creationId xmlns:a16="http://schemas.microsoft.com/office/drawing/2014/main" id="{7E3DE745-5BF2-493C-B1CE-E6929F500EA1}"/>
              </a:ext>
            </a:extLst>
          </p:cNvPr>
          <p:cNvCxnSpPr>
            <a:cxnSpLocks/>
          </p:cNvCxnSpPr>
          <p:nvPr/>
        </p:nvCxnSpPr>
        <p:spPr>
          <a:xfrm>
            <a:off x="4359705" y="2003115"/>
            <a:ext cx="1600490" cy="4633"/>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EC689FD8-63D1-4558-9836-8AA07642F5D1}"/>
              </a:ext>
            </a:extLst>
          </p:cNvPr>
          <p:cNvSpPr/>
          <p:nvPr/>
        </p:nvSpPr>
        <p:spPr>
          <a:xfrm>
            <a:off x="5960195" y="1692651"/>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Pet</a:t>
            </a:r>
          </a:p>
        </p:txBody>
      </p:sp>
      <p:cxnSp>
        <p:nvCxnSpPr>
          <p:cNvPr id="10" name="Straight Connector 9">
            <a:extLst>
              <a:ext uri="{FF2B5EF4-FFF2-40B4-BE49-F238E27FC236}">
                <a16:creationId xmlns:a16="http://schemas.microsoft.com/office/drawing/2014/main" id="{B5FBF208-1573-4F64-8886-047B8ADA7AFD}"/>
              </a:ext>
            </a:extLst>
          </p:cNvPr>
          <p:cNvCxnSpPr/>
          <p:nvPr/>
        </p:nvCxnSpPr>
        <p:spPr>
          <a:xfrm flipV="1">
            <a:off x="5488577" y="1692651"/>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6C40979-814E-46D2-85DD-B9CD17776E9A}"/>
              </a:ext>
            </a:extLst>
          </p:cNvPr>
          <p:cNvCxnSpPr/>
          <p:nvPr/>
        </p:nvCxnSpPr>
        <p:spPr>
          <a:xfrm>
            <a:off x="5495786" y="1995391"/>
            <a:ext cx="457200" cy="315097"/>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DDE4CE86-8051-42A0-BCFE-11AB70BE973E}"/>
              </a:ext>
            </a:extLst>
          </p:cNvPr>
          <p:cNvSpPr/>
          <p:nvPr/>
        </p:nvSpPr>
        <p:spPr>
          <a:xfrm>
            <a:off x="3099316" y="3023656"/>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err="1"/>
              <a:t>Sudent</a:t>
            </a:r>
            <a:endParaRPr lang="en-GB" dirty="0"/>
          </a:p>
        </p:txBody>
      </p:sp>
      <p:cxnSp>
        <p:nvCxnSpPr>
          <p:cNvPr id="21" name="Straight Connector 20">
            <a:extLst>
              <a:ext uri="{FF2B5EF4-FFF2-40B4-BE49-F238E27FC236}">
                <a16:creationId xmlns:a16="http://schemas.microsoft.com/office/drawing/2014/main" id="{EE3F20EB-196D-422E-AB5E-427235E75EAA}"/>
              </a:ext>
            </a:extLst>
          </p:cNvPr>
          <p:cNvCxnSpPr>
            <a:cxnSpLocks/>
          </p:cNvCxnSpPr>
          <p:nvPr/>
        </p:nvCxnSpPr>
        <p:spPr>
          <a:xfrm>
            <a:off x="4352496" y="3312497"/>
            <a:ext cx="1600490" cy="4633"/>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CE4834E2-4F53-4758-AD89-70FDA6156BB6}"/>
              </a:ext>
            </a:extLst>
          </p:cNvPr>
          <p:cNvSpPr/>
          <p:nvPr/>
        </p:nvSpPr>
        <p:spPr>
          <a:xfrm>
            <a:off x="5952986" y="3002033"/>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Calculator</a:t>
            </a:r>
          </a:p>
        </p:txBody>
      </p:sp>
      <p:sp>
        <p:nvSpPr>
          <p:cNvPr id="27" name="Rectangle 26">
            <a:extLst>
              <a:ext uri="{FF2B5EF4-FFF2-40B4-BE49-F238E27FC236}">
                <a16:creationId xmlns:a16="http://schemas.microsoft.com/office/drawing/2014/main" id="{DD4E7022-AD90-4B96-AAB7-CE143DDE2F7A}"/>
              </a:ext>
            </a:extLst>
          </p:cNvPr>
          <p:cNvSpPr/>
          <p:nvPr/>
        </p:nvSpPr>
        <p:spPr>
          <a:xfrm>
            <a:off x="3092107" y="4320458"/>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Owner</a:t>
            </a:r>
          </a:p>
        </p:txBody>
      </p:sp>
      <p:cxnSp>
        <p:nvCxnSpPr>
          <p:cNvPr id="28" name="Straight Connector 27">
            <a:extLst>
              <a:ext uri="{FF2B5EF4-FFF2-40B4-BE49-F238E27FC236}">
                <a16:creationId xmlns:a16="http://schemas.microsoft.com/office/drawing/2014/main" id="{AAD0D7EC-E0D3-40CD-B05E-34D5591C3C7D}"/>
              </a:ext>
            </a:extLst>
          </p:cNvPr>
          <p:cNvCxnSpPr>
            <a:cxnSpLocks/>
          </p:cNvCxnSpPr>
          <p:nvPr/>
        </p:nvCxnSpPr>
        <p:spPr>
          <a:xfrm>
            <a:off x="4345287" y="4609299"/>
            <a:ext cx="1600490" cy="4633"/>
          </a:xfrm>
          <a:prstGeom prst="line">
            <a:avLst/>
          </a:prstGeom>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B0230F10-BED6-465F-8CF4-CA78CBFE0837}"/>
              </a:ext>
            </a:extLst>
          </p:cNvPr>
          <p:cNvSpPr/>
          <p:nvPr/>
        </p:nvSpPr>
        <p:spPr>
          <a:xfrm>
            <a:off x="5945777" y="4298835"/>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Phone</a:t>
            </a:r>
          </a:p>
        </p:txBody>
      </p:sp>
      <p:cxnSp>
        <p:nvCxnSpPr>
          <p:cNvPr id="32" name="Straight Connector 31">
            <a:extLst>
              <a:ext uri="{FF2B5EF4-FFF2-40B4-BE49-F238E27FC236}">
                <a16:creationId xmlns:a16="http://schemas.microsoft.com/office/drawing/2014/main" id="{9C885C1D-6B52-4C20-BA98-771AFF620CCB}"/>
              </a:ext>
            </a:extLst>
          </p:cNvPr>
          <p:cNvCxnSpPr/>
          <p:nvPr/>
        </p:nvCxnSpPr>
        <p:spPr>
          <a:xfrm flipV="1">
            <a:off x="5474159" y="4298835"/>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BE43605-4B3B-4BAA-ADEE-0C12D62B1A4A}"/>
              </a:ext>
            </a:extLst>
          </p:cNvPr>
          <p:cNvCxnSpPr/>
          <p:nvPr/>
        </p:nvCxnSpPr>
        <p:spPr>
          <a:xfrm>
            <a:off x="5481368" y="4601575"/>
            <a:ext cx="457200" cy="315097"/>
          </a:xfrm>
          <a:prstGeom prst="line">
            <a:avLst/>
          </a:prstGeom>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1B314ED0-ABFA-40B3-A585-1575718B27C3}"/>
              </a:ext>
            </a:extLst>
          </p:cNvPr>
          <p:cNvSpPr/>
          <p:nvPr/>
        </p:nvSpPr>
        <p:spPr>
          <a:xfrm>
            <a:off x="3084898" y="5617056"/>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Customer</a:t>
            </a:r>
          </a:p>
        </p:txBody>
      </p:sp>
      <p:cxnSp>
        <p:nvCxnSpPr>
          <p:cNvPr id="35" name="Straight Connector 34">
            <a:extLst>
              <a:ext uri="{FF2B5EF4-FFF2-40B4-BE49-F238E27FC236}">
                <a16:creationId xmlns:a16="http://schemas.microsoft.com/office/drawing/2014/main" id="{87014B1C-7274-43E8-A9D8-86916820CE91}"/>
              </a:ext>
            </a:extLst>
          </p:cNvPr>
          <p:cNvCxnSpPr>
            <a:cxnSpLocks/>
          </p:cNvCxnSpPr>
          <p:nvPr/>
        </p:nvCxnSpPr>
        <p:spPr>
          <a:xfrm>
            <a:off x="4338078" y="5905897"/>
            <a:ext cx="1600490" cy="4633"/>
          </a:xfrm>
          <a:prstGeom prst="line">
            <a:avLst/>
          </a:prstGeom>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85DFA394-1D19-4DA0-A72D-0A9598BE0685}"/>
              </a:ext>
            </a:extLst>
          </p:cNvPr>
          <p:cNvSpPr/>
          <p:nvPr/>
        </p:nvSpPr>
        <p:spPr>
          <a:xfrm>
            <a:off x="5938568" y="5595433"/>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Book</a:t>
            </a:r>
          </a:p>
        </p:txBody>
      </p:sp>
      <p:cxnSp>
        <p:nvCxnSpPr>
          <p:cNvPr id="37" name="Straight Connector 36">
            <a:extLst>
              <a:ext uri="{FF2B5EF4-FFF2-40B4-BE49-F238E27FC236}">
                <a16:creationId xmlns:a16="http://schemas.microsoft.com/office/drawing/2014/main" id="{5ACA3556-9A02-462A-9C1A-42699E9062FA}"/>
              </a:ext>
            </a:extLst>
          </p:cNvPr>
          <p:cNvCxnSpPr/>
          <p:nvPr/>
        </p:nvCxnSpPr>
        <p:spPr>
          <a:xfrm flipV="1">
            <a:off x="4365368" y="5922886"/>
            <a:ext cx="457200" cy="290384"/>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7D80B5E-B467-4CF9-8F60-998019E00F6C}"/>
              </a:ext>
            </a:extLst>
          </p:cNvPr>
          <p:cNvCxnSpPr/>
          <p:nvPr/>
        </p:nvCxnSpPr>
        <p:spPr>
          <a:xfrm>
            <a:off x="4372577" y="5617056"/>
            <a:ext cx="457200" cy="315097"/>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063569C-C212-4F85-9A34-F794CC4A8C73}"/>
              </a:ext>
            </a:extLst>
          </p:cNvPr>
          <p:cNvCxnSpPr/>
          <p:nvPr/>
        </p:nvCxnSpPr>
        <p:spPr>
          <a:xfrm flipV="1">
            <a:off x="5466950" y="5595433"/>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0C549A95-6D67-4869-97E0-610CA6648864}"/>
              </a:ext>
            </a:extLst>
          </p:cNvPr>
          <p:cNvCxnSpPr/>
          <p:nvPr/>
        </p:nvCxnSpPr>
        <p:spPr>
          <a:xfrm>
            <a:off x="5474159" y="5898173"/>
            <a:ext cx="457200" cy="31509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250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One-to-one relationship</a:t>
            </a:r>
          </a:p>
        </p:txBody>
      </p:sp>
      <p:sp>
        <p:nvSpPr>
          <p:cNvPr id="3" name="Content Placeholder 2"/>
          <p:cNvSpPr>
            <a:spLocks noGrp="1"/>
          </p:cNvSpPr>
          <p:nvPr>
            <p:ph idx="1"/>
          </p:nvPr>
        </p:nvSpPr>
        <p:spPr>
          <a:xfrm>
            <a:off x="1026641" y="1036597"/>
            <a:ext cx="10515600" cy="534516"/>
          </a:xfrm>
        </p:spPr>
        <p:txBody>
          <a:bodyPr/>
          <a:lstStyle/>
          <a:p>
            <a:pPr marL="0" indent="0">
              <a:buNone/>
            </a:pPr>
            <a:r>
              <a:rPr lang="en-GB" dirty="0"/>
              <a:t>Teacher and classroom</a:t>
            </a:r>
          </a:p>
        </p:txBody>
      </p:sp>
      <p:grpSp>
        <p:nvGrpSpPr>
          <p:cNvPr id="27" name="Group 26"/>
          <p:cNvGrpSpPr/>
          <p:nvPr/>
        </p:nvGrpSpPr>
        <p:grpSpPr>
          <a:xfrm>
            <a:off x="1026641" y="1685995"/>
            <a:ext cx="4880919" cy="611660"/>
            <a:chOff x="963827" y="5404665"/>
            <a:chExt cx="4880919" cy="611660"/>
          </a:xfrm>
        </p:grpSpPr>
        <p:sp>
          <p:nvSpPr>
            <p:cNvPr id="28" name="Rectangle 27"/>
            <p:cNvSpPr/>
            <p:nvPr/>
          </p:nvSpPr>
          <p:spPr>
            <a:xfrm>
              <a:off x="963827" y="5410844"/>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Teacher</a:t>
              </a:r>
            </a:p>
          </p:txBody>
        </p:sp>
        <p:cxnSp>
          <p:nvCxnSpPr>
            <p:cNvPr id="29" name="Straight Connector 28"/>
            <p:cNvCxnSpPr/>
            <p:nvPr/>
          </p:nvCxnSpPr>
          <p:spPr>
            <a:xfrm>
              <a:off x="2224216" y="5707406"/>
              <a:ext cx="2360141" cy="12356"/>
            </a:xfrm>
            <a:prstGeom prst="line">
              <a:avLst/>
            </a:prstGeom>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4584357" y="5404665"/>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Classroom</a:t>
              </a:r>
            </a:p>
          </p:txBody>
        </p:sp>
      </p:grpSp>
      <p:graphicFrame>
        <p:nvGraphicFramePr>
          <p:cNvPr id="31" name="Table 30"/>
          <p:cNvGraphicFramePr>
            <a:graphicFrameLocks noGrp="1"/>
          </p:cNvGraphicFramePr>
          <p:nvPr>
            <p:extLst>
              <p:ext uri="{D42A27DB-BD31-4B8C-83A1-F6EECF244321}">
                <p14:modId xmlns:p14="http://schemas.microsoft.com/office/powerpoint/2010/main" val="1624419468"/>
              </p:ext>
            </p:extLst>
          </p:nvPr>
        </p:nvGraphicFramePr>
        <p:xfrm>
          <a:off x="1026641" y="2679500"/>
          <a:ext cx="2861275" cy="2225040"/>
        </p:xfrm>
        <a:graphic>
          <a:graphicData uri="http://schemas.openxmlformats.org/drawingml/2006/table">
            <a:tbl>
              <a:tblPr firstRow="1" bandRow="1">
                <a:tableStyleId>{5940675A-B579-460E-94D1-54222C63F5DA}</a:tableStyleId>
              </a:tblPr>
              <a:tblGrid>
                <a:gridCol w="1390821">
                  <a:extLst>
                    <a:ext uri="{9D8B030D-6E8A-4147-A177-3AD203B41FA5}">
                      <a16:colId xmlns:a16="http://schemas.microsoft.com/office/drawing/2014/main" val="3400180510"/>
                    </a:ext>
                  </a:extLst>
                </a:gridCol>
                <a:gridCol w="1470454">
                  <a:extLst>
                    <a:ext uri="{9D8B030D-6E8A-4147-A177-3AD203B41FA5}">
                      <a16:colId xmlns:a16="http://schemas.microsoft.com/office/drawing/2014/main" val="1014826378"/>
                    </a:ext>
                  </a:extLst>
                </a:gridCol>
              </a:tblGrid>
              <a:tr h="370840">
                <a:tc>
                  <a:txBody>
                    <a:bodyPr/>
                    <a:lstStyle/>
                    <a:p>
                      <a:r>
                        <a:rPr lang="en-GB" b="1" dirty="0" err="1"/>
                        <a:t>TeacherID</a:t>
                      </a:r>
                      <a:endParaRPr lang="en-GB" b="1" dirty="0"/>
                    </a:p>
                  </a:txBody>
                  <a:tcPr/>
                </a:tc>
                <a:tc>
                  <a:txBody>
                    <a:bodyPr/>
                    <a:lstStyle/>
                    <a:p>
                      <a:r>
                        <a:rPr lang="en-GB" b="1" dirty="0"/>
                        <a:t>Name</a:t>
                      </a:r>
                    </a:p>
                  </a:txBody>
                  <a:tcPr/>
                </a:tc>
                <a:extLst>
                  <a:ext uri="{0D108BD9-81ED-4DB2-BD59-A6C34878D82A}">
                    <a16:rowId xmlns:a16="http://schemas.microsoft.com/office/drawing/2014/main" val="1983676705"/>
                  </a:ext>
                </a:extLst>
              </a:tr>
              <a:tr h="370840">
                <a:tc>
                  <a:txBody>
                    <a:bodyPr/>
                    <a:lstStyle/>
                    <a:p>
                      <a:r>
                        <a:rPr lang="en-GB" dirty="0"/>
                        <a:t>1</a:t>
                      </a:r>
                    </a:p>
                  </a:txBody>
                  <a:tcPr/>
                </a:tc>
                <a:tc>
                  <a:txBody>
                    <a:bodyPr/>
                    <a:lstStyle/>
                    <a:p>
                      <a:r>
                        <a:rPr lang="en-GB" dirty="0"/>
                        <a:t>Mr Grey</a:t>
                      </a:r>
                    </a:p>
                  </a:txBody>
                  <a:tcPr/>
                </a:tc>
                <a:extLst>
                  <a:ext uri="{0D108BD9-81ED-4DB2-BD59-A6C34878D82A}">
                    <a16:rowId xmlns:a16="http://schemas.microsoft.com/office/drawing/2014/main" val="3796523583"/>
                  </a:ext>
                </a:extLst>
              </a:tr>
              <a:tr h="370840">
                <a:tc>
                  <a:txBody>
                    <a:bodyPr/>
                    <a:lstStyle/>
                    <a:p>
                      <a:r>
                        <a:rPr lang="en-GB" dirty="0"/>
                        <a:t>2</a:t>
                      </a:r>
                    </a:p>
                  </a:txBody>
                  <a:tcPr/>
                </a:tc>
                <a:tc>
                  <a:txBody>
                    <a:bodyPr/>
                    <a:lstStyle/>
                    <a:p>
                      <a:r>
                        <a:rPr lang="en-GB" dirty="0"/>
                        <a:t>Mr Pink</a:t>
                      </a:r>
                    </a:p>
                  </a:txBody>
                  <a:tcPr/>
                </a:tc>
                <a:extLst>
                  <a:ext uri="{0D108BD9-81ED-4DB2-BD59-A6C34878D82A}">
                    <a16:rowId xmlns:a16="http://schemas.microsoft.com/office/drawing/2014/main" val="3328426990"/>
                  </a:ext>
                </a:extLst>
              </a:tr>
              <a:tr h="370840">
                <a:tc>
                  <a:txBody>
                    <a:bodyPr/>
                    <a:lstStyle/>
                    <a:p>
                      <a:r>
                        <a:rPr lang="en-GB" dirty="0"/>
                        <a:t>3</a:t>
                      </a:r>
                    </a:p>
                  </a:txBody>
                  <a:tcPr/>
                </a:tc>
                <a:tc>
                  <a:txBody>
                    <a:bodyPr/>
                    <a:lstStyle/>
                    <a:p>
                      <a:r>
                        <a:rPr lang="en-GB" dirty="0"/>
                        <a:t>Mrs Purple</a:t>
                      </a:r>
                    </a:p>
                  </a:txBody>
                  <a:tcPr/>
                </a:tc>
                <a:extLst>
                  <a:ext uri="{0D108BD9-81ED-4DB2-BD59-A6C34878D82A}">
                    <a16:rowId xmlns:a16="http://schemas.microsoft.com/office/drawing/2014/main" val="219090749"/>
                  </a:ext>
                </a:extLst>
              </a:tr>
              <a:tr h="370840">
                <a:tc>
                  <a:txBody>
                    <a:bodyPr/>
                    <a:lstStyle/>
                    <a:p>
                      <a:r>
                        <a:rPr lang="en-GB" dirty="0"/>
                        <a:t>4</a:t>
                      </a:r>
                    </a:p>
                  </a:txBody>
                  <a:tcPr/>
                </a:tc>
                <a:tc>
                  <a:txBody>
                    <a:bodyPr/>
                    <a:lstStyle/>
                    <a:p>
                      <a:r>
                        <a:rPr lang="en-GB" dirty="0"/>
                        <a:t>Mr Blue</a:t>
                      </a:r>
                    </a:p>
                  </a:txBody>
                  <a:tcPr/>
                </a:tc>
                <a:extLst>
                  <a:ext uri="{0D108BD9-81ED-4DB2-BD59-A6C34878D82A}">
                    <a16:rowId xmlns:a16="http://schemas.microsoft.com/office/drawing/2014/main" val="4150073951"/>
                  </a:ext>
                </a:extLst>
              </a:tr>
              <a:tr h="370840">
                <a:tc>
                  <a:txBody>
                    <a:bodyPr/>
                    <a:lstStyle/>
                    <a:p>
                      <a:r>
                        <a:rPr lang="en-GB" dirty="0"/>
                        <a:t>5</a:t>
                      </a:r>
                    </a:p>
                  </a:txBody>
                  <a:tcPr/>
                </a:tc>
                <a:tc>
                  <a:txBody>
                    <a:bodyPr/>
                    <a:lstStyle/>
                    <a:p>
                      <a:r>
                        <a:rPr lang="en-GB" dirty="0"/>
                        <a:t>Ms Green</a:t>
                      </a:r>
                    </a:p>
                  </a:txBody>
                  <a:tcPr/>
                </a:tc>
                <a:extLst>
                  <a:ext uri="{0D108BD9-81ED-4DB2-BD59-A6C34878D82A}">
                    <a16:rowId xmlns:a16="http://schemas.microsoft.com/office/drawing/2014/main" val="3858154869"/>
                  </a:ext>
                </a:extLst>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2191595274"/>
              </p:ext>
            </p:extLst>
          </p:nvPr>
        </p:nvGraphicFramePr>
        <p:xfrm>
          <a:off x="6678527" y="2750124"/>
          <a:ext cx="3680815" cy="2694200"/>
        </p:xfrm>
        <a:graphic>
          <a:graphicData uri="http://schemas.openxmlformats.org/drawingml/2006/table">
            <a:tbl>
              <a:tblPr firstRow="1" bandRow="1">
                <a:tableStyleId>{5940675A-B579-460E-94D1-54222C63F5DA}</a:tableStyleId>
              </a:tblPr>
              <a:tblGrid>
                <a:gridCol w="1245704">
                  <a:extLst>
                    <a:ext uri="{9D8B030D-6E8A-4147-A177-3AD203B41FA5}">
                      <a16:colId xmlns:a16="http://schemas.microsoft.com/office/drawing/2014/main" val="3400180510"/>
                    </a:ext>
                  </a:extLst>
                </a:gridCol>
                <a:gridCol w="963221">
                  <a:extLst>
                    <a:ext uri="{9D8B030D-6E8A-4147-A177-3AD203B41FA5}">
                      <a16:colId xmlns:a16="http://schemas.microsoft.com/office/drawing/2014/main" val="1014826378"/>
                    </a:ext>
                  </a:extLst>
                </a:gridCol>
                <a:gridCol w="1471890">
                  <a:extLst>
                    <a:ext uri="{9D8B030D-6E8A-4147-A177-3AD203B41FA5}">
                      <a16:colId xmlns:a16="http://schemas.microsoft.com/office/drawing/2014/main" val="3133982288"/>
                    </a:ext>
                  </a:extLst>
                </a:gridCol>
              </a:tblGrid>
              <a:tr h="269803">
                <a:tc>
                  <a:txBody>
                    <a:bodyPr/>
                    <a:lstStyle/>
                    <a:p>
                      <a:r>
                        <a:rPr lang="en-GB" b="1" dirty="0" err="1"/>
                        <a:t>TeacherID</a:t>
                      </a:r>
                      <a:endParaRPr lang="en-GB" b="1" dirty="0"/>
                    </a:p>
                  </a:txBody>
                  <a:tcPr/>
                </a:tc>
                <a:tc>
                  <a:txBody>
                    <a:bodyPr/>
                    <a:lstStyle/>
                    <a:p>
                      <a:r>
                        <a:rPr lang="en-GB" b="1" dirty="0" err="1"/>
                        <a:t>roomID</a:t>
                      </a:r>
                      <a:endParaRPr lang="en-GB" b="1" dirty="0"/>
                    </a:p>
                  </a:txBody>
                  <a:tcPr/>
                </a:tc>
                <a:tc>
                  <a:txBody>
                    <a:bodyPr/>
                    <a:lstStyle/>
                    <a:p>
                      <a:r>
                        <a:rPr lang="en-GB" b="1" dirty="0"/>
                        <a:t>Building</a:t>
                      </a:r>
                    </a:p>
                  </a:txBody>
                  <a:tcPr/>
                </a:tc>
                <a:extLst>
                  <a:ext uri="{0D108BD9-81ED-4DB2-BD59-A6C34878D82A}">
                    <a16:rowId xmlns:a16="http://schemas.microsoft.com/office/drawing/2014/main" val="1983676705"/>
                  </a:ext>
                </a:extLst>
              </a:tr>
              <a:tr h="465688">
                <a:tc>
                  <a:txBody>
                    <a:bodyPr/>
                    <a:lstStyle/>
                    <a:p>
                      <a:r>
                        <a:rPr lang="en-GB" dirty="0"/>
                        <a:t>1</a:t>
                      </a:r>
                    </a:p>
                  </a:txBody>
                  <a:tcPr/>
                </a:tc>
                <a:tc>
                  <a:txBody>
                    <a:bodyPr/>
                    <a:lstStyle/>
                    <a:p>
                      <a:r>
                        <a:rPr lang="en-GB" dirty="0"/>
                        <a:t>101</a:t>
                      </a:r>
                    </a:p>
                  </a:txBody>
                  <a:tcPr/>
                </a:tc>
                <a:tc>
                  <a:txBody>
                    <a:bodyPr/>
                    <a:lstStyle/>
                    <a:p>
                      <a:r>
                        <a:rPr lang="en-GB" dirty="0"/>
                        <a:t>Maths</a:t>
                      </a:r>
                    </a:p>
                  </a:txBody>
                  <a:tcPr/>
                </a:tc>
                <a:extLst>
                  <a:ext uri="{0D108BD9-81ED-4DB2-BD59-A6C34878D82A}">
                    <a16:rowId xmlns:a16="http://schemas.microsoft.com/office/drawing/2014/main" val="3796523583"/>
                  </a:ext>
                </a:extLst>
              </a:tr>
              <a:tr h="465688">
                <a:tc>
                  <a:txBody>
                    <a:bodyPr/>
                    <a:lstStyle/>
                    <a:p>
                      <a:r>
                        <a:rPr lang="en-GB" dirty="0"/>
                        <a:t>2</a:t>
                      </a:r>
                    </a:p>
                  </a:txBody>
                  <a:tcPr/>
                </a:tc>
                <a:tc>
                  <a:txBody>
                    <a:bodyPr/>
                    <a:lstStyle/>
                    <a:p>
                      <a:r>
                        <a:rPr lang="en-GB" dirty="0"/>
                        <a:t>102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Maths</a:t>
                      </a:r>
                    </a:p>
                  </a:txBody>
                  <a:tcPr/>
                </a:tc>
                <a:extLst>
                  <a:ext uri="{0D108BD9-81ED-4DB2-BD59-A6C34878D82A}">
                    <a16:rowId xmlns:a16="http://schemas.microsoft.com/office/drawing/2014/main" val="3328426990"/>
                  </a:ext>
                </a:extLst>
              </a:tr>
              <a:tr h="465688">
                <a:tc>
                  <a:txBody>
                    <a:bodyPr/>
                    <a:lstStyle/>
                    <a:p>
                      <a:r>
                        <a:rPr lang="en-GB" dirty="0"/>
                        <a:t>3</a:t>
                      </a:r>
                    </a:p>
                  </a:txBody>
                  <a:tcPr/>
                </a:tc>
                <a:tc>
                  <a:txBody>
                    <a:bodyPr/>
                    <a:lstStyle/>
                    <a:p>
                      <a:r>
                        <a:rPr lang="en-GB" dirty="0"/>
                        <a:t>103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MFL</a:t>
                      </a:r>
                    </a:p>
                  </a:txBody>
                  <a:tcPr/>
                </a:tc>
                <a:extLst>
                  <a:ext uri="{0D108BD9-81ED-4DB2-BD59-A6C34878D82A}">
                    <a16:rowId xmlns:a16="http://schemas.microsoft.com/office/drawing/2014/main" val="219090749"/>
                  </a:ext>
                </a:extLst>
              </a:tr>
              <a:tr h="465688">
                <a:tc>
                  <a:txBody>
                    <a:bodyPr/>
                    <a:lstStyle/>
                    <a:p>
                      <a:r>
                        <a:rPr lang="en-GB" dirty="0"/>
                        <a:t>4</a:t>
                      </a:r>
                    </a:p>
                  </a:txBody>
                  <a:tcPr/>
                </a:tc>
                <a:tc>
                  <a:txBody>
                    <a:bodyPr/>
                    <a:lstStyle/>
                    <a:p>
                      <a:r>
                        <a:rPr lang="en-GB" dirty="0"/>
                        <a:t>104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MFL</a:t>
                      </a:r>
                    </a:p>
                  </a:txBody>
                  <a:tcPr/>
                </a:tc>
                <a:extLst>
                  <a:ext uri="{0D108BD9-81ED-4DB2-BD59-A6C34878D82A}">
                    <a16:rowId xmlns:a16="http://schemas.microsoft.com/office/drawing/2014/main" val="4150073951"/>
                  </a:ext>
                </a:extLst>
              </a:tr>
              <a:tr h="465688">
                <a:tc>
                  <a:txBody>
                    <a:bodyPr/>
                    <a:lstStyle/>
                    <a:p>
                      <a:r>
                        <a:rPr lang="en-GB" dirty="0"/>
                        <a:t>5</a:t>
                      </a:r>
                    </a:p>
                  </a:txBody>
                  <a:tcPr/>
                </a:tc>
                <a:tc>
                  <a:txBody>
                    <a:bodyPr/>
                    <a:lstStyle/>
                    <a:p>
                      <a:r>
                        <a:rPr lang="en-GB" dirty="0"/>
                        <a:t>105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Art</a:t>
                      </a:r>
                    </a:p>
                  </a:txBody>
                  <a:tcPr/>
                </a:tc>
                <a:extLst>
                  <a:ext uri="{0D108BD9-81ED-4DB2-BD59-A6C34878D82A}">
                    <a16:rowId xmlns:a16="http://schemas.microsoft.com/office/drawing/2014/main" val="3858154869"/>
                  </a:ext>
                </a:extLst>
              </a:tr>
            </a:tbl>
          </a:graphicData>
        </a:graphic>
      </p:graphicFrame>
      <p:sp>
        <p:nvSpPr>
          <p:cNvPr id="33" name="Rectangle 32"/>
          <p:cNvSpPr/>
          <p:nvPr/>
        </p:nvSpPr>
        <p:spPr>
          <a:xfrm>
            <a:off x="2318951" y="5676040"/>
            <a:ext cx="6096000" cy="646331"/>
          </a:xfrm>
          <a:prstGeom prst="rect">
            <a:avLst/>
          </a:prstGeom>
        </p:spPr>
        <p:txBody>
          <a:bodyPr>
            <a:spAutoFit/>
          </a:bodyPr>
          <a:lstStyle/>
          <a:p>
            <a:r>
              <a:rPr lang="en-GB" dirty="0">
                <a:latin typeface="Courier New" panose="02070309020205020404" pitchFamily="49" charset="0"/>
                <a:cs typeface="Courier New" panose="02070309020205020404" pitchFamily="49" charset="0"/>
              </a:rPr>
              <a:t>TEACHER(</a:t>
            </a:r>
            <a:r>
              <a:rPr lang="en-GB" u="sng" dirty="0" err="1">
                <a:latin typeface="Courier New" panose="02070309020205020404" pitchFamily="49" charset="0"/>
                <a:cs typeface="Courier New" panose="02070309020205020404" pitchFamily="49" charset="0"/>
              </a:rPr>
              <a:t>TeacherID</a:t>
            </a:r>
            <a:r>
              <a:rPr lang="en-GB" dirty="0" err="1">
                <a:latin typeface="Courier New" panose="02070309020205020404" pitchFamily="49" charset="0"/>
                <a:cs typeface="Courier New" panose="02070309020205020404" pitchFamily="49" charset="0"/>
              </a:rPr>
              <a:t>,Name</a:t>
            </a:r>
            <a:r>
              <a:rPr lang="en-GB" dirty="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CLASSROOM(</a:t>
            </a:r>
            <a:r>
              <a:rPr lang="en-GB" dirty="0" err="1">
                <a:latin typeface="Courier New" panose="02070309020205020404" pitchFamily="49" charset="0"/>
                <a:cs typeface="Courier New" panose="02070309020205020404" pitchFamily="49" charset="0"/>
              </a:rPr>
              <a:t>TeacherID</a:t>
            </a:r>
            <a:r>
              <a:rPr lang="en-GB" dirty="0">
                <a:latin typeface="Courier New" panose="02070309020205020404" pitchFamily="49" charset="0"/>
                <a:cs typeface="Courier New" panose="02070309020205020404" pitchFamily="49" charset="0"/>
              </a:rPr>
              <a:t>, </a:t>
            </a:r>
            <a:r>
              <a:rPr lang="en-GB" u="sng" dirty="0" err="1">
                <a:latin typeface="Courier New" panose="02070309020205020404" pitchFamily="49" charset="0"/>
                <a:cs typeface="Courier New" panose="02070309020205020404" pitchFamily="49" charset="0"/>
              </a:rPr>
              <a:t>ClassID</a:t>
            </a:r>
            <a:r>
              <a:rPr lang="en-GB" dirty="0" err="1">
                <a:latin typeface="Courier New" panose="02070309020205020404" pitchFamily="49" charset="0"/>
                <a:cs typeface="Courier New" panose="02070309020205020404" pitchFamily="49" charset="0"/>
              </a:rPr>
              <a:t>,ClassName</a:t>
            </a:r>
            <a:r>
              <a:rPr lang="en-GB"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9549258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One-to-many</a:t>
            </a:r>
          </a:p>
        </p:txBody>
      </p:sp>
      <p:graphicFrame>
        <p:nvGraphicFramePr>
          <p:cNvPr id="4" name="Content Placeholder 4"/>
          <p:cNvGraphicFramePr>
            <a:graphicFrameLocks/>
          </p:cNvGraphicFramePr>
          <p:nvPr>
            <p:extLst>
              <p:ext uri="{D42A27DB-BD31-4B8C-83A1-F6EECF244321}">
                <p14:modId xmlns:p14="http://schemas.microsoft.com/office/powerpoint/2010/main" val="3668623356"/>
              </p:ext>
            </p:extLst>
          </p:nvPr>
        </p:nvGraphicFramePr>
        <p:xfrm>
          <a:off x="4883422" y="924436"/>
          <a:ext cx="6707072" cy="4567649"/>
        </p:xfrm>
        <a:graphic>
          <a:graphicData uri="http://schemas.openxmlformats.org/drawingml/2006/table">
            <a:tbl>
              <a:tblPr firstRow="1" bandRow="1">
                <a:tableStyleId>{5940675A-B579-460E-94D1-54222C63F5DA}</a:tableStyleId>
              </a:tblPr>
              <a:tblGrid>
                <a:gridCol w="1194410">
                  <a:extLst>
                    <a:ext uri="{9D8B030D-6E8A-4147-A177-3AD203B41FA5}">
                      <a16:colId xmlns:a16="http://schemas.microsoft.com/office/drawing/2014/main" val="20000"/>
                    </a:ext>
                  </a:extLst>
                </a:gridCol>
                <a:gridCol w="1008498">
                  <a:extLst>
                    <a:ext uri="{9D8B030D-6E8A-4147-A177-3AD203B41FA5}">
                      <a16:colId xmlns:a16="http://schemas.microsoft.com/office/drawing/2014/main" val="20001"/>
                    </a:ext>
                  </a:extLst>
                </a:gridCol>
                <a:gridCol w="4504164">
                  <a:extLst>
                    <a:ext uri="{9D8B030D-6E8A-4147-A177-3AD203B41FA5}">
                      <a16:colId xmlns:a16="http://schemas.microsoft.com/office/drawing/2014/main" val="20002"/>
                    </a:ext>
                  </a:extLst>
                </a:gridCol>
              </a:tblGrid>
              <a:tr h="374111">
                <a:tc>
                  <a:txBody>
                    <a:bodyPr/>
                    <a:lstStyle/>
                    <a:p>
                      <a:r>
                        <a:rPr lang="en-GB" sz="1600" b="1" dirty="0"/>
                        <a:t>Book ID</a:t>
                      </a:r>
                    </a:p>
                  </a:txBody>
                  <a:tcPr/>
                </a:tc>
                <a:tc>
                  <a:txBody>
                    <a:bodyPr/>
                    <a:lstStyle/>
                    <a:p>
                      <a:r>
                        <a:rPr lang="en-GB" sz="1600" b="1" dirty="0"/>
                        <a:t>Author ID</a:t>
                      </a:r>
                    </a:p>
                  </a:txBody>
                  <a:tcPr/>
                </a:tc>
                <a:tc>
                  <a:txBody>
                    <a:bodyPr/>
                    <a:lstStyle/>
                    <a:p>
                      <a:r>
                        <a:rPr lang="en-GB" sz="1600" b="1" dirty="0"/>
                        <a:t>Title</a:t>
                      </a:r>
                    </a:p>
                  </a:txBody>
                  <a:tcPr/>
                </a:tc>
                <a:extLst>
                  <a:ext uri="{0D108BD9-81ED-4DB2-BD59-A6C34878D82A}">
                    <a16:rowId xmlns:a16="http://schemas.microsoft.com/office/drawing/2014/main" val="10000"/>
                  </a:ext>
                </a:extLst>
              </a:tr>
              <a:tr h="419933">
                <a:tc>
                  <a:txBody>
                    <a:bodyPr/>
                    <a:lstStyle/>
                    <a:p>
                      <a:r>
                        <a:rPr lang="en-GB" sz="1600" dirty="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Fantastic Beasts and where to Find</a:t>
                      </a:r>
                      <a:r>
                        <a:rPr lang="en-GB" sz="1600" baseline="0" dirty="0"/>
                        <a:t> Them</a:t>
                      </a:r>
                      <a:endParaRPr lang="en-GB" sz="1600" dirty="0"/>
                    </a:p>
                  </a:txBody>
                  <a:tcPr/>
                </a:tc>
                <a:extLst>
                  <a:ext uri="{0D108BD9-81ED-4DB2-BD59-A6C34878D82A}">
                    <a16:rowId xmlns:a16="http://schemas.microsoft.com/office/drawing/2014/main" val="10001"/>
                  </a:ext>
                </a:extLst>
              </a:tr>
              <a:tr h="417037">
                <a:tc>
                  <a:txBody>
                    <a:bodyPr/>
                    <a:lstStyle/>
                    <a:p>
                      <a:r>
                        <a:rPr lang="en-GB" sz="1600" dirty="0"/>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Harry</a:t>
                      </a:r>
                      <a:r>
                        <a:rPr lang="en-GB" sz="1600" baseline="0" dirty="0"/>
                        <a:t> Potter and the Chamber of Secrets</a:t>
                      </a:r>
                      <a:endParaRPr lang="en-GB" sz="1600" dirty="0"/>
                    </a:p>
                  </a:txBody>
                  <a:tcPr/>
                </a:tc>
                <a:extLst>
                  <a:ext uri="{0D108BD9-81ED-4DB2-BD59-A6C34878D82A}">
                    <a16:rowId xmlns:a16="http://schemas.microsoft.com/office/drawing/2014/main" val="10002"/>
                  </a:ext>
                </a:extLst>
              </a:tr>
              <a:tr h="417037">
                <a:tc>
                  <a:txBody>
                    <a:bodyPr/>
                    <a:lstStyle/>
                    <a:p>
                      <a:r>
                        <a:rPr lang="en-GB" sz="1600" dirty="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1</a:t>
                      </a:r>
                      <a:endParaRPr lang="en-GB" sz="1600" dirty="0">
                        <a:solidFill>
                          <a:srgbClr val="FF0000"/>
                        </a:solidFill>
                      </a:endParaRPr>
                    </a:p>
                  </a:txBody>
                  <a:tcPr/>
                </a:tc>
                <a:tc>
                  <a:txBody>
                    <a:bodyPr/>
                    <a:lstStyle/>
                    <a:p>
                      <a:r>
                        <a:rPr lang="en-GB" sz="1600" dirty="0"/>
                        <a:t>Harry Potter and Order</a:t>
                      </a:r>
                      <a:r>
                        <a:rPr lang="en-GB" sz="1600" baseline="0" dirty="0"/>
                        <a:t> of the Phoenix</a:t>
                      </a:r>
                      <a:endParaRPr lang="en-GB" sz="1600" dirty="0"/>
                    </a:p>
                  </a:txBody>
                  <a:tcPr/>
                </a:tc>
                <a:extLst>
                  <a:ext uri="{0D108BD9-81ED-4DB2-BD59-A6C34878D82A}">
                    <a16:rowId xmlns:a16="http://schemas.microsoft.com/office/drawing/2014/main" val="10003"/>
                  </a:ext>
                </a:extLst>
              </a:tr>
              <a:tr h="419933">
                <a:tc>
                  <a:txBody>
                    <a:bodyPr/>
                    <a:lstStyle/>
                    <a:p>
                      <a:r>
                        <a:rPr lang="en-GB" sz="1600" dirty="0"/>
                        <a:t>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The</a:t>
                      </a:r>
                      <a:r>
                        <a:rPr lang="en-GB" sz="1600" baseline="0" dirty="0"/>
                        <a:t> BFG</a:t>
                      </a:r>
                      <a:endParaRPr lang="en-GB" sz="1600" dirty="0"/>
                    </a:p>
                  </a:txBody>
                  <a:tcPr/>
                </a:tc>
                <a:extLst>
                  <a:ext uri="{0D108BD9-81ED-4DB2-BD59-A6C34878D82A}">
                    <a16:rowId xmlns:a16="http://schemas.microsoft.com/office/drawing/2014/main" val="10004"/>
                  </a:ext>
                </a:extLst>
              </a:tr>
              <a:tr h="419933">
                <a:tc>
                  <a:txBody>
                    <a:bodyPr/>
                    <a:lstStyle/>
                    <a:p>
                      <a:r>
                        <a:rPr lang="en-GB" sz="1600" dirty="0"/>
                        <a:t>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Flying Solo</a:t>
                      </a:r>
                    </a:p>
                  </a:txBody>
                  <a:tcPr/>
                </a:tc>
                <a:extLst>
                  <a:ext uri="{0D108BD9-81ED-4DB2-BD59-A6C34878D82A}">
                    <a16:rowId xmlns:a16="http://schemas.microsoft.com/office/drawing/2014/main" val="10005"/>
                  </a:ext>
                </a:extLst>
              </a:tr>
              <a:tr h="419933">
                <a:tc>
                  <a:txBody>
                    <a:bodyPr/>
                    <a:lstStyle/>
                    <a:p>
                      <a:r>
                        <a:rPr lang="en-GB" sz="1600" dirty="0"/>
                        <a:t>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2</a:t>
                      </a:r>
                    </a:p>
                  </a:txBody>
                  <a:tcPr/>
                </a:tc>
                <a:tc>
                  <a:txBody>
                    <a:bodyPr/>
                    <a:lstStyle/>
                    <a:p>
                      <a:r>
                        <a:rPr lang="en-GB" sz="1600" dirty="0"/>
                        <a:t>Danny Champion of the World</a:t>
                      </a:r>
                    </a:p>
                  </a:txBody>
                  <a:tcPr/>
                </a:tc>
                <a:extLst>
                  <a:ext uri="{0D108BD9-81ED-4DB2-BD59-A6C34878D82A}">
                    <a16:rowId xmlns:a16="http://schemas.microsoft.com/office/drawing/2014/main" val="10006"/>
                  </a:ext>
                </a:extLst>
              </a:tr>
              <a:tr h="419933">
                <a:tc>
                  <a:txBody>
                    <a:bodyPr/>
                    <a:lstStyle/>
                    <a:p>
                      <a:r>
                        <a:rPr lang="en-GB" sz="1600" dirty="0"/>
                        <a:t>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3</a:t>
                      </a:r>
                      <a:endParaRPr lang="en-GB" sz="1600" dirty="0">
                        <a:solidFill>
                          <a:srgbClr val="FF0000"/>
                        </a:solidFill>
                      </a:endParaRPr>
                    </a:p>
                  </a:txBody>
                  <a:tcPr/>
                </a:tc>
                <a:tc>
                  <a:txBody>
                    <a:bodyPr/>
                    <a:lstStyle/>
                    <a:p>
                      <a:r>
                        <a:rPr lang="en-GB" sz="1600" dirty="0"/>
                        <a:t>War Horse</a:t>
                      </a:r>
                    </a:p>
                  </a:txBody>
                  <a:tcPr/>
                </a:tc>
                <a:extLst>
                  <a:ext uri="{0D108BD9-81ED-4DB2-BD59-A6C34878D82A}">
                    <a16:rowId xmlns:a16="http://schemas.microsoft.com/office/drawing/2014/main" val="10007"/>
                  </a:ext>
                </a:extLst>
              </a:tr>
              <a:tr h="419933">
                <a:tc>
                  <a:txBody>
                    <a:bodyPr/>
                    <a:lstStyle/>
                    <a:p>
                      <a:r>
                        <a:rPr lang="en-GB" sz="1600" dirty="0"/>
                        <a:t>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3</a:t>
                      </a:r>
                      <a:endParaRPr lang="en-GB" sz="1600" dirty="0">
                        <a:solidFill>
                          <a:srgbClr val="FF0000"/>
                        </a:solidFill>
                      </a:endParaRPr>
                    </a:p>
                  </a:txBody>
                  <a:tcPr/>
                </a:tc>
                <a:tc>
                  <a:txBody>
                    <a:bodyPr/>
                    <a:lstStyle/>
                    <a:p>
                      <a:r>
                        <a:rPr lang="en-GB" sz="1600" dirty="0"/>
                        <a:t>Private Peaceful</a:t>
                      </a:r>
                    </a:p>
                  </a:txBody>
                  <a:tcPr/>
                </a:tc>
                <a:extLst>
                  <a:ext uri="{0D108BD9-81ED-4DB2-BD59-A6C34878D82A}">
                    <a16:rowId xmlns:a16="http://schemas.microsoft.com/office/drawing/2014/main" val="10008"/>
                  </a:ext>
                </a:extLst>
              </a:tr>
              <a:tr h="419933">
                <a:tc>
                  <a:txBody>
                    <a:bodyPr/>
                    <a:lstStyle/>
                    <a:p>
                      <a:r>
                        <a:rPr lang="en-GB" sz="1600" dirty="0"/>
                        <a:t>9</a:t>
                      </a:r>
                    </a:p>
                  </a:txBody>
                  <a:tcPr/>
                </a:tc>
                <a:tc>
                  <a:txBody>
                    <a:bodyPr/>
                    <a:lstStyle/>
                    <a:p>
                      <a:r>
                        <a:rPr lang="en-GB" sz="1600" dirty="0"/>
                        <a:t>4</a:t>
                      </a:r>
                    </a:p>
                  </a:txBody>
                  <a:tcPr/>
                </a:tc>
                <a:tc>
                  <a:txBody>
                    <a:bodyPr/>
                    <a:lstStyle/>
                    <a:p>
                      <a:r>
                        <a:rPr lang="en-GB" sz="1600" dirty="0"/>
                        <a:t>The </a:t>
                      </a:r>
                      <a:r>
                        <a:rPr lang="en-GB" sz="1600" dirty="0" err="1"/>
                        <a:t>Gruffalo</a:t>
                      </a:r>
                      <a:endParaRPr lang="en-GB" sz="1600" dirty="0"/>
                    </a:p>
                  </a:txBody>
                  <a:tcPr/>
                </a:tc>
                <a:extLst>
                  <a:ext uri="{0D108BD9-81ED-4DB2-BD59-A6C34878D82A}">
                    <a16:rowId xmlns:a16="http://schemas.microsoft.com/office/drawing/2014/main" val="10009"/>
                  </a:ext>
                </a:extLst>
              </a:tr>
              <a:tr h="419933">
                <a:tc>
                  <a:txBody>
                    <a:bodyPr/>
                    <a:lstStyle/>
                    <a:p>
                      <a:r>
                        <a:rPr lang="en-GB" sz="1600" dirty="0"/>
                        <a:t>10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r>
                        <a:rPr lang="en-GB" sz="1600" dirty="0"/>
                        <a:t>The </a:t>
                      </a:r>
                      <a:r>
                        <a:rPr lang="en-GB" sz="1600" dirty="0" err="1"/>
                        <a:t>Gruffalo’s</a:t>
                      </a:r>
                      <a:r>
                        <a:rPr lang="en-GB" sz="1600" dirty="0"/>
                        <a:t> Child</a:t>
                      </a:r>
                    </a:p>
                  </a:txBody>
                  <a:tcPr/>
                </a:tc>
                <a:extLst>
                  <a:ext uri="{0D108BD9-81ED-4DB2-BD59-A6C34878D82A}">
                    <a16:rowId xmlns:a16="http://schemas.microsoft.com/office/drawing/2014/main" val="10010"/>
                  </a:ext>
                </a:extLst>
              </a:tr>
            </a:tbl>
          </a:graphicData>
        </a:graphic>
      </p:graphicFrame>
      <p:graphicFrame>
        <p:nvGraphicFramePr>
          <p:cNvPr id="5" name="Content Placeholder 4"/>
          <p:cNvGraphicFramePr>
            <a:graphicFrameLocks/>
          </p:cNvGraphicFramePr>
          <p:nvPr>
            <p:extLst>
              <p:ext uri="{D42A27DB-BD31-4B8C-83A1-F6EECF244321}">
                <p14:modId xmlns:p14="http://schemas.microsoft.com/office/powerpoint/2010/main" val="2965751155"/>
              </p:ext>
            </p:extLst>
          </p:nvPr>
        </p:nvGraphicFramePr>
        <p:xfrm>
          <a:off x="217712" y="1825625"/>
          <a:ext cx="3477989" cy="2207260"/>
        </p:xfrm>
        <a:graphic>
          <a:graphicData uri="http://schemas.openxmlformats.org/drawingml/2006/table">
            <a:tbl>
              <a:tblPr firstRow="1" bandRow="1">
                <a:tableStyleId>{5940675A-B579-460E-94D1-54222C63F5DA}</a:tableStyleId>
              </a:tblPr>
              <a:tblGrid>
                <a:gridCol w="1275422">
                  <a:extLst>
                    <a:ext uri="{9D8B030D-6E8A-4147-A177-3AD203B41FA5}">
                      <a16:colId xmlns:a16="http://schemas.microsoft.com/office/drawing/2014/main" val="20000"/>
                    </a:ext>
                  </a:extLst>
                </a:gridCol>
                <a:gridCol w="2202567">
                  <a:extLst>
                    <a:ext uri="{9D8B030D-6E8A-4147-A177-3AD203B41FA5}">
                      <a16:colId xmlns:a16="http://schemas.microsoft.com/office/drawing/2014/main" val="20001"/>
                    </a:ext>
                  </a:extLst>
                </a:gridCol>
              </a:tblGrid>
              <a:tr h="328839">
                <a:tc>
                  <a:txBody>
                    <a:bodyPr/>
                    <a:lstStyle/>
                    <a:p>
                      <a:r>
                        <a:rPr lang="en-GB" sz="1800" b="1" dirty="0"/>
                        <a:t>Author</a:t>
                      </a:r>
                      <a:r>
                        <a:rPr lang="en-GB" sz="1800" b="1" baseline="0" dirty="0"/>
                        <a:t> ID</a:t>
                      </a:r>
                      <a:endParaRPr lang="en-GB" sz="1800" b="1" dirty="0"/>
                    </a:p>
                  </a:txBody>
                  <a:tcPr/>
                </a:tc>
                <a:tc>
                  <a:txBody>
                    <a:bodyPr/>
                    <a:lstStyle/>
                    <a:p>
                      <a:r>
                        <a:rPr lang="en-GB" sz="1800" b="1" dirty="0" err="1"/>
                        <a:t>AuthorName</a:t>
                      </a:r>
                      <a:endParaRPr lang="en-GB" sz="1800" b="1" dirty="0"/>
                    </a:p>
                  </a:txBody>
                  <a:tcPr/>
                </a:tc>
                <a:extLst>
                  <a:ext uri="{0D108BD9-81ED-4DB2-BD59-A6C34878D82A}">
                    <a16:rowId xmlns:a16="http://schemas.microsoft.com/office/drawing/2014/main" val="10000"/>
                  </a:ext>
                </a:extLst>
              </a:tr>
              <a:tr h="460375">
                <a:tc>
                  <a:txBody>
                    <a:bodyPr/>
                    <a:lstStyle/>
                    <a:p>
                      <a:r>
                        <a:rPr lang="en-GB" sz="1800" dirty="0"/>
                        <a:t>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a:t>JK Rowling</a:t>
                      </a:r>
                      <a:endParaRPr lang="en-GB" sz="1800" dirty="0">
                        <a:solidFill>
                          <a:srgbClr val="FF0000"/>
                        </a:solidFill>
                      </a:endParaRPr>
                    </a:p>
                  </a:txBody>
                  <a:tcPr/>
                </a:tc>
                <a:extLst>
                  <a:ext uri="{0D108BD9-81ED-4DB2-BD59-A6C34878D82A}">
                    <a16:rowId xmlns:a16="http://schemas.microsoft.com/office/drawing/2014/main" val="10001"/>
                  </a:ext>
                </a:extLst>
              </a:tr>
              <a:tr h="460375">
                <a:tc>
                  <a:txBody>
                    <a:bodyPr/>
                    <a:lstStyle/>
                    <a:p>
                      <a:r>
                        <a:rPr lang="en-GB" sz="1800" dirty="0"/>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a:t>Roald Dahl</a:t>
                      </a:r>
                    </a:p>
                  </a:txBody>
                  <a:tcPr/>
                </a:tc>
                <a:extLst>
                  <a:ext uri="{0D108BD9-81ED-4DB2-BD59-A6C34878D82A}">
                    <a16:rowId xmlns:a16="http://schemas.microsoft.com/office/drawing/2014/main" val="10002"/>
                  </a:ext>
                </a:extLst>
              </a:tr>
              <a:tr h="460375">
                <a:tc>
                  <a:txBody>
                    <a:bodyPr/>
                    <a:lstStyle/>
                    <a:p>
                      <a:r>
                        <a:rPr lang="en-GB" sz="1800" dirty="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a:t>Michael </a:t>
                      </a:r>
                      <a:r>
                        <a:rPr lang="en-GB" sz="1800" dirty="0" err="1"/>
                        <a:t>Morpurgo</a:t>
                      </a:r>
                      <a:endParaRPr lang="en-GB" sz="1800" dirty="0">
                        <a:solidFill>
                          <a:srgbClr val="FF0000"/>
                        </a:solidFill>
                      </a:endParaRPr>
                    </a:p>
                  </a:txBody>
                  <a:tcPr/>
                </a:tc>
                <a:extLst>
                  <a:ext uri="{0D108BD9-81ED-4DB2-BD59-A6C34878D82A}">
                    <a16:rowId xmlns:a16="http://schemas.microsoft.com/office/drawing/2014/main" val="10003"/>
                  </a:ext>
                </a:extLst>
              </a:tr>
              <a:tr h="460375">
                <a:tc>
                  <a:txBody>
                    <a:bodyPr/>
                    <a:lstStyle/>
                    <a:p>
                      <a:r>
                        <a:rPr lang="en-GB" sz="1800" dirty="0"/>
                        <a:t>4</a:t>
                      </a:r>
                    </a:p>
                  </a:txBody>
                  <a:tcPr/>
                </a:tc>
                <a:tc>
                  <a:txBody>
                    <a:bodyPr/>
                    <a:lstStyle/>
                    <a:p>
                      <a:r>
                        <a:rPr lang="en-GB" sz="1800" dirty="0"/>
                        <a:t>Julia Donaldson</a:t>
                      </a:r>
                    </a:p>
                  </a:txBody>
                  <a:tcPr/>
                </a:tc>
                <a:extLst>
                  <a:ext uri="{0D108BD9-81ED-4DB2-BD59-A6C34878D82A}">
                    <a16:rowId xmlns:a16="http://schemas.microsoft.com/office/drawing/2014/main" val="10004"/>
                  </a:ext>
                </a:extLst>
              </a:tr>
            </a:tbl>
          </a:graphicData>
        </a:graphic>
      </p:graphicFrame>
      <p:grpSp>
        <p:nvGrpSpPr>
          <p:cNvPr id="6" name="Group 5"/>
          <p:cNvGrpSpPr/>
          <p:nvPr/>
        </p:nvGrpSpPr>
        <p:grpSpPr>
          <a:xfrm>
            <a:off x="5511974" y="5773984"/>
            <a:ext cx="4880919" cy="617837"/>
            <a:chOff x="963827" y="3940600"/>
            <a:chExt cx="4880919" cy="617837"/>
          </a:xfrm>
        </p:grpSpPr>
        <p:sp>
          <p:nvSpPr>
            <p:cNvPr id="7" name="Rectangle 6"/>
            <p:cNvSpPr/>
            <p:nvPr/>
          </p:nvSpPr>
          <p:spPr>
            <a:xfrm>
              <a:off x="963827" y="3946779"/>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Author</a:t>
              </a:r>
            </a:p>
          </p:txBody>
        </p:sp>
        <p:cxnSp>
          <p:nvCxnSpPr>
            <p:cNvPr id="8" name="Straight Connector 7"/>
            <p:cNvCxnSpPr/>
            <p:nvPr/>
          </p:nvCxnSpPr>
          <p:spPr>
            <a:xfrm>
              <a:off x="2224216" y="4243341"/>
              <a:ext cx="2360141" cy="12356"/>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584357" y="3940600"/>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Book</a:t>
              </a:r>
            </a:p>
          </p:txBody>
        </p:sp>
        <p:cxnSp>
          <p:nvCxnSpPr>
            <p:cNvPr id="10" name="Straight Connector 9"/>
            <p:cNvCxnSpPr/>
            <p:nvPr/>
          </p:nvCxnSpPr>
          <p:spPr>
            <a:xfrm flipV="1">
              <a:off x="4112739" y="3940600"/>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119948" y="4243340"/>
              <a:ext cx="457200" cy="3150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12" name="Rectangle 11">
            <a:extLst>
              <a:ext uri="{FF2B5EF4-FFF2-40B4-BE49-F238E27FC236}">
                <a16:creationId xmlns:a16="http://schemas.microsoft.com/office/drawing/2014/main" id="{F4F05BB9-AD10-4361-9098-2455ACB8E533}"/>
              </a:ext>
            </a:extLst>
          </p:cNvPr>
          <p:cNvSpPr/>
          <p:nvPr/>
        </p:nvSpPr>
        <p:spPr>
          <a:xfrm>
            <a:off x="209447" y="5492085"/>
            <a:ext cx="5161991" cy="1200329"/>
          </a:xfrm>
          <a:prstGeom prst="rect">
            <a:avLst/>
          </a:prstGeom>
        </p:spPr>
        <p:txBody>
          <a:bodyPr wrap="none">
            <a:spAutoFit/>
          </a:bodyPr>
          <a:lstStyle/>
          <a:p>
            <a:r>
              <a:rPr lang="en-GB" sz="2400" dirty="0">
                <a:latin typeface="Courier New" panose="02070309020205020404" pitchFamily="49" charset="0"/>
                <a:cs typeface="Courier New" panose="02070309020205020404" pitchFamily="49" charset="0"/>
              </a:rPr>
              <a:t>Author(</a:t>
            </a:r>
            <a:r>
              <a:rPr lang="en-GB" sz="2400" u="sng" dirty="0" err="1">
                <a:latin typeface="Courier New" panose="02070309020205020404" pitchFamily="49" charset="0"/>
                <a:cs typeface="Courier New" panose="02070309020205020404" pitchFamily="49" charset="0"/>
              </a:rPr>
              <a:t>AuthorID</a:t>
            </a:r>
            <a:r>
              <a:rPr lang="en-GB" sz="2400" dirty="0" err="1">
                <a:latin typeface="Courier New" panose="02070309020205020404" pitchFamily="49" charset="0"/>
                <a:cs typeface="Courier New" panose="02070309020205020404" pitchFamily="49" charset="0"/>
              </a:rPr>
              <a:t>,Name</a:t>
            </a:r>
            <a:r>
              <a:rPr lang="en-GB" sz="2400" dirty="0">
                <a:latin typeface="Courier New" panose="02070309020205020404" pitchFamily="49" charset="0"/>
                <a:cs typeface="Courier New" panose="02070309020205020404" pitchFamily="49" charset="0"/>
              </a:rPr>
              <a:t>)</a:t>
            </a:r>
          </a:p>
          <a:p>
            <a:r>
              <a:rPr lang="en-GB" sz="2400" dirty="0">
                <a:latin typeface="Courier New" panose="02070309020205020404" pitchFamily="49" charset="0"/>
                <a:cs typeface="Courier New" panose="02070309020205020404" pitchFamily="49" charset="0"/>
              </a:rPr>
              <a:t>Book(</a:t>
            </a:r>
            <a:r>
              <a:rPr lang="en-GB" sz="2400" u="sng" dirty="0" err="1">
                <a:latin typeface="Courier New" panose="02070309020205020404" pitchFamily="49" charset="0"/>
                <a:cs typeface="Courier New" panose="02070309020205020404" pitchFamily="49" charset="0"/>
              </a:rPr>
              <a:t>BookID</a:t>
            </a:r>
            <a:r>
              <a:rPr lang="en-GB" sz="2400" dirty="0" err="1">
                <a:latin typeface="Courier New" panose="02070309020205020404" pitchFamily="49" charset="0"/>
                <a:cs typeface="Courier New" panose="02070309020205020404" pitchFamily="49" charset="0"/>
              </a:rPr>
              <a:t>,AuthorID,Title</a:t>
            </a:r>
            <a:r>
              <a:rPr lang="en-GB" sz="2400" dirty="0">
                <a:latin typeface="Courier New" panose="02070309020205020404" pitchFamily="49" charset="0"/>
                <a:cs typeface="Courier New" panose="02070309020205020404" pitchFamily="49" charset="0"/>
              </a:rPr>
              <a:t>)</a:t>
            </a:r>
          </a:p>
          <a:p>
            <a:endParaRPr lang="en-GB" sz="2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37172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0855"/>
            <a:ext cx="10515600" cy="397797"/>
          </a:xfrm>
        </p:spPr>
        <p:txBody>
          <a:bodyPr>
            <a:normAutofit fontScale="90000"/>
          </a:bodyPr>
          <a:lstStyle/>
          <a:p>
            <a:r>
              <a:rPr lang="en-GB" dirty="0"/>
              <a:t>Many-to-many relationship: student - course</a:t>
            </a:r>
          </a:p>
        </p:txBody>
      </p:sp>
      <p:sp>
        <p:nvSpPr>
          <p:cNvPr id="3" name="Content Placeholder 2"/>
          <p:cNvSpPr>
            <a:spLocks noGrp="1"/>
          </p:cNvSpPr>
          <p:nvPr>
            <p:ph idx="1"/>
          </p:nvPr>
        </p:nvSpPr>
        <p:spPr/>
        <p:txBody>
          <a:bodyPr/>
          <a:lstStyle/>
          <a:p>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613130841"/>
              </p:ext>
            </p:extLst>
          </p:nvPr>
        </p:nvGraphicFramePr>
        <p:xfrm>
          <a:off x="254216" y="1661759"/>
          <a:ext cx="3058696" cy="2560320"/>
        </p:xfrm>
        <a:graphic>
          <a:graphicData uri="http://schemas.openxmlformats.org/drawingml/2006/table">
            <a:tbl>
              <a:tblPr firstRow="1" bandRow="1">
                <a:tableStyleId>{5940675A-B579-460E-94D1-54222C63F5DA}</a:tableStyleId>
              </a:tblPr>
              <a:tblGrid>
                <a:gridCol w="1724709">
                  <a:extLst>
                    <a:ext uri="{9D8B030D-6E8A-4147-A177-3AD203B41FA5}">
                      <a16:colId xmlns:a16="http://schemas.microsoft.com/office/drawing/2014/main" val="20000"/>
                    </a:ext>
                  </a:extLst>
                </a:gridCol>
                <a:gridCol w="1333987">
                  <a:extLst>
                    <a:ext uri="{9D8B030D-6E8A-4147-A177-3AD203B41FA5}">
                      <a16:colId xmlns:a16="http://schemas.microsoft.com/office/drawing/2014/main" val="20001"/>
                    </a:ext>
                  </a:extLst>
                </a:gridCol>
              </a:tblGrid>
              <a:tr h="352915">
                <a:tc>
                  <a:txBody>
                    <a:bodyPr/>
                    <a:lstStyle/>
                    <a:p>
                      <a:r>
                        <a:rPr lang="en-GB" sz="1800" b="1" dirty="0"/>
                        <a:t>Student ID</a:t>
                      </a:r>
                    </a:p>
                  </a:txBody>
                  <a:tcPr/>
                </a:tc>
                <a:tc>
                  <a:txBody>
                    <a:bodyPr/>
                    <a:lstStyle/>
                    <a:p>
                      <a:r>
                        <a:rPr lang="en-GB" sz="1800" b="1" dirty="0"/>
                        <a:t>First name</a:t>
                      </a:r>
                    </a:p>
                  </a:txBody>
                  <a:tcPr/>
                </a:tc>
                <a:extLst>
                  <a:ext uri="{0D108BD9-81ED-4DB2-BD59-A6C34878D82A}">
                    <a16:rowId xmlns:a16="http://schemas.microsoft.com/office/drawing/2014/main" val="10000"/>
                  </a:ext>
                </a:extLst>
              </a:tr>
              <a:tr h="352915">
                <a:tc>
                  <a:txBody>
                    <a:bodyPr/>
                    <a:lstStyle/>
                    <a:p>
                      <a:r>
                        <a:rPr lang="en-GB" sz="1800" dirty="0"/>
                        <a:t>1</a:t>
                      </a:r>
                    </a:p>
                  </a:txBody>
                  <a:tcPr/>
                </a:tc>
                <a:tc>
                  <a:txBody>
                    <a:bodyPr/>
                    <a:lstStyle/>
                    <a:p>
                      <a:r>
                        <a:rPr lang="en-GB" sz="1800" dirty="0"/>
                        <a:t>Lisa</a:t>
                      </a:r>
                    </a:p>
                  </a:txBody>
                  <a:tcPr/>
                </a:tc>
                <a:extLst>
                  <a:ext uri="{0D108BD9-81ED-4DB2-BD59-A6C34878D82A}">
                    <a16:rowId xmlns:a16="http://schemas.microsoft.com/office/drawing/2014/main" val="10001"/>
                  </a:ext>
                </a:extLst>
              </a:tr>
              <a:tr h="352915">
                <a:tc>
                  <a:txBody>
                    <a:bodyPr/>
                    <a:lstStyle/>
                    <a:p>
                      <a:r>
                        <a:rPr lang="en-GB" sz="1800" dirty="0"/>
                        <a:t>2</a:t>
                      </a:r>
                    </a:p>
                  </a:txBody>
                  <a:tcPr/>
                </a:tc>
                <a:tc>
                  <a:txBody>
                    <a:bodyPr/>
                    <a:lstStyle/>
                    <a:p>
                      <a:r>
                        <a:rPr lang="en-GB" sz="1800" dirty="0"/>
                        <a:t>Homer</a:t>
                      </a:r>
                      <a:endParaRPr lang="en-GB" sz="1800" dirty="0">
                        <a:solidFill>
                          <a:schemeClr val="tx1"/>
                        </a:solidFill>
                      </a:endParaRPr>
                    </a:p>
                  </a:txBody>
                  <a:tcPr/>
                </a:tc>
                <a:extLst>
                  <a:ext uri="{0D108BD9-81ED-4DB2-BD59-A6C34878D82A}">
                    <a16:rowId xmlns:a16="http://schemas.microsoft.com/office/drawing/2014/main" val="10002"/>
                  </a:ext>
                </a:extLst>
              </a:tr>
              <a:tr h="352915">
                <a:tc>
                  <a:txBody>
                    <a:bodyPr/>
                    <a:lstStyle/>
                    <a:p>
                      <a:r>
                        <a:rPr lang="en-GB" sz="1800" dirty="0"/>
                        <a:t>3</a:t>
                      </a:r>
                    </a:p>
                  </a:txBody>
                  <a:tcPr/>
                </a:tc>
                <a:tc>
                  <a:txBody>
                    <a:bodyPr/>
                    <a:lstStyle/>
                    <a:p>
                      <a:r>
                        <a:rPr lang="en-GB" sz="1800" dirty="0"/>
                        <a:t>Bart</a:t>
                      </a:r>
                    </a:p>
                  </a:txBody>
                  <a:tcPr/>
                </a:tc>
                <a:extLst>
                  <a:ext uri="{0D108BD9-81ED-4DB2-BD59-A6C34878D82A}">
                    <a16:rowId xmlns:a16="http://schemas.microsoft.com/office/drawing/2014/main" val="10004"/>
                  </a:ext>
                </a:extLst>
              </a:tr>
              <a:tr h="352915">
                <a:tc>
                  <a:txBody>
                    <a:bodyPr/>
                    <a:lstStyle/>
                    <a:p>
                      <a:r>
                        <a:rPr lang="en-GB" sz="1800" dirty="0"/>
                        <a:t>4</a:t>
                      </a:r>
                    </a:p>
                  </a:txBody>
                  <a:tcPr/>
                </a:tc>
                <a:tc>
                  <a:txBody>
                    <a:bodyPr/>
                    <a:lstStyle/>
                    <a:p>
                      <a:r>
                        <a:rPr lang="en-GB" sz="1800" dirty="0" err="1"/>
                        <a:t>Stewie</a:t>
                      </a:r>
                      <a:endParaRPr lang="en-GB" sz="1800" dirty="0"/>
                    </a:p>
                  </a:txBody>
                  <a:tcPr/>
                </a:tc>
                <a:extLst>
                  <a:ext uri="{0D108BD9-81ED-4DB2-BD59-A6C34878D82A}">
                    <a16:rowId xmlns:a16="http://schemas.microsoft.com/office/drawing/2014/main" val="10005"/>
                  </a:ext>
                </a:extLst>
              </a:tr>
              <a:tr h="352915">
                <a:tc>
                  <a:txBody>
                    <a:bodyPr/>
                    <a:lstStyle/>
                    <a:p>
                      <a:r>
                        <a:rPr lang="en-GB" sz="1800" dirty="0"/>
                        <a:t>5</a:t>
                      </a:r>
                    </a:p>
                  </a:txBody>
                  <a:tcPr/>
                </a:tc>
                <a:tc>
                  <a:txBody>
                    <a:bodyPr/>
                    <a:lstStyle/>
                    <a:p>
                      <a:r>
                        <a:rPr lang="en-GB" sz="1800" dirty="0"/>
                        <a:t>Micky</a:t>
                      </a:r>
                      <a:r>
                        <a:rPr lang="en-GB" sz="1800" baseline="0" dirty="0"/>
                        <a:t> </a:t>
                      </a:r>
                      <a:endParaRPr lang="en-GB" sz="1800" dirty="0"/>
                    </a:p>
                  </a:txBody>
                  <a:tcPr/>
                </a:tc>
                <a:extLst>
                  <a:ext uri="{0D108BD9-81ED-4DB2-BD59-A6C34878D82A}">
                    <a16:rowId xmlns:a16="http://schemas.microsoft.com/office/drawing/2014/main" val="10006"/>
                  </a:ext>
                </a:extLst>
              </a:tr>
              <a:tr h="352915">
                <a:tc>
                  <a:txBody>
                    <a:bodyPr/>
                    <a:lstStyle/>
                    <a:p>
                      <a:r>
                        <a:rPr lang="en-GB" sz="1800" dirty="0"/>
                        <a:t>6</a:t>
                      </a:r>
                    </a:p>
                  </a:txBody>
                  <a:tcPr/>
                </a:tc>
                <a:tc>
                  <a:txBody>
                    <a:bodyPr/>
                    <a:lstStyle/>
                    <a:p>
                      <a:r>
                        <a:rPr lang="en-GB" sz="1800" dirty="0"/>
                        <a:t>Brian</a:t>
                      </a:r>
                    </a:p>
                  </a:txBody>
                  <a:tcPr/>
                </a:tc>
                <a:extLst>
                  <a:ext uri="{0D108BD9-81ED-4DB2-BD59-A6C34878D82A}">
                    <a16:rowId xmlns:a16="http://schemas.microsoft.com/office/drawing/2014/main" val="10007"/>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137726603"/>
              </p:ext>
            </p:extLst>
          </p:nvPr>
        </p:nvGraphicFramePr>
        <p:xfrm>
          <a:off x="7710613" y="1379406"/>
          <a:ext cx="3794621" cy="2811781"/>
        </p:xfrm>
        <a:graphic>
          <a:graphicData uri="http://schemas.openxmlformats.org/drawingml/2006/table">
            <a:tbl>
              <a:tblPr firstRow="1" bandRow="1">
                <a:tableStyleId>{5940675A-B579-460E-94D1-54222C63F5DA}</a:tableStyleId>
              </a:tblPr>
              <a:tblGrid>
                <a:gridCol w="1340790">
                  <a:extLst>
                    <a:ext uri="{9D8B030D-6E8A-4147-A177-3AD203B41FA5}">
                      <a16:colId xmlns:a16="http://schemas.microsoft.com/office/drawing/2014/main" val="20000"/>
                    </a:ext>
                  </a:extLst>
                </a:gridCol>
                <a:gridCol w="2453831">
                  <a:extLst>
                    <a:ext uri="{9D8B030D-6E8A-4147-A177-3AD203B41FA5}">
                      <a16:colId xmlns:a16="http://schemas.microsoft.com/office/drawing/2014/main" val="20001"/>
                    </a:ext>
                  </a:extLst>
                </a:gridCol>
              </a:tblGrid>
              <a:tr h="401683">
                <a:tc>
                  <a:txBody>
                    <a:bodyPr/>
                    <a:lstStyle/>
                    <a:p>
                      <a:r>
                        <a:rPr lang="en-GB" sz="1800" b="1" dirty="0"/>
                        <a:t>course ID</a:t>
                      </a:r>
                    </a:p>
                  </a:txBody>
                  <a:tcPr/>
                </a:tc>
                <a:tc>
                  <a:txBody>
                    <a:bodyPr/>
                    <a:lstStyle/>
                    <a:p>
                      <a:r>
                        <a:rPr lang="en-GB" sz="1800" b="1" dirty="0"/>
                        <a:t>subject</a:t>
                      </a:r>
                    </a:p>
                  </a:txBody>
                  <a:tcPr/>
                </a:tc>
                <a:extLst>
                  <a:ext uri="{0D108BD9-81ED-4DB2-BD59-A6C34878D82A}">
                    <a16:rowId xmlns:a16="http://schemas.microsoft.com/office/drawing/2014/main" val="10000"/>
                  </a:ext>
                </a:extLst>
              </a:tr>
              <a:tr h="401683">
                <a:tc>
                  <a:txBody>
                    <a:bodyPr/>
                    <a:lstStyle/>
                    <a:p>
                      <a:r>
                        <a:rPr lang="en-GB" sz="1800" dirty="0"/>
                        <a:t>1</a:t>
                      </a:r>
                    </a:p>
                  </a:txBody>
                  <a:tcPr/>
                </a:tc>
                <a:tc>
                  <a:txBody>
                    <a:bodyPr/>
                    <a:lstStyle/>
                    <a:p>
                      <a:r>
                        <a:rPr lang="en-GB" sz="1800" dirty="0"/>
                        <a:t>French</a:t>
                      </a:r>
                    </a:p>
                  </a:txBody>
                  <a:tcPr/>
                </a:tc>
                <a:extLst>
                  <a:ext uri="{0D108BD9-81ED-4DB2-BD59-A6C34878D82A}">
                    <a16:rowId xmlns:a16="http://schemas.microsoft.com/office/drawing/2014/main" val="10001"/>
                  </a:ext>
                </a:extLst>
              </a:tr>
              <a:tr h="401683">
                <a:tc>
                  <a:txBody>
                    <a:bodyPr/>
                    <a:lstStyle/>
                    <a:p>
                      <a:r>
                        <a:rPr lang="en-GB" sz="1800" dirty="0"/>
                        <a:t>2</a:t>
                      </a:r>
                    </a:p>
                  </a:txBody>
                  <a:tcPr/>
                </a:tc>
                <a:tc>
                  <a:txBody>
                    <a:bodyPr/>
                    <a:lstStyle/>
                    <a:p>
                      <a:r>
                        <a:rPr lang="en-GB" sz="1800" dirty="0"/>
                        <a:t>Quantum</a:t>
                      </a:r>
                      <a:r>
                        <a:rPr lang="en-GB" sz="1800" baseline="0" dirty="0"/>
                        <a:t> Physics</a:t>
                      </a:r>
                      <a:endParaRPr lang="en-GB" sz="1800" dirty="0">
                        <a:solidFill>
                          <a:schemeClr val="tx1"/>
                        </a:solidFill>
                      </a:endParaRPr>
                    </a:p>
                  </a:txBody>
                  <a:tcPr/>
                </a:tc>
                <a:extLst>
                  <a:ext uri="{0D108BD9-81ED-4DB2-BD59-A6C34878D82A}">
                    <a16:rowId xmlns:a16="http://schemas.microsoft.com/office/drawing/2014/main" val="10002"/>
                  </a:ext>
                </a:extLst>
              </a:tr>
              <a:tr h="401683">
                <a:tc>
                  <a:txBody>
                    <a:bodyPr/>
                    <a:lstStyle/>
                    <a:p>
                      <a:r>
                        <a:rPr lang="en-GB" sz="1800" dirty="0"/>
                        <a:t>3</a:t>
                      </a:r>
                    </a:p>
                  </a:txBody>
                  <a:tcPr/>
                </a:tc>
                <a:tc>
                  <a:txBody>
                    <a:bodyPr/>
                    <a:lstStyle/>
                    <a:p>
                      <a:r>
                        <a:rPr lang="en-GB" sz="1800" dirty="0"/>
                        <a:t>Maths</a:t>
                      </a:r>
                    </a:p>
                  </a:txBody>
                  <a:tcPr/>
                </a:tc>
                <a:extLst>
                  <a:ext uri="{0D108BD9-81ED-4DB2-BD59-A6C34878D82A}">
                    <a16:rowId xmlns:a16="http://schemas.microsoft.com/office/drawing/2014/main" val="10004"/>
                  </a:ext>
                </a:extLst>
              </a:tr>
              <a:tr h="401683">
                <a:tc>
                  <a:txBody>
                    <a:bodyPr/>
                    <a:lstStyle/>
                    <a:p>
                      <a:r>
                        <a:rPr lang="en-GB" sz="1800" dirty="0"/>
                        <a:t>4</a:t>
                      </a:r>
                    </a:p>
                  </a:txBody>
                  <a:tcPr/>
                </a:tc>
                <a:tc>
                  <a:txBody>
                    <a:bodyPr/>
                    <a:lstStyle/>
                    <a:p>
                      <a:r>
                        <a:rPr lang="en-GB" sz="1800" dirty="0"/>
                        <a:t>Chemistry</a:t>
                      </a:r>
                    </a:p>
                  </a:txBody>
                  <a:tcPr/>
                </a:tc>
                <a:extLst>
                  <a:ext uri="{0D108BD9-81ED-4DB2-BD59-A6C34878D82A}">
                    <a16:rowId xmlns:a16="http://schemas.microsoft.com/office/drawing/2014/main" val="10005"/>
                  </a:ext>
                </a:extLst>
              </a:tr>
              <a:tr h="401683">
                <a:tc>
                  <a:txBody>
                    <a:bodyPr/>
                    <a:lstStyle/>
                    <a:p>
                      <a:r>
                        <a:rPr lang="en-GB" sz="1800" dirty="0"/>
                        <a:t>5</a:t>
                      </a:r>
                    </a:p>
                  </a:txBody>
                  <a:tcPr/>
                </a:tc>
                <a:tc>
                  <a:txBody>
                    <a:bodyPr/>
                    <a:lstStyle/>
                    <a:p>
                      <a:r>
                        <a:rPr lang="en-GB" sz="1800" dirty="0"/>
                        <a:t>English</a:t>
                      </a:r>
                    </a:p>
                  </a:txBody>
                  <a:tcPr/>
                </a:tc>
                <a:extLst>
                  <a:ext uri="{0D108BD9-81ED-4DB2-BD59-A6C34878D82A}">
                    <a16:rowId xmlns:a16="http://schemas.microsoft.com/office/drawing/2014/main" val="10006"/>
                  </a:ext>
                </a:extLst>
              </a:tr>
              <a:tr h="401683">
                <a:tc>
                  <a:txBody>
                    <a:bodyPr/>
                    <a:lstStyle/>
                    <a:p>
                      <a:r>
                        <a:rPr lang="en-GB" sz="1800" dirty="0"/>
                        <a:t>6</a:t>
                      </a:r>
                    </a:p>
                  </a:txBody>
                  <a:tcPr/>
                </a:tc>
                <a:tc>
                  <a:txBody>
                    <a:bodyPr/>
                    <a:lstStyle/>
                    <a:p>
                      <a:r>
                        <a:rPr lang="en-GB" sz="1800" dirty="0"/>
                        <a:t>Spanish</a:t>
                      </a:r>
                    </a:p>
                  </a:txBody>
                  <a:tcPr/>
                </a:tc>
                <a:extLst>
                  <a:ext uri="{0D108BD9-81ED-4DB2-BD59-A6C34878D82A}">
                    <a16:rowId xmlns:a16="http://schemas.microsoft.com/office/drawing/2014/main" val="10007"/>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168357307"/>
              </p:ext>
            </p:extLst>
          </p:nvPr>
        </p:nvGraphicFramePr>
        <p:xfrm>
          <a:off x="3806548" y="1208691"/>
          <a:ext cx="3111690" cy="3657600"/>
        </p:xfrm>
        <a:graphic>
          <a:graphicData uri="http://schemas.openxmlformats.org/drawingml/2006/table">
            <a:tbl>
              <a:tblPr firstRow="1" bandRow="1">
                <a:tableStyleId>{5940675A-B579-460E-94D1-54222C63F5DA}</a:tableStyleId>
              </a:tblPr>
              <a:tblGrid>
                <a:gridCol w="1754591">
                  <a:extLst>
                    <a:ext uri="{9D8B030D-6E8A-4147-A177-3AD203B41FA5}">
                      <a16:colId xmlns:a16="http://schemas.microsoft.com/office/drawing/2014/main" val="20000"/>
                    </a:ext>
                  </a:extLst>
                </a:gridCol>
                <a:gridCol w="1357099">
                  <a:extLst>
                    <a:ext uri="{9D8B030D-6E8A-4147-A177-3AD203B41FA5}">
                      <a16:colId xmlns:a16="http://schemas.microsoft.com/office/drawing/2014/main" val="20001"/>
                    </a:ext>
                  </a:extLst>
                </a:gridCol>
              </a:tblGrid>
              <a:tr h="365694">
                <a:tc>
                  <a:txBody>
                    <a:bodyPr/>
                    <a:lstStyle/>
                    <a:p>
                      <a:r>
                        <a:rPr lang="en-GB" sz="1800" b="1" dirty="0">
                          <a:solidFill>
                            <a:schemeClr val="tx1"/>
                          </a:solidFill>
                        </a:rPr>
                        <a:t>student ID</a:t>
                      </a:r>
                    </a:p>
                  </a:txBody>
                  <a:tcPr/>
                </a:tc>
                <a:tc>
                  <a:txBody>
                    <a:bodyPr/>
                    <a:lstStyle/>
                    <a:p>
                      <a:r>
                        <a:rPr lang="en-GB" sz="1800" b="1" dirty="0">
                          <a:solidFill>
                            <a:schemeClr val="tx1"/>
                          </a:solidFill>
                        </a:rPr>
                        <a:t>Course ID</a:t>
                      </a:r>
                    </a:p>
                  </a:txBody>
                  <a:tcPr/>
                </a:tc>
                <a:extLst>
                  <a:ext uri="{0D108BD9-81ED-4DB2-BD59-A6C34878D82A}">
                    <a16:rowId xmlns:a16="http://schemas.microsoft.com/office/drawing/2014/main" val="10000"/>
                  </a:ext>
                </a:extLst>
              </a:tr>
              <a:tr h="365694">
                <a:tc>
                  <a:txBody>
                    <a:bodyPr/>
                    <a:lstStyle/>
                    <a:p>
                      <a:r>
                        <a:rPr lang="en-GB" sz="1800" dirty="0"/>
                        <a:t>1</a:t>
                      </a:r>
                    </a:p>
                  </a:txBody>
                  <a:tcPr/>
                </a:tc>
                <a:tc>
                  <a:txBody>
                    <a:bodyPr/>
                    <a:lstStyle/>
                    <a:p>
                      <a:r>
                        <a:rPr lang="en-GB" sz="1800" dirty="0"/>
                        <a:t>1</a:t>
                      </a:r>
                    </a:p>
                  </a:txBody>
                  <a:tcPr/>
                </a:tc>
                <a:extLst>
                  <a:ext uri="{0D108BD9-81ED-4DB2-BD59-A6C34878D82A}">
                    <a16:rowId xmlns:a16="http://schemas.microsoft.com/office/drawing/2014/main" val="10001"/>
                  </a:ext>
                </a:extLst>
              </a:tr>
              <a:tr h="365694">
                <a:tc>
                  <a:txBody>
                    <a:bodyPr/>
                    <a:lstStyle/>
                    <a:p>
                      <a:r>
                        <a:rPr lang="en-GB" sz="1800" dirty="0"/>
                        <a:t>1</a:t>
                      </a:r>
                    </a:p>
                  </a:txBody>
                  <a:tcPr/>
                </a:tc>
                <a:tc>
                  <a:txBody>
                    <a:bodyPr/>
                    <a:lstStyle/>
                    <a:p>
                      <a:r>
                        <a:rPr lang="en-GB" sz="1800" dirty="0"/>
                        <a:t>2</a:t>
                      </a:r>
                      <a:endParaRPr lang="en-GB" sz="1800" dirty="0">
                        <a:solidFill>
                          <a:schemeClr val="tx1"/>
                        </a:solidFill>
                      </a:endParaRPr>
                    </a:p>
                  </a:txBody>
                  <a:tcPr/>
                </a:tc>
                <a:extLst>
                  <a:ext uri="{0D108BD9-81ED-4DB2-BD59-A6C34878D82A}">
                    <a16:rowId xmlns:a16="http://schemas.microsoft.com/office/drawing/2014/main" val="10002"/>
                  </a:ext>
                </a:extLst>
              </a:tr>
              <a:tr h="365694">
                <a:tc>
                  <a:txBody>
                    <a:bodyPr/>
                    <a:lstStyle/>
                    <a:p>
                      <a:r>
                        <a:rPr lang="en-GB" sz="1800" dirty="0"/>
                        <a:t>2</a:t>
                      </a:r>
                    </a:p>
                  </a:txBody>
                  <a:tcPr/>
                </a:tc>
                <a:tc>
                  <a:txBody>
                    <a:bodyPr/>
                    <a:lstStyle/>
                    <a:p>
                      <a:r>
                        <a:rPr lang="en-GB" sz="1800" dirty="0"/>
                        <a:t>1</a:t>
                      </a:r>
                    </a:p>
                  </a:txBody>
                  <a:tcPr/>
                </a:tc>
                <a:extLst>
                  <a:ext uri="{0D108BD9-81ED-4DB2-BD59-A6C34878D82A}">
                    <a16:rowId xmlns:a16="http://schemas.microsoft.com/office/drawing/2014/main" val="10004"/>
                  </a:ext>
                </a:extLst>
              </a:tr>
              <a:tr h="365694">
                <a:tc>
                  <a:txBody>
                    <a:bodyPr/>
                    <a:lstStyle/>
                    <a:p>
                      <a:r>
                        <a:rPr lang="en-GB" sz="1800" dirty="0"/>
                        <a:t>2</a:t>
                      </a:r>
                    </a:p>
                  </a:txBody>
                  <a:tcPr/>
                </a:tc>
                <a:tc>
                  <a:txBody>
                    <a:bodyPr/>
                    <a:lstStyle/>
                    <a:p>
                      <a:r>
                        <a:rPr lang="en-GB" sz="1800" dirty="0"/>
                        <a:t>2</a:t>
                      </a:r>
                    </a:p>
                  </a:txBody>
                  <a:tcPr/>
                </a:tc>
                <a:extLst>
                  <a:ext uri="{0D108BD9-81ED-4DB2-BD59-A6C34878D82A}">
                    <a16:rowId xmlns:a16="http://schemas.microsoft.com/office/drawing/2014/main" val="10005"/>
                  </a:ext>
                </a:extLst>
              </a:tr>
              <a:tr h="365694">
                <a:tc>
                  <a:txBody>
                    <a:bodyPr/>
                    <a:lstStyle/>
                    <a:p>
                      <a:r>
                        <a:rPr lang="en-GB" sz="1800" dirty="0"/>
                        <a:t>3</a:t>
                      </a:r>
                    </a:p>
                  </a:txBody>
                  <a:tcPr/>
                </a:tc>
                <a:tc>
                  <a:txBody>
                    <a:bodyPr/>
                    <a:lstStyle/>
                    <a:p>
                      <a:r>
                        <a:rPr lang="en-GB" sz="1800" dirty="0"/>
                        <a:t>4</a:t>
                      </a:r>
                    </a:p>
                  </a:txBody>
                  <a:tcPr/>
                </a:tc>
                <a:extLst>
                  <a:ext uri="{0D108BD9-81ED-4DB2-BD59-A6C34878D82A}">
                    <a16:rowId xmlns:a16="http://schemas.microsoft.com/office/drawing/2014/main" val="10006"/>
                  </a:ext>
                </a:extLst>
              </a:tr>
              <a:tr h="365694">
                <a:tc>
                  <a:txBody>
                    <a:bodyPr/>
                    <a:lstStyle/>
                    <a:p>
                      <a:r>
                        <a:rPr lang="en-GB" sz="1800" dirty="0"/>
                        <a:t>3</a:t>
                      </a:r>
                    </a:p>
                  </a:txBody>
                  <a:tcPr/>
                </a:tc>
                <a:tc>
                  <a:txBody>
                    <a:bodyPr/>
                    <a:lstStyle/>
                    <a:p>
                      <a:r>
                        <a:rPr lang="en-GB" sz="1800" dirty="0"/>
                        <a:t>5</a:t>
                      </a:r>
                    </a:p>
                  </a:txBody>
                  <a:tcPr/>
                </a:tc>
                <a:extLst>
                  <a:ext uri="{0D108BD9-81ED-4DB2-BD59-A6C34878D82A}">
                    <a16:rowId xmlns:a16="http://schemas.microsoft.com/office/drawing/2014/main" val="10007"/>
                  </a:ext>
                </a:extLst>
              </a:tr>
              <a:tr h="365694">
                <a:tc>
                  <a:txBody>
                    <a:bodyPr/>
                    <a:lstStyle/>
                    <a:p>
                      <a:r>
                        <a:rPr lang="en-GB" sz="1800" dirty="0"/>
                        <a:t>4</a:t>
                      </a:r>
                    </a:p>
                  </a:txBody>
                  <a:tcPr/>
                </a:tc>
                <a:tc>
                  <a:txBody>
                    <a:bodyPr/>
                    <a:lstStyle/>
                    <a:p>
                      <a:r>
                        <a:rPr lang="en-GB" sz="1800" dirty="0"/>
                        <a:t>3</a:t>
                      </a:r>
                    </a:p>
                  </a:txBody>
                  <a:tcPr/>
                </a:tc>
                <a:extLst>
                  <a:ext uri="{0D108BD9-81ED-4DB2-BD59-A6C34878D82A}">
                    <a16:rowId xmlns:a16="http://schemas.microsoft.com/office/drawing/2014/main" val="2304766998"/>
                  </a:ext>
                </a:extLst>
              </a:tr>
              <a:tr h="365694">
                <a:tc>
                  <a:txBody>
                    <a:bodyPr/>
                    <a:lstStyle/>
                    <a:p>
                      <a:r>
                        <a:rPr lang="en-GB" sz="1800" dirty="0"/>
                        <a:t>4</a:t>
                      </a:r>
                    </a:p>
                  </a:txBody>
                  <a:tcPr/>
                </a:tc>
                <a:tc>
                  <a:txBody>
                    <a:bodyPr/>
                    <a:lstStyle/>
                    <a:p>
                      <a:r>
                        <a:rPr lang="en-GB" sz="1800" dirty="0"/>
                        <a:t>6</a:t>
                      </a:r>
                    </a:p>
                  </a:txBody>
                  <a:tcPr/>
                </a:tc>
                <a:extLst>
                  <a:ext uri="{0D108BD9-81ED-4DB2-BD59-A6C34878D82A}">
                    <a16:rowId xmlns:a16="http://schemas.microsoft.com/office/drawing/2014/main" val="1354059132"/>
                  </a:ext>
                </a:extLst>
              </a:tr>
              <a:tr h="365694">
                <a:tc>
                  <a:txBody>
                    <a:bodyPr/>
                    <a:lstStyle/>
                    <a:p>
                      <a:r>
                        <a:rPr lang="en-GB" sz="1800" dirty="0"/>
                        <a:t>5</a:t>
                      </a:r>
                    </a:p>
                  </a:txBody>
                  <a:tcPr/>
                </a:tc>
                <a:tc>
                  <a:txBody>
                    <a:bodyPr/>
                    <a:lstStyle/>
                    <a:p>
                      <a:r>
                        <a:rPr lang="en-GB" sz="1800" dirty="0"/>
                        <a:t>6</a:t>
                      </a:r>
                    </a:p>
                  </a:txBody>
                  <a:tcPr/>
                </a:tc>
                <a:extLst>
                  <a:ext uri="{0D108BD9-81ED-4DB2-BD59-A6C34878D82A}">
                    <a16:rowId xmlns:a16="http://schemas.microsoft.com/office/drawing/2014/main" val="2199694132"/>
                  </a:ext>
                </a:extLst>
              </a:tr>
            </a:tbl>
          </a:graphicData>
        </a:graphic>
      </p:graphicFrame>
      <p:sp>
        <p:nvSpPr>
          <p:cNvPr id="7" name="Rectangle 6"/>
          <p:cNvSpPr/>
          <p:nvPr/>
        </p:nvSpPr>
        <p:spPr>
          <a:xfrm>
            <a:off x="6288044" y="5866500"/>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Student</a:t>
            </a:r>
          </a:p>
        </p:txBody>
      </p:sp>
      <p:cxnSp>
        <p:nvCxnSpPr>
          <p:cNvPr id="8" name="Straight Connector 7"/>
          <p:cNvCxnSpPr/>
          <p:nvPr/>
        </p:nvCxnSpPr>
        <p:spPr>
          <a:xfrm>
            <a:off x="7539680" y="6169241"/>
            <a:ext cx="635343" cy="15446"/>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8175023" y="5869590"/>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link</a:t>
            </a:r>
          </a:p>
        </p:txBody>
      </p:sp>
      <p:cxnSp>
        <p:nvCxnSpPr>
          <p:cNvPr id="10" name="Straight Connector 9"/>
          <p:cNvCxnSpPr/>
          <p:nvPr/>
        </p:nvCxnSpPr>
        <p:spPr>
          <a:xfrm flipV="1">
            <a:off x="7690538" y="5881947"/>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710614" y="6172330"/>
            <a:ext cx="457200" cy="315097"/>
          </a:xfrm>
          <a:prstGeom prst="line">
            <a:avLst/>
          </a:prstGeom>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0093411" y="5874222"/>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Course</a:t>
            </a:r>
          </a:p>
        </p:txBody>
      </p:sp>
      <p:cxnSp>
        <p:nvCxnSpPr>
          <p:cNvPr id="13" name="Straight Connector 12"/>
          <p:cNvCxnSpPr/>
          <p:nvPr/>
        </p:nvCxnSpPr>
        <p:spPr>
          <a:xfrm>
            <a:off x="9458068" y="6161517"/>
            <a:ext cx="635343" cy="15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9424598" y="6172330"/>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446225" y="5858130"/>
            <a:ext cx="457200" cy="315097"/>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3830" y="5108442"/>
            <a:ext cx="4313776" cy="923330"/>
          </a:xfrm>
          <a:prstGeom prst="rect">
            <a:avLst/>
          </a:prstGeom>
        </p:spPr>
        <p:txBody>
          <a:bodyPr wrap="square">
            <a:spAutoFit/>
          </a:bodyPr>
          <a:lstStyle/>
          <a:p>
            <a:r>
              <a:rPr lang="en-GB" dirty="0">
                <a:latin typeface="Courier New" panose="02070309020205020404" pitchFamily="49" charset="0"/>
                <a:cs typeface="Courier New" panose="02070309020205020404" pitchFamily="49" charset="0"/>
              </a:rPr>
              <a:t>STUDENT(</a:t>
            </a:r>
            <a:r>
              <a:rPr lang="en-GB" u="sng" dirty="0" err="1">
                <a:latin typeface="Courier New" panose="02070309020205020404" pitchFamily="49" charset="0"/>
                <a:cs typeface="Courier New" panose="02070309020205020404" pitchFamily="49" charset="0"/>
              </a:rPr>
              <a:t>StudentID</a:t>
            </a:r>
            <a:r>
              <a:rPr lang="en-GB" dirty="0">
                <a:latin typeface="Courier New" panose="02070309020205020404" pitchFamily="49" charset="0"/>
                <a:cs typeface="Courier New" panose="02070309020205020404" pitchFamily="49" charset="0"/>
              </a:rPr>
              <a:t>, Name)</a:t>
            </a:r>
          </a:p>
          <a:p>
            <a:r>
              <a:rPr lang="en-GB" dirty="0">
                <a:latin typeface="Courier New" panose="02070309020205020404" pitchFamily="49" charset="0"/>
                <a:cs typeface="Courier New" panose="02070309020205020404" pitchFamily="49" charset="0"/>
              </a:rPr>
              <a:t>COURSE(</a:t>
            </a:r>
            <a:r>
              <a:rPr lang="en-GB" u="sng" dirty="0" err="1">
                <a:latin typeface="Courier New" panose="02070309020205020404" pitchFamily="49" charset="0"/>
                <a:cs typeface="Courier New" panose="02070309020205020404" pitchFamily="49" charset="0"/>
              </a:rPr>
              <a:t>CourseID</a:t>
            </a:r>
            <a:r>
              <a:rPr lang="en-GB" dirty="0">
                <a:latin typeface="Courier New" panose="02070309020205020404" pitchFamily="49" charset="0"/>
                <a:cs typeface="Courier New" panose="02070309020205020404" pitchFamily="49" charset="0"/>
              </a:rPr>
              <a:t>, subject)</a:t>
            </a:r>
          </a:p>
          <a:p>
            <a:r>
              <a:rPr lang="en-GB" dirty="0">
                <a:latin typeface="Courier New" panose="02070309020205020404" pitchFamily="49" charset="0"/>
                <a:cs typeface="Courier New" panose="02070309020205020404" pitchFamily="49" charset="0"/>
              </a:rPr>
              <a:t>LINK(</a:t>
            </a:r>
            <a:r>
              <a:rPr lang="en-GB" dirty="0" err="1">
                <a:latin typeface="Courier New" panose="02070309020205020404" pitchFamily="49" charset="0"/>
                <a:cs typeface="Courier New" panose="02070309020205020404" pitchFamily="49" charset="0"/>
              </a:rPr>
              <a:t>StudentID,CourseID</a:t>
            </a:r>
            <a:r>
              <a:rPr lang="en-GB" dirty="0">
                <a:latin typeface="Courier New" panose="02070309020205020404" pitchFamily="49" charset="0"/>
                <a:cs typeface="Courier New" panose="02070309020205020404" pitchFamily="49" charset="0"/>
              </a:rPr>
              <a:t>)</a:t>
            </a:r>
          </a:p>
        </p:txBody>
      </p:sp>
      <p:cxnSp>
        <p:nvCxnSpPr>
          <p:cNvPr id="17" name="Straight Connector 16">
            <a:extLst>
              <a:ext uri="{FF2B5EF4-FFF2-40B4-BE49-F238E27FC236}">
                <a16:creationId xmlns:a16="http://schemas.microsoft.com/office/drawing/2014/main" id="{1F63C0F2-140C-405A-9B35-F96DFAF1F335}"/>
              </a:ext>
            </a:extLst>
          </p:cNvPr>
          <p:cNvCxnSpPr>
            <a:cxnSpLocks/>
          </p:cNvCxnSpPr>
          <p:nvPr/>
        </p:nvCxnSpPr>
        <p:spPr>
          <a:xfrm>
            <a:off x="6913191" y="5402990"/>
            <a:ext cx="0" cy="4551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63FF3DE-3519-4E35-B689-D0825ED8B8C3}"/>
              </a:ext>
            </a:extLst>
          </p:cNvPr>
          <p:cNvCxnSpPr>
            <a:cxnSpLocks/>
          </p:cNvCxnSpPr>
          <p:nvPr/>
        </p:nvCxnSpPr>
        <p:spPr>
          <a:xfrm>
            <a:off x="10723605" y="5402990"/>
            <a:ext cx="0" cy="49293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0F60ABE-B20E-4EFD-B24A-0596DF0AA7E4}"/>
              </a:ext>
            </a:extLst>
          </p:cNvPr>
          <p:cNvCxnSpPr>
            <a:cxnSpLocks/>
          </p:cNvCxnSpPr>
          <p:nvPr/>
        </p:nvCxnSpPr>
        <p:spPr>
          <a:xfrm>
            <a:off x="6906808" y="5394789"/>
            <a:ext cx="3802794" cy="149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D4F2489-E75E-40F8-8685-0E4CF10A4BF6}"/>
              </a:ext>
            </a:extLst>
          </p:cNvPr>
          <p:cNvCxnSpPr>
            <a:cxnSpLocks/>
          </p:cNvCxnSpPr>
          <p:nvPr/>
        </p:nvCxnSpPr>
        <p:spPr>
          <a:xfrm flipV="1">
            <a:off x="6755398" y="5565576"/>
            <a:ext cx="163480" cy="2902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BFDDF77-2C33-45DD-ABD7-DAD86D4040CE}"/>
              </a:ext>
            </a:extLst>
          </p:cNvPr>
          <p:cNvCxnSpPr>
            <a:cxnSpLocks/>
          </p:cNvCxnSpPr>
          <p:nvPr/>
        </p:nvCxnSpPr>
        <p:spPr>
          <a:xfrm flipH="1" flipV="1">
            <a:off x="6913190" y="5603572"/>
            <a:ext cx="153578" cy="25224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025E7C4-44ED-4DE1-93F6-C693B8DCA1CB}"/>
              </a:ext>
            </a:extLst>
          </p:cNvPr>
          <p:cNvCxnSpPr>
            <a:cxnSpLocks/>
          </p:cNvCxnSpPr>
          <p:nvPr/>
        </p:nvCxnSpPr>
        <p:spPr>
          <a:xfrm flipV="1">
            <a:off x="10561424" y="5603572"/>
            <a:ext cx="163480" cy="2902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984F997-8AC6-4D92-80BE-44A4EA2D3378}"/>
              </a:ext>
            </a:extLst>
          </p:cNvPr>
          <p:cNvCxnSpPr>
            <a:cxnSpLocks/>
          </p:cNvCxnSpPr>
          <p:nvPr/>
        </p:nvCxnSpPr>
        <p:spPr>
          <a:xfrm flipH="1" flipV="1">
            <a:off x="10723605" y="5640532"/>
            <a:ext cx="149189" cy="25327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0745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A53D8-DE1C-4087-A3BD-F7B7961301C0}"/>
              </a:ext>
            </a:extLst>
          </p:cNvPr>
          <p:cNvSpPr>
            <a:spLocks noGrp="1"/>
          </p:cNvSpPr>
          <p:nvPr>
            <p:ph type="title"/>
          </p:nvPr>
        </p:nvSpPr>
        <p:spPr/>
        <p:txBody>
          <a:bodyPr>
            <a:normAutofit fontScale="90000"/>
          </a:bodyPr>
          <a:lstStyle/>
          <a:p>
            <a:r>
              <a:rPr lang="en-GB" sz="4400" dirty="0">
                <a:cs typeface="Courier New" panose="02070309020205020404" pitchFamily="49" charset="0"/>
              </a:rPr>
              <a:t>Exercise: Draw the ER diagram </a:t>
            </a:r>
            <a:r>
              <a:rPr lang="en-GB" dirty="0"/>
              <a:t>Library</a:t>
            </a:r>
          </a:p>
        </p:txBody>
      </p:sp>
      <p:sp>
        <p:nvSpPr>
          <p:cNvPr id="3" name="Content Placeholder 2">
            <a:extLst>
              <a:ext uri="{FF2B5EF4-FFF2-40B4-BE49-F238E27FC236}">
                <a16:creationId xmlns:a16="http://schemas.microsoft.com/office/drawing/2014/main" id="{D29006BD-3564-46EE-A721-C805ED889685}"/>
              </a:ext>
            </a:extLst>
          </p:cNvPr>
          <p:cNvSpPr>
            <a:spLocks noGrp="1"/>
          </p:cNvSpPr>
          <p:nvPr>
            <p:ph idx="1"/>
          </p:nvPr>
        </p:nvSpPr>
        <p:spPr>
          <a:xfrm>
            <a:off x="1028700" y="1096157"/>
            <a:ext cx="10515600" cy="2080108"/>
          </a:xfrm>
        </p:spPr>
        <p:txBody>
          <a:bodyPr>
            <a:norm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patient can see any doctor for an appointment.  A doctor can see many patients The entity descriptions are below.</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PATIENT(</a:t>
            </a:r>
            <a:r>
              <a:rPr kumimoji="0" lang="en-GB" altLang="en-US" sz="2000" b="0" i="0" u="sng"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patientID</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a:t>
            </a:r>
            <a:r>
              <a:rPr kumimoji="0" lang="en-GB" altLang="en-US" sz="2000" b="0" i="0" u="none"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firstname</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surname, Address, phone, email)</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DOCTOR(</a:t>
            </a:r>
            <a:r>
              <a:rPr kumimoji="0" lang="en-GB" altLang="en-US" sz="2000" b="0" i="0" u="sng"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doctorID</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a:t>
            </a:r>
            <a:r>
              <a:rPr kumimoji="0" lang="en-GB" altLang="en-US" sz="2000" b="0" i="0" u="none"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firstname</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surname, Address, phone, email)</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APPOINTMENT(</a:t>
            </a:r>
            <a:r>
              <a:rPr kumimoji="0" lang="en-GB" altLang="en-US" sz="2000" b="0" i="0" u="none"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patientID</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a:t>
            </a:r>
            <a:r>
              <a:rPr kumimoji="0" lang="en-GB" altLang="en-US" sz="2000" b="0" i="0" u="none"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doctorID</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date, time)</a:t>
            </a:r>
            <a:endParaRPr kumimoji="0" lang="en-GB" altLang="en-US" sz="2000" b="0" i="0" u="none" strike="noStrike" cap="none" normalizeH="0" baseline="0" dirty="0">
              <a:ln>
                <a:noFill/>
              </a:ln>
              <a:solidFill>
                <a:schemeClr val="tx1"/>
              </a:solidFill>
              <a:effectLst/>
            </a:endParaRPr>
          </a:p>
          <a:p>
            <a:pPr marL="0" indent="0">
              <a:buNone/>
            </a:pPr>
            <a:endParaRPr lang="en-GB" sz="2000" dirty="0"/>
          </a:p>
        </p:txBody>
      </p:sp>
      <p:sp>
        <p:nvSpPr>
          <p:cNvPr id="26" name="Rectangle 19">
            <a:extLst>
              <a:ext uri="{FF2B5EF4-FFF2-40B4-BE49-F238E27FC236}">
                <a16:creationId xmlns:a16="http://schemas.microsoft.com/office/drawing/2014/main" id="{69D53378-6D19-45A4-8333-F6D08A754ED6}"/>
              </a:ext>
            </a:extLst>
          </p:cNvPr>
          <p:cNvSpPr>
            <a:spLocks noChangeArrowheads="1"/>
          </p:cNvSpPr>
          <p:nvPr/>
        </p:nvSpPr>
        <p:spPr bwMode="auto">
          <a:xfrm>
            <a:off x="1028700" y="203454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3543513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A53D8-DE1C-4087-A3BD-F7B7961301C0}"/>
              </a:ext>
            </a:extLst>
          </p:cNvPr>
          <p:cNvSpPr>
            <a:spLocks noGrp="1"/>
          </p:cNvSpPr>
          <p:nvPr>
            <p:ph type="title"/>
          </p:nvPr>
        </p:nvSpPr>
        <p:spPr/>
        <p:txBody>
          <a:bodyPr>
            <a:normAutofit fontScale="90000"/>
          </a:bodyPr>
          <a:lstStyle/>
          <a:p>
            <a:r>
              <a:rPr lang="en-GB" sz="4400" dirty="0">
                <a:cs typeface="Courier New" panose="02070309020205020404" pitchFamily="49" charset="0"/>
              </a:rPr>
              <a:t>Exercise: Draw the ER diagram </a:t>
            </a:r>
            <a:r>
              <a:rPr lang="en-GB" dirty="0"/>
              <a:t>Library</a:t>
            </a:r>
          </a:p>
        </p:txBody>
      </p:sp>
      <p:sp>
        <p:nvSpPr>
          <p:cNvPr id="3" name="Content Placeholder 2">
            <a:extLst>
              <a:ext uri="{FF2B5EF4-FFF2-40B4-BE49-F238E27FC236}">
                <a16:creationId xmlns:a16="http://schemas.microsoft.com/office/drawing/2014/main" id="{D29006BD-3564-46EE-A721-C805ED889685}"/>
              </a:ext>
            </a:extLst>
          </p:cNvPr>
          <p:cNvSpPr>
            <a:spLocks noGrp="1"/>
          </p:cNvSpPr>
          <p:nvPr>
            <p:ph idx="1"/>
          </p:nvPr>
        </p:nvSpPr>
        <p:spPr>
          <a:xfrm>
            <a:off x="1028700" y="1096157"/>
            <a:ext cx="10515600" cy="2080108"/>
          </a:xfrm>
        </p:spPr>
        <p:txBody>
          <a:bodyPr>
            <a:norm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patient can see any doctor for an appointment.  A doctor can see many patients The entity descriptions are below.</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PATIENT(</a:t>
            </a:r>
            <a:r>
              <a:rPr kumimoji="0" lang="en-GB" altLang="en-US" sz="2000" b="0" i="0" u="sng"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patientID</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a:t>
            </a:r>
            <a:r>
              <a:rPr kumimoji="0" lang="en-GB" altLang="en-US" sz="2000" b="0" i="0" u="none"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firstname</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surname, Address, phone, email)</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DOCTOR(</a:t>
            </a:r>
            <a:r>
              <a:rPr kumimoji="0" lang="en-GB" altLang="en-US" sz="2000" b="0" i="0" u="sng"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doctorID</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a:t>
            </a:r>
            <a:r>
              <a:rPr kumimoji="0" lang="en-GB" altLang="en-US" sz="2000" b="0" i="0" u="none"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firstname</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surname, Address, phone, email)</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APPOINTMENT(</a:t>
            </a:r>
            <a:r>
              <a:rPr kumimoji="0" lang="en-GB" altLang="en-US" sz="2000" b="0" i="0" u="none"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patientID</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a:t>
            </a:r>
            <a:r>
              <a:rPr kumimoji="0" lang="en-GB" altLang="en-US" sz="2000" b="0" i="0" u="none" strike="noStrike" cap="none" normalizeH="0" baseline="0" dirty="0" err="1">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doctorID</a:t>
            </a:r>
            <a:r>
              <a:rPr kumimoji="0" lang="en-GB" altLang="en-US" sz="2000" b="0" i="0" u="none" strike="noStrike" cap="none" normalizeH="0" baseline="0" dirty="0">
                <a:ln>
                  <a:noFill/>
                </a:ln>
                <a:solidFill>
                  <a:schemeClr val="tx1"/>
                </a:solidFill>
                <a:effectLst/>
                <a:latin typeface="Courier New" panose="02070309020205020404" pitchFamily="49" charset="0"/>
                <a:ea typeface="Calibri" panose="020F0502020204030204" pitchFamily="34" charset="0"/>
                <a:cs typeface="Courier New" panose="02070309020205020404" pitchFamily="49" charset="0"/>
              </a:rPr>
              <a:t>, date, time)</a:t>
            </a:r>
            <a:endParaRPr kumimoji="0" lang="en-GB" altLang="en-US" sz="2000" b="0" i="0" u="none" strike="noStrike" cap="none" normalizeH="0" baseline="0" dirty="0">
              <a:ln>
                <a:noFill/>
              </a:ln>
              <a:solidFill>
                <a:schemeClr val="tx1"/>
              </a:solidFill>
              <a:effectLst/>
            </a:endParaRPr>
          </a:p>
          <a:p>
            <a:pPr marL="0" indent="0">
              <a:buNone/>
            </a:pPr>
            <a:endParaRPr lang="en-GB" sz="2000" dirty="0"/>
          </a:p>
        </p:txBody>
      </p:sp>
      <p:sp>
        <p:nvSpPr>
          <p:cNvPr id="26" name="Rectangle 19">
            <a:extLst>
              <a:ext uri="{FF2B5EF4-FFF2-40B4-BE49-F238E27FC236}">
                <a16:creationId xmlns:a16="http://schemas.microsoft.com/office/drawing/2014/main" id="{69D53378-6D19-45A4-8333-F6D08A754ED6}"/>
              </a:ext>
            </a:extLst>
          </p:cNvPr>
          <p:cNvSpPr>
            <a:spLocks noChangeArrowheads="1"/>
          </p:cNvSpPr>
          <p:nvPr/>
        </p:nvSpPr>
        <p:spPr bwMode="auto">
          <a:xfrm>
            <a:off x="1028700" y="203454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7" name="Rectangle 26">
            <a:extLst>
              <a:ext uri="{FF2B5EF4-FFF2-40B4-BE49-F238E27FC236}">
                <a16:creationId xmlns:a16="http://schemas.microsoft.com/office/drawing/2014/main" id="{6ACCF946-A5CC-411B-8ED9-1E0A3B30BAED}"/>
              </a:ext>
            </a:extLst>
          </p:cNvPr>
          <p:cNvSpPr/>
          <p:nvPr/>
        </p:nvSpPr>
        <p:spPr>
          <a:xfrm>
            <a:off x="2838789" y="4153446"/>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Patient</a:t>
            </a:r>
          </a:p>
        </p:txBody>
      </p:sp>
      <p:cxnSp>
        <p:nvCxnSpPr>
          <p:cNvPr id="28" name="Straight Connector 27">
            <a:extLst>
              <a:ext uri="{FF2B5EF4-FFF2-40B4-BE49-F238E27FC236}">
                <a16:creationId xmlns:a16="http://schemas.microsoft.com/office/drawing/2014/main" id="{350B484D-ED19-4A28-8E9D-69E4E9B9A95C}"/>
              </a:ext>
            </a:extLst>
          </p:cNvPr>
          <p:cNvCxnSpPr/>
          <p:nvPr/>
        </p:nvCxnSpPr>
        <p:spPr>
          <a:xfrm>
            <a:off x="4090425" y="4456187"/>
            <a:ext cx="635343" cy="15446"/>
          </a:xfrm>
          <a:prstGeom prst="line">
            <a:avLst/>
          </a:prstGeom>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0B1A691F-9C09-438B-8CDC-815F9AAB0902}"/>
              </a:ext>
            </a:extLst>
          </p:cNvPr>
          <p:cNvSpPr/>
          <p:nvPr/>
        </p:nvSpPr>
        <p:spPr>
          <a:xfrm>
            <a:off x="4725768" y="4156536"/>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Appointment</a:t>
            </a:r>
          </a:p>
        </p:txBody>
      </p:sp>
      <p:cxnSp>
        <p:nvCxnSpPr>
          <p:cNvPr id="30" name="Straight Connector 29">
            <a:extLst>
              <a:ext uri="{FF2B5EF4-FFF2-40B4-BE49-F238E27FC236}">
                <a16:creationId xmlns:a16="http://schemas.microsoft.com/office/drawing/2014/main" id="{E1B5A39E-D8E4-4BCA-82FA-740B13C5261F}"/>
              </a:ext>
            </a:extLst>
          </p:cNvPr>
          <p:cNvCxnSpPr/>
          <p:nvPr/>
        </p:nvCxnSpPr>
        <p:spPr>
          <a:xfrm flipV="1">
            <a:off x="4241283" y="4168893"/>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39A7564-297C-418F-A728-011E91A3A1BA}"/>
              </a:ext>
            </a:extLst>
          </p:cNvPr>
          <p:cNvCxnSpPr/>
          <p:nvPr/>
        </p:nvCxnSpPr>
        <p:spPr>
          <a:xfrm>
            <a:off x="4261359" y="4459276"/>
            <a:ext cx="457200" cy="315097"/>
          </a:xfrm>
          <a:prstGeom prst="line">
            <a:avLst/>
          </a:prstGeom>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E976AF8A-13B6-47C9-B6CD-907FFB0D6102}"/>
              </a:ext>
            </a:extLst>
          </p:cNvPr>
          <p:cNvSpPr/>
          <p:nvPr/>
        </p:nvSpPr>
        <p:spPr>
          <a:xfrm>
            <a:off x="6644156" y="4161168"/>
            <a:ext cx="1260389" cy="6054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a:t>Doctor</a:t>
            </a:r>
          </a:p>
        </p:txBody>
      </p:sp>
      <p:cxnSp>
        <p:nvCxnSpPr>
          <p:cNvPr id="33" name="Straight Connector 32">
            <a:extLst>
              <a:ext uri="{FF2B5EF4-FFF2-40B4-BE49-F238E27FC236}">
                <a16:creationId xmlns:a16="http://schemas.microsoft.com/office/drawing/2014/main" id="{F436F8ED-C1D2-4101-B3C0-FB23EEC87213}"/>
              </a:ext>
            </a:extLst>
          </p:cNvPr>
          <p:cNvCxnSpPr/>
          <p:nvPr/>
        </p:nvCxnSpPr>
        <p:spPr>
          <a:xfrm>
            <a:off x="6008813" y="4448463"/>
            <a:ext cx="635343" cy="15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38B1AF1-FFD9-4ECA-AE67-C28B8FC3D6AF}"/>
              </a:ext>
            </a:extLst>
          </p:cNvPr>
          <p:cNvCxnSpPr/>
          <p:nvPr/>
        </p:nvCxnSpPr>
        <p:spPr>
          <a:xfrm flipV="1">
            <a:off x="5975343" y="4459276"/>
            <a:ext cx="478827" cy="299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A407D3C-570D-4014-9115-A6A7A41084ED}"/>
              </a:ext>
            </a:extLst>
          </p:cNvPr>
          <p:cNvCxnSpPr/>
          <p:nvPr/>
        </p:nvCxnSpPr>
        <p:spPr>
          <a:xfrm>
            <a:off x="5996970" y="4145076"/>
            <a:ext cx="457200" cy="315097"/>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F60DB7E-859D-4F7B-9AAF-7FC30AA2C27A}"/>
              </a:ext>
            </a:extLst>
          </p:cNvPr>
          <p:cNvCxnSpPr>
            <a:cxnSpLocks/>
          </p:cNvCxnSpPr>
          <p:nvPr/>
        </p:nvCxnSpPr>
        <p:spPr>
          <a:xfrm>
            <a:off x="3463936" y="3689936"/>
            <a:ext cx="0" cy="4551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18356ED9-0300-49A1-BB9A-D38001EED8A3}"/>
              </a:ext>
            </a:extLst>
          </p:cNvPr>
          <p:cNvCxnSpPr>
            <a:cxnSpLocks/>
          </p:cNvCxnSpPr>
          <p:nvPr/>
        </p:nvCxnSpPr>
        <p:spPr>
          <a:xfrm>
            <a:off x="7274350" y="3689936"/>
            <a:ext cx="0" cy="492933"/>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4EE0136-BEF4-4E38-B676-DB12A4CD60BD}"/>
              </a:ext>
            </a:extLst>
          </p:cNvPr>
          <p:cNvCxnSpPr>
            <a:cxnSpLocks/>
          </p:cNvCxnSpPr>
          <p:nvPr/>
        </p:nvCxnSpPr>
        <p:spPr>
          <a:xfrm>
            <a:off x="3457553" y="3681735"/>
            <a:ext cx="3802794" cy="14996"/>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3539546-CC3A-4598-B9D7-F9CF747488F2}"/>
              </a:ext>
            </a:extLst>
          </p:cNvPr>
          <p:cNvCxnSpPr>
            <a:cxnSpLocks/>
          </p:cNvCxnSpPr>
          <p:nvPr/>
        </p:nvCxnSpPr>
        <p:spPr>
          <a:xfrm flipV="1">
            <a:off x="3306143" y="3852522"/>
            <a:ext cx="163480" cy="2902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C2DA36A-9D57-40F2-8358-153BF0D1DBF3}"/>
              </a:ext>
            </a:extLst>
          </p:cNvPr>
          <p:cNvCxnSpPr>
            <a:cxnSpLocks/>
          </p:cNvCxnSpPr>
          <p:nvPr/>
        </p:nvCxnSpPr>
        <p:spPr>
          <a:xfrm flipH="1" flipV="1">
            <a:off x="3463935" y="3890518"/>
            <a:ext cx="153578" cy="252242"/>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4AA8C1A-03BA-4138-895C-A301BBE906D0}"/>
              </a:ext>
            </a:extLst>
          </p:cNvPr>
          <p:cNvCxnSpPr>
            <a:cxnSpLocks/>
          </p:cNvCxnSpPr>
          <p:nvPr/>
        </p:nvCxnSpPr>
        <p:spPr>
          <a:xfrm flipV="1">
            <a:off x="7112169" y="3890518"/>
            <a:ext cx="163480" cy="2902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6EFB8AA0-EB50-4BC6-A0EE-944ABFE40F7B}"/>
              </a:ext>
            </a:extLst>
          </p:cNvPr>
          <p:cNvCxnSpPr>
            <a:cxnSpLocks/>
          </p:cNvCxnSpPr>
          <p:nvPr/>
        </p:nvCxnSpPr>
        <p:spPr>
          <a:xfrm flipH="1" flipV="1">
            <a:off x="7274350" y="3927478"/>
            <a:ext cx="149189" cy="25327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94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2A635-C72C-4415-BB2A-8F4482D4A6D2}"/>
              </a:ext>
            </a:extLst>
          </p:cNvPr>
          <p:cNvSpPr>
            <a:spLocks noGrp="1"/>
          </p:cNvSpPr>
          <p:nvPr>
            <p:ph type="title"/>
          </p:nvPr>
        </p:nvSpPr>
        <p:spPr/>
        <p:txBody>
          <a:bodyPr>
            <a:normAutofit fontScale="90000"/>
          </a:bodyPr>
          <a:lstStyle/>
          <a:p>
            <a:r>
              <a:rPr lang="en-GB" dirty="0"/>
              <a:t>Plenary</a:t>
            </a:r>
          </a:p>
        </p:txBody>
      </p:sp>
      <p:sp>
        <p:nvSpPr>
          <p:cNvPr id="3" name="Content Placeholder 2">
            <a:extLst>
              <a:ext uri="{FF2B5EF4-FFF2-40B4-BE49-F238E27FC236}">
                <a16:creationId xmlns:a16="http://schemas.microsoft.com/office/drawing/2014/main" id="{B3732C9F-EA70-4971-928A-637636FBB96C}"/>
              </a:ext>
            </a:extLst>
          </p:cNvPr>
          <p:cNvSpPr>
            <a:spLocks noGrp="1"/>
          </p:cNvSpPr>
          <p:nvPr>
            <p:ph idx="1"/>
          </p:nvPr>
        </p:nvSpPr>
        <p:spPr>
          <a:xfrm>
            <a:off x="838200" y="1825625"/>
            <a:ext cx="4747182" cy="4351338"/>
          </a:xfrm>
        </p:spPr>
        <p:txBody>
          <a:bodyPr/>
          <a:lstStyle/>
          <a:p>
            <a:pPr marL="0" indent="0">
              <a:buNone/>
            </a:pPr>
            <a:r>
              <a:rPr lang="en-GB"/>
              <a:t>Complete </a:t>
            </a:r>
            <a:r>
              <a:rPr lang="en-GB">
                <a:hlinkClick r:id="rId2"/>
              </a:rPr>
              <a:t>er-diagrams.docx</a:t>
            </a:r>
            <a:r>
              <a:rPr lang="en-GB"/>
              <a:t> </a:t>
            </a:r>
            <a:r>
              <a:rPr lang="en-GB" dirty="0" err="1"/>
              <a:t>workshet</a:t>
            </a:r>
            <a:endParaRPr lang="en-GB" dirty="0"/>
          </a:p>
        </p:txBody>
      </p:sp>
      <p:pic>
        <p:nvPicPr>
          <p:cNvPr id="6" name="Picture 5">
            <a:extLst>
              <a:ext uri="{FF2B5EF4-FFF2-40B4-BE49-F238E27FC236}">
                <a16:creationId xmlns:a16="http://schemas.microsoft.com/office/drawing/2014/main" id="{ADCA5662-8583-6AC6-5932-1D7A7DFC5FD0}"/>
              </a:ext>
            </a:extLst>
          </p:cNvPr>
          <p:cNvPicPr>
            <a:picLocks noChangeAspect="1"/>
          </p:cNvPicPr>
          <p:nvPr/>
        </p:nvPicPr>
        <p:blipFill>
          <a:blip r:embed="rId3"/>
          <a:stretch>
            <a:fillRect/>
          </a:stretch>
        </p:blipFill>
        <p:spPr>
          <a:xfrm>
            <a:off x="5021280" y="146796"/>
            <a:ext cx="5239481" cy="6030167"/>
          </a:xfrm>
          <a:prstGeom prst="rect">
            <a:avLst/>
          </a:prstGeom>
        </p:spPr>
      </p:pic>
    </p:spTree>
    <p:extLst>
      <p:ext uri="{BB962C8B-B14F-4D97-AF65-F5344CB8AC3E}">
        <p14:creationId xmlns:p14="http://schemas.microsoft.com/office/powerpoint/2010/main" val="275694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Keywords</a:t>
            </a:r>
          </a:p>
        </p:txBody>
      </p:sp>
      <p:sp>
        <p:nvSpPr>
          <p:cNvPr id="3" name="Content Placeholder 2"/>
          <p:cNvSpPr>
            <a:spLocks noGrp="1"/>
          </p:cNvSpPr>
          <p:nvPr>
            <p:ph idx="1"/>
          </p:nvPr>
        </p:nvSpPr>
        <p:spPr/>
        <p:txBody>
          <a:bodyPr>
            <a:normAutofit fontScale="85000" lnSpcReduction="20000"/>
          </a:bodyPr>
          <a:lstStyle/>
          <a:p>
            <a:pPr>
              <a:lnSpc>
                <a:spcPct val="110000"/>
              </a:lnSpc>
              <a:buFont typeface="Wingdings" panose="05000000000000000000" pitchFamily="2" charset="2"/>
              <a:buChar char="ü"/>
            </a:pPr>
            <a:r>
              <a:rPr lang="en-GB" b="1" dirty="0"/>
              <a:t>Record</a:t>
            </a:r>
            <a:r>
              <a:rPr lang="en-GB" dirty="0"/>
              <a:t> – An object about which data can be collected (</a:t>
            </a:r>
            <a:r>
              <a:rPr lang="en-GB" dirty="0" err="1"/>
              <a:t>eg</a:t>
            </a:r>
            <a:r>
              <a:rPr lang="en-GB" dirty="0"/>
              <a:t> person or item)</a:t>
            </a:r>
          </a:p>
          <a:p>
            <a:pPr>
              <a:lnSpc>
                <a:spcPct val="110000"/>
              </a:lnSpc>
              <a:buFont typeface="Wingdings" panose="05000000000000000000" pitchFamily="2" charset="2"/>
              <a:buChar char="ü"/>
            </a:pPr>
            <a:r>
              <a:rPr lang="en-GB" b="1" dirty="0"/>
              <a:t>Attribute</a:t>
            </a:r>
            <a:r>
              <a:rPr lang="en-GB" dirty="0"/>
              <a:t> – A characteristic of a record</a:t>
            </a:r>
          </a:p>
          <a:p>
            <a:pPr>
              <a:lnSpc>
                <a:spcPct val="110000"/>
              </a:lnSpc>
              <a:buFont typeface="Wingdings" panose="05000000000000000000" pitchFamily="2" charset="2"/>
              <a:buChar char="ü"/>
            </a:pPr>
            <a:r>
              <a:rPr lang="en-GB" b="1" dirty="0"/>
              <a:t>Table </a:t>
            </a:r>
            <a:r>
              <a:rPr lang="en-GB" dirty="0"/>
              <a:t>– Database structure made up of rows and columns</a:t>
            </a:r>
          </a:p>
          <a:p>
            <a:pPr>
              <a:lnSpc>
                <a:spcPct val="110000"/>
              </a:lnSpc>
              <a:buFont typeface="Wingdings" panose="05000000000000000000" pitchFamily="2" charset="2"/>
              <a:buChar char="ü"/>
            </a:pPr>
            <a:r>
              <a:rPr lang="en-GB" b="1" dirty="0"/>
              <a:t>Entity</a:t>
            </a:r>
            <a:r>
              <a:rPr lang="en-GB" dirty="0"/>
              <a:t> – Table identifier.</a:t>
            </a:r>
          </a:p>
          <a:p>
            <a:pPr>
              <a:lnSpc>
                <a:spcPct val="110000"/>
              </a:lnSpc>
              <a:buFont typeface="Wingdings" panose="05000000000000000000" pitchFamily="2" charset="2"/>
              <a:buChar char="ü"/>
            </a:pPr>
            <a:r>
              <a:rPr lang="en-GB" b="1" dirty="0"/>
              <a:t>Primary key </a:t>
            </a:r>
            <a:r>
              <a:rPr lang="en-GB" dirty="0"/>
              <a:t>– All tables have a primary key to uniquely identify each record. This is also known as entity identifier</a:t>
            </a:r>
          </a:p>
          <a:p>
            <a:pPr>
              <a:lnSpc>
                <a:spcPct val="110000"/>
              </a:lnSpc>
              <a:buFont typeface="Wingdings" panose="05000000000000000000" pitchFamily="2" charset="2"/>
              <a:buChar char="ü"/>
            </a:pPr>
            <a:r>
              <a:rPr lang="en-GB" b="1" dirty="0"/>
              <a:t>Foreign key </a:t>
            </a:r>
            <a:r>
              <a:rPr lang="en-GB" dirty="0"/>
              <a:t>– These are primary keys that are held in other tables to cross reference data between tables. They allow tables to be linked together</a:t>
            </a:r>
          </a:p>
          <a:p>
            <a:pPr>
              <a:lnSpc>
                <a:spcPct val="110000"/>
              </a:lnSpc>
              <a:buFont typeface="Wingdings" panose="05000000000000000000" pitchFamily="2" charset="2"/>
              <a:buChar char="ü"/>
            </a:pPr>
            <a:r>
              <a:rPr lang="en-GB" b="1" dirty="0"/>
              <a:t>Composite primary key </a:t>
            </a:r>
            <a:r>
              <a:rPr lang="en-GB" dirty="0"/>
              <a:t>– A primary key that has more than one attribute in order to uniquely identify the entity</a:t>
            </a:r>
          </a:p>
          <a:p>
            <a:endParaRPr lang="en-GB" dirty="0"/>
          </a:p>
          <a:p>
            <a:endParaRPr lang="en-GB" dirty="0"/>
          </a:p>
        </p:txBody>
      </p:sp>
    </p:spTree>
    <p:extLst>
      <p:ext uri="{BB962C8B-B14F-4D97-AF65-F5344CB8AC3E}">
        <p14:creationId xmlns:p14="http://schemas.microsoft.com/office/powerpoint/2010/main" val="210321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is a database?</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A database is a collection of data stored in an organised and logical way </a:t>
            </a:r>
          </a:p>
          <a:p>
            <a:pPr>
              <a:buFont typeface="Wingdings" panose="05000000000000000000" pitchFamily="2" charset="2"/>
              <a:buChar char="ü"/>
            </a:pPr>
            <a:r>
              <a:rPr lang="en-GB" dirty="0"/>
              <a:t>Complex databases can be made up of multiple tables linked together by shared values called a key.</a:t>
            </a:r>
          </a:p>
          <a:p>
            <a:pPr>
              <a:buFont typeface="Wingdings" panose="05000000000000000000" pitchFamily="2" charset="2"/>
              <a:buChar char="ü"/>
            </a:pPr>
            <a:r>
              <a:rPr lang="en-GB" dirty="0"/>
              <a:t>These relational databases makes it easier to search and find the information that you want.</a:t>
            </a:r>
          </a:p>
          <a:p>
            <a:pPr>
              <a:buFont typeface="Wingdings" panose="05000000000000000000" pitchFamily="2" charset="2"/>
              <a:buChar char="ü"/>
            </a:pPr>
            <a:r>
              <a:rPr lang="en-GB" dirty="0"/>
              <a:t> In addition, it reduces the amount of duplication (redundancy) of data.</a:t>
            </a:r>
          </a:p>
        </p:txBody>
      </p:sp>
    </p:spTree>
    <p:extLst>
      <p:ext uri="{BB962C8B-B14F-4D97-AF65-F5344CB8AC3E}">
        <p14:creationId xmlns:p14="http://schemas.microsoft.com/office/powerpoint/2010/main" val="3324214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Database entity</a:t>
            </a:r>
          </a:p>
        </p:txBody>
      </p:sp>
      <p:sp>
        <p:nvSpPr>
          <p:cNvPr id="3" name="Content Placeholder 2"/>
          <p:cNvSpPr>
            <a:spLocks noGrp="1"/>
          </p:cNvSpPr>
          <p:nvPr>
            <p:ph idx="1"/>
          </p:nvPr>
        </p:nvSpPr>
        <p:spPr>
          <a:xfrm>
            <a:off x="808672" y="1095375"/>
            <a:ext cx="10515600" cy="4667250"/>
          </a:xfrm>
        </p:spPr>
        <p:txBody>
          <a:bodyPr>
            <a:normAutofit/>
          </a:bodyPr>
          <a:lstStyle/>
          <a:p>
            <a:pPr marL="0" indent="0">
              <a:lnSpc>
                <a:spcPct val="120000"/>
              </a:lnSpc>
              <a:buNone/>
            </a:pPr>
            <a:r>
              <a:rPr lang="en-GB" dirty="0"/>
              <a:t>A database entity is an object, person, item or thing about which you want the data stored.</a:t>
            </a:r>
          </a:p>
          <a:p>
            <a:pPr marL="0" indent="0">
              <a:lnSpc>
                <a:spcPct val="120000"/>
              </a:lnSpc>
              <a:buNone/>
            </a:pPr>
            <a:endParaRPr lang="en-GB" dirty="0"/>
          </a:p>
          <a:p>
            <a:pPr marL="0" indent="0">
              <a:lnSpc>
                <a:spcPct val="120000"/>
              </a:lnSpc>
              <a:buNone/>
            </a:pPr>
            <a:endParaRPr lang="en-GB" dirty="0"/>
          </a:p>
          <a:p>
            <a:pPr marL="0" indent="0">
              <a:buNone/>
            </a:pPr>
            <a:endParaRPr lang="en-GB" dirty="0"/>
          </a:p>
        </p:txBody>
      </p:sp>
      <p:graphicFrame>
        <p:nvGraphicFramePr>
          <p:cNvPr id="5" name="Table 5">
            <a:extLst>
              <a:ext uri="{FF2B5EF4-FFF2-40B4-BE49-F238E27FC236}">
                <a16:creationId xmlns:a16="http://schemas.microsoft.com/office/drawing/2014/main" id="{D0CF8820-A9F9-4B6E-A5B4-577D479E7B2E}"/>
              </a:ext>
            </a:extLst>
          </p:cNvPr>
          <p:cNvGraphicFramePr>
            <a:graphicFrameLocks noGrp="1"/>
          </p:cNvGraphicFramePr>
          <p:nvPr>
            <p:extLst>
              <p:ext uri="{D42A27DB-BD31-4B8C-83A1-F6EECF244321}">
                <p14:modId xmlns:p14="http://schemas.microsoft.com/office/powerpoint/2010/main" val="1346756337"/>
              </p:ext>
            </p:extLst>
          </p:nvPr>
        </p:nvGraphicFramePr>
        <p:xfrm>
          <a:off x="1535043" y="2682008"/>
          <a:ext cx="8703057" cy="2939034"/>
        </p:xfrm>
        <a:graphic>
          <a:graphicData uri="http://schemas.openxmlformats.org/drawingml/2006/table">
            <a:tbl>
              <a:tblPr firstRow="1" bandRow="1">
                <a:tableStyleId>{5940675A-B579-460E-94D1-54222C63F5DA}</a:tableStyleId>
              </a:tblPr>
              <a:tblGrid>
                <a:gridCol w="2901019">
                  <a:extLst>
                    <a:ext uri="{9D8B030D-6E8A-4147-A177-3AD203B41FA5}">
                      <a16:colId xmlns:a16="http://schemas.microsoft.com/office/drawing/2014/main" val="3249713312"/>
                    </a:ext>
                  </a:extLst>
                </a:gridCol>
                <a:gridCol w="2901019">
                  <a:extLst>
                    <a:ext uri="{9D8B030D-6E8A-4147-A177-3AD203B41FA5}">
                      <a16:colId xmlns:a16="http://schemas.microsoft.com/office/drawing/2014/main" val="439215973"/>
                    </a:ext>
                  </a:extLst>
                </a:gridCol>
                <a:gridCol w="2901019">
                  <a:extLst>
                    <a:ext uri="{9D8B030D-6E8A-4147-A177-3AD203B41FA5}">
                      <a16:colId xmlns:a16="http://schemas.microsoft.com/office/drawing/2014/main" val="2010051987"/>
                    </a:ext>
                  </a:extLst>
                </a:gridCol>
              </a:tblGrid>
              <a:tr h="530800">
                <a:tc>
                  <a:txBody>
                    <a:bodyPr/>
                    <a:lstStyle/>
                    <a:p>
                      <a:r>
                        <a:rPr lang="en-GB" sz="2400" b="1" dirty="0"/>
                        <a:t>Person entity</a:t>
                      </a:r>
                    </a:p>
                  </a:txBody>
                  <a:tcPr/>
                </a:tc>
                <a:tc>
                  <a:txBody>
                    <a:bodyPr/>
                    <a:lstStyle/>
                    <a:p>
                      <a:r>
                        <a:rPr lang="en-GB" sz="2400" b="1" dirty="0"/>
                        <a:t>Object entity</a:t>
                      </a:r>
                    </a:p>
                  </a:txBody>
                  <a:tcPr/>
                </a:tc>
                <a:tc>
                  <a:txBody>
                    <a:bodyPr/>
                    <a:lstStyle/>
                    <a:p>
                      <a:r>
                        <a:rPr lang="en-GB" sz="2400" b="1" dirty="0"/>
                        <a:t>Item entity</a:t>
                      </a:r>
                    </a:p>
                  </a:txBody>
                  <a:tcPr/>
                </a:tc>
                <a:extLst>
                  <a:ext uri="{0D108BD9-81ED-4DB2-BD59-A6C34878D82A}">
                    <a16:rowId xmlns:a16="http://schemas.microsoft.com/office/drawing/2014/main" val="3154096412"/>
                  </a:ext>
                </a:extLst>
              </a:tr>
              <a:tr h="2408234">
                <a:tc>
                  <a:txBody>
                    <a:bodyPr/>
                    <a:lstStyle/>
                    <a:p>
                      <a:pPr>
                        <a:lnSpc>
                          <a:spcPct val="120000"/>
                        </a:lnSpc>
                        <a:buFont typeface="Wingdings" panose="05000000000000000000" pitchFamily="2" charset="2"/>
                        <a:buChar char="ü"/>
                      </a:pPr>
                      <a:r>
                        <a:rPr lang="en-GB" sz="2400" dirty="0"/>
                        <a:t>Customer</a:t>
                      </a:r>
                    </a:p>
                    <a:p>
                      <a:pPr>
                        <a:lnSpc>
                          <a:spcPct val="120000"/>
                        </a:lnSpc>
                        <a:buFont typeface="Wingdings" panose="05000000000000000000" pitchFamily="2" charset="2"/>
                        <a:buChar char="ü"/>
                      </a:pPr>
                      <a:r>
                        <a:rPr lang="en-GB" sz="2400" dirty="0"/>
                        <a:t>Employee</a:t>
                      </a:r>
                    </a:p>
                    <a:p>
                      <a:pPr>
                        <a:lnSpc>
                          <a:spcPct val="120000"/>
                        </a:lnSpc>
                        <a:buFont typeface="Wingdings" panose="05000000000000000000" pitchFamily="2" charset="2"/>
                        <a:buChar char="ü"/>
                      </a:pPr>
                      <a:r>
                        <a:rPr lang="en-GB" sz="2400" dirty="0"/>
                        <a:t>Student</a:t>
                      </a:r>
                    </a:p>
                    <a:p>
                      <a:pPr>
                        <a:lnSpc>
                          <a:spcPct val="120000"/>
                        </a:lnSpc>
                        <a:buFont typeface="Wingdings" panose="05000000000000000000" pitchFamily="2" charset="2"/>
                        <a:buChar char="ü"/>
                      </a:pPr>
                      <a:r>
                        <a:rPr lang="en-GB" sz="2400" dirty="0"/>
                        <a:t>Teacher</a:t>
                      </a:r>
                    </a:p>
                    <a:p>
                      <a:endParaRPr lang="en-GB" dirty="0"/>
                    </a:p>
                  </a:txBody>
                  <a:tcPr/>
                </a:tc>
                <a:tc>
                  <a:txBody>
                    <a:bodyPr/>
                    <a:lstStyle/>
                    <a:p>
                      <a:pPr>
                        <a:lnSpc>
                          <a:spcPct val="120000"/>
                        </a:lnSpc>
                        <a:buFont typeface="Wingdings" panose="05000000000000000000" pitchFamily="2" charset="2"/>
                        <a:buChar char="ü"/>
                      </a:pPr>
                      <a:r>
                        <a:rPr lang="en-GB" sz="2400" dirty="0"/>
                        <a:t>Book</a:t>
                      </a:r>
                    </a:p>
                    <a:p>
                      <a:pPr>
                        <a:lnSpc>
                          <a:spcPct val="120000"/>
                        </a:lnSpc>
                        <a:buFont typeface="Wingdings" panose="05000000000000000000" pitchFamily="2" charset="2"/>
                        <a:buChar char="ü"/>
                      </a:pPr>
                      <a:r>
                        <a:rPr lang="en-GB" sz="2400" dirty="0"/>
                        <a:t>Car</a:t>
                      </a:r>
                    </a:p>
                    <a:p>
                      <a:pPr>
                        <a:lnSpc>
                          <a:spcPct val="120000"/>
                        </a:lnSpc>
                        <a:buFont typeface="Wingdings" panose="05000000000000000000" pitchFamily="2" charset="2"/>
                        <a:buChar char="ü"/>
                      </a:pPr>
                      <a:r>
                        <a:rPr lang="en-GB" sz="2400" dirty="0"/>
                        <a:t>House</a:t>
                      </a:r>
                    </a:p>
                    <a:p>
                      <a:endParaRPr lang="en-GB" dirty="0"/>
                    </a:p>
                  </a:txBody>
                  <a:tcPr/>
                </a:tc>
                <a:tc>
                  <a:txBody>
                    <a:bodyPr/>
                    <a:lstStyle/>
                    <a:p>
                      <a:pPr>
                        <a:lnSpc>
                          <a:spcPct val="120000"/>
                        </a:lnSpc>
                        <a:buFont typeface="Wingdings" panose="05000000000000000000" pitchFamily="2" charset="2"/>
                        <a:buChar char="ü"/>
                      </a:pPr>
                      <a:r>
                        <a:rPr lang="en-GB" sz="2400" dirty="0"/>
                        <a:t>Sale transaction</a:t>
                      </a:r>
                    </a:p>
                    <a:p>
                      <a:pPr>
                        <a:lnSpc>
                          <a:spcPct val="120000"/>
                        </a:lnSpc>
                        <a:buFont typeface="Wingdings" panose="05000000000000000000" pitchFamily="2" charset="2"/>
                        <a:buChar char="ü"/>
                      </a:pPr>
                      <a:r>
                        <a:rPr lang="en-GB" sz="2400" dirty="0"/>
                        <a:t>Appointment</a:t>
                      </a:r>
                    </a:p>
                    <a:p>
                      <a:endParaRPr lang="en-GB" dirty="0"/>
                    </a:p>
                  </a:txBody>
                  <a:tcPr/>
                </a:tc>
                <a:extLst>
                  <a:ext uri="{0D108BD9-81ED-4DB2-BD59-A6C34878D82A}">
                    <a16:rowId xmlns:a16="http://schemas.microsoft.com/office/drawing/2014/main" val="3472558072"/>
                  </a:ext>
                </a:extLst>
              </a:tr>
            </a:tbl>
          </a:graphicData>
        </a:graphic>
      </p:graphicFrame>
    </p:spTree>
    <p:extLst>
      <p:ext uri="{BB962C8B-B14F-4D97-AF65-F5344CB8AC3E}">
        <p14:creationId xmlns:p14="http://schemas.microsoft.com/office/powerpoint/2010/main" val="806323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Database Entities</a:t>
            </a:r>
          </a:p>
        </p:txBody>
      </p:sp>
      <p:sp>
        <p:nvSpPr>
          <p:cNvPr id="3" name="Content Placeholder 2"/>
          <p:cNvSpPr>
            <a:spLocks noGrp="1"/>
          </p:cNvSpPr>
          <p:nvPr>
            <p:ph idx="1"/>
          </p:nvPr>
        </p:nvSpPr>
        <p:spPr>
          <a:xfrm>
            <a:off x="808672" y="1123260"/>
            <a:ext cx="11012424" cy="2638512"/>
          </a:xfrm>
        </p:spPr>
        <p:txBody>
          <a:bodyPr>
            <a:normAutofit fontScale="85000" lnSpcReduction="10000"/>
          </a:bodyPr>
          <a:lstStyle/>
          <a:p>
            <a:pPr>
              <a:lnSpc>
                <a:spcPct val="120000"/>
              </a:lnSpc>
              <a:buFont typeface="Wingdings" panose="05000000000000000000" pitchFamily="2" charset="2"/>
              <a:buChar char="ü"/>
            </a:pPr>
            <a:r>
              <a:rPr lang="en-GB" dirty="0"/>
              <a:t>Data are stored in </a:t>
            </a:r>
            <a:r>
              <a:rPr lang="en-GB" b="1" dirty="0"/>
              <a:t>tables</a:t>
            </a:r>
          </a:p>
          <a:p>
            <a:pPr>
              <a:lnSpc>
                <a:spcPct val="120000"/>
              </a:lnSpc>
              <a:buFont typeface="Wingdings" panose="05000000000000000000" pitchFamily="2" charset="2"/>
              <a:buChar char="ü"/>
            </a:pPr>
            <a:r>
              <a:rPr lang="en-GB" dirty="0"/>
              <a:t>Tables are made up of records (rows)  which can have 1 or more attributes (columns).</a:t>
            </a:r>
          </a:p>
          <a:p>
            <a:pPr>
              <a:lnSpc>
                <a:spcPct val="120000"/>
              </a:lnSpc>
              <a:buFont typeface="Wingdings" panose="05000000000000000000" pitchFamily="2" charset="2"/>
              <a:buChar char="ü"/>
            </a:pPr>
            <a:r>
              <a:rPr lang="en-GB" dirty="0"/>
              <a:t>Each table contains information about an </a:t>
            </a:r>
            <a:r>
              <a:rPr lang="en-GB" b="1" dirty="0"/>
              <a:t>entity</a:t>
            </a:r>
            <a:r>
              <a:rPr lang="en-GB" dirty="0"/>
              <a:t> </a:t>
            </a:r>
          </a:p>
          <a:p>
            <a:pPr>
              <a:lnSpc>
                <a:spcPct val="120000"/>
              </a:lnSpc>
              <a:buFont typeface="Wingdings" panose="05000000000000000000" pitchFamily="2" charset="2"/>
              <a:buChar char="ü"/>
            </a:pPr>
            <a:r>
              <a:rPr lang="en-GB" dirty="0"/>
              <a:t>An </a:t>
            </a:r>
            <a:r>
              <a:rPr lang="en-GB" b="1" dirty="0"/>
              <a:t>entity</a:t>
            </a:r>
            <a:r>
              <a:rPr lang="en-GB" dirty="0"/>
              <a:t> is an identifier for a table.</a:t>
            </a:r>
          </a:p>
          <a:p>
            <a:pPr>
              <a:lnSpc>
                <a:spcPct val="120000"/>
              </a:lnSpc>
              <a:buFont typeface="Wingdings" panose="05000000000000000000" pitchFamily="2" charset="2"/>
              <a:buChar char="ü"/>
            </a:pPr>
            <a:r>
              <a:rPr lang="en-GB" dirty="0"/>
              <a:t>An example of a table for a student entity is given below. </a:t>
            </a:r>
          </a:p>
          <a:p>
            <a:pPr marL="0" indent="0">
              <a:lnSpc>
                <a:spcPct val="120000"/>
              </a:lnSpc>
              <a:buNone/>
            </a:pPr>
            <a:endParaRPr lang="en-GB" dirty="0"/>
          </a:p>
        </p:txBody>
      </p:sp>
      <p:graphicFrame>
        <p:nvGraphicFramePr>
          <p:cNvPr id="4" name="Table 3">
            <a:extLst>
              <a:ext uri="{FF2B5EF4-FFF2-40B4-BE49-F238E27FC236}">
                <a16:creationId xmlns:a16="http://schemas.microsoft.com/office/drawing/2014/main" id="{7759CEF1-990E-4AE9-BF54-F90F14123A67}"/>
              </a:ext>
            </a:extLst>
          </p:cNvPr>
          <p:cNvGraphicFramePr>
            <a:graphicFrameLocks noGrp="1"/>
          </p:cNvGraphicFramePr>
          <p:nvPr>
            <p:extLst>
              <p:ext uri="{D42A27DB-BD31-4B8C-83A1-F6EECF244321}">
                <p14:modId xmlns:p14="http://schemas.microsoft.com/office/powerpoint/2010/main" val="1812098317"/>
              </p:ext>
            </p:extLst>
          </p:nvPr>
        </p:nvGraphicFramePr>
        <p:xfrm>
          <a:off x="1401163" y="4169780"/>
          <a:ext cx="8418936" cy="2219960"/>
        </p:xfrm>
        <a:graphic>
          <a:graphicData uri="http://schemas.openxmlformats.org/drawingml/2006/table">
            <a:tbl>
              <a:tblPr firstRow="1" bandRow="1">
                <a:tableStyleId>{5940675A-B579-460E-94D1-54222C63F5DA}</a:tableStyleId>
              </a:tblPr>
              <a:tblGrid>
                <a:gridCol w="1455212">
                  <a:extLst>
                    <a:ext uri="{9D8B030D-6E8A-4147-A177-3AD203B41FA5}">
                      <a16:colId xmlns:a16="http://schemas.microsoft.com/office/drawing/2014/main" val="698585184"/>
                    </a:ext>
                  </a:extLst>
                </a:gridCol>
                <a:gridCol w="1362931">
                  <a:extLst>
                    <a:ext uri="{9D8B030D-6E8A-4147-A177-3AD203B41FA5}">
                      <a16:colId xmlns:a16="http://schemas.microsoft.com/office/drawing/2014/main" val="3053163078"/>
                    </a:ext>
                  </a:extLst>
                </a:gridCol>
                <a:gridCol w="1715504">
                  <a:extLst>
                    <a:ext uri="{9D8B030D-6E8A-4147-A177-3AD203B41FA5}">
                      <a16:colId xmlns:a16="http://schemas.microsoft.com/office/drawing/2014/main" val="2086114935"/>
                    </a:ext>
                  </a:extLst>
                </a:gridCol>
                <a:gridCol w="1823406">
                  <a:extLst>
                    <a:ext uri="{9D8B030D-6E8A-4147-A177-3AD203B41FA5}">
                      <a16:colId xmlns:a16="http://schemas.microsoft.com/office/drawing/2014/main" val="3358341853"/>
                    </a:ext>
                  </a:extLst>
                </a:gridCol>
                <a:gridCol w="2061883">
                  <a:extLst>
                    <a:ext uri="{9D8B030D-6E8A-4147-A177-3AD203B41FA5}">
                      <a16:colId xmlns:a16="http://schemas.microsoft.com/office/drawing/2014/main" val="317419703"/>
                    </a:ext>
                  </a:extLst>
                </a:gridCol>
              </a:tblGrid>
              <a:tr h="0">
                <a:tc>
                  <a:txBody>
                    <a:bodyPr/>
                    <a:lstStyle/>
                    <a:p>
                      <a:r>
                        <a:rPr lang="en-GB" b="1" dirty="0" err="1"/>
                        <a:t>studentID</a:t>
                      </a:r>
                      <a:endParaRPr lang="en-GB" b="1" dirty="0"/>
                    </a:p>
                  </a:txBody>
                  <a:tcPr/>
                </a:tc>
                <a:tc>
                  <a:txBody>
                    <a:bodyPr/>
                    <a:lstStyle/>
                    <a:p>
                      <a:r>
                        <a:rPr lang="en-GB" b="1" dirty="0" err="1"/>
                        <a:t>firstname</a:t>
                      </a:r>
                      <a:endParaRPr lang="en-GB" b="1" dirty="0"/>
                    </a:p>
                  </a:txBody>
                  <a:tcPr/>
                </a:tc>
                <a:tc>
                  <a:txBody>
                    <a:bodyPr/>
                    <a:lstStyle/>
                    <a:p>
                      <a:r>
                        <a:rPr lang="en-GB" b="1" dirty="0"/>
                        <a:t>surname</a:t>
                      </a:r>
                    </a:p>
                  </a:txBody>
                  <a:tcPr/>
                </a:tc>
                <a:tc>
                  <a:txBody>
                    <a:bodyPr/>
                    <a:lstStyle/>
                    <a:p>
                      <a:r>
                        <a:rPr lang="en-GB" b="1" dirty="0" err="1"/>
                        <a:t>dateofbirth</a:t>
                      </a:r>
                      <a:endParaRPr lang="en-GB" b="1" dirty="0"/>
                    </a:p>
                  </a:txBody>
                  <a:tcPr/>
                </a:tc>
                <a:tc>
                  <a:txBody>
                    <a:bodyPr/>
                    <a:lstStyle/>
                    <a:p>
                      <a:r>
                        <a:rPr lang="en-GB" b="1" dirty="0"/>
                        <a:t>teacher</a:t>
                      </a:r>
                    </a:p>
                  </a:txBody>
                  <a:tcPr/>
                </a:tc>
                <a:extLst>
                  <a:ext uri="{0D108BD9-81ED-4DB2-BD59-A6C34878D82A}">
                    <a16:rowId xmlns:a16="http://schemas.microsoft.com/office/drawing/2014/main" val="358276586"/>
                  </a:ext>
                </a:extLst>
              </a:tr>
              <a:tr h="370840">
                <a:tc>
                  <a:txBody>
                    <a:bodyPr/>
                    <a:lstStyle/>
                    <a:p>
                      <a:r>
                        <a:rPr lang="en-GB" dirty="0"/>
                        <a:t>124</a:t>
                      </a:r>
                    </a:p>
                  </a:txBody>
                  <a:tcPr/>
                </a:tc>
                <a:tc>
                  <a:txBody>
                    <a:bodyPr/>
                    <a:lstStyle/>
                    <a:p>
                      <a:r>
                        <a:rPr lang="en-GB" dirty="0"/>
                        <a:t>Bart</a:t>
                      </a:r>
                    </a:p>
                  </a:txBody>
                  <a:tcPr/>
                </a:tc>
                <a:tc>
                  <a:txBody>
                    <a:bodyPr/>
                    <a:lstStyle/>
                    <a:p>
                      <a:r>
                        <a:rPr lang="en-GB" dirty="0"/>
                        <a:t>Simpson</a:t>
                      </a:r>
                    </a:p>
                  </a:txBody>
                  <a:tcPr/>
                </a:tc>
                <a:tc>
                  <a:txBody>
                    <a:bodyPr/>
                    <a:lstStyle/>
                    <a:p>
                      <a:r>
                        <a:rPr lang="en-GB" dirty="0"/>
                        <a:t>2010-04-01</a:t>
                      </a:r>
                    </a:p>
                  </a:txBody>
                  <a:tcPr/>
                </a:tc>
                <a:tc>
                  <a:txBody>
                    <a:bodyPr/>
                    <a:lstStyle/>
                    <a:p>
                      <a:r>
                        <a:rPr lang="en-GB" dirty="0"/>
                        <a:t>Principal Skinner</a:t>
                      </a:r>
                    </a:p>
                  </a:txBody>
                  <a:tcPr/>
                </a:tc>
                <a:extLst>
                  <a:ext uri="{0D108BD9-81ED-4DB2-BD59-A6C34878D82A}">
                    <a16:rowId xmlns:a16="http://schemas.microsoft.com/office/drawing/2014/main" val="4183373068"/>
                  </a:ext>
                </a:extLst>
              </a:tr>
              <a:tr h="370840">
                <a:tc>
                  <a:txBody>
                    <a:bodyPr/>
                    <a:lstStyle/>
                    <a:p>
                      <a:r>
                        <a:rPr lang="en-GB" dirty="0"/>
                        <a:t>291</a:t>
                      </a:r>
                    </a:p>
                  </a:txBody>
                  <a:tcPr/>
                </a:tc>
                <a:tc>
                  <a:txBody>
                    <a:bodyPr/>
                    <a:lstStyle/>
                    <a:p>
                      <a:r>
                        <a:rPr lang="en-GB" dirty="0"/>
                        <a:t>Lisa</a:t>
                      </a:r>
                    </a:p>
                  </a:txBody>
                  <a:tcPr/>
                </a:tc>
                <a:tc>
                  <a:txBody>
                    <a:bodyPr/>
                    <a:lstStyle/>
                    <a:p>
                      <a:r>
                        <a:rPr lang="en-GB" dirty="0"/>
                        <a:t>Simpson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2012-05-20</a:t>
                      </a:r>
                    </a:p>
                  </a:txBody>
                  <a:tcPr/>
                </a:tc>
                <a:tc>
                  <a:txBody>
                    <a:bodyPr/>
                    <a:lstStyle/>
                    <a:p>
                      <a:r>
                        <a:rPr lang="en-GB" dirty="0"/>
                        <a:t>Mrs </a:t>
                      </a:r>
                      <a:r>
                        <a:rPr lang="en-GB" dirty="0" err="1"/>
                        <a:t>Krabapple</a:t>
                      </a:r>
                      <a:endParaRPr lang="en-GB" dirty="0"/>
                    </a:p>
                  </a:txBody>
                  <a:tcPr/>
                </a:tc>
                <a:extLst>
                  <a:ext uri="{0D108BD9-81ED-4DB2-BD59-A6C34878D82A}">
                    <a16:rowId xmlns:a16="http://schemas.microsoft.com/office/drawing/2014/main" val="3234456730"/>
                  </a:ext>
                </a:extLst>
              </a:tr>
              <a:tr h="370840">
                <a:tc>
                  <a:txBody>
                    <a:bodyPr/>
                    <a:lstStyle/>
                    <a:p>
                      <a:r>
                        <a:rPr lang="en-GB" dirty="0"/>
                        <a:t>423</a:t>
                      </a:r>
                    </a:p>
                  </a:txBody>
                  <a:tcPr/>
                </a:tc>
                <a:tc>
                  <a:txBody>
                    <a:bodyPr/>
                    <a:lstStyle/>
                    <a:p>
                      <a:r>
                        <a:rPr lang="en-GB" dirty="0"/>
                        <a:t>Ralph</a:t>
                      </a:r>
                    </a:p>
                  </a:txBody>
                  <a:tcPr/>
                </a:tc>
                <a:tc>
                  <a:txBody>
                    <a:bodyPr/>
                    <a:lstStyle/>
                    <a:p>
                      <a:r>
                        <a:rPr lang="en-GB" dirty="0" err="1"/>
                        <a:t>Wiggum</a:t>
                      </a:r>
                      <a:endParaRPr lang="en-GB" dirty="0"/>
                    </a:p>
                  </a:txBody>
                  <a:tcPr/>
                </a:tc>
                <a:tc>
                  <a:txBody>
                    <a:bodyPr/>
                    <a:lstStyle/>
                    <a:p>
                      <a:r>
                        <a:rPr lang="en-GB" dirty="0"/>
                        <a:t>2010-06-16</a:t>
                      </a:r>
                    </a:p>
                  </a:txBody>
                  <a:tcPr/>
                </a:tc>
                <a:tc>
                  <a:txBody>
                    <a:bodyPr/>
                    <a:lstStyle/>
                    <a:p>
                      <a:r>
                        <a:rPr lang="en-GB" dirty="0"/>
                        <a:t>Mrs </a:t>
                      </a:r>
                      <a:r>
                        <a:rPr lang="en-GB" dirty="0" err="1"/>
                        <a:t>Krabapple</a:t>
                      </a:r>
                      <a:endParaRPr lang="en-GB" dirty="0"/>
                    </a:p>
                  </a:txBody>
                  <a:tcPr/>
                </a:tc>
                <a:extLst>
                  <a:ext uri="{0D108BD9-81ED-4DB2-BD59-A6C34878D82A}">
                    <a16:rowId xmlns:a16="http://schemas.microsoft.com/office/drawing/2014/main" val="533496254"/>
                  </a:ext>
                </a:extLst>
              </a:tr>
              <a:tr h="370840">
                <a:tc>
                  <a:txBody>
                    <a:bodyPr/>
                    <a:lstStyle/>
                    <a:p>
                      <a:r>
                        <a:rPr lang="en-GB" dirty="0"/>
                        <a:t>712</a:t>
                      </a:r>
                    </a:p>
                  </a:txBody>
                  <a:tcPr/>
                </a:tc>
                <a:tc>
                  <a:txBody>
                    <a:bodyPr/>
                    <a:lstStyle/>
                    <a:p>
                      <a:r>
                        <a:rPr lang="en-GB" dirty="0"/>
                        <a:t>Nelson</a:t>
                      </a:r>
                    </a:p>
                  </a:txBody>
                  <a:tcPr/>
                </a:tc>
                <a:tc>
                  <a:txBody>
                    <a:bodyPr/>
                    <a:lstStyle/>
                    <a:p>
                      <a:r>
                        <a:rPr lang="en-GB" dirty="0" err="1"/>
                        <a:t>Muntz</a:t>
                      </a:r>
                      <a:endParaRPr lang="en-GB" dirty="0"/>
                    </a:p>
                  </a:txBody>
                  <a:tcPr/>
                </a:tc>
                <a:tc>
                  <a:txBody>
                    <a:bodyPr/>
                    <a:lstStyle/>
                    <a:p>
                      <a:r>
                        <a:rPr lang="en-GB" dirty="0"/>
                        <a:t>2009-09-14</a:t>
                      </a:r>
                    </a:p>
                  </a:txBody>
                  <a:tcPr/>
                </a:tc>
                <a:tc>
                  <a:txBody>
                    <a:bodyPr/>
                    <a:lstStyle/>
                    <a:p>
                      <a:r>
                        <a:rPr lang="en-GB" dirty="0"/>
                        <a:t>Principal Skinner</a:t>
                      </a:r>
                    </a:p>
                  </a:txBody>
                  <a:tcPr/>
                </a:tc>
                <a:extLst>
                  <a:ext uri="{0D108BD9-81ED-4DB2-BD59-A6C34878D82A}">
                    <a16:rowId xmlns:a16="http://schemas.microsoft.com/office/drawing/2014/main" val="788214418"/>
                  </a:ext>
                </a:extLst>
              </a:tr>
              <a:tr h="370840">
                <a:tc>
                  <a:txBody>
                    <a:bodyPr/>
                    <a:lstStyle/>
                    <a:p>
                      <a:r>
                        <a:rPr lang="en-GB" dirty="0"/>
                        <a:t>917</a:t>
                      </a:r>
                    </a:p>
                  </a:txBody>
                  <a:tcPr/>
                </a:tc>
                <a:tc>
                  <a:txBody>
                    <a:bodyPr/>
                    <a:lstStyle/>
                    <a:p>
                      <a:r>
                        <a:rPr lang="en-GB" dirty="0"/>
                        <a:t>Milhouse</a:t>
                      </a:r>
                    </a:p>
                  </a:txBody>
                  <a:tcPr/>
                </a:tc>
                <a:tc>
                  <a:txBody>
                    <a:bodyPr/>
                    <a:lstStyle/>
                    <a:p>
                      <a:r>
                        <a:rPr lang="en-GB" dirty="0"/>
                        <a:t>van </a:t>
                      </a:r>
                      <a:r>
                        <a:rPr lang="en-GB" dirty="0" err="1"/>
                        <a:t>Hauten</a:t>
                      </a:r>
                      <a:endParaRPr lang="en-GB" dirty="0"/>
                    </a:p>
                  </a:txBody>
                  <a:tcPr/>
                </a:tc>
                <a:tc>
                  <a:txBody>
                    <a:bodyPr/>
                    <a:lstStyle/>
                    <a:p>
                      <a:r>
                        <a:rPr lang="en-GB" dirty="0"/>
                        <a:t>2009-12-19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Principal Skinner</a:t>
                      </a:r>
                    </a:p>
                  </a:txBody>
                  <a:tcPr/>
                </a:tc>
                <a:extLst>
                  <a:ext uri="{0D108BD9-81ED-4DB2-BD59-A6C34878D82A}">
                    <a16:rowId xmlns:a16="http://schemas.microsoft.com/office/drawing/2014/main" val="3656204249"/>
                  </a:ext>
                </a:extLst>
              </a:tr>
            </a:tbl>
          </a:graphicData>
        </a:graphic>
      </p:graphicFrame>
    </p:spTree>
    <p:extLst>
      <p:ext uri="{BB962C8B-B14F-4D97-AF65-F5344CB8AC3E}">
        <p14:creationId xmlns:p14="http://schemas.microsoft.com/office/powerpoint/2010/main" val="421838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CD7C6-C41A-482E-9B4A-12590E33FE59}"/>
              </a:ext>
            </a:extLst>
          </p:cNvPr>
          <p:cNvSpPr>
            <a:spLocks noGrp="1"/>
          </p:cNvSpPr>
          <p:nvPr>
            <p:ph type="title"/>
          </p:nvPr>
        </p:nvSpPr>
        <p:spPr/>
        <p:txBody>
          <a:bodyPr>
            <a:normAutofit fontScale="90000"/>
          </a:bodyPr>
          <a:lstStyle/>
          <a:p>
            <a:r>
              <a:rPr lang="en-GB" dirty="0"/>
              <a:t>Entity descriptions</a:t>
            </a:r>
          </a:p>
        </p:txBody>
      </p:sp>
      <p:sp>
        <p:nvSpPr>
          <p:cNvPr id="3" name="Content Placeholder 2">
            <a:extLst>
              <a:ext uri="{FF2B5EF4-FFF2-40B4-BE49-F238E27FC236}">
                <a16:creationId xmlns:a16="http://schemas.microsoft.com/office/drawing/2014/main" id="{F413530B-A785-4E20-8D58-2ED08FA06476}"/>
              </a:ext>
            </a:extLst>
          </p:cNvPr>
          <p:cNvSpPr>
            <a:spLocks noGrp="1"/>
          </p:cNvSpPr>
          <p:nvPr>
            <p:ph idx="1"/>
          </p:nvPr>
        </p:nvSpPr>
        <p:spPr>
          <a:xfrm>
            <a:off x="664579" y="1253331"/>
            <a:ext cx="10515600" cy="4351338"/>
          </a:xfrm>
        </p:spPr>
        <p:txBody>
          <a:bodyPr>
            <a:normAutofit fontScale="85000" lnSpcReduction="20000"/>
          </a:bodyPr>
          <a:lstStyle/>
          <a:p>
            <a:pPr marL="0" indent="0">
              <a:buNone/>
            </a:pPr>
            <a:r>
              <a:rPr lang="en-GB" sz="2600" dirty="0"/>
              <a:t>Entity descriptions have the following form</a:t>
            </a:r>
          </a:p>
          <a:p>
            <a:pPr marL="0" indent="0">
              <a:buNone/>
            </a:pPr>
            <a:r>
              <a:rPr lang="en-GB" sz="2600" dirty="0">
                <a:latin typeface="Courier New" panose="02070309020205020404" pitchFamily="49" charset="0"/>
                <a:cs typeface="Courier New" panose="02070309020205020404" pitchFamily="49" charset="0"/>
              </a:rPr>
              <a:t>Entity(Attribute1, Attribute 2, …)</a:t>
            </a:r>
          </a:p>
          <a:p>
            <a:pPr marL="0" indent="0">
              <a:buNone/>
            </a:pPr>
            <a:r>
              <a:rPr lang="en-GB" sz="2600" dirty="0">
                <a:cs typeface="Courier New" panose="02070309020205020404" pitchFamily="49" charset="0"/>
              </a:rPr>
              <a:t>Example:</a:t>
            </a:r>
          </a:p>
          <a:p>
            <a:pPr marL="0" indent="0">
              <a:buNone/>
            </a:pPr>
            <a:r>
              <a:rPr lang="en-GB" sz="2600" dirty="0">
                <a:latin typeface="Courier New" panose="02070309020205020404" pitchFamily="49" charset="0"/>
                <a:cs typeface="Courier New" panose="02070309020205020404" pitchFamily="49" charset="0"/>
              </a:rPr>
              <a:t>Student(</a:t>
            </a:r>
            <a:r>
              <a:rPr lang="en-GB" sz="2600" dirty="0" err="1">
                <a:latin typeface="Courier New" panose="02070309020205020404" pitchFamily="49" charset="0"/>
                <a:cs typeface="Courier New" panose="02070309020205020404" pitchFamily="49" charset="0"/>
              </a:rPr>
              <a:t>StudentID,firstname,surname,dateofbirth,techer</a:t>
            </a:r>
            <a:r>
              <a:rPr lang="en-GB" sz="2600" dirty="0">
                <a:latin typeface="Courier New" panose="02070309020205020404" pitchFamily="49" charset="0"/>
                <a:cs typeface="Courier New" panose="02070309020205020404" pitchFamily="49" charset="0"/>
              </a:rPr>
              <a:t>)</a:t>
            </a:r>
          </a:p>
          <a:p>
            <a:pPr marL="0" indent="0">
              <a:buNone/>
            </a:pPr>
            <a:endParaRPr lang="en-GB" sz="2600" dirty="0"/>
          </a:p>
          <a:p>
            <a:pPr marL="0" indent="0">
              <a:buNone/>
            </a:pPr>
            <a:r>
              <a:rPr lang="en-GB" sz="2600" dirty="0"/>
              <a:t>We define the primary key by underlining that attribute</a:t>
            </a:r>
          </a:p>
          <a:p>
            <a:pPr marL="0" indent="0">
              <a:buNone/>
            </a:pPr>
            <a:r>
              <a:rPr lang="en-GB" sz="2600" dirty="0">
                <a:latin typeface="Courier New" panose="02070309020205020404" pitchFamily="49" charset="0"/>
                <a:cs typeface="Courier New" panose="02070309020205020404" pitchFamily="49" charset="0"/>
              </a:rPr>
              <a:t>Entity(</a:t>
            </a:r>
            <a:r>
              <a:rPr lang="en-GB" sz="2600" u="sng" dirty="0">
                <a:latin typeface="Courier New" panose="02070309020205020404" pitchFamily="49" charset="0"/>
                <a:cs typeface="Courier New" panose="02070309020205020404" pitchFamily="49" charset="0"/>
              </a:rPr>
              <a:t>Attribute1</a:t>
            </a:r>
            <a:r>
              <a:rPr lang="en-GB" sz="2600" dirty="0">
                <a:latin typeface="Courier New" panose="02070309020205020404" pitchFamily="49" charset="0"/>
                <a:cs typeface="Courier New" panose="02070309020205020404" pitchFamily="49" charset="0"/>
              </a:rPr>
              <a:t>, Attribute 2, …)</a:t>
            </a:r>
          </a:p>
          <a:p>
            <a:pPr marL="0" indent="0">
              <a:buNone/>
            </a:pPr>
            <a:r>
              <a:rPr lang="en-GB" sz="2600" dirty="0">
                <a:cs typeface="Courier New" panose="02070309020205020404" pitchFamily="49" charset="0"/>
              </a:rPr>
              <a:t>Example:</a:t>
            </a:r>
          </a:p>
          <a:p>
            <a:pPr marL="0" indent="0">
              <a:buNone/>
            </a:pPr>
            <a:r>
              <a:rPr lang="en-GB" sz="2600" dirty="0">
                <a:latin typeface="Courier New" panose="02070309020205020404" pitchFamily="49" charset="0"/>
                <a:cs typeface="Courier New" panose="02070309020205020404" pitchFamily="49" charset="0"/>
              </a:rPr>
              <a:t>Student(</a:t>
            </a:r>
            <a:r>
              <a:rPr lang="en-GB" sz="2600" u="sng" dirty="0" err="1">
                <a:latin typeface="Courier New" panose="02070309020205020404" pitchFamily="49" charset="0"/>
                <a:cs typeface="Courier New" panose="02070309020205020404" pitchFamily="49" charset="0"/>
              </a:rPr>
              <a:t>StudentID</a:t>
            </a:r>
            <a:r>
              <a:rPr lang="en-GB" sz="2600" dirty="0" err="1">
                <a:latin typeface="Courier New" panose="02070309020205020404" pitchFamily="49" charset="0"/>
                <a:cs typeface="Courier New" panose="02070309020205020404" pitchFamily="49" charset="0"/>
              </a:rPr>
              <a:t>,firstname,surname,dateofbirth,techer</a:t>
            </a:r>
            <a:r>
              <a:rPr lang="en-GB" sz="2600" dirty="0">
                <a:latin typeface="Courier New" panose="02070309020205020404" pitchFamily="49" charset="0"/>
                <a:cs typeface="Courier New" panose="02070309020205020404" pitchFamily="49" charset="0"/>
              </a:rPr>
              <a:t>)</a:t>
            </a:r>
          </a:p>
          <a:p>
            <a:pPr marL="0" indent="0">
              <a:buNone/>
            </a:pPr>
            <a:endParaRPr lang="en-GB" sz="2600" dirty="0"/>
          </a:p>
          <a:p>
            <a:pPr marL="0" indent="0">
              <a:buNone/>
            </a:pPr>
            <a:r>
              <a:rPr lang="en-GB" sz="2600" dirty="0"/>
              <a:t>We underline all the attributes that make up the composite primary key</a:t>
            </a:r>
          </a:p>
          <a:p>
            <a:pPr marL="0" indent="0">
              <a:buNone/>
            </a:pPr>
            <a:r>
              <a:rPr lang="en-GB" sz="2600" dirty="0">
                <a:latin typeface="Courier New" panose="02070309020205020404" pitchFamily="49" charset="0"/>
                <a:cs typeface="Courier New" panose="02070309020205020404" pitchFamily="49" charset="0"/>
              </a:rPr>
              <a:t>Entity(</a:t>
            </a:r>
            <a:r>
              <a:rPr lang="en-GB" sz="2600" u="sng" dirty="0">
                <a:latin typeface="Courier New" panose="02070309020205020404" pitchFamily="49" charset="0"/>
                <a:cs typeface="Courier New" panose="02070309020205020404" pitchFamily="49" charset="0"/>
              </a:rPr>
              <a:t>Attribute1</a:t>
            </a:r>
            <a:r>
              <a:rPr lang="en-GB" sz="2600" dirty="0">
                <a:latin typeface="Courier New" panose="02070309020205020404" pitchFamily="49" charset="0"/>
                <a:cs typeface="Courier New" panose="02070309020205020404" pitchFamily="49" charset="0"/>
              </a:rPr>
              <a:t>, </a:t>
            </a:r>
            <a:r>
              <a:rPr lang="en-GB" sz="2600" u="sng" dirty="0">
                <a:latin typeface="Courier New" panose="02070309020205020404" pitchFamily="49" charset="0"/>
                <a:cs typeface="Courier New" panose="02070309020205020404" pitchFamily="49" charset="0"/>
              </a:rPr>
              <a:t>Attribute 2</a:t>
            </a:r>
            <a:r>
              <a:rPr lang="en-GB" sz="2600" dirty="0">
                <a:latin typeface="Courier New" panose="02070309020205020404" pitchFamily="49" charset="0"/>
                <a:cs typeface="Courier New" panose="02070309020205020404" pitchFamily="49" charset="0"/>
              </a:rPr>
              <a:t>, …)</a:t>
            </a:r>
          </a:p>
          <a:p>
            <a:pPr marL="0" indent="0">
              <a:buNone/>
            </a:pPr>
            <a:endParaRPr lang="en-GB" dirty="0"/>
          </a:p>
        </p:txBody>
      </p:sp>
    </p:spTree>
    <p:extLst>
      <p:ext uri="{BB962C8B-B14F-4D97-AF65-F5344CB8AC3E}">
        <p14:creationId xmlns:p14="http://schemas.microsoft.com/office/powerpoint/2010/main" val="350369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Record</a:t>
            </a:r>
          </a:p>
        </p:txBody>
      </p:sp>
      <p:sp>
        <p:nvSpPr>
          <p:cNvPr id="3" name="Content Placeholder 2"/>
          <p:cNvSpPr>
            <a:spLocks noGrp="1"/>
          </p:cNvSpPr>
          <p:nvPr>
            <p:ph idx="1"/>
          </p:nvPr>
        </p:nvSpPr>
        <p:spPr>
          <a:xfrm>
            <a:off x="564707" y="976262"/>
            <a:ext cx="10515600" cy="2626487"/>
          </a:xfrm>
        </p:spPr>
        <p:txBody>
          <a:bodyPr>
            <a:normAutofit fontScale="92500" lnSpcReduction="20000"/>
          </a:bodyPr>
          <a:lstStyle/>
          <a:p>
            <a:pPr>
              <a:lnSpc>
                <a:spcPct val="110000"/>
              </a:lnSpc>
              <a:buFont typeface="Wingdings" panose="05000000000000000000" pitchFamily="2" charset="2"/>
              <a:buChar char="ü"/>
            </a:pPr>
            <a:r>
              <a:rPr lang="en-GB" dirty="0"/>
              <a:t>A records is a single row in a table that can have data stored as 1 or more fields / columns / attributes</a:t>
            </a:r>
          </a:p>
          <a:p>
            <a:pPr>
              <a:lnSpc>
                <a:spcPct val="110000"/>
              </a:lnSpc>
              <a:buFont typeface="Wingdings" panose="05000000000000000000" pitchFamily="2" charset="2"/>
              <a:buChar char="ü"/>
            </a:pPr>
            <a:r>
              <a:rPr lang="en-GB" dirty="0"/>
              <a:t>A record needs to be uniquely identifiable and needs an entity identifier which in this example is Student ID</a:t>
            </a:r>
          </a:p>
          <a:p>
            <a:pPr>
              <a:lnSpc>
                <a:spcPct val="110000"/>
              </a:lnSpc>
              <a:buFont typeface="Wingdings" panose="05000000000000000000" pitchFamily="2" charset="2"/>
              <a:buChar char="ü"/>
            </a:pPr>
            <a:r>
              <a:rPr lang="en-GB" dirty="0"/>
              <a:t>A table contains multiple records</a:t>
            </a:r>
          </a:p>
          <a:p>
            <a:pPr>
              <a:lnSpc>
                <a:spcPct val="110000"/>
              </a:lnSpc>
              <a:buFont typeface="Wingdings" panose="05000000000000000000" pitchFamily="2" charset="2"/>
              <a:buChar char="ü"/>
            </a:pPr>
            <a:r>
              <a:rPr lang="en-GB" dirty="0"/>
              <a:t>The example below contains 5 records</a:t>
            </a:r>
          </a:p>
        </p:txBody>
      </p:sp>
      <p:sp>
        <p:nvSpPr>
          <p:cNvPr id="6" name="Rectangle 5">
            <a:extLst>
              <a:ext uri="{FF2B5EF4-FFF2-40B4-BE49-F238E27FC236}">
                <a16:creationId xmlns:a16="http://schemas.microsoft.com/office/drawing/2014/main" id="{931775A6-DDAF-4812-BD60-B96FF00FE36A}"/>
              </a:ext>
            </a:extLst>
          </p:cNvPr>
          <p:cNvSpPr/>
          <p:nvPr/>
        </p:nvSpPr>
        <p:spPr>
          <a:xfrm rot="16200000">
            <a:off x="155420" y="4998784"/>
            <a:ext cx="1011302" cy="400110"/>
          </a:xfrm>
          <a:prstGeom prst="rect">
            <a:avLst/>
          </a:prstGeom>
        </p:spPr>
        <p:txBody>
          <a:bodyPr wrap="none">
            <a:spAutoFit/>
          </a:bodyPr>
          <a:lstStyle/>
          <a:p>
            <a:r>
              <a:rPr lang="en-GB" sz="2000" dirty="0"/>
              <a:t>Records</a:t>
            </a:r>
          </a:p>
        </p:txBody>
      </p:sp>
      <p:sp>
        <p:nvSpPr>
          <p:cNvPr id="7" name="Left Brace 6">
            <a:extLst>
              <a:ext uri="{FF2B5EF4-FFF2-40B4-BE49-F238E27FC236}">
                <a16:creationId xmlns:a16="http://schemas.microsoft.com/office/drawing/2014/main" id="{CA031610-5AE1-4098-B8C8-A8133D5F632C}"/>
              </a:ext>
            </a:extLst>
          </p:cNvPr>
          <p:cNvSpPr/>
          <p:nvPr/>
        </p:nvSpPr>
        <p:spPr>
          <a:xfrm>
            <a:off x="1122782" y="4268945"/>
            <a:ext cx="192496" cy="1859788"/>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aphicFrame>
        <p:nvGraphicFramePr>
          <p:cNvPr id="11" name="Table 10">
            <a:extLst>
              <a:ext uri="{FF2B5EF4-FFF2-40B4-BE49-F238E27FC236}">
                <a16:creationId xmlns:a16="http://schemas.microsoft.com/office/drawing/2014/main" id="{438714C6-F5B1-489D-968A-C8750EACF39D}"/>
              </a:ext>
            </a:extLst>
          </p:cNvPr>
          <p:cNvGraphicFramePr>
            <a:graphicFrameLocks noGrp="1"/>
          </p:cNvGraphicFramePr>
          <p:nvPr/>
        </p:nvGraphicFramePr>
        <p:xfrm>
          <a:off x="1613039" y="3908773"/>
          <a:ext cx="8418936" cy="2219960"/>
        </p:xfrm>
        <a:graphic>
          <a:graphicData uri="http://schemas.openxmlformats.org/drawingml/2006/table">
            <a:tbl>
              <a:tblPr firstRow="1" bandRow="1">
                <a:tableStyleId>{5940675A-B579-460E-94D1-54222C63F5DA}</a:tableStyleId>
              </a:tblPr>
              <a:tblGrid>
                <a:gridCol w="1455212">
                  <a:extLst>
                    <a:ext uri="{9D8B030D-6E8A-4147-A177-3AD203B41FA5}">
                      <a16:colId xmlns:a16="http://schemas.microsoft.com/office/drawing/2014/main" val="698585184"/>
                    </a:ext>
                  </a:extLst>
                </a:gridCol>
                <a:gridCol w="1362931">
                  <a:extLst>
                    <a:ext uri="{9D8B030D-6E8A-4147-A177-3AD203B41FA5}">
                      <a16:colId xmlns:a16="http://schemas.microsoft.com/office/drawing/2014/main" val="3053163078"/>
                    </a:ext>
                  </a:extLst>
                </a:gridCol>
                <a:gridCol w="1715504">
                  <a:extLst>
                    <a:ext uri="{9D8B030D-6E8A-4147-A177-3AD203B41FA5}">
                      <a16:colId xmlns:a16="http://schemas.microsoft.com/office/drawing/2014/main" val="2086114935"/>
                    </a:ext>
                  </a:extLst>
                </a:gridCol>
                <a:gridCol w="1823406">
                  <a:extLst>
                    <a:ext uri="{9D8B030D-6E8A-4147-A177-3AD203B41FA5}">
                      <a16:colId xmlns:a16="http://schemas.microsoft.com/office/drawing/2014/main" val="3358341853"/>
                    </a:ext>
                  </a:extLst>
                </a:gridCol>
                <a:gridCol w="2061883">
                  <a:extLst>
                    <a:ext uri="{9D8B030D-6E8A-4147-A177-3AD203B41FA5}">
                      <a16:colId xmlns:a16="http://schemas.microsoft.com/office/drawing/2014/main" val="317419703"/>
                    </a:ext>
                  </a:extLst>
                </a:gridCol>
              </a:tblGrid>
              <a:tr h="0">
                <a:tc>
                  <a:txBody>
                    <a:bodyPr/>
                    <a:lstStyle/>
                    <a:p>
                      <a:r>
                        <a:rPr lang="en-GB" b="1" dirty="0" err="1"/>
                        <a:t>studentID</a:t>
                      </a:r>
                      <a:endParaRPr lang="en-GB" b="1" dirty="0"/>
                    </a:p>
                  </a:txBody>
                  <a:tcPr>
                    <a:lnB w="38100" cap="flat" cmpd="sng" algn="ctr">
                      <a:solidFill>
                        <a:srgbClr val="0070C0"/>
                      </a:solidFill>
                      <a:prstDash val="solid"/>
                      <a:round/>
                      <a:headEnd type="none" w="med" len="med"/>
                      <a:tailEnd type="none" w="med" len="med"/>
                    </a:lnB>
                  </a:tcPr>
                </a:tc>
                <a:tc>
                  <a:txBody>
                    <a:bodyPr/>
                    <a:lstStyle/>
                    <a:p>
                      <a:r>
                        <a:rPr lang="en-GB" b="1" dirty="0" err="1"/>
                        <a:t>firstname</a:t>
                      </a:r>
                      <a:endParaRPr lang="en-GB" b="1" dirty="0"/>
                    </a:p>
                  </a:txBody>
                  <a:tcPr>
                    <a:lnB w="38100" cap="flat" cmpd="sng" algn="ctr">
                      <a:solidFill>
                        <a:srgbClr val="0070C0"/>
                      </a:solidFill>
                      <a:prstDash val="solid"/>
                      <a:round/>
                      <a:headEnd type="none" w="med" len="med"/>
                      <a:tailEnd type="none" w="med" len="med"/>
                    </a:lnB>
                  </a:tcPr>
                </a:tc>
                <a:tc>
                  <a:txBody>
                    <a:bodyPr/>
                    <a:lstStyle/>
                    <a:p>
                      <a:r>
                        <a:rPr lang="en-GB" b="1" dirty="0"/>
                        <a:t>surname</a:t>
                      </a:r>
                    </a:p>
                  </a:txBody>
                  <a:tcPr>
                    <a:lnB w="38100" cap="flat" cmpd="sng" algn="ctr">
                      <a:solidFill>
                        <a:srgbClr val="0070C0"/>
                      </a:solidFill>
                      <a:prstDash val="solid"/>
                      <a:round/>
                      <a:headEnd type="none" w="med" len="med"/>
                      <a:tailEnd type="none" w="med" len="med"/>
                    </a:lnB>
                  </a:tcPr>
                </a:tc>
                <a:tc>
                  <a:txBody>
                    <a:bodyPr/>
                    <a:lstStyle/>
                    <a:p>
                      <a:r>
                        <a:rPr lang="en-GB" b="1" dirty="0" err="1"/>
                        <a:t>dateofbirth</a:t>
                      </a:r>
                      <a:endParaRPr lang="en-GB" b="1" dirty="0"/>
                    </a:p>
                  </a:txBody>
                  <a:tcPr>
                    <a:lnB w="38100" cap="flat" cmpd="sng" algn="ctr">
                      <a:solidFill>
                        <a:srgbClr val="0070C0"/>
                      </a:solidFill>
                      <a:prstDash val="solid"/>
                      <a:round/>
                      <a:headEnd type="none" w="med" len="med"/>
                      <a:tailEnd type="none" w="med" len="med"/>
                    </a:lnB>
                  </a:tcPr>
                </a:tc>
                <a:tc>
                  <a:txBody>
                    <a:bodyPr/>
                    <a:lstStyle/>
                    <a:p>
                      <a:r>
                        <a:rPr lang="en-GB" b="1" dirty="0"/>
                        <a:t>teacher</a:t>
                      </a:r>
                    </a:p>
                  </a:txBody>
                  <a:tcPr>
                    <a:lnB w="381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58276586"/>
                  </a:ext>
                </a:extLst>
              </a:tr>
              <a:tr h="370840">
                <a:tc>
                  <a:txBody>
                    <a:bodyPr/>
                    <a:lstStyle/>
                    <a:p>
                      <a:r>
                        <a:rPr lang="en-GB" dirty="0"/>
                        <a:t>124</a:t>
                      </a:r>
                    </a:p>
                  </a:txBody>
                  <a:tcPr>
                    <a:lnL w="38100" cap="flat" cmpd="sng" algn="ctr">
                      <a:solidFill>
                        <a:srgbClr val="0070C0"/>
                      </a:solidFill>
                      <a:prstDash val="solid"/>
                      <a:round/>
                      <a:headEnd type="none" w="med" len="med"/>
                      <a:tailEnd type="none" w="med" len="med"/>
                    </a:lnL>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Bart</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Simpson</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2010-04-01</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Principal Skinner</a:t>
                      </a:r>
                    </a:p>
                  </a:txBody>
                  <a:tcPr>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4183373068"/>
                  </a:ext>
                </a:extLst>
              </a:tr>
              <a:tr h="370840">
                <a:tc>
                  <a:txBody>
                    <a:bodyPr/>
                    <a:lstStyle/>
                    <a:p>
                      <a:r>
                        <a:rPr lang="en-GB" dirty="0"/>
                        <a:t>291</a:t>
                      </a:r>
                    </a:p>
                  </a:txBody>
                  <a:tcPr>
                    <a:lnL w="38100" cap="flat" cmpd="sng" algn="ctr">
                      <a:solidFill>
                        <a:srgbClr val="0070C0"/>
                      </a:solidFill>
                      <a:prstDash val="solid"/>
                      <a:round/>
                      <a:headEnd type="none" w="med" len="med"/>
                      <a:tailEnd type="none" w="med" len="med"/>
                    </a:lnL>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Lisa</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Simpson</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2012-05-20</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Mrs </a:t>
                      </a:r>
                      <a:r>
                        <a:rPr lang="en-GB" dirty="0" err="1"/>
                        <a:t>Krabapple</a:t>
                      </a:r>
                      <a:endParaRPr lang="en-GB" dirty="0"/>
                    </a:p>
                  </a:txBody>
                  <a:tcPr>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234456730"/>
                  </a:ext>
                </a:extLst>
              </a:tr>
              <a:tr h="370840">
                <a:tc>
                  <a:txBody>
                    <a:bodyPr/>
                    <a:lstStyle/>
                    <a:p>
                      <a:r>
                        <a:rPr lang="en-GB" dirty="0"/>
                        <a:t>423</a:t>
                      </a:r>
                    </a:p>
                  </a:txBody>
                  <a:tcPr>
                    <a:lnL w="38100" cap="flat" cmpd="sng" algn="ctr">
                      <a:solidFill>
                        <a:srgbClr val="0070C0"/>
                      </a:solidFill>
                      <a:prstDash val="solid"/>
                      <a:round/>
                      <a:headEnd type="none" w="med" len="med"/>
                      <a:tailEnd type="none" w="med" len="med"/>
                    </a:lnL>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Ralph</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err="1"/>
                        <a:t>Wiggum</a:t>
                      </a:r>
                      <a:endParaRPr lang="en-GB" dirty="0"/>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2010-06-16</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Mrs </a:t>
                      </a:r>
                      <a:r>
                        <a:rPr lang="en-GB" dirty="0" err="1"/>
                        <a:t>Krabapple</a:t>
                      </a:r>
                      <a:endParaRPr lang="en-GB" dirty="0"/>
                    </a:p>
                  </a:txBody>
                  <a:tcPr>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533496254"/>
                  </a:ext>
                </a:extLst>
              </a:tr>
              <a:tr h="370840">
                <a:tc>
                  <a:txBody>
                    <a:bodyPr/>
                    <a:lstStyle/>
                    <a:p>
                      <a:r>
                        <a:rPr lang="en-GB" dirty="0"/>
                        <a:t>712</a:t>
                      </a:r>
                    </a:p>
                  </a:txBody>
                  <a:tcPr>
                    <a:lnL w="38100" cap="flat" cmpd="sng" algn="ctr">
                      <a:solidFill>
                        <a:srgbClr val="0070C0"/>
                      </a:solidFill>
                      <a:prstDash val="solid"/>
                      <a:round/>
                      <a:headEnd type="none" w="med" len="med"/>
                      <a:tailEnd type="none" w="med" len="med"/>
                    </a:lnL>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Nelson</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err="1"/>
                        <a:t>Muntz</a:t>
                      </a:r>
                      <a:endParaRPr lang="en-GB" dirty="0"/>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2009-09-14</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Principal Skinner</a:t>
                      </a:r>
                    </a:p>
                  </a:txBody>
                  <a:tcPr>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788214418"/>
                  </a:ext>
                </a:extLst>
              </a:tr>
              <a:tr h="370840">
                <a:tc>
                  <a:txBody>
                    <a:bodyPr/>
                    <a:lstStyle/>
                    <a:p>
                      <a:r>
                        <a:rPr lang="en-GB" dirty="0"/>
                        <a:t>917</a:t>
                      </a:r>
                    </a:p>
                  </a:txBody>
                  <a:tcPr>
                    <a:lnL w="38100" cap="flat" cmpd="sng" algn="ctr">
                      <a:solidFill>
                        <a:srgbClr val="0070C0"/>
                      </a:solidFill>
                      <a:prstDash val="solid"/>
                      <a:round/>
                      <a:headEnd type="none" w="med" len="med"/>
                      <a:tailEnd type="none" w="med" len="med"/>
                    </a:lnL>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Milhouse</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van </a:t>
                      </a:r>
                      <a:r>
                        <a:rPr lang="en-GB" dirty="0" err="1"/>
                        <a:t>Hauten</a:t>
                      </a:r>
                      <a:endParaRPr lang="en-GB" dirty="0"/>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GB" dirty="0"/>
                        <a:t>2009-12-19</a:t>
                      </a:r>
                    </a:p>
                  </a:txBody>
                  <a:tcP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Principal Skinner</a:t>
                      </a:r>
                    </a:p>
                  </a:txBody>
                  <a:tcPr>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656204249"/>
                  </a:ext>
                </a:extLst>
              </a:tr>
            </a:tbl>
          </a:graphicData>
        </a:graphic>
      </p:graphicFrame>
    </p:spTree>
    <p:extLst>
      <p:ext uri="{BB962C8B-B14F-4D97-AF65-F5344CB8AC3E}">
        <p14:creationId xmlns:p14="http://schemas.microsoft.com/office/powerpoint/2010/main" val="1689834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313" y="101595"/>
            <a:ext cx="3474720" cy="585356"/>
          </a:xfrm>
        </p:spPr>
        <p:txBody>
          <a:bodyPr>
            <a:normAutofit fontScale="90000"/>
          </a:bodyPr>
          <a:lstStyle/>
          <a:p>
            <a:r>
              <a:rPr lang="en-GB" dirty="0"/>
              <a:t>Fields</a:t>
            </a:r>
          </a:p>
        </p:txBody>
      </p:sp>
      <p:sp>
        <p:nvSpPr>
          <p:cNvPr id="3" name="Content Placeholder 2"/>
          <p:cNvSpPr>
            <a:spLocks noGrp="1"/>
          </p:cNvSpPr>
          <p:nvPr>
            <p:ph idx="1"/>
          </p:nvPr>
        </p:nvSpPr>
        <p:spPr>
          <a:xfrm>
            <a:off x="420352" y="1274492"/>
            <a:ext cx="10084904" cy="3435131"/>
          </a:xfrm>
          <a:solidFill>
            <a:schemeClr val="bg1"/>
          </a:solidFill>
        </p:spPr>
        <p:txBody>
          <a:bodyPr>
            <a:normAutofit/>
          </a:bodyPr>
          <a:lstStyle/>
          <a:p>
            <a:pPr marL="0" indent="0">
              <a:lnSpc>
                <a:spcPct val="100000"/>
              </a:lnSpc>
              <a:buNone/>
            </a:pPr>
            <a:r>
              <a:rPr lang="en-GB" sz="2400" dirty="0"/>
              <a:t>A field / attribute is the column of the database table and refer to the characteristics of a record. For instance, the fields of the table below include:</a:t>
            </a:r>
          </a:p>
          <a:p>
            <a:pPr lvl="1">
              <a:lnSpc>
                <a:spcPct val="100000"/>
              </a:lnSpc>
              <a:buFont typeface="Wingdings" panose="05000000000000000000" pitchFamily="2" charset="2"/>
              <a:buChar char="ü"/>
            </a:pPr>
            <a:r>
              <a:rPr lang="en-GB" sz="2000" dirty="0"/>
              <a:t>Student ID</a:t>
            </a:r>
          </a:p>
          <a:p>
            <a:pPr lvl="1">
              <a:lnSpc>
                <a:spcPct val="100000"/>
              </a:lnSpc>
              <a:buFont typeface="Wingdings" panose="05000000000000000000" pitchFamily="2" charset="2"/>
              <a:buChar char="ü"/>
            </a:pPr>
            <a:r>
              <a:rPr lang="en-GB" sz="2000" dirty="0"/>
              <a:t>First name</a:t>
            </a:r>
          </a:p>
          <a:p>
            <a:pPr lvl="1">
              <a:lnSpc>
                <a:spcPct val="100000"/>
              </a:lnSpc>
              <a:buFont typeface="Wingdings" panose="05000000000000000000" pitchFamily="2" charset="2"/>
              <a:buChar char="ü"/>
            </a:pPr>
            <a:r>
              <a:rPr lang="en-GB" sz="2000" dirty="0"/>
              <a:t>Surname</a:t>
            </a:r>
          </a:p>
          <a:p>
            <a:pPr lvl="1">
              <a:lnSpc>
                <a:spcPct val="100000"/>
              </a:lnSpc>
              <a:buFont typeface="Wingdings" panose="05000000000000000000" pitchFamily="2" charset="2"/>
              <a:buChar char="ü"/>
            </a:pPr>
            <a:r>
              <a:rPr lang="en-GB" sz="2000" dirty="0"/>
              <a:t>Date of Birth</a:t>
            </a:r>
          </a:p>
          <a:p>
            <a:pPr lvl="1">
              <a:lnSpc>
                <a:spcPct val="100000"/>
              </a:lnSpc>
              <a:buFont typeface="Wingdings" panose="05000000000000000000" pitchFamily="2" charset="2"/>
              <a:buChar char="ü"/>
            </a:pPr>
            <a:r>
              <a:rPr lang="en-GB" sz="2000" dirty="0"/>
              <a:t>Form tutor</a:t>
            </a:r>
          </a:p>
        </p:txBody>
      </p:sp>
      <p:sp>
        <p:nvSpPr>
          <p:cNvPr id="6" name="Rectangle 5">
            <a:extLst>
              <a:ext uri="{FF2B5EF4-FFF2-40B4-BE49-F238E27FC236}">
                <a16:creationId xmlns:a16="http://schemas.microsoft.com/office/drawing/2014/main" id="{8432F942-8675-4536-AE9B-420A8FAED83E}"/>
              </a:ext>
            </a:extLst>
          </p:cNvPr>
          <p:cNvSpPr/>
          <p:nvPr/>
        </p:nvSpPr>
        <p:spPr>
          <a:xfrm>
            <a:off x="3754732" y="3134877"/>
            <a:ext cx="8016916" cy="400110"/>
          </a:xfrm>
          <a:prstGeom prst="rect">
            <a:avLst/>
          </a:prstGeom>
        </p:spPr>
        <p:txBody>
          <a:bodyPr wrap="square">
            <a:spAutoFit/>
          </a:bodyPr>
          <a:lstStyle/>
          <a:p>
            <a:r>
              <a:rPr lang="en-GB" sz="2000" dirty="0"/>
              <a:t>field               </a:t>
            </a:r>
            <a:r>
              <a:rPr lang="en-GB" sz="2000" dirty="0" err="1"/>
              <a:t>field</a:t>
            </a:r>
            <a:r>
              <a:rPr lang="en-GB" sz="2000" dirty="0"/>
              <a:t>                   </a:t>
            </a:r>
            <a:r>
              <a:rPr lang="en-GB" sz="2000" dirty="0" err="1"/>
              <a:t>field</a:t>
            </a:r>
            <a:r>
              <a:rPr lang="en-GB" sz="2000" dirty="0"/>
              <a:t>                        </a:t>
            </a:r>
            <a:r>
              <a:rPr lang="en-GB" sz="2000" dirty="0" err="1"/>
              <a:t>field</a:t>
            </a:r>
            <a:r>
              <a:rPr lang="en-GB" sz="2000" dirty="0"/>
              <a:t>                            </a:t>
            </a:r>
            <a:r>
              <a:rPr lang="en-GB" sz="2000" dirty="0" err="1"/>
              <a:t>field</a:t>
            </a:r>
            <a:endParaRPr lang="en-GB" sz="2000" dirty="0"/>
          </a:p>
        </p:txBody>
      </p:sp>
      <p:sp>
        <p:nvSpPr>
          <p:cNvPr id="7" name="Left Brace 6">
            <a:extLst>
              <a:ext uri="{FF2B5EF4-FFF2-40B4-BE49-F238E27FC236}">
                <a16:creationId xmlns:a16="http://schemas.microsoft.com/office/drawing/2014/main" id="{7EABB95D-D60C-4D59-84A0-D8CBF8009F99}"/>
              </a:ext>
            </a:extLst>
          </p:cNvPr>
          <p:cNvSpPr/>
          <p:nvPr/>
        </p:nvSpPr>
        <p:spPr>
          <a:xfrm rot="5400000">
            <a:off x="3971437" y="3108048"/>
            <a:ext cx="208727" cy="1401089"/>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Left Brace 7">
            <a:extLst>
              <a:ext uri="{FF2B5EF4-FFF2-40B4-BE49-F238E27FC236}">
                <a16:creationId xmlns:a16="http://schemas.microsoft.com/office/drawing/2014/main" id="{21712EAA-4841-467B-BF48-6D73251CEF5A}"/>
              </a:ext>
            </a:extLst>
          </p:cNvPr>
          <p:cNvSpPr/>
          <p:nvPr/>
        </p:nvSpPr>
        <p:spPr>
          <a:xfrm rot="5400000">
            <a:off x="5385763" y="3102428"/>
            <a:ext cx="171058" cy="1389889"/>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Left Brace 9">
            <a:extLst>
              <a:ext uri="{FF2B5EF4-FFF2-40B4-BE49-F238E27FC236}">
                <a16:creationId xmlns:a16="http://schemas.microsoft.com/office/drawing/2014/main" id="{E4AB442D-F75C-430D-A20C-7BE873401238}"/>
              </a:ext>
            </a:extLst>
          </p:cNvPr>
          <p:cNvSpPr/>
          <p:nvPr/>
        </p:nvSpPr>
        <p:spPr>
          <a:xfrm rot="5400000">
            <a:off x="10667639" y="2778893"/>
            <a:ext cx="168387" cy="2039630"/>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Left Brace 10">
            <a:extLst>
              <a:ext uri="{FF2B5EF4-FFF2-40B4-BE49-F238E27FC236}">
                <a16:creationId xmlns:a16="http://schemas.microsoft.com/office/drawing/2014/main" id="{F962C850-1B16-4010-BDD6-1E63D6EDC582}"/>
              </a:ext>
            </a:extLst>
          </p:cNvPr>
          <p:cNvSpPr/>
          <p:nvPr/>
        </p:nvSpPr>
        <p:spPr>
          <a:xfrm rot="5400000">
            <a:off x="6920836" y="2948842"/>
            <a:ext cx="172671" cy="1695449"/>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Left Brace 11">
            <a:extLst>
              <a:ext uri="{FF2B5EF4-FFF2-40B4-BE49-F238E27FC236}">
                <a16:creationId xmlns:a16="http://schemas.microsoft.com/office/drawing/2014/main" id="{86469EE4-58AE-4E9F-8C22-0618036DBA30}"/>
              </a:ext>
            </a:extLst>
          </p:cNvPr>
          <p:cNvSpPr/>
          <p:nvPr/>
        </p:nvSpPr>
        <p:spPr>
          <a:xfrm rot="5400000">
            <a:off x="8684380" y="2865318"/>
            <a:ext cx="218156" cy="1877120"/>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aphicFrame>
        <p:nvGraphicFramePr>
          <p:cNvPr id="14" name="Table 13">
            <a:extLst>
              <a:ext uri="{FF2B5EF4-FFF2-40B4-BE49-F238E27FC236}">
                <a16:creationId xmlns:a16="http://schemas.microsoft.com/office/drawing/2014/main" id="{9F0F4684-FF05-4F7D-96F6-11550F601E6B}"/>
              </a:ext>
            </a:extLst>
          </p:cNvPr>
          <p:cNvGraphicFramePr>
            <a:graphicFrameLocks noGrp="1"/>
          </p:cNvGraphicFramePr>
          <p:nvPr/>
        </p:nvGraphicFramePr>
        <p:xfrm>
          <a:off x="3352712" y="4122528"/>
          <a:ext cx="8418936" cy="2219960"/>
        </p:xfrm>
        <a:graphic>
          <a:graphicData uri="http://schemas.openxmlformats.org/drawingml/2006/table">
            <a:tbl>
              <a:tblPr firstRow="1" bandRow="1">
                <a:tableStyleId>{5940675A-B579-460E-94D1-54222C63F5DA}</a:tableStyleId>
              </a:tblPr>
              <a:tblGrid>
                <a:gridCol w="1455212">
                  <a:extLst>
                    <a:ext uri="{9D8B030D-6E8A-4147-A177-3AD203B41FA5}">
                      <a16:colId xmlns:a16="http://schemas.microsoft.com/office/drawing/2014/main" val="698585184"/>
                    </a:ext>
                  </a:extLst>
                </a:gridCol>
                <a:gridCol w="1362931">
                  <a:extLst>
                    <a:ext uri="{9D8B030D-6E8A-4147-A177-3AD203B41FA5}">
                      <a16:colId xmlns:a16="http://schemas.microsoft.com/office/drawing/2014/main" val="3053163078"/>
                    </a:ext>
                  </a:extLst>
                </a:gridCol>
                <a:gridCol w="1715504">
                  <a:extLst>
                    <a:ext uri="{9D8B030D-6E8A-4147-A177-3AD203B41FA5}">
                      <a16:colId xmlns:a16="http://schemas.microsoft.com/office/drawing/2014/main" val="2086114935"/>
                    </a:ext>
                  </a:extLst>
                </a:gridCol>
                <a:gridCol w="1823406">
                  <a:extLst>
                    <a:ext uri="{9D8B030D-6E8A-4147-A177-3AD203B41FA5}">
                      <a16:colId xmlns:a16="http://schemas.microsoft.com/office/drawing/2014/main" val="3358341853"/>
                    </a:ext>
                  </a:extLst>
                </a:gridCol>
                <a:gridCol w="2061883">
                  <a:extLst>
                    <a:ext uri="{9D8B030D-6E8A-4147-A177-3AD203B41FA5}">
                      <a16:colId xmlns:a16="http://schemas.microsoft.com/office/drawing/2014/main" val="317419703"/>
                    </a:ext>
                  </a:extLst>
                </a:gridCol>
              </a:tblGrid>
              <a:tr h="0">
                <a:tc>
                  <a:txBody>
                    <a:bodyPr/>
                    <a:lstStyle/>
                    <a:p>
                      <a:r>
                        <a:rPr lang="en-GB" b="1" dirty="0" err="1"/>
                        <a:t>studentID</a:t>
                      </a:r>
                      <a:endParaRPr lang="en-GB" b="1" dirty="0"/>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solidFill>
                      <a:schemeClr val="bg1"/>
                    </a:solidFill>
                  </a:tcPr>
                </a:tc>
                <a:tc>
                  <a:txBody>
                    <a:bodyPr/>
                    <a:lstStyle/>
                    <a:p>
                      <a:r>
                        <a:rPr lang="en-GB" b="1" dirty="0" err="1"/>
                        <a:t>firstname</a:t>
                      </a:r>
                      <a:endParaRPr lang="en-GB" b="1" dirty="0"/>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solidFill>
                      <a:schemeClr val="bg1"/>
                    </a:solidFill>
                  </a:tcPr>
                </a:tc>
                <a:tc>
                  <a:txBody>
                    <a:bodyPr/>
                    <a:lstStyle/>
                    <a:p>
                      <a:r>
                        <a:rPr lang="en-GB" b="1" dirty="0"/>
                        <a:t>surname</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solidFill>
                      <a:schemeClr val="bg1"/>
                    </a:solidFill>
                  </a:tcPr>
                </a:tc>
                <a:tc>
                  <a:txBody>
                    <a:bodyPr/>
                    <a:lstStyle/>
                    <a:p>
                      <a:r>
                        <a:rPr lang="en-GB" b="1" dirty="0" err="1"/>
                        <a:t>dateofbirth</a:t>
                      </a:r>
                      <a:endParaRPr lang="en-GB" b="1" dirty="0"/>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solidFill>
                      <a:schemeClr val="bg1"/>
                    </a:solidFill>
                  </a:tcPr>
                </a:tc>
                <a:tc>
                  <a:txBody>
                    <a:bodyPr/>
                    <a:lstStyle/>
                    <a:p>
                      <a:r>
                        <a:rPr lang="en-GB" b="1" dirty="0"/>
                        <a:t>teacher</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solidFill>
                      <a:schemeClr val="bg1"/>
                    </a:solidFill>
                  </a:tcPr>
                </a:tc>
                <a:extLst>
                  <a:ext uri="{0D108BD9-81ED-4DB2-BD59-A6C34878D82A}">
                    <a16:rowId xmlns:a16="http://schemas.microsoft.com/office/drawing/2014/main" val="358276586"/>
                  </a:ext>
                </a:extLst>
              </a:tr>
              <a:tr h="370840">
                <a:tc>
                  <a:txBody>
                    <a:bodyPr/>
                    <a:lstStyle/>
                    <a:p>
                      <a:r>
                        <a:rPr lang="en-GB" dirty="0"/>
                        <a:t>712</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Bart</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Simpson</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2010-04-01</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Principal Skinner</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extLst>
                  <a:ext uri="{0D108BD9-81ED-4DB2-BD59-A6C34878D82A}">
                    <a16:rowId xmlns:a16="http://schemas.microsoft.com/office/drawing/2014/main" val="4183373068"/>
                  </a:ext>
                </a:extLst>
              </a:tr>
              <a:tr h="370840">
                <a:tc>
                  <a:txBody>
                    <a:bodyPr/>
                    <a:lstStyle/>
                    <a:p>
                      <a:r>
                        <a:rPr lang="en-GB" dirty="0"/>
                        <a:t>423</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Lisa</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Simpson</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2012-05-20</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Mrs </a:t>
                      </a:r>
                      <a:r>
                        <a:rPr lang="en-GB" dirty="0" err="1"/>
                        <a:t>Krabapple</a:t>
                      </a:r>
                      <a:endParaRPr lang="en-GB" dirty="0"/>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extLst>
                  <a:ext uri="{0D108BD9-81ED-4DB2-BD59-A6C34878D82A}">
                    <a16:rowId xmlns:a16="http://schemas.microsoft.com/office/drawing/2014/main" val="3234456730"/>
                  </a:ext>
                </a:extLst>
              </a:tr>
              <a:tr h="370840">
                <a:tc>
                  <a:txBody>
                    <a:bodyPr/>
                    <a:lstStyle/>
                    <a:p>
                      <a:r>
                        <a:rPr lang="en-GB" dirty="0"/>
                        <a:t>917</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Ralph</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err="1"/>
                        <a:t>Wiggum</a:t>
                      </a:r>
                      <a:endParaRPr lang="en-GB" dirty="0"/>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2010-06-16</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Mrs </a:t>
                      </a:r>
                      <a:r>
                        <a:rPr lang="en-GB" dirty="0" err="1"/>
                        <a:t>Krabapple</a:t>
                      </a:r>
                      <a:endParaRPr lang="en-GB" dirty="0"/>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extLst>
                  <a:ext uri="{0D108BD9-81ED-4DB2-BD59-A6C34878D82A}">
                    <a16:rowId xmlns:a16="http://schemas.microsoft.com/office/drawing/2014/main" val="533496254"/>
                  </a:ext>
                </a:extLst>
              </a:tr>
              <a:tr h="370840">
                <a:tc>
                  <a:txBody>
                    <a:bodyPr/>
                    <a:lstStyle/>
                    <a:p>
                      <a:r>
                        <a:rPr lang="en-GB" dirty="0"/>
                        <a:t>124</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Nelson</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err="1"/>
                        <a:t>Muntz</a:t>
                      </a:r>
                      <a:endParaRPr lang="en-GB" dirty="0"/>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2009-09-14</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tc>
                  <a:txBody>
                    <a:bodyPr/>
                    <a:lstStyle/>
                    <a:p>
                      <a:r>
                        <a:rPr lang="en-GB" dirty="0"/>
                        <a:t>Principal Skinner</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solidFill>
                      <a:schemeClr val="bg1"/>
                    </a:solidFill>
                  </a:tcPr>
                </a:tc>
                <a:extLst>
                  <a:ext uri="{0D108BD9-81ED-4DB2-BD59-A6C34878D82A}">
                    <a16:rowId xmlns:a16="http://schemas.microsoft.com/office/drawing/2014/main" val="788214418"/>
                  </a:ext>
                </a:extLst>
              </a:tr>
              <a:tr h="370840">
                <a:tc>
                  <a:txBody>
                    <a:bodyPr/>
                    <a:lstStyle/>
                    <a:p>
                      <a:r>
                        <a:rPr lang="en-GB" dirty="0"/>
                        <a:t>291</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solidFill>
                      <a:schemeClr val="bg1"/>
                    </a:solidFill>
                  </a:tcPr>
                </a:tc>
                <a:tc>
                  <a:txBody>
                    <a:bodyPr/>
                    <a:lstStyle/>
                    <a:p>
                      <a:r>
                        <a:rPr lang="en-GB" dirty="0" err="1"/>
                        <a:t>Milhose</a:t>
                      </a:r>
                      <a:endParaRPr lang="en-GB" dirty="0"/>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solidFill>
                      <a:schemeClr val="bg1"/>
                    </a:solidFill>
                  </a:tcPr>
                </a:tc>
                <a:tc>
                  <a:txBody>
                    <a:bodyPr/>
                    <a:lstStyle/>
                    <a:p>
                      <a:r>
                        <a:rPr lang="en-GB" dirty="0"/>
                        <a:t>van </a:t>
                      </a:r>
                      <a:r>
                        <a:rPr lang="en-GB" dirty="0" err="1"/>
                        <a:t>Hauten</a:t>
                      </a:r>
                      <a:endParaRPr lang="en-GB" dirty="0"/>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solidFill>
                      <a:schemeClr val="bg1"/>
                    </a:solidFill>
                  </a:tcPr>
                </a:tc>
                <a:tc>
                  <a:txBody>
                    <a:bodyPr/>
                    <a:lstStyle/>
                    <a:p>
                      <a:r>
                        <a:rPr lang="en-GB" dirty="0"/>
                        <a:t>2009-12-19</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Principal Skinner</a:t>
                      </a:r>
                    </a:p>
                  </a:txBody>
                  <a:tcP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B w="38100" cap="flat" cmpd="sng" algn="ctr">
                      <a:solidFill>
                        <a:srgbClr val="0070C0"/>
                      </a:solidFill>
                      <a:prstDash val="solid"/>
                      <a:round/>
                      <a:headEnd type="none" w="med" len="med"/>
                      <a:tailEnd type="none" w="med" len="med"/>
                    </a:lnB>
                    <a:solidFill>
                      <a:schemeClr val="bg1"/>
                    </a:solidFill>
                  </a:tcPr>
                </a:tc>
                <a:extLst>
                  <a:ext uri="{0D108BD9-81ED-4DB2-BD59-A6C34878D82A}">
                    <a16:rowId xmlns:a16="http://schemas.microsoft.com/office/drawing/2014/main" val="3656204249"/>
                  </a:ext>
                </a:extLst>
              </a:tr>
            </a:tbl>
          </a:graphicData>
        </a:graphic>
      </p:graphicFrame>
    </p:spTree>
    <p:extLst>
      <p:ext uri="{BB962C8B-B14F-4D97-AF65-F5344CB8AC3E}">
        <p14:creationId xmlns:p14="http://schemas.microsoft.com/office/powerpoint/2010/main" val="57940525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3789</TotalTime>
  <Words>1936</Words>
  <Application>Microsoft Office PowerPoint</Application>
  <PresentationFormat>Widescreen</PresentationFormat>
  <Paragraphs>656</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Calibri Light</vt:lpstr>
      <vt:lpstr>Courier New</vt:lpstr>
      <vt:lpstr>gg sans</vt:lpstr>
      <vt:lpstr>Times New Roman</vt:lpstr>
      <vt:lpstr>Wingdings</vt:lpstr>
      <vt:lpstr>1_Office Theme</vt:lpstr>
      <vt:lpstr>Databases</vt:lpstr>
      <vt:lpstr>Learning objectives</vt:lpstr>
      <vt:lpstr>Keywords</vt:lpstr>
      <vt:lpstr>What is a database?</vt:lpstr>
      <vt:lpstr>Database entity</vt:lpstr>
      <vt:lpstr>Database Entities</vt:lpstr>
      <vt:lpstr>Entity descriptions</vt:lpstr>
      <vt:lpstr>Record</vt:lpstr>
      <vt:lpstr>Fields</vt:lpstr>
      <vt:lpstr>Primary Key</vt:lpstr>
      <vt:lpstr>What do we mean by unique? </vt:lpstr>
      <vt:lpstr>Unique </vt:lpstr>
      <vt:lpstr>Data Inconsistency </vt:lpstr>
      <vt:lpstr>Data redundancy </vt:lpstr>
      <vt:lpstr>Multiple entities</vt:lpstr>
      <vt:lpstr>Linking entities</vt:lpstr>
      <vt:lpstr>Entity relationships</vt:lpstr>
      <vt:lpstr>Entity relationships examples</vt:lpstr>
      <vt:lpstr>Exercise: Draw ER diagrams for the following scenarios</vt:lpstr>
      <vt:lpstr>Exercise: Draw ER diagrams for the following scenarios</vt:lpstr>
      <vt:lpstr>One-to-one relationship</vt:lpstr>
      <vt:lpstr>One-to-many</vt:lpstr>
      <vt:lpstr>Many-to-many relationship: student - course</vt:lpstr>
      <vt:lpstr>Exercise: Draw the ER diagram Library</vt:lpstr>
      <vt:lpstr>Exercise: Draw the ER diagram Library</vt:lpstr>
      <vt:lpstr>Plenary</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Databases</dc:title>
  <dc:creator>Grey William</dc:creator>
  <cp:lastModifiedBy>Chezka Mae Madrona</cp:lastModifiedBy>
  <cp:revision>46</cp:revision>
  <cp:lastPrinted>2016-04-29T08:50:24Z</cp:lastPrinted>
  <dcterms:created xsi:type="dcterms:W3CDTF">2016-03-07T07:46:43Z</dcterms:created>
  <dcterms:modified xsi:type="dcterms:W3CDTF">2025-03-26T12:50:21Z</dcterms:modified>
</cp:coreProperties>
</file>