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7" r:id="rId2"/>
    <p:sldId id="348" r:id="rId3"/>
    <p:sldId id="347" r:id="rId4"/>
    <p:sldId id="326" r:id="rId5"/>
    <p:sldId id="329" r:id="rId6"/>
    <p:sldId id="330" r:id="rId7"/>
    <p:sldId id="331" r:id="rId8"/>
    <p:sldId id="332" r:id="rId9"/>
    <p:sldId id="333" r:id="rId10"/>
    <p:sldId id="335" r:id="rId11"/>
    <p:sldId id="34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DA"/>
    <a:srgbClr val="99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D93256-A656-4AB5-AB22-622C17528403}" v="9" dt="2023-01-12T20:22:13.1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34779" autoAdjust="0"/>
    <p:restoredTop sz="94660"/>
  </p:normalViewPr>
  <p:slideViewPr>
    <p:cSldViewPr snapToGrid="0">
      <p:cViewPr varScale="1">
        <p:scale>
          <a:sx n="54" d="100"/>
          <a:sy n="54" d="100"/>
        </p:scale>
        <p:origin x="48" y="4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F5113D3A-4600-4FA9-B5AB-5FE41962F808}"/>
    <pc:docChg chg="addSld modSld">
      <pc:chgData name="William Grey" userId="37b73424-c081-4fc2-b1af-363f4f3fd4f3" providerId="ADAL" clId="{F5113D3A-4600-4FA9-B5AB-5FE41962F808}" dt="2019-12-10T11:36:21.255" v="0"/>
      <pc:docMkLst>
        <pc:docMk/>
      </pc:docMkLst>
      <pc:sldChg chg="add">
        <pc:chgData name="William Grey" userId="37b73424-c081-4fc2-b1af-363f4f3fd4f3" providerId="ADAL" clId="{F5113D3A-4600-4FA9-B5AB-5FE41962F808}" dt="2019-12-10T11:36:21.255" v="0"/>
        <pc:sldMkLst>
          <pc:docMk/>
          <pc:sldMk cId="2222943170" sldId="258"/>
        </pc:sldMkLst>
      </pc:sldChg>
    </pc:docChg>
  </pc:docChgLst>
  <pc:docChgLst>
    <pc:chgData name="William Grey" userId="37b73424-c081-4fc2-b1af-363f4f3fd4f3" providerId="ADAL" clId="{B2D93256-A656-4AB5-AB22-622C17528403}"/>
    <pc:docChg chg="undo custSel addSld delSld modSld sldOrd">
      <pc:chgData name="William Grey" userId="37b73424-c081-4fc2-b1af-363f4f3fd4f3" providerId="ADAL" clId="{B2D93256-A656-4AB5-AB22-622C17528403}" dt="2023-01-12T20:28:22.500" v="4253" actId="20577"/>
      <pc:docMkLst>
        <pc:docMk/>
      </pc:docMkLst>
      <pc:sldChg chg="del">
        <pc:chgData name="William Grey" userId="37b73424-c081-4fc2-b1af-363f4f3fd4f3" providerId="ADAL" clId="{B2D93256-A656-4AB5-AB22-622C17528403}" dt="2023-01-11T21:13:45.961" v="35" actId="47"/>
        <pc:sldMkLst>
          <pc:docMk/>
          <pc:sldMk cId="2222943170" sldId="258"/>
        </pc:sldMkLst>
      </pc:sldChg>
      <pc:sldChg chg="del">
        <pc:chgData name="William Grey" userId="37b73424-c081-4fc2-b1af-363f4f3fd4f3" providerId="ADAL" clId="{B2D93256-A656-4AB5-AB22-622C17528403}" dt="2023-01-11T21:14:04.460" v="40" actId="47"/>
        <pc:sldMkLst>
          <pc:docMk/>
          <pc:sldMk cId="222047521" sldId="280"/>
        </pc:sldMkLst>
      </pc:sldChg>
      <pc:sldChg chg="del">
        <pc:chgData name="William Grey" userId="37b73424-c081-4fc2-b1af-363f4f3fd4f3" providerId="ADAL" clId="{B2D93256-A656-4AB5-AB22-622C17528403}" dt="2023-01-11T21:14:02.624" v="39" actId="47"/>
        <pc:sldMkLst>
          <pc:docMk/>
          <pc:sldMk cId="2407195837" sldId="284"/>
        </pc:sldMkLst>
      </pc:sldChg>
      <pc:sldChg chg="del">
        <pc:chgData name="William Grey" userId="37b73424-c081-4fc2-b1af-363f4f3fd4f3" providerId="ADAL" clId="{B2D93256-A656-4AB5-AB22-622C17528403}" dt="2023-01-11T21:13:43.163" v="32" actId="47"/>
        <pc:sldMkLst>
          <pc:docMk/>
          <pc:sldMk cId="3444540217" sldId="285"/>
        </pc:sldMkLst>
      </pc:sldChg>
      <pc:sldChg chg="del">
        <pc:chgData name="William Grey" userId="37b73424-c081-4fc2-b1af-363f4f3fd4f3" providerId="ADAL" clId="{B2D93256-A656-4AB5-AB22-622C17528403}" dt="2023-01-11T21:13:41.823" v="30" actId="47"/>
        <pc:sldMkLst>
          <pc:docMk/>
          <pc:sldMk cId="4099995807" sldId="288"/>
        </pc:sldMkLst>
      </pc:sldChg>
      <pc:sldChg chg="del">
        <pc:chgData name="William Grey" userId="37b73424-c081-4fc2-b1af-363f4f3fd4f3" providerId="ADAL" clId="{B2D93256-A656-4AB5-AB22-622C17528403}" dt="2023-01-11T21:13:35.926" v="18" actId="47"/>
        <pc:sldMkLst>
          <pc:docMk/>
          <pc:sldMk cId="1205020130" sldId="305"/>
        </pc:sldMkLst>
      </pc:sldChg>
      <pc:sldChg chg="del">
        <pc:chgData name="William Grey" userId="37b73424-c081-4fc2-b1af-363f4f3fd4f3" providerId="ADAL" clId="{B2D93256-A656-4AB5-AB22-622C17528403}" dt="2023-01-11T21:13:34.350" v="14" actId="47"/>
        <pc:sldMkLst>
          <pc:docMk/>
          <pc:sldMk cId="1768397626" sldId="306"/>
        </pc:sldMkLst>
      </pc:sldChg>
      <pc:sldChg chg="del">
        <pc:chgData name="William Grey" userId="37b73424-c081-4fc2-b1af-363f4f3fd4f3" providerId="ADAL" clId="{B2D93256-A656-4AB5-AB22-622C17528403}" dt="2023-01-11T21:13:39.036" v="25" actId="47"/>
        <pc:sldMkLst>
          <pc:docMk/>
          <pc:sldMk cId="2452645962" sldId="307"/>
        </pc:sldMkLst>
      </pc:sldChg>
      <pc:sldChg chg="del">
        <pc:chgData name="William Grey" userId="37b73424-c081-4fc2-b1af-363f4f3fd4f3" providerId="ADAL" clId="{B2D93256-A656-4AB5-AB22-622C17528403}" dt="2023-01-11T21:13:38.054" v="23" actId="47"/>
        <pc:sldMkLst>
          <pc:docMk/>
          <pc:sldMk cId="144951519" sldId="308"/>
        </pc:sldMkLst>
      </pc:sldChg>
      <pc:sldChg chg="del">
        <pc:chgData name="William Grey" userId="37b73424-c081-4fc2-b1af-363f4f3fd4f3" providerId="ADAL" clId="{B2D93256-A656-4AB5-AB22-622C17528403}" dt="2023-01-11T21:13:37.605" v="22" actId="47"/>
        <pc:sldMkLst>
          <pc:docMk/>
          <pc:sldMk cId="3816271338" sldId="309"/>
        </pc:sldMkLst>
      </pc:sldChg>
      <pc:sldChg chg="del">
        <pc:chgData name="William Grey" userId="37b73424-c081-4fc2-b1af-363f4f3fd4f3" providerId="ADAL" clId="{B2D93256-A656-4AB5-AB22-622C17528403}" dt="2023-01-11T21:13:37.149" v="21" actId="47"/>
        <pc:sldMkLst>
          <pc:docMk/>
          <pc:sldMk cId="2912325683" sldId="310"/>
        </pc:sldMkLst>
      </pc:sldChg>
      <pc:sldChg chg="del">
        <pc:chgData name="William Grey" userId="37b73424-c081-4fc2-b1af-363f4f3fd4f3" providerId="ADAL" clId="{B2D93256-A656-4AB5-AB22-622C17528403}" dt="2023-01-11T21:13:36.724" v="20" actId="47"/>
        <pc:sldMkLst>
          <pc:docMk/>
          <pc:sldMk cId="1753467903" sldId="311"/>
        </pc:sldMkLst>
      </pc:sldChg>
      <pc:sldChg chg="del">
        <pc:chgData name="William Grey" userId="37b73424-c081-4fc2-b1af-363f4f3fd4f3" providerId="ADAL" clId="{B2D93256-A656-4AB5-AB22-622C17528403}" dt="2023-01-11T21:13:38.528" v="24" actId="47"/>
        <pc:sldMkLst>
          <pc:docMk/>
          <pc:sldMk cId="2806204412" sldId="312"/>
        </pc:sldMkLst>
      </pc:sldChg>
      <pc:sldChg chg="del">
        <pc:chgData name="William Grey" userId="37b73424-c081-4fc2-b1af-363f4f3fd4f3" providerId="ADAL" clId="{B2D93256-A656-4AB5-AB22-622C17528403}" dt="2023-01-11T21:13:36.322" v="19" actId="47"/>
        <pc:sldMkLst>
          <pc:docMk/>
          <pc:sldMk cId="4180723248" sldId="313"/>
        </pc:sldMkLst>
      </pc:sldChg>
      <pc:sldChg chg="del">
        <pc:chgData name="William Grey" userId="37b73424-c081-4fc2-b1af-363f4f3fd4f3" providerId="ADAL" clId="{B2D93256-A656-4AB5-AB22-622C17528403}" dt="2023-01-11T21:13:35.530" v="17" actId="47"/>
        <pc:sldMkLst>
          <pc:docMk/>
          <pc:sldMk cId="148779876" sldId="315"/>
        </pc:sldMkLst>
      </pc:sldChg>
      <pc:sldChg chg="del">
        <pc:chgData name="William Grey" userId="37b73424-c081-4fc2-b1af-363f4f3fd4f3" providerId="ADAL" clId="{B2D93256-A656-4AB5-AB22-622C17528403}" dt="2023-01-11T21:13:35.170" v="16" actId="47"/>
        <pc:sldMkLst>
          <pc:docMk/>
          <pc:sldMk cId="1502920455" sldId="316"/>
        </pc:sldMkLst>
      </pc:sldChg>
      <pc:sldChg chg="del">
        <pc:chgData name="William Grey" userId="37b73424-c081-4fc2-b1af-363f4f3fd4f3" providerId="ADAL" clId="{B2D93256-A656-4AB5-AB22-622C17528403}" dt="2023-01-11T21:13:34.730" v="15" actId="47"/>
        <pc:sldMkLst>
          <pc:docMk/>
          <pc:sldMk cId="3177428106" sldId="317"/>
        </pc:sldMkLst>
      </pc:sldChg>
      <pc:sldChg chg="del">
        <pc:chgData name="William Grey" userId="37b73424-c081-4fc2-b1af-363f4f3fd4f3" providerId="ADAL" clId="{B2D93256-A656-4AB5-AB22-622C17528403}" dt="2023-01-11T21:13:50.179" v="37" actId="47"/>
        <pc:sldMkLst>
          <pc:docMk/>
          <pc:sldMk cId="1980335204" sldId="318"/>
        </pc:sldMkLst>
      </pc:sldChg>
      <pc:sldChg chg="del">
        <pc:chgData name="William Grey" userId="37b73424-c081-4fc2-b1af-363f4f3fd4f3" providerId="ADAL" clId="{B2D93256-A656-4AB5-AB22-622C17528403}" dt="2023-01-11T21:13:33.758" v="13" actId="47"/>
        <pc:sldMkLst>
          <pc:docMk/>
          <pc:sldMk cId="1607279221" sldId="319"/>
        </pc:sldMkLst>
      </pc:sldChg>
      <pc:sldChg chg="del">
        <pc:chgData name="William Grey" userId="37b73424-c081-4fc2-b1af-363f4f3fd4f3" providerId="ADAL" clId="{B2D93256-A656-4AB5-AB22-622C17528403}" dt="2023-01-11T21:13:33.299" v="12" actId="47"/>
        <pc:sldMkLst>
          <pc:docMk/>
          <pc:sldMk cId="3188672362" sldId="320"/>
        </pc:sldMkLst>
      </pc:sldChg>
      <pc:sldChg chg="del">
        <pc:chgData name="William Grey" userId="37b73424-c081-4fc2-b1af-363f4f3fd4f3" providerId="ADAL" clId="{B2D93256-A656-4AB5-AB22-622C17528403}" dt="2023-01-11T21:13:40.709" v="28" actId="47"/>
        <pc:sldMkLst>
          <pc:docMk/>
          <pc:sldMk cId="2760498812" sldId="321"/>
        </pc:sldMkLst>
      </pc:sldChg>
      <pc:sldChg chg="del">
        <pc:chgData name="William Grey" userId="37b73424-c081-4fc2-b1af-363f4f3fd4f3" providerId="ADAL" clId="{B2D93256-A656-4AB5-AB22-622C17528403}" dt="2023-01-11T21:13:40.100" v="27" actId="47"/>
        <pc:sldMkLst>
          <pc:docMk/>
          <pc:sldMk cId="913406301" sldId="322"/>
        </pc:sldMkLst>
      </pc:sldChg>
      <pc:sldChg chg="del">
        <pc:chgData name="William Grey" userId="37b73424-c081-4fc2-b1af-363f4f3fd4f3" providerId="ADAL" clId="{B2D93256-A656-4AB5-AB22-622C17528403}" dt="2023-01-11T21:13:10.861" v="10" actId="2696"/>
        <pc:sldMkLst>
          <pc:docMk/>
          <pc:sldMk cId="1156946417" sldId="323"/>
        </pc:sldMkLst>
      </pc:sldChg>
      <pc:sldChg chg="add del">
        <pc:chgData name="William Grey" userId="37b73424-c081-4fc2-b1af-363f4f3fd4f3" providerId="ADAL" clId="{B2D93256-A656-4AB5-AB22-622C17528403}" dt="2023-01-12T18:56:51.185" v="1067" actId="2696"/>
        <pc:sldMkLst>
          <pc:docMk/>
          <pc:sldMk cId="1407578062" sldId="323"/>
        </pc:sldMkLst>
      </pc:sldChg>
      <pc:sldChg chg="del">
        <pc:chgData name="William Grey" userId="37b73424-c081-4fc2-b1af-363f4f3fd4f3" providerId="ADAL" clId="{B2D93256-A656-4AB5-AB22-622C17528403}" dt="2023-01-11T21:12:32.872" v="1" actId="47"/>
        <pc:sldMkLst>
          <pc:docMk/>
          <pc:sldMk cId="2817770745" sldId="324"/>
        </pc:sldMkLst>
      </pc:sldChg>
      <pc:sldChg chg="del">
        <pc:chgData name="William Grey" userId="37b73424-c081-4fc2-b1af-363f4f3fd4f3" providerId="ADAL" clId="{B2D93256-A656-4AB5-AB22-622C17528403}" dt="2023-01-11T21:12:32.472" v="0" actId="47"/>
        <pc:sldMkLst>
          <pc:docMk/>
          <pc:sldMk cId="3552287505" sldId="325"/>
        </pc:sldMkLst>
      </pc:sldChg>
      <pc:sldChg chg="modSp add mod ord">
        <pc:chgData name="William Grey" userId="37b73424-c081-4fc2-b1af-363f4f3fd4f3" providerId="ADAL" clId="{B2D93256-A656-4AB5-AB22-622C17528403}" dt="2023-01-12T20:27:48.962" v="4238" actId="20577"/>
        <pc:sldMkLst>
          <pc:docMk/>
          <pc:sldMk cId="310218327" sldId="326"/>
        </pc:sldMkLst>
        <pc:spChg chg="mod">
          <ac:chgData name="William Grey" userId="37b73424-c081-4fc2-b1af-363f4f3fd4f3" providerId="ADAL" clId="{B2D93256-A656-4AB5-AB22-622C17528403}" dt="2023-01-12T20:27:48.962" v="4238" actId="20577"/>
          <ac:spMkLst>
            <pc:docMk/>
            <pc:sldMk cId="310218327" sldId="326"/>
            <ac:spMk id="2" creationId="{5DC513D3-6005-40AD-92BC-FDD7345037B9}"/>
          </ac:spMkLst>
        </pc:spChg>
        <pc:spChg chg="mod">
          <ac:chgData name="William Grey" userId="37b73424-c081-4fc2-b1af-363f4f3fd4f3" providerId="ADAL" clId="{B2D93256-A656-4AB5-AB22-622C17528403}" dt="2023-01-12T20:23:56.220" v="4017" actId="20577"/>
          <ac:spMkLst>
            <pc:docMk/>
            <pc:sldMk cId="310218327" sldId="326"/>
            <ac:spMk id="3" creationId="{C5989070-768C-43C1-86DA-3C635B6B0732}"/>
          </ac:spMkLst>
        </pc:spChg>
      </pc:sldChg>
      <pc:sldChg chg="del">
        <pc:chgData name="William Grey" userId="37b73424-c081-4fc2-b1af-363f4f3fd4f3" providerId="ADAL" clId="{B2D93256-A656-4AB5-AB22-622C17528403}" dt="2023-01-12T19:46:47.023" v="1105" actId="2696"/>
        <pc:sldMkLst>
          <pc:docMk/>
          <pc:sldMk cId="3546332305" sldId="326"/>
        </pc:sldMkLst>
      </pc:sldChg>
      <pc:sldChg chg="del">
        <pc:chgData name="William Grey" userId="37b73424-c081-4fc2-b1af-363f4f3fd4f3" providerId="ADAL" clId="{B2D93256-A656-4AB5-AB22-622C17528403}" dt="2023-01-12T19:52:26.486" v="1432" actId="47"/>
        <pc:sldMkLst>
          <pc:docMk/>
          <pc:sldMk cId="2429840685" sldId="328"/>
        </pc:sldMkLst>
      </pc:sldChg>
      <pc:sldChg chg="modSp mod ord">
        <pc:chgData name="William Grey" userId="37b73424-c081-4fc2-b1af-363f4f3fd4f3" providerId="ADAL" clId="{B2D93256-A656-4AB5-AB22-622C17528403}" dt="2023-01-12T20:05:20.276" v="2432" actId="20577"/>
        <pc:sldMkLst>
          <pc:docMk/>
          <pc:sldMk cId="3776304989" sldId="329"/>
        </pc:sldMkLst>
        <pc:spChg chg="mod">
          <ac:chgData name="William Grey" userId="37b73424-c081-4fc2-b1af-363f4f3fd4f3" providerId="ADAL" clId="{B2D93256-A656-4AB5-AB22-622C17528403}" dt="2023-01-12T19:52:43.285" v="1451" actId="20577"/>
          <ac:spMkLst>
            <pc:docMk/>
            <pc:sldMk cId="3776304989" sldId="329"/>
            <ac:spMk id="2" creationId="{5EECF6DB-6B9B-4683-A080-7CE16A387932}"/>
          </ac:spMkLst>
        </pc:spChg>
        <pc:spChg chg="mod">
          <ac:chgData name="William Grey" userId="37b73424-c081-4fc2-b1af-363f4f3fd4f3" providerId="ADAL" clId="{B2D93256-A656-4AB5-AB22-622C17528403}" dt="2023-01-12T20:05:20.276" v="2432" actId="20577"/>
          <ac:spMkLst>
            <pc:docMk/>
            <pc:sldMk cId="3776304989" sldId="329"/>
            <ac:spMk id="3" creationId="{B948A678-6A83-4591-ABF2-28E865AA3368}"/>
          </ac:spMkLst>
        </pc:spChg>
      </pc:sldChg>
      <pc:sldChg chg="modSp mod ord">
        <pc:chgData name="William Grey" userId="37b73424-c081-4fc2-b1af-363f4f3fd4f3" providerId="ADAL" clId="{B2D93256-A656-4AB5-AB22-622C17528403}" dt="2023-01-12T20:25:06.525" v="4025" actId="20577"/>
        <pc:sldMkLst>
          <pc:docMk/>
          <pc:sldMk cId="1853175378" sldId="330"/>
        </pc:sldMkLst>
        <pc:spChg chg="mod">
          <ac:chgData name="William Grey" userId="37b73424-c081-4fc2-b1af-363f4f3fd4f3" providerId="ADAL" clId="{B2D93256-A656-4AB5-AB22-622C17528403}" dt="2023-01-12T20:06:27.300" v="2445" actId="20577"/>
          <ac:spMkLst>
            <pc:docMk/>
            <pc:sldMk cId="1853175378" sldId="330"/>
            <ac:spMk id="2" creationId="{1D601755-95BC-4F39-AAFA-E98DA8880626}"/>
          </ac:spMkLst>
        </pc:spChg>
        <pc:spChg chg="mod">
          <ac:chgData name="William Grey" userId="37b73424-c081-4fc2-b1af-363f4f3fd4f3" providerId="ADAL" clId="{B2D93256-A656-4AB5-AB22-622C17528403}" dt="2023-01-12T20:25:06.525" v="4025" actId="20577"/>
          <ac:spMkLst>
            <pc:docMk/>
            <pc:sldMk cId="1853175378" sldId="330"/>
            <ac:spMk id="3" creationId="{02F13178-6EC8-4321-8D4B-2E942AAF4092}"/>
          </ac:spMkLst>
        </pc:spChg>
      </pc:sldChg>
      <pc:sldChg chg="modSp mod">
        <pc:chgData name="William Grey" userId="37b73424-c081-4fc2-b1af-363f4f3fd4f3" providerId="ADAL" clId="{B2D93256-A656-4AB5-AB22-622C17528403}" dt="2023-01-12T20:28:22.500" v="4253" actId="20577"/>
        <pc:sldMkLst>
          <pc:docMk/>
          <pc:sldMk cId="1783573622" sldId="331"/>
        </pc:sldMkLst>
        <pc:spChg chg="mod">
          <ac:chgData name="William Grey" userId="37b73424-c081-4fc2-b1af-363f4f3fd4f3" providerId="ADAL" clId="{B2D93256-A656-4AB5-AB22-622C17528403}" dt="2023-01-12T20:22:48.823" v="3976" actId="27636"/>
          <ac:spMkLst>
            <pc:docMk/>
            <pc:sldMk cId="1783573622" sldId="331"/>
            <ac:spMk id="2" creationId="{ECF630AD-46A2-43A9-B136-38D94AE499A2}"/>
          </ac:spMkLst>
        </pc:spChg>
        <pc:spChg chg="mod">
          <ac:chgData name="William Grey" userId="37b73424-c081-4fc2-b1af-363f4f3fd4f3" providerId="ADAL" clId="{B2D93256-A656-4AB5-AB22-622C17528403}" dt="2023-01-12T20:28:22.500" v="4253" actId="20577"/>
          <ac:spMkLst>
            <pc:docMk/>
            <pc:sldMk cId="1783573622" sldId="331"/>
            <ac:spMk id="3" creationId="{620825AD-AF26-48C0-8AF9-078E0905BB66}"/>
          </ac:spMkLst>
        </pc:spChg>
      </pc:sldChg>
      <pc:sldChg chg="modSp mod">
        <pc:chgData name="William Grey" userId="37b73424-c081-4fc2-b1af-363f4f3fd4f3" providerId="ADAL" clId="{B2D93256-A656-4AB5-AB22-622C17528403}" dt="2023-01-12T20:22:24.636" v="3936" actId="20577"/>
        <pc:sldMkLst>
          <pc:docMk/>
          <pc:sldMk cId="2587086512" sldId="332"/>
        </pc:sldMkLst>
        <pc:spChg chg="mod">
          <ac:chgData name="William Grey" userId="37b73424-c081-4fc2-b1af-363f4f3fd4f3" providerId="ADAL" clId="{B2D93256-A656-4AB5-AB22-622C17528403}" dt="2023-01-12T20:22:24.636" v="3936" actId="20577"/>
          <ac:spMkLst>
            <pc:docMk/>
            <pc:sldMk cId="2587086512" sldId="332"/>
            <ac:spMk id="2" creationId="{791B36B3-603B-4A2C-9C83-2024B9D08A3A}"/>
          </ac:spMkLst>
        </pc:spChg>
        <pc:spChg chg="mod">
          <ac:chgData name="William Grey" userId="37b73424-c081-4fc2-b1af-363f4f3fd4f3" providerId="ADAL" clId="{B2D93256-A656-4AB5-AB22-622C17528403}" dt="2023-01-12T20:12:48.451" v="3046" actId="20577"/>
          <ac:spMkLst>
            <pc:docMk/>
            <pc:sldMk cId="2587086512" sldId="332"/>
            <ac:spMk id="3" creationId="{2F660F65-CA77-4C88-9FD4-BED1CC3A6D2D}"/>
          </ac:spMkLst>
        </pc:spChg>
      </pc:sldChg>
      <pc:sldChg chg="modSp mod">
        <pc:chgData name="William Grey" userId="37b73424-c081-4fc2-b1af-363f4f3fd4f3" providerId="ADAL" clId="{B2D93256-A656-4AB5-AB22-622C17528403}" dt="2023-01-12T20:18:18.661" v="3467" actId="20577"/>
        <pc:sldMkLst>
          <pc:docMk/>
          <pc:sldMk cId="2736830403" sldId="333"/>
        </pc:sldMkLst>
        <pc:spChg chg="mod">
          <ac:chgData name="William Grey" userId="37b73424-c081-4fc2-b1af-363f4f3fd4f3" providerId="ADAL" clId="{B2D93256-A656-4AB5-AB22-622C17528403}" dt="2023-01-12T20:17:25.581" v="3388" actId="20577"/>
          <ac:spMkLst>
            <pc:docMk/>
            <pc:sldMk cId="2736830403" sldId="333"/>
            <ac:spMk id="2" creationId="{A77B43A9-9D0F-4C85-AF08-6CBF9E74DDFE}"/>
          </ac:spMkLst>
        </pc:spChg>
        <pc:spChg chg="mod">
          <ac:chgData name="William Grey" userId="37b73424-c081-4fc2-b1af-363f4f3fd4f3" providerId="ADAL" clId="{B2D93256-A656-4AB5-AB22-622C17528403}" dt="2023-01-12T20:18:18.661" v="3467" actId="20577"/>
          <ac:spMkLst>
            <pc:docMk/>
            <pc:sldMk cId="2736830403" sldId="333"/>
            <ac:spMk id="3" creationId="{4F9A8BC9-6788-4EF7-8A1C-59AC500B6D4C}"/>
          </ac:spMkLst>
        </pc:spChg>
      </pc:sldChg>
      <pc:sldChg chg="modSp del mod">
        <pc:chgData name="William Grey" userId="37b73424-c081-4fc2-b1af-363f4f3fd4f3" providerId="ADAL" clId="{B2D93256-A656-4AB5-AB22-622C17528403}" dt="2023-01-12T20:21:18.957" v="3920" actId="47"/>
        <pc:sldMkLst>
          <pc:docMk/>
          <pc:sldMk cId="1827908560" sldId="334"/>
        </pc:sldMkLst>
        <pc:spChg chg="mod">
          <ac:chgData name="William Grey" userId="37b73424-c081-4fc2-b1af-363f4f3fd4f3" providerId="ADAL" clId="{B2D93256-A656-4AB5-AB22-622C17528403}" dt="2023-01-12T20:18:58.077" v="3577" actId="20577"/>
          <ac:spMkLst>
            <pc:docMk/>
            <pc:sldMk cId="1827908560" sldId="334"/>
            <ac:spMk id="3" creationId="{46C9205A-DE32-4DAE-B354-56B95AE7211A}"/>
          </ac:spMkLst>
        </pc:spChg>
      </pc:sldChg>
      <pc:sldChg chg="modSp mod">
        <pc:chgData name="William Grey" userId="37b73424-c081-4fc2-b1af-363f4f3fd4f3" providerId="ADAL" clId="{B2D93256-A656-4AB5-AB22-622C17528403}" dt="2023-01-12T20:26:24.049" v="4170" actId="20577"/>
        <pc:sldMkLst>
          <pc:docMk/>
          <pc:sldMk cId="712762456" sldId="335"/>
        </pc:sldMkLst>
        <pc:spChg chg="mod">
          <ac:chgData name="William Grey" userId="37b73424-c081-4fc2-b1af-363f4f3fd4f3" providerId="ADAL" clId="{B2D93256-A656-4AB5-AB22-622C17528403}" dt="2023-01-12T20:19:29.446" v="3583" actId="20577"/>
          <ac:spMkLst>
            <pc:docMk/>
            <pc:sldMk cId="712762456" sldId="335"/>
            <ac:spMk id="2" creationId="{803EED6A-4ABA-433C-BB89-647872F48BF8}"/>
          </ac:spMkLst>
        </pc:spChg>
        <pc:spChg chg="mod">
          <ac:chgData name="William Grey" userId="37b73424-c081-4fc2-b1af-363f4f3fd4f3" providerId="ADAL" clId="{B2D93256-A656-4AB5-AB22-622C17528403}" dt="2023-01-12T20:26:24.049" v="4170" actId="20577"/>
          <ac:spMkLst>
            <pc:docMk/>
            <pc:sldMk cId="712762456" sldId="335"/>
            <ac:spMk id="3" creationId="{686BB3B2-F1A0-4E18-85CA-558ECE7153E8}"/>
          </ac:spMkLst>
        </pc:spChg>
      </pc:sldChg>
      <pc:sldChg chg="del">
        <pc:chgData name="William Grey" userId="37b73424-c081-4fc2-b1af-363f4f3fd4f3" providerId="ADAL" clId="{B2D93256-A656-4AB5-AB22-622C17528403}" dt="2023-01-11T21:14:00.216" v="38" actId="47"/>
        <pc:sldMkLst>
          <pc:docMk/>
          <pc:sldMk cId="125976083" sldId="336"/>
        </pc:sldMkLst>
      </pc:sldChg>
      <pc:sldChg chg="del">
        <pc:chgData name="William Grey" userId="37b73424-c081-4fc2-b1af-363f4f3fd4f3" providerId="ADAL" clId="{B2D93256-A656-4AB5-AB22-622C17528403}" dt="2023-01-11T21:13:44.683" v="33" actId="47"/>
        <pc:sldMkLst>
          <pc:docMk/>
          <pc:sldMk cId="1297381686" sldId="337"/>
        </pc:sldMkLst>
      </pc:sldChg>
      <pc:sldChg chg="del">
        <pc:chgData name="William Grey" userId="37b73424-c081-4fc2-b1af-363f4f3fd4f3" providerId="ADAL" clId="{B2D93256-A656-4AB5-AB22-622C17528403}" dt="2023-01-11T21:13:45.322" v="34" actId="47"/>
        <pc:sldMkLst>
          <pc:docMk/>
          <pc:sldMk cId="643388296" sldId="338"/>
        </pc:sldMkLst>
      </pc:sldChg>
      <pc:sldChg chg="del">
        <pc:chgData name="William Grey" userId="37b73424-c081-4fc2-b1af-363f4f3fd4f3" providerId="ADAL" clId="{B2D93256-A656-4AB5-AB22-622C17528403}" dt="2023-01-11T21:13:41.239" v="29" actId="47"/>
        <pc:sldMkLst>
          <pc:docMk/>
          <pc:sldMk cId="1256353131" sldId="339"/>
        </pc:sldMkLst>
      </pc:sldChg>
      <pc:sldChg chg="del">
        <pc:chgData name="William Grey" userId="37b73424-c081-4fc2-b1af-363f4f3fd4f3" providerId="ADAL" clId="{B2D93256-A656-4AB5-AB22-622C17528403}" dt="2023-01-11T21:13:42.602" v="31" actId="47"/>
        <pc:sldMkLst>
          <pc:docMk/>
          <pc:sldMk cId="133830883" sldId="340"/>
        </pc:sldMkLst>
      </pc:sldChg>
      <pc:sldChg chg="del">
        <pc:chgData name="William Grey" userId="37b73424-c081-4fc2-b1af-363f4f3fd4f3" providerId="ADAL" clId="{B2D93256-A656-4AB5-AB22-622C17528403}" dt="2023-01-12T20:19:08.606" v="3578" actId="47"/>
        <pc:sldMkLst>
          <pc:docMk/>
          <pc:sldMk cId="2270356231" sldId="341"/>
        </pc:sldMkLst>
      </pc:sldChg>
      <pc:sldChg chg="modSp del mod">
        <pc:chgData name="William Grey" userId="37b73424-c081-4fc2-b1af-363f4f3fd4f3" providerId="ADAL" clId="{B2D93256-A656-4AB5-AB22-622C17528403}" dt="2023-01-12T20:22:00.760" v="3925" actId="47"/>
        <pc:sldMkLst>
          <pc:docMk/>
          <pc:sldMk cId="1358151964" sldId="342"/>
        </pc:sldMkLst>
        <pc:spChg chg="mod">
          <ac:chgData name="William Grey" userId="37b73424-c081-4fc2-b1af-363f4f3fd4f3" providerId="ADAL" clId="{B2D93256-A656-4AB5-AB22-622C17528403}" dt="2023-01-12T18:48:17.128" v="665" actId="20577"/>
          <ac:spMkLst>
            <pc:docMk/>
            <pc:sldMk cId="1358151964" sldId="342"/>
            <ac:spMk id="2" creationId="{1EAD508B-CAA6-499E-A4D1-0E6A9CBADADB}"/>
          </ac:spMkLst>
        </pc:spChg>
        <pc:spChg chg="mod">
          <ac:chgData name="William Grey" userId="37b73424-c081-4fc2-b1af-363f4f3fd4f3" providerId="ADAL" clId="{B2D93256-A656-4AB5-AB22-622C17528403}" dt="2023-01-12T18:48:33.399" v="713" actId="20577"/>
          <ac:spMkLst>
            <pc:docMk/>
            <pc:sldMk cId="1358151964" sldId="342"/>
            <ac:spMk id="3" creationId="{C882678C-FD3C-46A0-8D7D-26C439E2E208}"/>
          </ac:spMkLst>
        </pc:spChg>
      </pc:sldChg>
      <pc:sldChg chg="add del">
        <pc:chgData name="William Grey" userId="37b73424-c081-4fc2-b1af-363f4f3fd4f3" providerId="ADAL" clId="{B2D93256-A656-4AB5-AB22-622C17528403}" dt="2023-01-12T20:22:08.798" v="3926" actId="2696"/>
        <pc:sldMkLst>
          <pc:docMk/>
          <pc:sldMk cId="1902335828" sldId="343"/>
        </pc:sldMkLst>
      </pc:sldChg>
      <pc:sldChg chg="modSp add mod">
        <pc:chgData name="William Grey" userId="37b73424-c081-4fc2-b1af-363f4f3fd4f3" providerId="ADAL" clId="{B2D93256-A656-4AB5-AB22-622C17528403}" dt="2023-01-12T20:27:26.260" v="4237" actId="20577"/>
        <pc:sldMkLst>
          <pc:docMk/>
          <pc:sldMk cId="2387394803" sldId="343"/>
        </pc:sldMkLst>
        <pc:spChg chg="mod">
          <ac:chgData name="William Grey" userId="37b73424-c081-4fc2-b1af-363f4f3fd4f3" providerId="ADAL" clId="{B2D93256-A656-4AB5-AB22-622C17528403}" dt="2023-01-12T20:27:26.260" v="4237" actId="20577"/>
          <ac:spMkLst>
            <pc:docMk/>
            <pc:sldMk cId="2387394803" sldId="343"/>
            <ac:spMk id="3" creationId="{E3F4EEB3-87D0-4D48-A4B3-4DBF20D2037E}"/>
          </ac:spMkLst>
        </pc:spChg>
      </pc:sldChg>
      <pc:sldChg chg="modSp del mod">
        <pc:chgData name="William Grey" userId="37b73424-c081-4fc2-b1af-363f4f3fd4f3" providerId="ADAL" clId="{B2D93256-A656-4AB5-AB22-622C17528403}" dt="2023-01-12T18:47:35.744" v="662" actId="2696"/>
        <pc:sldMkLst>
          <pc:docMk/>
          <pc:sldMk cId="3718335352" sldId="343"/>
        </pc:sldMkLst>
        <pc:spChg chg="mod">
          <ac:chgData name="William Grey" userId="37b73424-c081-4fc2-b1af-363f4f3fd4f3" providerId="ADAL" clId="{B2D93256-A656-4AB5-AB22-622C17528403}" dt="2023-01-12T18:46:39.542" v="661" actId="20577"/>
          <ac:spMkLst>
            <pc:docMk/>
            <pc:sldMk cId="3718335352" sldId="343"/>
            <ac:spMk id="3" creationId="{E3F4EEB3-87D0-4D48-A4B3-4DBF20D2037E}"/>
          </ac:spMkLst>
        </pc:spChg>
      </pc:sldChg>
      <pc:sldChg chg="del">
        <pc:chgData name="William Grey" userId="37b73424-c081-4fc2-b1af-363f4f3fd4f3" providerId="ADAL" clId="{B2D93256-A656-4AB5-AB22-622C17528403}" dt="2023-01-12T18:48:06.178" v="664" actId="47"/>
        <pc:sldMkLst>
          <pc:docMk/>
          <pc:sldMk cId="1157759932" sldId="344"/>
        </pc:sldMkLst>
      </pc:sldChg>
      <pc:sldChg chg="del">
        <pc:chgData name="William Grey" userId="37b73424-c081-4fc2-b1af-363f4f3fd4f3" providerId="ADAL" clId="{B2D93256-A656-4AB5-AB22-622C17528403}" dt="2023-01-11T21:13:46.967" v="36" actId="47"/>
        <pc:sldMkLst>
          <pc:docMk/>
          <pc:sldMk cId="2042490123" sldId="345"/>
        </pc:sldMkLst>
      </pc:sldChg>
      <pc:sldChg chg="del">
        <pc:chgData name="William Grey" userId="37b73424-c081-4fc2-b1af-363f4f3fd4f3" providerId="ADAL" clId="{B2D93256-A656-4AB5-AB22-622C17528403}" dt="2023-01-11T21:13:39.562" v="26" actId="47"/>
        <pc:sldMkLst>
          <pc:docMk/>
          <pc:sldMk cId="3323975252" sldId="346"/>
        </pc:sldMkLst>
      </pc:sldChg>
      <pc:sldChg chg="del">
        <pc:chgData name="William Grey" userId="37b73424-c081-4fc2-b1af-363f4f3fd4f3" providerId="ADAL" clId="{B2D93256-A656-4AB5-AB22-622C17528403}" dt="2023-01-11T21:14:15.579" v="41" actId="2696"/>
        <pc:sldMkLst>
          <pc:docMk/>
          <pc:sldMk cId="810608866" sldId="347"/>
        </pc:sldMkLst>
      </pc:sldChg>
      <pc:sldChg chg="modSp add mod">
        <pc:chgData name="William Grey" userId="37b73424-c081-4fc2-b1af-363f4f3fd4f3" providerId="ADAL" clId="{B2D93256-A656-4AB5-AB22-622C17528403}" dt="2023-01-12T19:46:17.347" v="1080" actId="20577"/>
        <pc:sldMkLst>
          <pc:docMk/>
          <pc:sldMk cId="2426793619" sldId="347"/>
        </pc:sldMkLst>
        <pc:spChg chg="mod">
          <ac:chgData name="William Grey" userId="37b73424-c081-4fc2-b1af-363f4f3fd4f3" providerId="ADAL" clId="{B2D93256-A656-4AB5-AB22-622C17528403}" dt="2023-01-12T19:46:17.347" v="1080" actId="20577"/>
          <ac:spMkLst>
            <pc:docMk/>
            <pc:sldMk cId="2426793619" sldId="347"/>
            <ac:spMk id="3" creationId="{0F83ADF2-2B7D-49CD-BE81-15117DFF3971}"/>
          </ac:spMkLst>
        </pc:spChg>
      </pc:sldChg>
      <pc:sldChg chg="del">
        <pc:chgData name="William Grey" userId="37b73424-c081-4fc2-b1af-363f4f3fd4f3" providerId="ADAL" clId="{B2D93256-A656-4AB5-AB22-622C17528403}" dt="2023-01-11T21:12:37.501" v="9" actId="47"/>
        <pc:sldMkLst>
          <pc:docMk/>
          <pc:sldMk cId="3566270240" sldId="348"/>
        </pc:sldMkLst>
      </pc:sldChg>
      <pc:sldChg chg="modSp new mod">
        <pc:chgData name="William Grey" userId="37b73424-c081-4fc2-b1af-363f4f3fd4f3" providerId="ADAL" clId="{B2D93256-A656-4AB5-AB22-622C17528403}" dt="2023-01-12T20:23:23.827" v="3977" actId="20577"/>
        <pc:sldMkLst>
          <pc:docMk/>
          <pc:sldMk cId="4004192302" sldId="348"/>
        </pc:sldMkLst>
        <pc:spChg chg="mod">
          <ac:chgData name="William Grey" userId="37b73424-c081-4fc2-b1af-363f4f3fd4f3" providerId="ADAL" clId="{B2D93256-A656-4AB5-AB22-622C17528403}" dt="2023-01-12T18:41:28.238" v="63" actId="20577"/>
          <ac:spMkLst>
            <pc:docMk/>
            <pc:sldMk cId="4004192302" sldId="348"/>
            <ac:spMk id="2" creationId="{C225A425-9B80-4EC6-BE8B-933C2BA1D9F8}"/>
          </ac:spMkLst>
        </pc:spChg>
        <pc:spChg chg="mod">
          <ac:chgData name="William Grey" userId="37b73424-c081-4fc2-b1af-363f4f3fd4f3" providerId="ADAL" clId="{B2D93256-A656-4AB5-AB22-622C17528403}" dt="2023-01-12T20:23:23.827" v="3977" actId="20577"/>
          <ac:spMkLst>
            <pc:docMk/>
            <pc:sldMk cId="4004192302" sldId="348"/>
            <ac:spMk id="3" creationId="{9D9E4BFE-2C48-4EB7-AB21-B30B95DEC00A}"/>
          </ac:spMkLst>
        </pc:spChg>
      </pc:sldChg>
      <pc:sldChg chg="del">
        <pc:chgData name="William Grey" userId="37b73424-c081-4fc2-b1af-363f4f3fd4f3" providerId="ADAL" clId="{B2D93256-A656-4AB5-AB22-622C17528403}" dt="2023-01-11T21:12:36.842" v="8" actId="47"/>
        <pc:sldMkLst>
          <pc:docMk/>
          <pc:sldMk cId="3555997661" sldId="349"/>
        </pc:sldMkLst>
      </pc:sldChg>
      <pc:sldChg chg="modSp new del mod ord">
        <pc:chgData name="William Grey" userId="37b73424-c081-4fc2-b1af-363f4f3fd4f3" providerId="ADAL" clId="{B2D93256-A656-4AB5-AB22-622C17528403}" dt="2023-01-12T19:51:08.555" v="1354" actId="47"/>
        <pc:sldMkLst>
          <pc:docMk/>
          <pc:sldMk cId="4071029861" sldId="349"/>
        </pc:sldMkLst>
        <pc:spChg chg="mod">
          <ac:chgData name="William Grey" userId="37b73424-c081-4fc2-b1af-363f4f3fd4f3" providerId="ADAL" clId="{B2D93256-A656-4AB5-AB22-622C17528403}" dt="2023-01-12T19:46:27.090" v="1095" actId="20577"/>
          <ac:spMkLst>
            <pc:docMk/>
            <pc:sldMk cId="4071029861" sldId="349"/>
            <ac:spMk id="2" creationId="{79BE4216-046B-4738-A19B-7A2D99E2626A}"/>
          </ac:spMkLst>
        </pc:spChg>
      </pc:sldChg>
      <pc:sldChg chg="modSp add del mod">
        <pc:chgData name="William Grey" userId="37b73424-c081-4fc2-b1af-363f4f3fd4f3" providerId="ADAL" clId="{B2D93256-A656-4AB5-AB22-622C17528403}" dt="2023-01-12T19:52:11.687" v="1431" actId="47"/>
        <pc:sldMkLst>
          <pc:docMk/>
          <pc:sldMk cId="549680170" sldId="350"/>
        </pc:sldMkLst>
        <pc:spChg chg="mod">
          <ac:chgData name="William Grey" userId="37b73424-c081-4fc2-b1af-363f4f3fd4f3" providerId="ADAL" clId="{B2D93256-A656-4AB5-AB22-622C17528403}" dt="2023-01-12T19:46:36.966" v="1104" actId="20577"/>
          <ac:spMkLst>
            <pc:docMk/>
            <pc:sldMk cId="549680170" sldId="350"/>
            <ac:spMk id="2" creationId="{79BE4216-046B-4738-A19B-7A2D99E2626A}"/>
          </ac:spMkLst>
        </pc:spChg>
      </pc:sldChg>
      <pc:sldChg chg="del">
        <pc:chgData name="William Grey" userId="37b73424-c081-4fc2-b1af-363f4f3fd4f3" providerId="ADAL" clId="{B2D93256-A656-4AB5-AB22-622C17528403}" dt="2023-01-11T21:12:36.193" v="7" actId="47"/>
        <pc:sldMkLst>
          <pc:docMk/>
          <pc:sldMk cId="756834220" sldId="350"/>
        </pc:sldMkLst>
      </pc:sldChg>
      <pc:sldChg chg="del">
        <pc:chgData name="William Grey" userId="37b73424-c081-4fc2-b1af-363f4f3fd4f3" providerId="ADAL" clId="{B2D93256-A656-4AB5-AB22-622C17528403}" dt="2023-01-11T21:12:35.695" v="6" actId="47"/>
        <pc:sldMkLst>
          <pc:docMk/>
          <pc:sldMk cId="3952348696" sldId="351"/>
        </pc:sldMkLst>
      </pc:sldChg>
      <pc:sldChg chg="del">
        <pc:chgData name="William Grey" userId="37b73424-c081-4fc2-b1af-363f4f3fd4f3" providerId="ADAL" clId="{B2D93256-A656-4AB5-AB22-622C17528403}" dt="2023-01-11T21:12:35.162" v="5" actId="47"/>
        <pc:sldMkLst>
          <pc:docMk/>
          <pc:sldMk cId="2733884463" sldId="352"/>
        </pc:sldMkLst>
      </pc:sldChg>
      <pc:sldChg chg="del">
        <pc:chgData name="William Grey" userId="37b73424-c081-4fc2-b1af-363f4f3fd4f3" providerId="ADAL" clId="{B2D93256-A656-4AB5-AB22-622C17528403}" dt="2023-01-11T21:12:34.634" v="4" actId="47"/>
        <pc:sldMkLst>
          <pc:docMk/>
          <pc:sldMk cId="1103020029" sldId="353"/>
        </pc:sldMkLst>
      </pc:sldChg>
      <pc:sldChg chg="del">
        <pc:chgData name="William Grey" userId="37b73424-c081-4fc2-b1af-363f4f3fd4f3" providerId="ADAL" clId="{B2D93256-A656-4AB5-AB22-622C17528403}" dt="2023-01-11T21:12:34.153" v="3" actId="47"/>
        <pc:sldMkLst>
          <pc:docMk/>
          <pc:sldMk cId="1896605812" sldId="354"/>
        </pc:sldMkLst>
      </pc:sldChg>
      <pc:sldChg chg="del">
        <pc:chgData name="William Grey" userId="37b73424-c081-4fc2-b1af-363f4f3fd4f3" providerId="ADAL" clId="{B2D93256-A656-4AB5-AB22-622C17528403}" dt="2023-01-11T21:12:33.587" v="2" actId="47"/>
        <pc:sldMkLst>
          <pc:docMk/>
          <pc:sldMk cId="1352163317" sldId="355"/>
        </pc:sldMkLst>
      </pc:sldChg>
    </pc:docChg>
  </pc:docChgLst>
  <pc:docChgLst>
    <pc:chgData name="William Grey" userId="37b73424-c081-4fc2-b1af-363f4f3fd4f3" providerId="ADAL" clId="{CF0CF669-EA1B-474F-A185-B610804C0415}"/>
    <pc:docChg chg="custSel addSld modSld sldOrd">
      <pc:chgData name="William Grey" userId="37b73424-c081-4fc2-b1af-363f4f3fd4f3" providerId="ADAL" clId="{CF0CF669-EA1B-474F-A185-B610804C0415}" dt="2023-01-11T12:28:06.547" v="4641" actId="680"/>
      <pc:docMkLst>
        <pc:docMk/>
      </pc:docMkLst>
      <pc:sldChg chg="modSp mod">
        <pc:chgData name="William Grey" userId="37b73424-c081-4fc2-b1af-363f4f3fd4f3" providerId="ADAL" clId="{CF0CF669-EA1B-474F-A185-B610804C0415}" dt="2022-12-31T14:04:36.157" v="3" actId="27636"/>
        <pc:sldMkLst>
          <pc:docMk/>
          <pc:sldMk cId="2222943170" sldId="258"/>
        </pc:sldMkLst>
        <pc:spChg chg="mod">
          <ac:chgData name="William Grey" userId="37b73424-c081-4fc2-b1af-363f4f3fd4f3" providerId="ADAL" clId="{CF0CF669-EA1B-474F-A185-B610804C0415}" dt="2022-12-31T14:04:36.157" v="3" actId="27636"/>
          <ac:spMkLst>
            <pc:docMk/>
            <pc:sldMk cId="2222943170" sldId="258"/>
            <ac:spMk id="2" creationId="{00000000-0000-0000-0000-000000000000}"/>
          </ac:spMkLst>
        </pc:spChg>
        <pc:spChg chg="mod">
          <ac:chgData name="William Grey" userId="37b73424-c081-4fc2-b1af-363f4f3fd4f3" providerId="ADAL" clId="{CF0CF669-EA1B-474F-A185-B610804C0415}" dt="2022-12-31T14:04:36.088" v="0"/>
          <ac:spMkLst>
            <pc:docMk/>
            <pc:sldMk cId="2222943170" sldId="258"/>
            <ac:spMk id="3" creationId="{00000000-0000-0000-0000-000000000000}"/>
          </ac:spMkLst>
        </pc:spChg>
      </pc:sldChg>
      <pc:sldChg chg="modSp">
        <pc:chgData name="William Grey" userId="37b73424-c081-4fc2-b1af-363f4f3fd4f3" providerId="ADAL" clId="{CF0CF669-EA1B-474F-A185-B610804C0415}" dt="2022-12-31T14:04:36.088" v="0"/>
        <pc:sldMkLst>
          <pc:docMk/>
          <pc:sldMk cId="222047521" sldId="280"/>
        </pc:sldMkLst>
        <pc:spChg chg="mod">
          <ac:chgData name="William Grey" userId="37b73424-c081-4fc2-b1af-363f4f3fd4f3" providerId="ADAL" clId="{CF0CF669-EA1B-474F-A185-B610804C0415}" dt="2022-12-31T14:04:36.088" v="0"/>
          <ac:spMkLst>
            <pc:docMk/>
            <pc:sldMk cId="222047521" sldId="280"/>
            <ac:spMk id="2" creationId="{00000000-0000-0000-0000-000000000000}"/>
          </ac:spMkLst>
        </pc:spChg>
        <pc:spChg chg="mod">
          <ac:chgData name="William Grey" userId="37b73424-c081-4fc2-b1af-363f4f3fd4f3" providerId="ADAL" clId="{CF0CF669-EA1B-474F-A185-B610804C0415}" dt="2022-12-31T14:04:36.088" v="0"/>
          <ac:spMkLst>
            <pc:docMk/>
            <pc:sldMk cId="222047521" sldId="280"/>
            <ac:spMk id="5" creationId="{00000000-0000-0000-0000-000000000000}"/>
          </ac:spMkLst>
        </pc:spChg>
      </pc:sldChg>
      <pc:sldChg chg="modSp mod">
        <pc:chgData name="William Grey" userId="37b73424-c081-4fc2-b1af-363f4f3fd4f3" providerId="ADAL" clId="{CF0CF669-EA1B-474F-A185-B610804C0415}" dt="2023-01-11T10:28:01.787" v="2021" actId="20577"/>
        <pc:sldMkLst>
          <pc:docMk/>
          <pc:sldMk cId="2407195837" sldId="284"/>
        </pc:sldMkLst>
        <pc:spChg chg="mod">
          <ac:chgData name="William Grey" userId="37b73424-c081-4fc2-b1af-363f4f3fd4f3" providerId="ADAL" clId="{CF0CF669-EA1B-474F-A185-B610804C0415}" dt="2022-12-31T14:04:36.147" v="1" actId="27636"/>
          <ac:spMkLst>
            <pc:docMk/>
            <pc:sldMk cId="2407195837" sldId="284"/>
            <ac:spMk id="2" creationId="{00000000-0000-0000-0000-000000000000}"/>
          </ac:spMkLst>
        </pc:spChg>
        <pc:spChg chg="mod">
          <ac:chgData name="William Grey" userId="37b73424-c081-4fc2-b1af-363f4f3fd4f3" providerId="ADAL" clId="{CF0CF669-EA1B-474F-A185-B610804C0415}" dt="2023-01-11T10:28:01.787" v="2021" actId="20577"/>
          <ac:spMkLst>
            <pc:docMk/>
            <pc:sldMk cId="2407195837" sldId="284"/>
            <ac:spMk id="3" creationId="{00000000-0000-0000-0000-000000000000}"/>
          </ac:spMkLst>
        </pc:spChg>
        <pc:graphicFrameChg chg="mod">
          <ac:chgData name="William Grey" userId="37b73424-c081-4fc2-b1af-363f4f3fd4f3" providerId="ADAL" clId="{CF0CF669-EA1B-474F-A185-B610804C0415}" dt="2023-01-11T10:25:49.055" v="1948" actId="1076"/>
          <ac:graphicFrameMkLst>
            <pc:docMk/>
            <pc:sldMk cId="2407195837" sldId="284"/>
            <ac:graphicFrameMk id="12" creationId="{00000000-0000-0000-0000-000000000000}"/>
          </ac:graphicFrameMkLst>
        </pc:graphicFrameChg>
      </pc:sldChg>
      <pc:sldChg chg="modSp mod">
        <pc:chgData name="William Grey" userId="37b73424-c081-4fc2-b1af-363f4f3fd4f3" providerId="ADAL" clId="{CF0CF669-EA1B-474F-A185-B610804C0415}" dt="2023-01-11T10:58:40.130" v="3021" actId="20577"/>
        <pc:sldMkLst>
          <pc:docMk/>
          <pc:sldMk cId="3444540217" sldId="285"/>
        </pc:sldMkLst>
        <pc:spChg chg="mod">
          <ac:chgData name="William Grey" userId="37b73424-c081-4fc2-b1af-363f4f3fd4f3" providerId="ADAL" clId="{CF0CF669-EA1B-474F-A185-B610804C0415}" dt="2022-12-31T14:04:36.165" v="4" actId="27636"/>
          <ac:spMkLst>
            <pc:docMk/>
            <pc:sldMk cId="3444540217" sldId="285"/>
            <ac:spMk id="2" creationId="{00000000-0000-0000-0000-000000000000}"/>
          </ac:spMkLst>
        </pc:spChg>
        <pc:spChg chg="mod">
          <ac:chgData name="William Grey" userId="37b73424-c081-4fc2-b1af-363f4f3fd4f3" providerId="ADAL" clId="{CF0CF669-EA1B-474F-A185-B610804C0415}" dt="2023-01-11T10:58:40.130" v="3021" actId="20577"/>
          <ac:spMkLst>
            <pc:docMk/>
            <pc:sldMk cId="3444540217" sldId="285"/>
            <ac:spMk id="3" creationId="{00000000-0000-0000-0000-000000000000}"/>
          </ac:spMkLst>
        </pc:spChg>
      </pc:sldChg>
      <pc:sldChg chg="modSp mod">
        <pc:chgData name="William Grey" userId="37b73424-c081-4fc2-b1af-363f4f3fd4f3" providerId="ADAL" clId="{CF0CF669-EA1B-474F-A185-B610804C0415}" dt="2022-12-31T14:04:36.170" v="5" actId="27636"/>
        <pc:sldMkLst>
          <pc:docMk/>
          <pc:sldMk cId="4099995807" sldId="288"/>
        </pc:sldMkLst>
        <pc:spChg chg="mod">
          <ac:chgData name="William Grey" userId="37b73424-c081-4fc2-b1af-363f4f3fd4f3" providerId="ADAL" clId="{CF0CF669-EA1B-474F-A185-B610804C0415}" dt="2022-12-31T14:04:36.170" v="5" actId="27636"/>
          <ac:spMkLst>
            <pc:docMk/>
            <pc:sldMk cId="4099995807" sldId="288"/>
            <ac:spMk id="2" creationId="{00000000-0000-0000-0000-000000000000}"/>
          </ac:spMkLst>
        </pc:spChg>
        <pc:spChg chg="mod">
          <ac:chgData name="William Grey" userId="37b73424-c081-4fc2-b1af-363f4f3fd4f3" providerId="ADAL" clId="{CF0CF669-EA1B-474F-A185-B610804C0415}" dt="2022-12-31T14:04:36.088" v="0"/>
          <ac:spMkLst>
            <pc:docMk/>
            <pc:sldMk cId="4099995807" sldId="288"/>
            <ac:spMk id="3" creationId="{00000000-0000-0000-0000-000000000000}"/>
          </ac:spMkLst>
        </pc:spChg>
      </pc:sldChg>
      <pc:sldChg chg="modSp mod">
        <pc:chgData name="William Grey" userId="37b73424-c081-4fc2-b1af-363f4f3fd4f3" providerId="ADAL" clId="{CF0CF669-EA1B-474F-A185-B610804C0415}" dt="2022-12-31T14:04:36.209" v="15" actId="27636"/>
        <pc:sldMkLst>
          <pc:docMk/>
          <pc:sldMk cId="1205020130" sldId="305"/>
        </pc:sldMkLst>
        <pc:spChg chg="mod">
          <ac:chgData name="William Grey" userId="37b73424-c081-4fc2-b1af-363f4f3fd4f3" providerId="ADAL" clId="{CF0CF669-EA1B-474F-A185-B610804C0415}" dt="2022-12-31T14:04:36.209" v="15" actId="27636"/>
          <ac:spMkLst>
            <pc:docMk/>
            <pc:sldMk cId="1205020130" sldId="305"/>
            <ac:spMk id="2" creationId="{00000000-0000-0000-0000-000000000000}"/>
          </ac:spMkLst>
        </pc:spChg>
        <pc:spChg chg="mod">
          <ac:chgData name="William Grey" userId="37b73424-c081-4fc2-b1af-363f4f3fd4f3" providerId="ADAL" clId="{CF0CF669-EA1B-474F-A185-B610804C0415}" dt="2022-12-31T14:04:36.088" v="0"/>
          <ac:spMkLst>
            <pc:docMk/>
            <pc:sldMk cId="1205020130" sldId="305"/>
            <ac:spMk id="3" creationId="{00000000-0000-0000-0000-000000000000}"/>
          </ac:spMkLst>
        </pc:spChg>
      </pc:sldChg>
      <pc:sldChg chg="modSp mod">
        <pc:chgData name="William Grey" userId="37b73424-c081-4fc2-b1af-363f4f3fd4f3" providerId="ADAL" clId="{CF0CF669-EA1B-474F-A185-B610804C0415}" dt="2022-12-31T14:04:36.219" v="17" actId="27636"/>
        <pc:sldMkLst>
          <pc:docMk/>
          <pc:sldMk cId="1768397626" sldId="306"/>
        </pc:sldMkLst>
        <pc:spChg chg="mod">
          <ac:chgData name="William Grey" userId="37b73424-c081-4fc2-b1af-363f4f3fd4f3" providerId="ADAL" clId="{CF0CF669-EA1B-474F-A185-B610804C0415}" dt="2022-12-31T14:04:36.219" v="17" actId="27636"/>
          <ac:spMkLst>
            <pc:docMk/>
            <pc:sldMk cId="1768397626" sldId="306"/>
            <ac:spMk id="2" creationId="{00000000-0000-0000-0000-000000000000}"/>
          </ac:spMkLst>
        </pc:spChg>
        <pc:spChg chg="mod">
          <ac:chgData name="William Grey" userId="37b73424-c081-4fc2-b1af-363f4f3fd4f3" providerId="ADAL" clId="{CF0CF669-EA1B-474F-A185-B610804C0415}" dt="2022-12-31T14:04:36.088" v="0"/>
          <ac:spMkLst>
            <pc:docMk/>
            <pc:sldMk cId="1768397626" sldId="306"/>
            <ac:spMk id="3" creationId="{00000000-0000-0000-0000-000000000000}"/>
          </ac:spMkLst>
        </pc:spChg>
      </pc:sldChg>
      <pc:sldChg chg="modSp mod">
        <pc:chgData name="William Grey" userId="37b73424-c081-4fc2-b1af-363f4f3fd4f3" providerId="ADAL" clId="{CF0CF669-EA1B-474F-A185-B610804C0415}" dt="2022-12-31T14:04:36.180" v="8" actId="27636"/>
        <pc:sldMkLst>
          <pc:docMk/>
          <pc:sldMk cId="2452645962" sldId="307"/>
        </pc:sldMkLst>
        <pc:spChg chg="mod">
          <ac:chgData name="William Grey" userId="37b73424-c081-4fc2-b1af-363f4f3fd4f3" providerId="ADAL" clId="{CF0CF669-EA1B-474F-A185-B610804C0415}" dt="2022-12-31T14:04:36.180" v="8" actId="27636"/>
          <ac:spMkLst>
            <pc:docMk/>
            <pc:sldMk cId="2452645962" sldId="307"/>
            <ac:spMk id="2" creationId="{00000000-0000-0000-0000-000000000000}"/>
          </ac:spMkLst>
        </pc:spChg>
        <pc:spChg chg="mod">
          <ac:chgData name="William Grey" userId="37b73424-c081-4fc2-b1af-363f4f3fd4f3" providerId="ADAL" clId="{CF0CF669-EA1B-474F-A185-B610804C0415}" dt="2022-12-31T14:04:36.088" v="0"/>
          <ac:spMkLst>
            <pc:docMk/>
            <pc:sldMk cId="2452645962" sldId="307"/>
            <ac:spMk id="3" creationId="{00000000-0000-0000-0000-000000000000}"/>
          </ac:spMkLst>
        </pc:spChg>
      </pc:sldChg>
      <pc:sldChg chg="modSp mod">
        <pc:chgData name="William Grey" userId="37b73424-c081-4fc2-b1af-363f4f3fd4f3" providerId="ADAL" clId="{CF0CF669-EA1B-474F-A185-B610804C0415}" dt="2022-12-31T14:04:36.190" v="10" actId="27636"/>
        <pc:sldMkLst>
          <pc:docMk/>
          <pc:sldMk cId="144951519" sldId="308"/>
        </pc:sldMkLst>
        <pc:spChg chg="mod">
          <ac:chgData name="William Grey" userId="37b73424-c081-4fc2-b1af-363f4f3fd4f3" providerId="ADAL" clId="{CF0CF669-EA1B-474F-A185-B610804C0415}" dt="2022-12-31T14:04:36.190" v="10" actId="27636"/>
          <ac:spMkLst>
            <pc:docMk/>
            <pc:sldMk cId="144951519" sldId="308"/>
            <ac:spMk id="2" creationId="{00000000-0000-0000-0000-000000000000}"/>
          </ac:spMkLst>
        </pc:spChg>
        <pc:spChg chg="mod">
          <ac:chgData name="William Grey" userId="37b73424-c081-4fc2-b1af-363f4f3fd4f3" providerId="ADAL" clId="{CF0CF669-EA1B-474F-A185-B610804C0415}" dt="2022-12-31T14:04:36.088" v="0"/>
          <ac:spMkLst>
            <pc:docMk/>
            <pc:sldMk cId="144951519" sldId="308"/>
            <ac:spMk id="3" creationId="{00000000-0000-0000-0000-000000000000}"/>
          </ac:spMkLst>
        </pc:spChg>
      </pc:sldChg>
      <pc:sldChg chg="modSp mod">
        <pc:chgData name="William Grey" userId="37b73424-c081-4fc2-b1af-363f4f3fd4f3" providerId="ADAL" clId="{CF0CF669-EA1B-474F-A185-B610804C0415}" dt="2022-12-31T14:04:36.195" v="11" actId="27636"/>
        <pc:sldMkLst>
          <pc:docMk/>
          <pc:sldMk cId="3816271338" sldId="309"/>
        </pc:sldMkLst>
        <pc:spChg chg="mod">
          <ac:chgData name="William Grey" userId="37b73424-c081-4fc2-b1af-363f4f3fd4f3" providerId="ADAL" clId="{CF0CF669-EA1B-474F-A185-B610804C0415}" dt="2022-12-31T14:04:36.195" v="11" actId="27636"/>
          <ac:spMkLst>
            <pc:docMk/>
            <pc:sldMk cId="3816271338" sldId="309"/>
            <ac:spMk id="2" creationId="{00000000-0000-0000-0000-000000000000}"/>
          </ac:spMkLst>
        </pc:spChg>
        <pc:spChg chg="mod">
          <ac:chgData name="William Grey" userId="37b73424-c081-4fc2-b1af-363f4f3fd4f3" providerId="ADAL" clId="{CF0CF669-EA1B-474F-A185-B610804C0415}" dt="2022-12-31T14:04:36.088" v="0"/>
          <ac:spMkLst>
            <pc:docMk/>
            <pc:sldMk cId="3816271338" sldId="309"/>
            <ac:spMk id="3" creationId="{00000000-0000-0000-0000-000000000000}"/>
          </ac:spMkLst>
        </pc:spChg>
      </pc:sldChg>
      <pc:sldChg chg="modSp mod">
        <pc:chgData name="William Grey" userId="37b73424-c081-4fc2-b1af-363f4f3fd4f3" providerId="ADAL" clId="{CF0CF669-EA1B-474F-A185-B610804C0415}" dt="2022-12-31T14:04:36.200" v="12" actId="27636"/>
        <pc:sldMkLst>
          <pc:docMk/>
          <pc:sldMk cId="2912325683" sldId="310"/>
        </pc:sldMkLst>
        <pc:spChg chg="mod">
          <ac:chgData name="William Grey" userId="37b73424-c081-4fc2-b1af-363f4f3fd4f3" providerId="ADAL" clId="{CF0CF669-EA1B-474F-A185-B610804C0415}" dt="2022-12-31T14:04:36.200" v="12" actId="27636"/>
          <ac:spMkLst>
            <pc:docMk/>
            <pc:sldMk cId="2912325683" sldId="310"/>
            <ac:spMk id="2" creationId="{00000000-0000-0000-0000-000000000000}"/>
          </ac:spMkLst>
        </pc:spChg>
        <pc:spChg chg="mod">
          <ac:chgData name="William Grey" userId="37b73424-c081-4fc2-b1af-363f4f3fd4f3" providerId="ADAL" clId="{CF0CF669-EA1B-474F-A185-B610804C0415}" dt="2022-12-31T14:04:36.088" v="0"/>
          <ac:spMkLst>
            <pc:docMk/>
            <pc:sldMk cId="2912325683" sldId="310"/>
            <ac:spMk id="3" creationId="{00000000-0000-0000-0000-000000000000}"/>
          </ac:spMkLst>
        </pc:spChg>
      </pc:sldChg>
      <pc:sldChg chg="modSp mod">
        <pc:chgData name="William Grey" userId="37b73424-c081-4fc2-b1af-363f4f3fd4f3" providerId="ADAL" clId="{CF0CF669-EA1B-474F-A185-B610804C0415}" dt="2022-12-31T14:04:36.203" v="13" actId="27636"/>
        <pc:sldMkLst>
          <pc:docMk/>
          <pc:sldMk cId="1753467903" sldId="311"/>
        </pc:sldMkLst>
        <pc:spChg chg="mod">
          <ac:chgData name="William Grey" userId="37b73424-c081-4fc2-b1af-363f4f3fd4f3" providerId="ADAL" clId="{CF0CF669-EA1B-474F-A185-B610804C0415}" dt="2022-12-31T14:04:36.203" v="13" actId="27636"/>
          <ac:spMkLst>
            <pc:docMk/>
            <pc:sldMk cId="1753467903" sldId="311"/>
            <ac:spMk id="2" creationId="{00000000-0000-0000-0000-000000000000}"/>
          </ac:spMkLst>
        </pc:spChg>
        <pc:spChg chg="mod">
          <ac:chgData name="William Grey" userId="37b73424-c081-4fc2-b1af-363f4f3fd4f3" providerId="ADAL" clId="{CF0CF669-EA1B-474F-A185-B610804C0415}" dt="2022-12-31T14:04:36.088" v="0"/>
          <ac:spMkLst>
            <pc:docMk/>
            <pc:sldMk cId="1753467903" sldId="311"/>
            <ac:spMk id="3" creationId="{00000000-0000-0000-0000-000000000000}"/>
          </ac:spMkLst>
        </pc:spChg>
      </pc:sldChg>
      <pc:sldChg chg="modSp mod">
        <pc:chgData name="William Grey" userId="37b73424-c081-4fc2-b1af-363f4f3fd4f3" providerId="ADAL" clId="{CF0CF669-EA1B-474F-A185-B610804C0415}" dt="2022-12-31T14:04:36.184" v="9" actId="27636"/>
        <pc:sldMkLst>
          <pc:docMk/>
          <pc:sldMk cId="2806204412" sldId="312"/>
        </pc:sldMkLst>
        <pc:spChg chg="mod">
          <ac:chgData name="William Grey" userId="37b73424-c081-4fc2-b1af-363f4f3fd4f3" providerId="ADAL" clId="{CF0CF669-EA1B-474F-A185-B610804C0415}" dt="2022-12-31T14:04:36.184" v="9" actId="27636"/>
          <ac:spMkLst>
            <pc:docMk/>
            <pc:sldMk cId="2806204412" sldId="312"/>
            <ac:spMk id="2" creationId="{00000000-0000-0000-0000-000000000000}"/>
          </ac:spMkLst>
        </pc:spChg>
        <pc:spChg chg="mod">
          <ac:chgData name="William Grey" userId="37b73424-c081-4fc2-b1af-363f4f3fd4f3" providerId="ADAL" clId="{CF0CF669-EA1B-474F-A185-B610804C0415}" dt="2022-12-31T14:04:36.088" v="0"/>
          <ac:spMkLst>
            <pc:docMk/>
            <pc:sldMk cId="2806204412" sldId="312"/>
            <ac:spMk id="3" creationId="{00000000-0000-0000-0000-000000000000}"/>
          </ac:spMkLst>
        </pc:spChg>
      </pc:sldChg>
      <pc:sldChg chg="modSp mod">
        <pc:chgData name="William Grey" userId="37b73424-c081-4fc2-b1af-363f4f3fd4f3" providerId="ADAL" clId="{CF0CF669-EA1B-474F-A185-B610804C0415}" dt="2022-12-31T14:04:36.206" v="14" actId="27636"/>
        <pc:sldMkLst>
          <pc:docMk/>
          <pc:sldMk cId="4180723248" sldId="313"/>
        </pc:sldMkLst>
        <pc:spChg chg="mod">
          <ac:chgData name="William Grey" userId="37b73424-c081-4fc2-b1af-363f4f3fd4f3" providerId="ADAL" clId="{CF0CF669-EA1B-474F-A185-B610804C0415}" dt="2022-12-31T14:04:36.206" v="14" actId="27636"/>
          <ac:spMkLst>
            <pc:docMk/>
            <pc:sldMk cId="4180723248" sldId="313"/>
            <ac:spMk id="2" creationId="{00000000-0000-0000-0000-000000000000}"/>
          </ac:spMkLst>
        </pc:spChg>
      </pc:sldChg>
      <pc:sldChg chg="modSp mod">
        <pc:chgData name="William Grey" userId="37b73424-c081-4fc2-b1af-363f4f3fd4f3" providerId="ADAL" clId="{CF0CF669-EA1B-474F-A185-B610804C0415}" dt="2022-12-31T14:04:36.216" v="16" actId="27636"/>
        <pc:sldMkLst>
          <pc:docMk/>
          <pc:sldMk cId="148779876" sldId="315"/>
        </pc:sldMkLst>
        <pc:spChg chg="mod">
          <ac:chgData name="William Grey" userId="37b73424-c081-4fc2-b1af-363f4f3fd4f3" providerId="ADAL" clId="{CF0CF669-EA1B-474F-A185-B610804C0415}" dt="2022-12-31T14:04:36.216" v="16" actId="27636"/>
          <ac:spMkLst>
            <pc:docMk/>
            <pc:sldMk cId="148779876" sldId="315"/>
            <ac:spMk id="2" creationId="{00000000-0000-0000-0000-000000000000}"/>
          </ac:spMkLst>
        </pc:spChg>
        <pc:spChg chg="mod">
          <ac:chgData name="William Grey" userId="37b73424-c081-4fc2-b1af-363f4f3fd4f3" providerId="ADAL" clId="{CF0CF669-EA1B-474F-A185-B610804C0415}" dt="2022-12-31T14:04:36.088" v="0"/>
          <ac:spMkLst>
            <pc:docMk/>
            <pc:sldMk cId="148779876" sldId="315"/>
            <ac:spMk id="3" creationId="{00000000-0000-0000-0000-000000000000}"/>
          </ac:spMkLst>
        </pc:spChg>
      </pc:sldChg>
      <pc:sldChg chg="modSp mod">
        <pc:chgData name="William Grey" userId="37b73424-c081-4fc2-b1af-363f4f3fd4f3" providerId="ADAL" clId="{CF0CF669-EA1B-474F-A185-B610804C0415}" dt="2023-01-11T10:42:32.649" v="2862" actId="20577"/>
        <pc:sldMkLst>
          <pc:docMk/>
          <pc:sldMk cId="1980335204" sldId="318"/>
        </pc:sldMkLst>
        <pc:spChg chg="mod">
          <ac:chgData name="William Grey" userId="37b73424-c081-4fc2-b1af-363f4f3fd4f3" providerId="ADAL" clId="{CF0CF669-EA1B-474F-A185-B610804C0415}" dt="2022-12-31T14:04:36.153" v="2" actId="27636"/>
          <ac:spMkLst>
            <pc:docMk/>
            <pc:sldMk cId="1980335204" sldId="318"/>
            <ac:spMk id="2" creationId="{5E698CF0-456B-4C84-B7CC-32F27160D81B}"/>
          </ac:spMkLst>
        </pc:spChg>
        <pc:spChg chg="mod">
          <ac:chgData name="William Grey" userId="37b73424-c081-4fc2-b1af-363f4f3fd4f3" providerId="ADAL" clId="{CF0CF669-EA1B-474F-A185-B610804C0415}" dt="2023-01-11T10:42:32.649" v="2862" actId="20577"/>
          <ac:spMkLst>
            <pc:docMk/>
            <pc:sldMk cId="1980335204" sldId="318"/>
            <ac:spMk id="3" creationId="{0AA8617C-4CB6-4864-86C5-35E8B0F19739}"/>
          </ac:spMkLst>
        </pc:spChg>
      </pc:sldChg>
      <pc:sldChg chg="modSp mod">
        <pc:chgData name="William Grey" userId="37b73424-c081-4fc2-b1af-363f4f3fd4f3" providerId="ADAL" clId="{CF0CF669-EA1B-474F-A185-B610804C0415}" dt="2022-12-31T14:04:36.223" v="18" actId="27636"/>
        <pc:sldMkLst>
          <pc:docMk/>
          <pc:sldMk cId="1607279221" sldId="319"/>
        </pc:sldMkLst>
        <pc:spChg chg="mod">
          <ac:chgData name="William Grey" userId="37b73424-c081-4fc2-b1af-363f4f3fd4f3" providerId="ADAL" clId="{CF0CF669-EA1B-474F-A185-B610804C0415}" dt="2022-12-31T14:04:36.223" v="18" actId="27636"/>
          <ac:spMkLst>
            <pc:docMk/>
            <pc:sldMk cId="1607279221" sldId="319"/>
            <ac:spMk id="2" creationId="{00000000-0000-0000-0000-000000000000}"/>
          </ac:spMkLst>
        </pc:spChg>
      </pc:sldChg>
      <pc:sldChg chg="modSp mod">
        <pc:chgData name="William Grey" userId="37b73424-c081-4fc2-b1af-363f4f3fd4f3" providerId="ADAL" clId="{CF0CF669-EA1B-474F-A185-B610804C0415}" dt="2022-12-31T14:04:36.227" v="19" actId="27636"/>
        <pc:sldMkLst>
          <pc:docMk/>
          <pc:sldMk cId="3188672362" sldId="320"/>
        </pc:sldMkLst>
        <pc:spChg chg="mod">
          <ac:chgData name="William Grey" userId="37b73424-c081-4fc2-b1af-363f4f3fd4f3" providerId="ADAL" clId="{CF0CF669-EA1B-474F-A185-B610804C0415}" dt="2022-12-31T14:04:36.227" v="19" actId="27636"/>
          <ac:spMkLst>
            <pc:docMk/>
            <pc:sldMk cId="3188672362" sldId="320"/>
            <ac:spMk id="2" creationId="{7F5C27BF-CC50-4ADD-8602-8C6C21BFFF43}"/>
          </ac:spMkLst>
        </pc:spChg>
      </pc:sldChg>
      <pc:sldChg chg="modSp mod">
        <pc:chgData name="William Grey" userId="37b73424-c081-4fc2-b1af-363f4f3fd4f3" providerId="ADAL" clId="{CF0CF669-EA1B-474F-A185-B610804C0415}" dt="2022-12-31T14:04:36.172" v="6" actId="27636"/>
        <pc:sldMkLst>
          <pc:docMk/>
          <pc:sldMk cId="2760498812" sldId="321"/>
        </pc:sldMkLst>
        <pc:spChg chg="mod">
          <ac:chgData name="William Grey" userId="37b73424-c081-4fc2-b1af-363f4f3fd4f3" providerId="ADAL" clId="{CF0CF669-EA1B-474F-A185-B610804C0415}" dt="2022-12-31T14:04:36.172" v="6" actId="27636"/>
          <ac:spMkLst>
            <pc:docMk/>
            <pc:sldMk cId="2760498812" sldId="321"/>
            <ac:spMk id="2" creationId="{F3FFD189-85A7-442C-B7F0-450F29AAA63D}"/>
          </ac:spMkLst>
        </pc:spChg>
        <pc:spChg chg="mod">
          <ac:chgData name="William Grey" userId="37b73424-c081-4fc2-b1af-363f4f3fd4f3" providerId="ADAL" clId="{CF0CF669-EA1B-474F-A185-B610804C0415}" dt="2022-12-31T14:04:36.088" v="0"/>
          <ac:spMkLst>
            <pc:docMk/>
            <pc:sldMk cId="2760498812" sldId="321"/>
            <ac:spMk id="3" creationId="{04AB5C15-6CB8-432F-A982-99BBD9952C63}"/>
          </ac:spMkLst>
        </pc:spChg>
      </pc:sldChg>
      <pc:sldChg chg="modSp mod">
        <pc:chgData name="William Grey" userId="37b73424-c081-4fc2-b1af-363f4f3fd4f3" providerId="ADAL" clId="{CF0CF669-EA1B-474F-A185-B610804C0415}" dt="2022-12-31T14:04:36.175" v="7" actId="27636"/>
        <pc:sldMkLst>
          <pc:docMk/>
          <pc:sldMk cId="913406301" sldId="322"/>
        </pc:sldMkLst>
        <pc:spChg chg="mod">
          <ac:chgData name="William Grey" userId="37b73424-c081-4fc2-b1af-363f4f3fd4f3" providerId="ADAL" clId="{CF0CF669-EA1B-474F-A185-B610804C0415}" dt="2022-12-31T14:04:36.175" v="7" actId="27636"/>
          <ac:spMkLst>
            <pc:docMk/>
            <pc:sldMk cId="913406301" sldId="322"/>
            <ac:spMk id="2" creationId="{EF722F48-6C82-4BF1-85B7-38E99C0A74E1}"/>
          </ac:spMkLst>
        </pc:spChg>
        <pc:spChg chg="mod">
          <ac:chgData name="William Grey" userId="37b73424-c081-4fc2-b1af-363f4f3fd4f3" providerId="ADAL" clId="{CF0CF669-EA1B-474F-A185-B610804C0415}" dt="2022-12-31T14:04:36.088" v="0"/>
          <ac:spMkLst>
            <pc:docMk/>
            <pc:sldMk cId="913406301" sldId="322"/>
            <ac:spMk id="3" creationId="{E0DEF63D-0789-4BF4-B6E8-3F0004D05CE1}"/>
          </ac:spMkLst>
        </pc:spChg>
      </pc:sldChg>
      <pc:sldChg chg="modSp mod">
        <pc:chgData name="William Grey" userId="37b73424-c081-4fc2-b1af-363f4f3fd4f3" providerId="ADAL" clId="{CF0CF669-EA1B-474F-A185-B610804C0415}" dt="2022-12-31T14:04:36.230" v="20" actId="27636"/>
        <pc:sldMkLst>
          <pc:docMk/>
          <pc:sldMk cId="1156946417" sldId="323"/>
        </pc:sldMkLst>
        <pc:spChg chg="mod">
          <ac:chgData name="William Grey" userId="37b73424-c081-4fc2-b1af-363f4f3fd4f3" providerId="ADAL" clId="{CF0CF669-EA1B-474F-A185-B610804C0415}" dt="2022-12-31T14:04:36.230" v="20" actId="27636"/>
          <ac:spMkLst>
            <pc:docMk/>
            <pc:sldMk cId="1156946417" sldId="323"/>
            <ac:spMk id="2" creationId="{1916E609-F9D6-47A4-8C6B-B8D8800BA8A8}"/>
          </ac:spMkLst>
        </pc:spChg>
        <pc:spChg chg="mod">
          <ac:chgData name="William Grey" userId="37b73424-c081-4fc2-b1af-363f4f3fd4f3" providerId="ADAL" clId="{CF0CF669-EA1B-474F-A185-B610804C0415}" dt="2022-12-31T14:04:36.088" v="0"/>
          <ac:spMkLst>
            <pc:docMk/>
            <pc:sldMk cId="1156946417" sldId="323"/>
            <ac:spMk id="3" creationId="{2B296A35-D862-4663-B078-2F6BBB9DA356}"/>
          </ac:spMkLst>
        </pc:spChg>
      </pc:sldChg>
      <pc:sldChg chg="modSp mod">
        <pc:chgData name="William Grey" userId="37b73424-c081-4fc2-b1af-363f4f3fd4f3" providerId="ADAL" clId="{CF0CF669-EA1B-474F-A185-B610804C0415}" dt="2022-12-31T14:04:36.249" v="21" actId="27636"/>
        <pc:sldMkLst>
          <pc:docMk/>
          <pc:sldMk cId="2817770745" sldId="324"/>
        </pc:sldMkLst>
        <pc:spChg chg="mod">
          <ac:chgData name="William Grey" userId="37b73424-c081-4fc2-b1af-363f4f3fd4f3" providerId="ADAL" clId="{CF0CF669-EA1B-474F-A185-B610804C0415}" dt="2022-12-31T14:04:36.249" v="21" actId="27636"/>
          <ac:spMkLst>
            <pc:docMk/>
            <pc:sldMk cId="2817770745" sldId="324"/>
            <ac:spMk id="2" creationId="{6A67F26D-B974-40EF-AEC4-DDC82870FE58}"/>
          </ac:spMkLst>
        </pc:spChg>
      </pc:sldChg>
      <pc:sldChg chg="modSp mod">
        <pc:chgData name="William Grey" userId="37b73424-c081-4fc2-b1af-363f4f3fd4f3" providerId="ADAL" clId="{CF0CF669-EA1B-474F-A185-B610804C0415}" dt="2022-12-31T14:04:36.270" v="22" actId="27636"/>
        <pc:sldMkLst>
          <pc:docMk/>
          <pc:sldMk cId="3552287505" sldId="325"/>
        </pc:sldMkLst>
        <pc:spChg chg="mod">
          <ac:chgData name="William Grey" userId="37b73424-c081-4fc2-b1af-363f4f3fd4f3" providerId="ADAL" clId="{CF0CF669-EA1B-474F-A185-B610804C0415}" dt="2022-12-31T14:04:36.270" v="22" actId="27636"/>
          <ac:spMkLst>
            <pc:docMk/>
            <pc:sldMk cId="3552287505" sldId="325"/>
            <ac:spMk id="2" creationId="{6A67F26D-B974-40EF-AEC4-DDC82870FE58}"/>
          </ac:spMkLst>
        </pc:spChg>
      </pc:sldChg>
      <pc:sldChg chg="modSp new mod">
        <pc:chgData name="William Grey" userId="37b73424-c081-4fc2-b1af-363f4f3fd4f3" providerId="ADAL" clId="{CF0CF669-EA1B-474F-A185-B610804C0415}" dt="2022-12-31T14:22:06.134" v="1894" actId="20577"/>
        <pc:sldMkLst>
          <pc:docMk/>
          <pc:sldMk cId="3546332305" sldId="326"/>
        </pc:sldMkLst>
        <pc:spChg chg="mod">
          <ac:chgData name="William Grey" userId="37b73424-c081-4fc2-b1af-363f4f3fd4f3" providerId="ADAL" clId="{CF0CF669-EA1B-474F-A185-B610804C0415}" dt="2022-12-31T14:08:07.981" v="288" actId="20577"/>
          <ac:spMkLst>
            <pc:docMk/>
            <pc:sldMk cId="3546332305" sldId="326"/>
            <ac:spMk id="2" creationId="{5DC513D3-6005-40AD-92BC-FDD7345037B9}"/>
          </ac:spMkLst>
        </pc:spChg>
        <pc:spChg chg="mod">
          <ac:chgData name="William Grey" userId="37b73424-c081-4fc2-b1af-363f4f3fd4f3" providerId="ADAL" clId="{CF0CF669-EA1B-474F-A185-B610804C0415}" dt="2022-12-31T14:22:06.134" v="1894" actId="20577"/>
          <ac:spMkLst>
            <pc:docMk/>
            <pc:sldMk cId="3546332305" sldId="326"/>
            <ac:spMk id="3" creationId="{C5989070-768C-43C1-86DA-3C635B6B0732}"/>
          </ac:spMkLst>
        </pc:spChg>
      </pc:sldChg>
      <pc:sldChg chg="modSp add mod">
        <pc:chgData name="William Grey" userId="37b73424-c081-4fc2-b1af-363f4f3fd4f3" providerId="ADAL" clId="{CF0CF669-EA1B-474F-A185-B610804C0415}" dt="2022-12-31T14:07:55.291" v="267" actId="20577"/>
        <pc:sldMkLst>
          <pc:docMk/>
          <pc:sldMk cId="2152698372" sldId="327"/>
        </pc:sldMkLst>
        <pc:spChg chg="mod">
          <ac:chgData name="William Grey" userId="37b73424-c081-4fc2-b1af-363f4f3fd4f3" providerId="ADAL" clId="{CF0CF669-EA1B-474F-A185-B610804C0415}" dt="2022-12-31T14:07:49.603" v="266" actId="20577"/>
          <ac:spMkLst>
            <pc:docMk/>
            <pc:sldMk cId="2152698372" sldId="327"/>
            <ac:spMk id="2" creationId="{00000000-0000-0000-0000-000000000000}"/>
          </ac:spMkLst>
        </pc:spChg>
        <pc:spChg chg="mod">
          <ac:chgData name="William Grey" userId="37b73424-c081-4fc2-b1af-363f4f3fd4f3" providerId="ADAL" clId="{CF0CF669-EA1B-474F-A185-B610804C0415}" dt="2022-12-31T14:07:55.291" v="267" actId="20577"/>
          <ac:spMkLst>
            <pc:docMk/>
            <pc:sldMk cId="2152698372" sldId="327"/>
            <ac:spMk id="5" creationId="{00000000-0000-0000-0000-000000000000}"/>
          </ac:spMkLst>
        </pc:spChg>
      </pc:sldChg>
      <pc:sldChg chg="modSp new mod">
        <pc:chgData name="William Grey" userId="37b73424-c081-4fc2-b1af-363f4f3fd4f3" providerId="ADAL" clId="{CF0CF669-EA1B-474F-A185-B610804C0415}" dt="2022-12-31T14:10:00.871" v="659" actId="20577"/>
        <pc:sldMkLst>
          <pc:docMk/>
          <pc:sldMk cId="2429840685" sldId="328"/>
        </pc:sldMkLst>
        <pc:spChg chg="mod">
          <ac:chgData name="William Grey" userId="37b73424-c081-4fc2-b1af-363f4f3fd4f3" providerId="ADAL" clId="{CF0CF669-EA1B-474F-A185-B610804C0415}" dt="2022-12-31T14:09:37.671" v="577" actId="20577"/>
          <ac:spMkLst>
            <pc:docMk/>
            <pc:sldMk cId="2429840685" sldId="328"/>
            <ac:spMk id="2" creationId="{7F96834E-9BAB-4FFC-8EF2-3C510AEE54C0}"/>
          </ac:spMkLst>
        </pc:spChg>
        <pc:spChg chg="mod">
          <ac:chgData name="William Grey" userId="37b73424-c081-4fc2-b1af-363f4f3fd4f3" providerId="ADAL" clId="{CF0CF669-EA1B-474F-A185-B610804C0415}" dt="2022-12-31T14:10:00.871" v="659" actId="20577"/>
          <ac:spMkLst>
            <pc:docMk/>
            <pc:sldMk cId="2429840685" sldId="328"/>
            <ac:spMk id="3" creationId="{3B5AD67D-CBC0-4F3F-952B-DA948FFF4211}"/>
          </ac:spMkLst>
        </pc:spChg>
      </pc:sldChg>
      <pc:sldChg chg="modSp new mod">
        <pc:chgData name="William Grey" userId="37b73424-c081-4fc2-b1af-363f4f3fd4f3" providerId="ADAL" clId="{CF0CF669-EA1B-474F-A185-B610804C0415}" dt="2022-12-31T14:12:36.603" v="978" actId="20577"/>
        <pc:sldMkLst>
          <pc:docMk/>
          <pc:sldMk cId="3776304989" sldId="329"/>
        </pc:sldMkLst>
        <pc:spChg chg="mod">
          <ac:chgData name="William Grey" userId="37b73424-c081-4fc2-b1af-363f4f3fd4f3" providerId="ADAL" clId="{CF0CF669-EA1B-474F-A185-B610804C0415}" dt="2022-12-31T14:10:20.541" v="690" actId="20577"/>
          <ac:spMkLst>
            <pc:docMk/>
            <pc:sldMk cId="3776304989" sldId="329"/>
            <ac:spMk id="2" creationId="{5EECF6DB-6B9B-4683-A080-7CE16A387932}"/>
          </ac:spMkLst>
        </pc:spChg>
        <pc:spChg chg="mod">
          <ac:chgData name="William Grey" userId="37b73424-c081-4fc2-b1af-363f4f3fd4f3" providerId="ADAL" clId="{CF0CF669-EA1B-474F-A185-B610804C0415}" dt="2022-12-31T14:12:36.603" v="978" actId="20577"/>
          <ac:spMkLst>
            <pc:docMk/>
            <pc:sldMk cId="3776304989" sldId="329"/>
            <ac:spMk id="3" creationId="{B948A678-6A83-4591-ABF2-28E865AA3368}"/>
          </ac:spMkLst>
        </pc:spChg>
      </pc:sldChg>
      <pc:sldChg chg="modSp new mod">
        <pc:chgData name="William Grey" userId="37b73424-c081-4fc2-b1af-363f4f3fd4f3" providerId="ADAL" clId="{CF0CF669-EA1B-474F-A185-B610804C0415}" dt="2022-12-31T14:12:01.866" v="927" actId="20577"/>
        <pc:sldMkLst>
          <pc:docMk/>
          <pc:sldMk cId="1853175378" sldId="330"/>
        </pc:sldMkLst>
        <pc:spChg chg="mod">
          <ac:chgData name="William Grey" userId="37b73424-c081-4fc2-b1af-363f4f3fd4f3" providerId="ADAL" clId="{CF0CF669-EA1B-474F-A185-B610804C0415}" dt="2022-12-31T14:11:06.130" v="774" actId="20577"/>
          <ac:spMkLst>
            <pc:docMk/>
            <pc:sldMk cId="1853175378" sldId="330"/>
            <ac:spMk id="2" creationId="{1D601755-95BC-4F39-AAFA-E98DA8880626}"/>
          </ac:spMkLst>
        </pc:spChg>
        <pc:spChg chg="mod">
          <ac:chgData name="William Grey" userId="37b73424-c081-4fc2-b1af-363f4f3fd4f3" providerId="ADAL" clId="{CF0CF669-EA1B-474F-A185-B610804C0415}" dt="2022-12-31T14:12:01.866" v="927" actId="20577"/>
          <ac:spMkLst>
            <pc:docMk/>
            <pc:sldMk cId="1853175378" sldId="330"/>
            <ac:spMk id="3" creationId="{02F13178-6EC8-4321-8D4B-2E942AAF4092}"/>
          </ac:spMkLst>
        </pc:spChg>
      </pc:sldChg>
      <pc:sldChg chg="modSp new mod">
        <pc:chgData name="William Grey" userId="37b73424-c081-4fc2-b1af-363f4f3fd4f3" providerId="ADAL" clId="{CF0CF669-EA1B-474F-A185-B610804C0415}" dt="2022-12-31T14:14:19.987" v="1323" actId="20577"/>
        <pc:sldMkLst>
          <pc:docMk/>
          <pc:sldMk cId="1783573622" sldId="331"/>
        </pc:sldMkLst>
        <pc:spChg chg="mod">
          <ac:chgData name="William Grey" userId="37b73424-c081-4fc2-b1af-363f4f3fd4f3" providerId="ADAL" clId="{CF0CF669-EA1B-474F-A185-B610804C0415}" dt="2022-12-31T14:12:52.479" v="988" actId="20577"/>
          <ac:spMkLst>
            <pc:docMk/>
            <pc:sldMk cId="1783573622" sldId="331"/>
            <ac:spMk id="2" creationId="{ECF630AD-46A2-43A9-B136-38D94AE499A2}"/>
          </ac:spMkLst>
        </pc:spChg>
        <pc:spChg chg="mod">
          <ac:chgData name="William Grey" userId="37b73424-c081-4fc2-b1af-363f4f3fd4f3" providerId="ADAL" clId="{CF0CF669-EA1B-474F-A185-B610804C0415}" dt="2022-12-31T14:14:19.987" v="1323" actId="20577"/>
          <ac:spMkLst>
            <pc:docMk/>
            <pc:sldMk cId="1783573622" sldId="331"/>
            <ac:spMk id="3" creationId="{620825AD-AF26-48C0-8AF9-078E0905BB66}"/>
          </ac:spMkLst>
        </pc:spChg>
      </pc:sldChg>
      <pc:sldChg chg="modSp new mod">
        <pc:chgData name="William Grey" userId="37b73424-c081-4fc2-b1af-363f4f3fd4f3" providerId="ADAL" clId="{CF0CF669-EA1B-474F-A185-B610804C0415}" dt="2022-12-31T14:15:19.043" v="1349" actId="20577"/>
        <pc:sldMkLst>
          <pc:docMk/>
          <pc:sldMk cId="2587086512" sldId="332"/>
        </pc:sldMkLst>
        <pc:spChg chg="mod">
          <ac:chgData name="William Grey" userId="37b73424-c081-4fc2-b1af-363f4f3fd4f3" providerId="ADAL" clId="{CF0CF669-EA1B-474F-A185-B610804C0415}" dt="2022-12-31T14:15:04.085" v="1337" actId="20577"/>
          <ac:spMkLst>
            <pc:docMk/>
            <pc:sldMk cId="2587086512" sldId="332"/>
            <ac:spMk id="2" creationId="{791B36B3-603B-4A2C-9C83-2024B9D08A3A}"/>
          </ac:spMkLst>
        </pc:spChg>
        <pc:spChg chg="mod">
          <ac:chgData name="William Grey" userId="37b73424-c081-4fc2-b1af-363f4f3fd4f3" providerId="ADAL" clId="{CF0CF669-EA1B-474F-A185-B610804C0415}" dt="2022-12-31T14:15:19.043" v="1349" actId="20577"/>
          <ac:spMkLst>
            <pc:docMk/>
            <pc:sldMk cId="2587086512" sldId="332"/>
            <ac:spMk id="3" creationId="{2F660F65-CA77-4C88-9FD4-BED1CC3A6D2D}"/>
          </ac:spMkLst>
        </pc:spChg>
      </pc:sldChg>
      <pc:sldChg chg="modSp new mod">
        <pc:chgData name="William Grey" userId="37b73424-c081-4fc2-b1af-363f4f3fd4f3" providerId="ADAL" clId="{CF0CF669-EA1B-474F-A185-B610804C0415}" dt="2022-12-31T14:17:24.131" v="1609" actId="20577"/>
        <pc:sldMkLst>
          <pc:docMk/>
          <pc:sldMk cId="2736830403" sldId="333"/>
        </pc:sldMkLst>
        <pc:spChg chg="mod">
          <ac:chgData name="William Grey" userId="37b73424-c081-4fc2-b1af-363f4f3fd4f3" providerId="ADAL" clId="{CF0CF669-EA1B-474F-A185-B610804C0415}" dt="2022-12-31T14:16:04.762" v="1365" actId="20577"/>
          <ac:spMkLst>
            <pc:docMk/>
            <pc:sldMk cId="2736830403" sldId="333"/>
            <ac:spMk id="2" creationId="{A77B43A9-9D0F-4C85-AF08-6CBF9E74DDFE}"/>
          </ac:spMkLst>
        </pc:spChg>
        <pc:spChg chg="mod">
          <ac:chgData name="William Grey" userId="37b73424-c081-4fc2-b1af-363f4f3fd4f3" providerId="ADAL" clId="{CF0CF669-EA1B-474F-A185-B610804C0415}" dt="2022-12-31T14:17:24.131" v="1609" actId="20577"/>
          <ac:spMkLst>
            <pc:docMk/>
            <pc:sldMk cId="2736830403" sldId="333"/>
            <ac:spMk id="3" creationId="{4F9A8BC9-6788-4EF7-8A1C-59AC500B6D4C}"/>
          </ac:spMkLst>
        </pc:spChg>
      </pc:sldChg>
      <pc:sldChg chg="modSp new mod">
        <pc:chgData name="William Grey" userId="37b73424-c081-4fc2-b1af-363f4f3fd4f3" providerId="ADAL" clId="{CF0CF669-EA1B-474F-A185-B610804C0415}" dt="2022-12-31T14:18:20.915" v="1733" actId="20577"/>
        <pc:sldMkLst>
          <pc:docMk/>
          <pc:sldMk cId="1827908560" sldId="334"/>
        </pc:sldMkLst>
        <pc:spChg chg="mod">
          <ac:chgData name="William Grey" userId="37b73424-c081-4fc2-b1af-363f4f3fd4f3" providerId="ADAL" clId="{CF0CF669-EA1B-474F-A185-B610804C0415}" dt="2022-12-31T14:17:40.987" v="1634" actId="20577"/>
          <ac:spMkLst>
            <pc:docMk/>
            <pc:sldMk cId="1827908560" sldId="334"/>
            <ac:spMk id="2" creationId="{332563E7-0D8F-45B7-8540-ADBADC53D5A2}"/>
          </ac:spMkLst>
        </pc:spChg>
        <pc:spChg chg="mod">
          <ac:chgData name="William Grey" userId="37b73424-c081-4fc2-b1af-363f4f3fd4f3" providerId="ADAL" clId="{CF0CF669-EA1B-474F-A185-B610804C0415}" dt="2022-12-31T14:18:20.915" v="1733" actId="20577"/>
          <ac:spMkLst>
            <pc:docMk/>
            <pc:sldMk cId="1827908560" sldId="334"/>
            <ac:spMk id="3" creationId="{46C9205A-DE32-4DAE-B354-56B95AE7211A}"/>
          </ac:spMkLst>
        </pc:spChg>
      </pc:sldChg>
      <pc:sldChg chg="modSp new mod">
        <pc:chgData name="William Grey" userId="37b73424-c081-4fc2-b1af-363f4f3fd4f3" providerId="ADAL" clId="{CF0CF669-EA1B-474F-A185-B610804C0415}" dt="2022-12-31T14:19:14.228" v="1825" actId="20577"/>
        <pc:sldMkLst>
          <pc:docMk/>
          <pc:sldMk cId="712762456" sldId="335"/>
        </pc:sldMkLst>
        <pc:spChg chg="mod">
          <ac:chgData name="William Grey" userId="37b73424-c081-4fc2-b1af-363f4f3fd4f3" providerId="ADAL" clId="{CF0CF669-EA1B-474F-A185-B610804C0415}" dt="2022-12-31T14:18:58.216" v="1752" actId="20577"/>
          <ac:spMkLst>
            <pc:docMk/>
            <pc:sldMk cId="712762456" sldId="335"/>
            <ac:spMk id="2" creationId="{803EED6A-4ABA-433C-BB89-647872F48BF8}"/>
          </ac:spMkLst>
        </pc:spChg>
        <pc:spChg chg="mod">
          <ac:chgData name="William Grey" userId="37b73424-c081-4fc2-b1af-363f4f3fd4f3" providerId="ADAL" clId="{CF0CF669-EA1B-474F-A185-B610804C0415}" dt="2022-12-31T14:19:14.228" v="1825" actId="20577"/>
          <ac:spMkLst>
            <pc:docMk/>
            <pc:sldMk cId="712762456" sldId="335"/>
            <ac:spMk id="3" creationId="{686BB3B2-F1A0-4E18-85CA-558ECE7153E8}"/>
          </ac:spMkLst>
        </pc:spChg>
      </pc:sldChg>
      <pc:sldChg chg="addSp modSp new mod">
        <pc:chgData name="William Grey" userId="37b73424-c081-4fc2-b1af-363f4f3fd4f3" providerId="ADAL" clId="{CF0CF669-EA1B-474F-A185-B610804C0415}" dt="2023-01-11T10:34:56.086" v="2467" actId="1076"/>
        <pc:sldMkLst>
          <pc:docMk/>
          <pc:sldMk cId="125976083" sldId="336"/>
        </pc:sldMkLst>
        <pc:spChg chg="mod">
          <ac:chgData name="William Grey" userId="37b73424-c081-4fc2-b1af-363f4f3fd4f3" providerId="ADAL" clId="{CF0CF669-EA1B-474F-A185-B610804C0415}" dt="2023-01-11T10:32:10.474" v="2292" actId="20577"/>
          <ac:spMkLst>
            <pc:docMk/>
            <pc:sldMk cId="125976083" sldId="336"/>
            <ac:spMk id="2" creationId="{872E73F2-691D-4122-AFF9-CAFC06E5639C}"/>
          </ac:spMkLst>
        </pc:spChg>
        <pc:spChg chg="mod">
          <ac:chgData name="William Grey" userId="37b73424-c081-4fc2-b1af-363f4f3fd4f3" providerId="ADAL" clId="{CF0CF669-EA1B-474F-A185-B610804C0415}" dt="2023-01-11T10:32:39.125" v="2351" actId="20577"/>
          <ac:spMkLst>
            <pc:docMk/>
            <pc:sldMk cId="125976083" sldId="336"/>
            <ac:spMk id="3" creationId="{49D17C77-C502-4794-9282-5AAE22293CF7}"/>
          </ac:spMkLst>
        </pc:spChg>
        <pc:graphicFrameChg chg="add mod modGraphic">
          <ac:chgData name="William Grey" userId="37b73424-c081-4fc2-b1af-363f4f3fd4f3" providerId="ADAL" clId="{CF0CF669-EA1B-474F-A185-B610804C0415}" dt="2023-01-11T10:34:56.086" v="2467" actId="1076"/>
          <ac:graphicFrameMkLst>
            <pc:docMk/>
            <pc:sldMk cId="125976083" sldId="336"/>
            <ac:graphicFrameMk id="4" creationId="{50F51BF2-ED68-4392-BBCF-2C80DDE777D3}"/>
          </ac:graphicFrameMkLst>
        </pc:graphicFrameChg>
      </pc:sldChg>
      <pc:sldChg chg="addSp modSp new mod ord">
        <pc:chgData name="William Grey" userId="37b73424-c081-4fc2-b1af-363f4f3fd4f3" providerId="ADAL" clId="{CF0CF669-EA1B-474F-A185-B610804C0415}" dt="2023-01-11T10:37:43.640" v="2672"/>
        <pc:sldMkLst>
          <pc:docMk/>
          <pc:sldMk cId="1297381686" sldId="337"/>
        </pc:sldMkLst>
        <pc:spChg chg="mod">
          <ac:chgData name="William Grey" userId="37b73424-c081-4fc2-b1af-363f4f3fd4f3" providerId="ADAL" clId="{CF0CF669-EA1B-474F-A185-B610804C0415}" dt="2023-01-11T10:36:37.275" v="2535" actId="20577"/>
          <ac:spMkLst>
            <pc:docMk/>
            <pc:sldMk cId="1297381686" sldId="337"/>
            <ac:spMk id="2" creationId="{E609A140-2C4E-404D-B497-876718FF76EF}"/>
          </ac:spMkLst>
        </pc:spChg>
        <pc:spChg chg="mod">
          <ac:chgData name="William Grey" userId="37b73424-c081-4fc2-b1af-363f4f3fd4f3" providerId="ADAL" clId="{CF0CF669-EA1B-474F-A185-B610804C0415}" dt="2023-01-11T10:37:38.151" v="2670" actId="20577"/>
          <ac:spMkLst>
            <pc:docMk/>
            <pc:sldMk cId="1297381686" sldId="337"/>
            <ac:spMk id="3" creationId="{4E37F5D3-C388-4BC3-99D0-9D1D7C3053A7}"/>
          </ac:spMkLst>
        </pc:spChg>
        <pc:spChg chg="add mod">
          <ac:chgData name="William Grey" userId="37b73424-c081-4fc2-b1af-363f4f3fd4f3" providerId="ADAL" clId="{CF0CF669-EA1B-474F-A185-B610804C0415}" dt="2023-01-11T10:37:26.725" v="2660"/>
          <ac:spMkLst>
            <pc:docMk/>
            <pc:sldMk cId="1297381686" sldId="337"/>
            <ac:spMk id="5" creationId="{AC41B9A1-E50F-4D2A-A297-8ED4D9AA6196}"/>
          </ac:spMkLst>
        </pc:spChg>
        <pc:spChg chg="add mod">
          <ac:chgData name="William Grey" userId="37b73424-c081-4fc2-b1af-363f4f3fd4f3" providerId="ADAL" clId="{CF0CF669-EA1B-474F-A185-B610804C0415}" dt="2023-01-11T10:37:26.725" v="2660"/>
          <ac:spMkLst>
            <pc:docMk/>
            <pc:sldMk cId="1297381686" sldId="337"/>
            <ac:spMk id="6" creationId="{A76FA98F-D4FB-4627-98FD-C7F81CC093EF}"/>
          </ac:spMkLst>
        </pc:spChg>
        <pc:grpChg chg="add mod">
          <ac:chgData name="William Grey" userId="37b73424-c081-4fc2-b1af-363f4f3fd4f3" providerId="ADAL" clId="{CF0CF669-EA1B-474F-A185-B610804C0415}" dt="2023-01-11T10:37:26.725" v="2660"/>
          <ac:grpSpMkLst>
            <pc:docMk/>
            <pc:sldMk cId="1297381686" sldId="337"/>
            <ac:grpSpMk id="4" creationId="{DA4D0395-5E35-4D09-B9C4-061D8E152C2C}"/>
          </ac:grpSpMkLst>
        </pc:grpChg>
      </pc:sldChg>
      <pc:sldChg chg="modSp new mod">
        <pc:chgData name="William Grey" userId="37b73424-c081-4fc2-b1af-363f4f3fd4f3" providerId="ADAL" clId="{CF0CF669-EA1B-474F-A185-B610804C0415}" dt="2023-01-11T11:52:07.830" v="4418" actId="27636"/>
        <pc:sldMkLst>
          <pc:docMk/>
          <pc:sldMk cId="643388296" sldId="338"/>
        </pc:sldMkLst>
        <pc:spChg chg="mod">
          <ac:chgData name="William Grey" userId="37b73424-c081-4fc2-b1af-363f4f3fd4f3" providerId="ADAL" clId="{CF0CF669-EA1B-474F-A185-B610804C0415}" dt="2023-01-11T11:52:07.830" v="4418" actId="27636"/>
          <ac:spMkLst>
            <pc:docMk/>
            <pc:sldMk cId="643388296" sldId="338"/>
            <ac:spMk id="2" creationId="{F3ADF17A-8F0C-4E7F-AA0E-31AF0CAD1FA6}"/>
          </ac:spMkLst>
        </pc:spChg>
        <pc:spChg chg="mod">
          <ac:chgData name="William Grey" userId="37b73424-c081-4fc2-b1af-363f4f3fd4f3" providerId="ADAL" clId="{CF0CF669-EA1B-474F-A185-B610804C0415}" dt="2023-01-11T10:41:11.348" v="2838" actId="20577"/>
          <ac:spMkLst>
            <pc:docMk/>
            <pc:sldMk cId="643388296" sldId="338"/>
            <ac:spMk id="3" creationId="{18781C1B-84C9-44BF-9EE4-396B3FF10CF7}"/>
          </ac:spMkLst>
        </pc:spChg>
      </pc:sldChg>
      <pc:sldChg chg="modSp new mod">
        <pc:chgData name="William Grey" userId="37b73424-c081-4fc2-b1af-363f4f3fd4f3" providerId="ADAL" clId="{CF0CF669-EA1B-474F-A185-B610804C0415}" dt="2023-01-11T11:03:50.122" v="3601" actId="20577"/>
        <pc:sldMkLst>
          <pc:docMk/>
          <pc:sldMk cId="1256353131" sldId="339"/>
        </pc:sldMkLst>
        <pc:spChg chg="mod">
          <ac:chgData name="William Grey" userId="37b73424-c081-4fc2-b1af-363f4f3fd4f3" providerId="ADAL" clId="{CF0CF669-EA1B-474F-A185-B610804C0415}" dt="2023-01-11T10:59:37.099" v="3049" actId="20577"/>
          <ac:spMkLst>
            <pc:docMk/>
            <pc:sldMk cId="1256353131" sldId="339"/>
            <ac:spMk id="2" creationId="{E3BFDB53-E16B-4232-AAC5-9FF68E76E4BF}"/>
          </ac:spMkLst>
        </pc:spChg>
        <pc:spChg chg="mod">
          <ac:chgData name="William Grey" userId="37b73424-c081-4fc2-b1af-363f4f3fd4f3" providerId="ADAL" clId="{CF0CF669-EA1B-474F-A185-B610804C0415}" dt="2023-01-11T11:03:50.122" v="3601" actId="20577"/>
          <ac:spMkLst>
            <pc:docMk/>
            <pc:sldMk cId="1256353131" sldId="339"/>
            <ac:spMk id="3" creationId="{FA04A545-8132-4066-9B1D-19EF5FB39865}"/>
          </ac:spMkLst>
        </pc:spChg>
      </pc:sldChg>
      <pc:sldChg chg="modSp new mod">
        <pc:chgData name="William Grey" userId="37b73424-c081-4fc2-b1af-363f4f3fd4f3" providerId="ADAL" clId="{CF0CF669-EA1B-474F-A185-B610804C0415}" dt="2023-01-11T11:07:54.335" v="3623" actId="20577"/>
        <pc:sldMkLst>
          <pc:docMk/>
          <pc:sldMk cId="133830883" sldId="340"/>
        </pc:sldMkLst>
        <pc:spChg chg="mod">
          <ac:chgData name="William Grey" userId="37b73424-c081-4fc2-b1af-363f4f3fd4f3" providerId="ADAL" clId="{CF0CF669-EA1B-474F-A185-B610804C0415}" dt="2023-01-11T11:07:51.027" v="3617" actId="20577"/>
          <ac:spMkLst>
            <pc:docMk/>
            <pc:sldMk cId="133830883" sldId="340"/>
            <ac:spMk id="2" creationId="{D8EFD017-A042-4FF6-A9CA-DBC45161CB3B}"/>
          </ac:spMkLst>
        </pc:spChg>
        <pc:spChg chg="mod">
          <ac:chgData name="William Grey" userId="37b73424-c081-4fc2-b1af-363f4f3fd4f3" providerId="ADAL" clId="{CF0CF669-EA1B-474F-A185-B610804C0415}" dt="2023-01-11T11:07:54.335" v="3623" actId="20577"/>
          <ac:spMkLst>
            <pc:docMk/>
            <pc:sldMk cId="133830883" sldId="340"/>
            <ac:spMk id="3" creationId="{620C807E-C897-4BA3-A09B-F2B6F32B93A5}"/>
          </ac:spMkLst>
        </pc:spChg>
      </pc:sldChg>
      <pc:sldChg chg="modSp new mod">
        <pc:chgData name="William Grey" userId="37b73424-c081-4fc2-b1af-363f4f3fd4f3" providerId="ADAL" clId="{CF0CF669-EA1B-474F-A185-B610804C0415}" dt="2023-01-11T11:38:03.926" v="3653" actId="20577"/>
        <pc:sldMkLst>
          <pc:docMk/>
          <pc:sldMk cId="2270356231" sldId="341"/>
        </pc:sldMkLst>
        <pc:spChg chg="mod">
          <ac:chgData name="William Grey" userId="37b73424-c081-4fc2-b1af-363f4f3fd4f3" providerId="ADAL" clId="{CF0CF669-EA1B-474F-A185-B610804C0415}" dt="2023-01-11T11:38:03.926" v="3653" actId="20577"/>
          <ac:spMkLst>
            <pc:docMk/>
            <pc:sldMk cId="2270356231" sldId="341"/>
            <ac:spMk id="2" creationId="{6EA6702C-FC36-4F75-9F76-9F93565EC7C8}"/>
          </ac:spMkLst>
        </pc:spChg>
      </pc:sldChg>
      <pc:sldChg chg="modSp new mod">
        <pc:chgData name="William Grey" userId="37b73424-c081-4fc2-b1af-363f4f3fd4f3" providerId="ADAL" clId="{CF0CF669-EA1B-474F-A185-B610804C0415}" dt="2023-01-11T11:38:38.356" v="3749" actId="20577"/>
        <pc:sldMkLst>
          <pc:docMk/>
          <pc:sldMk cId="1358151964" sldId="342"/>
        </pc:sldMkLst>
        <pc:spChg chg="mod">
          <ac:chgData name="William Grey" userId="37b73424-c081-4fc2-b1af-363f4f3fd4f3" providerId="ADAL" clId="{CF0CF669-EA1B-474F-A185-B610804C0415}" dt="2023-01-11T11:38:38.356" v="3749" actId="20577"/>
          <ac:spMkLst>
            <pc:docMk/>
            <pc:sldMk cId="1358151964" sldId="342"/>
            <ac:spMk id="2" creationId="{1EAD508B-CAA6-499E-A4D1-0E6A9CBADADB}"/>
          </ac:spMkLst>
        </pc:spChg>
      </pc:sldChg>
      <pc:sldChg chg="modSp new mod">
        <pc:chgData name="William Grey" userId="37b73424-c081-4fc2-b1af-363f4f3fd4f3" providerId="ADAL" clId="{CF0CF669-EA1B-474F-A185-B610804C0415}" dt="2023-01-11T11:40:18.664" v="4010" actId="20577"/>
        <pc:sldMkLst>
          <pc:docMk/>
          <pc:sldMk cId="3718335352" sldId="343"/>
        </pc:sldMkLst>
        <pc:spChg chg="mod">
          <ac:chgData name="William Grey" userId="37b73424-c081-4fc2-b1af-363f4f3fd4f3" providerId="ADAL" clId="{CF0CF669-EA1B-474F-A185-B610804C0415}" dt="2023-01-11T11:38:58.938" v="3759" actId="20577"/>
          <ac:spMkLst>
            <pc:docMk/>
            <pc:sldMk cId="3718335352" sldId="343"/>
            <ac:spMk id="2" creationId="{06888463-4FDC-4C1D-9174-4EF73D82A486}"/>
          </ac:spMkLst>
        </pc:spChg>
        <pc:spChg chg="mod">
          <ac:chgData name="William Grey" userId="37b73424-c081-4fc2-b1af-363f4f3fd4f3" providerId="ADAL" clId="{CF0CF669-EA1B-474F-A185-B610804C0415}" dt="2023-01-11T11:40:18.664" v="4010" actId="20577"/>
          <ac:spMkLst>
            <pc:docMk/>
            <pc:sldMk cId="3718335352" sldId="343"/>
            <ac:spMk id="3" creationId="{E3F4EEB3-87D0-4D48-A4B3-4DBF20D2037E}"/>
          </ac:spMkLst>
        </pc:spChg>
      </pc:sldChg>
      <pc:sldChg chg="modSp new mod">
        <pc:chgData name="William Grey" userId="37b73424-c081-4fc2-b1af-363f4f3fd4f3" providerId="ADAL" clId="{CF0CF669-EA1B-474F-A185-B610804C0415}" dt="2023-01-11T11:39:31.065" v="3862" actId="20577"/>
        <pc:sldMkLst>
          <pc:docMk/>
          <pc:sldMk cId="1157759932" sldId="344"/>
        </pc:sldMkLst>
        <pc:spChg chg="mod">
          <ac:chgData name="William Grey" userId="37b73424-c081-4fc2-b1af-363f4f3fd4f3" providerId="ADAL" clId="{CF0CF669-EA1B-474F-A185-B610804C0415}" dt="2023-01-11T11:39:31.065" v="3862" actId="20577"/>
          <ac:spMkLst>
            <pc:docMk/>
            <pc:sldMk cId="1157759932" sldId="344"/>
            <ac:spMk id="2" creationId="{53F04C5E-ECCC-42D2-94F3-9B4DE7C0BCBC}"/>
          </ac:spMkLst>
        </pc:spChg>
      </pc:sldChg>
      <pc:sldChg chg="modSp new mod">
        <pc:chgData name="William Grey" userId="37b73424-c081-4fc2-b1af-363f4f3fd4f3" providerId="ADAL" clId="{CF0CF669-EA1B-474F-A185-B610804C0415}" dt="2023-01-11T11:46:30.684" v="4416" actId="20577"/>
        <pc:sldMkLst>
          <pc:docMk/>
          <pc:sldMk cId="2042490123" sldId="345"/>
        </pc:sldMkLst>
        <pc:spChg chg="mod">
          <ac:chgData name="William Grey" userId="37b73424-c081-4fc2-b1af-363f4f3fd4f3" providerId="ADAL" clId="{CF0CF669-EA1B-474F-A185-B610804C0415}" dt="2023-01-11T11:41:27.824" v="4041" actId="20577"/>
          <ac:spMkLst>
            <pc:docMk/>
            <pc:sldMk cId="2042490123" sldId="345"/>
            <ac:spMk id="2" creationId="{E5B50C6E-3A81-4DCA-89C9-96829DE34234}"/>
          </ac:spMkLst>
        </pc:spChg>
        <pc:spChg chg="mod">
          <ac:chgData name="William Grey" userId="37b73424-c081-4fc2-b1af-363f4f3fd4f3" providerId="ADAL" clId="{CF0CF669-EA1B-474F-A185-B610804C0415}" dt="2023-01-11T11:46:30.684" v="4416" actId="20577"/>
          <ac:spMkLst>
            <pc:docMk/>
            <pc:sldMk cId="2042490123" sldId="345"/>
            <ac:spMk id="3" creationId="{4B0A4E38-601B-4E50-AE1E-D4D15ED10F8A}"/>
          </ac:spMkLst>
        </pc:spChg>
      </pc:sldChg>
      <pc:sldChg chg="add">
        <pc:chgData name="William Grey" userId="37b73424-c081-4fc2-b1af-363f4f3fd4f3" providerId="ADAL" clId="{CF0CF669-EA1B-474F-A185-B610804C0415}" dt="2023-01-11T11:52:07.741" v="4417"/>
        <pc:sldMkLst>
          <pc:docMk/>
          <pc:sldMk cId="3323975252" sldId="346"/>
        </pc:sldMkLst>
      </pc:sldChg>
      <pc:sldChg chg="modSp new mod">
        <pc:chgData name="William Grey" userId="37b73424-c081-4fc2-b1af-363f4f3fd4f3" providerId="ADAL" clId="{CF0CF669-EA1B-474F-A185-B610804C0415}" dt="2023-01-11T12:04:56.053" v="4614" actId="20577"/>
        <pc:sldMkLst>
          <pc:docMk/>
          <pc:sldMk cId="810608866" sldId="347"/>
        </pc:sldMkLst>
        <pc:spChg chg="mod">
          <ac:chgData name="William Grey" userId="37b73424-c081-4fc2-b1af-363f4f3fd4f3" providerId="ADAL" clId="{CF0CF669-EA1B-474F-A185-B610804C0415}" dt="2023-01-11T11:57:41.151" v="4448" actId="20577"/>
          <ac:spMkLst>
            <pc:docMk/>
            <pc:sldMk cId="810608866" sldId="347"/>
            <ac:spMk id="2" creationId="{64892D26-F56C-4E6D-96D9-197C25740CA7}"/>
          </ac:spMkLst>
        </pc:spChg>
        <pc:spChg chg="mod">
          <ac:chgData name="William Grey" userId="37b73424-c081-4fc2-b1af-363f4f3fd4f3" providerId="ADAL" clId="{CF0CF669-EA1B-474F-A185-B610804C0415}" dt="2023-01-11T12:04:56.053" v="4614" actId="20577"/>
          <ac:spMkLst>
            <pc:docMk/>
            <pc:sldMk cId="810608866" sldId="347"/>
            <ac:spMk id="3" creationId="{0F83ADF2-2B7D-49CD-BE81-15117DFF3971}"/>
          </ac:spMkLst>
        </pc:spChg>
      </pc:sldChg>
      <pc:sldChg chg="addSp modSp new mod">
        <pc:chgData name="William Grey" userId="37b73424-c081-4fc2-b1af-363f4f3fd4f3" providerId="ADAL" clId="{CF0CF669-EA1B-474F-A185-B610804C0415}" dt="2023-01-11T12:18:14.613" v="4622" actId="14100"/>
        <pc:sldMkLst>
          <pc:docMk/>
          <pc:sldMk cId="3566270240" sldId="348"/>
        </pc:sldMkLst>
        <pc:spChg chg="mod">
          <ac:chgData name="William Grey" userId="37b73424-c081-4fc2-b1af-363f4f3fd4f3" providerId="ADAL" clId="{CF0CF669-EA1B-474F-A185-B610804C0415}" dt="2023-01-11T12:17:33.920" v="4619" actId="20577"/>
          <ac:spMkLst>
            <pc:docMk/>
            <pc:sldMk cId="3566270240" sldId="348"/>
            <ac:spMk id="2" creationId="{DCC008EF-5E19-40F2-A371-6666C4F21FC7}"/>
          </ac:spMkLst>
        </pc:spChg>
        <pc:picChg chg="add mod">
          <ac:chgData name="William Grey" userId="37b73424-c081-4fc2-b1af-363f4f3fd4f3" providerId="ADAL" clId="{CF0CF669-EA1B-474F-A185-B610804C0415}" dt="2023-01-11T12:18:14.613" v="4622" actId="14100"/>
          <ac:picMkLst>
            <pc:docMk/>
            <pc:sldMk cId="3566270240" sldId="348"/>
            <ac:picMk id="5" creationId="{94ED98AF-D3C9-4566-A8B4-9F31535B2BB2}"/>
          </ac:picMkLst>
        </pc:picChg>
      </pc:sldChg>
      <pc:sldChg chg="addSp modSp new mod">
        <pc:chgData name="William Grey" userId="37b73424-c081-4fc2-b1af-363f4f3fd4f3" providerId="ADAL" clId="{CF0CF669-EA1B-474F-A185-B610804C0415}" dt="2023-01-11T12:19:28.898" v="4626" actId="14100"/>
        <pc:sldMkLst>
          <pc:docMk/>
          <pc:sldMk cId="3555997661" sldId="349"/>
        </pc:sldMkLst>
        <pc:picChg chg="add mod">
          <ac:chgData name="William Grey" userId="37b73424-c081-4fc2-b1af-363f4f3fd4f3" providerId="ADAL" clId="{CF0CF669-EA1B-474F-A185-B610804C0415}" dt="2023-01-11T12:19:28.898" v="4626" actId="14100"/>
          <ac:picMkLst>
            <pc:docMk/>
            <pc:sldMk cId="3555997661" sldId="349"/>
            <ac:picMk id="5" creationId="{8F89C904-489F-4C30-9A66-4995B5A2BA65}"/>
          </ac:picMkLst>
        </pc:picChg>
      </pc:sldChg>
      <pc:sldChg chg="addSp modSp new mod">
        <pc:chgData name="William Grey" userId="37b73424-c081-4fc2-b1af-363f4f3fd4f3" providerId="ADAL" clId="{CF0CF669-EA1B-474F-A185-B610804C0415}" dt="2023-01-11T12:21:48.751" v="4630" actId="14100"/>
        <pc:sldMkLst>
          <pc:docMk/>
          <pc:sldMk cId="756834220" sldId="350"/>
        </pc:sldMkLst>
        <pc:picChg chg="add mod">
          <ac:chgData name="William Grey" userId="37b73424-c081-4fc2-b1af-363f4f3fd4f3" providerId="ADAL" clId="{CF0CF669-EA1B-474F-A185-B610804C0415}" dt="2023-01-11T12:21:48.751" v="4630" actId="14100"/>
          <ac:picMkLst>
            <pc:docMk/>
            <pc:sldMk cId="756834220" sldId="350"/>
            <ac:picMk id="5" creationId="{4D833260-2E0A-4F05-8BC4-469916E9B15A}"/>
          </ac:picMkLst>
        </pc:picChg>
      </pc:sldChg>
      <pc:sldChg chg="addSp new mod">
        <pc:chgData name="William Grey" userId="37b73424-c081-4fc2-b1af-363f4f3fd4f3" providerId="ADAL" clId="{CF0CF669-EA1B-474F-A185-B610804C0415}" dt="2023-01-11T12:24:25.213" v="4632" actId="22"/>
        <pc:sldMkLst>
          <pc:docMk/>
          <pc:sldMk cId="3952348696" sldId="351"/>
        </pc:sldMkLst>
        <pc:picChg chg="add">
          <ac:chgData name="William Grey" userId="37b73424-c081-4fc2-b1af-363f4f3fd4f3" providerId="ADAL" clId="{CF0CF669-EA1B-474F-A185-B610804C0415}" dt="2023-01-11T12:24:25.213" v="4632" actId="22"/>
          <ac:picMkLst>
            <pc:docMk/>
            <pc:sldMk cId="3952348696" sldId="351"/>
            <ac:picMk id="5" creationId="{499AEBA3-C258-487C-8CCE-54D986E32A0A}"/>
          </ac:picMkLst>
        </pc:picChg>
      </pc:sldChg>
      <pc:sldChg chg="addSp modSp new mod">
        <pc:chgData name="William Grey" userId="37b73424-c081-4fc2-b1af-363f4f3fd4f3" providerId="ADAL" clId="{CF0CF669-EA1B-474F-A185-B610804C0415}" dt="2023-01-11T12:26:27.297" v="4636" actId="14100"/>
        <pc:sldMkLst>
          <pc:docMk/>
          <pc:sldMk cId="2733884463" sldId="352"/>
        </pc:sldMkLst>
        <pc:picChg chg="add mod">
          <ac:chgData name="William Grey" userId="37b73424-c081-4fc2-b1af-363f4f3fd4f3" providerId="ADAL" clId="{CF0CF669-EA1B-474F-A185-B610804C0415}" dt="2023-01-11T12:26:27.297" v="4636" actId="14100"/>
          <ac:picMkLst>
            <pc:docMk/>
            <pc:sldMk cId="2733884463" sldId="352"/>
            <ac:picMk id="5" creationId="{395645F1-45C5-4317-8B29-7918F8E35DCA}"/>
          </ac:picMkLst>
        </pc:picChg>
      </pc:sldChg>
      <pc:sldChg chg="addSp new mod">
        <pc:chgData name="William Grey" userId="37b73424-c081-4fc2-b1af-363f4f3fd4f3" providerId="ADAL" clId="{CF0CF669-EA1B-474F-A185-B610804C0415}" dt="2023-01-11T12:27:21.521" v="4638" actId="22"/>
        <pc:sldMkLst>
          <pc:docMk/>
          <pc:sldMk cId="1103020029" sldId="353"/>
        </pc:sldMkLst>
        <pc:picChg chg="add">
          <ac:chgData name="William Grey" userId="37b73424-c081-4fc2-b1af-363f4f3fd4f3" providerId="ADAL" clId="{CF0CF669-EA1B-474F-A185-B610804C0415}" dt="2023-01-11T12:27:21.521" v="4638" actId="22"/>
          <ac:picMkLst>
            <pc:docMk/>
            <pc:sldMk cId="1103020029" sldId="353"/>
            <ac:picMk id="5" creationId="{2E1F4A72-2DEF-4303-A378-65B726658165}"/>
          </ac:picMkLst>
        </pc:picChg>
      </pc:sldChg>
      <pc:sldChg chg="addSp new mod">
        <pc:chgData name="William Grey" userId="37b73424-c081-4fc2-b1af-363f4f3fd4f3" providerId="ADAL" clId="{CF0CF669-EA1B-474F-A185-B610804C0415}" dt="2023-01-11T12:27:54.368" v="4640" actId="22"/>
        <pc:sldMkLst>
          <pc:docMk/>
          <pc:sldMk cId="1896605812" sldId="354"/>
        </pc:sldMkLst>
        <pc:picChg chg="add">
          <ac:chgData name="William Grey" userId="37b73424-c081-4fc2-b1af-363f4f3fd4f3" providerId="ADAL" clId="{CF0CF669-EA1B-474F-A185-B610804C0415}" dt="2023-01-11T12:27:54.368" v="4640" actId="22"/>
          <ac:picMkLst>
            <pc:docMk/>
            <pc:sldMk cId="1896605812" sldId="354"/>
            <ac:picMk id="5" creationId="{07C19D28-D946-47F1-B8AF-FDCA2E20E3E3}"/>
          </ac:picMkLst>
        </pc:picChg>
      </pc:sldChg>
      <pc:sldChg chg="new">
        <pc:chgData name="William Grey" userId="37b73424-c081-4fc2-b1af-363f4f3fd4f3" providerId="ADAL" clId="{CF0CF669-EA1B-474F-A185-B610804C0415}" dt="2023-01-11T12:28:06.547" v="4641" actId="680"/>
        <pc:sldMkLst>
          <pc:docMk/>
          <pc:sldMk cId="1352163317" sldId="355"/>
        </pc:sldMkLst>
      </pc:sldChg>
    </pc:docChg>
  </pc:docChgLst>
  <pc:docChgLst>
    <pc:chgData name="William Grey" userId="37b73424-c081-4fc2-b1af-363f4f3fd4f3" providerId="ADAL" clId="{D1832B26-C1C6-49FD-B02A-A2B783756176}"/>
    <pc:docChg chg="custSel addSld modSld">
      <pc:chgData name="William Grey" userId="37b73424-c081-4fc2-b1af-363f4f3fd4f3" providerId="ADAL" clId="{D1832B26-C1C6-49FD-B02A-A2B783756176}" dt="2019-04-24T19:51:12.343" v="957" actId="20577"/>
      <pc:docMkLst>
        <pc:docMk/>
      </pc:docMkLst>
      <pc:sldChg chg="modSp add">
        <pc:chgData name="William Grey" userId="37b73424-c081-4fc2-b1af-363f4f3fd4f3" providerId="ADAL" clId="{D1832B26-C1C6-49FD-B02A-A2B783756176}" dt="2019-04-24T11:04:10.855" v="907" actId="20577"/>
        <pc:sldMkLst>
          <pc:docMk/>
          <pc:sldMk cId="2817770745" sldId="324"/>
        </pc:sldMkLst>
        <pc:spChg chg="mod">
          <ac:chgData name="William Grey" userId="37b73424-c081-4fc2-b1af-363f4f3fd4f3" providerId="ADAL" clId="{D1832B26-C1C6-49FD-B02A-A2B783756176}" dt="2019-04-24T08:58:13.925" v="560" actId="20577"/>
          <ac:spMkLst>
            <pc:docMk/>
            <pc:sldMk cId="2817770745" sldId="324"/>
            <ac:spMk id="2" creationId="{6A67F26D-B974-40EF-AEC4-DDC82870FE58}"/>
          </ac:spMkLst>
        </pc:spChg>
        <pc:spChg chg="mod">
          <ac:chgData name="William Grey" userId="37b73424-c081-4fc2-b1af-363f4f3fd4f3" providerId="ADAL" clId="{D1832B26-C1C6-49FD-B02A-A2B783756176}" dt="2019-04-24T11:04:10.855" v="907" actId="20577"/>
          <ac:spMkLst>
            <pc:docMk/>
            <pc:sldMk cId="2817770745" sldId="324"/>
            <ac:spMk id="3" creationId="{97EA8328-6FCF-486F-8BBC-B185BBCD6427}"/>
          </ac:spMkLst>
        </pc:spChg>
      </pc:sldChg>
      <pc:sldChg chg="modSp add">
        <pc:chgData name="William Grey" userId="37b73424-c081-4fc2-b1af-363f4f3fd4f3" providerId="ADAL" clId="{D1832B26-C1C6-49FD-B02A-A2B783756176}" dt="2019-04-24T19:51:12.343" v="957" actId="20577"/>
        <pc:sldMkLst>
          <pc:docMk/>
          <pc:sldMk cId="3552287505" sldId="325"/>
        </pc:sldMkLst>
        <pc:spChg chg="mod">
          <ac:chgData name="William Grey" userId="37b73424-c081-4fc2-b1af-363f4f3fd4f3" providerId="ADAL" clId="{D1832B26-C1C6-49FD-B02A-A2B783756176}" dt="2019-04-24T19:51:12.343" v="957" actId="20577"/>
          <ac:spMkLst>
            <pc:docMk/>
            <pc:sldMk cId="3552287505" sldId="325"/>
            <ac:spMk id="2" creationId="{6A67F26D-B974-40EF-AEC4-DDC82870FE58}"/>
          </ac:spMkLst>
        </pc:spChg>
        <pc:spChg chg="mod">
          <ac:chgData name="William Grey" userId="37b73424-c081-4fc2-b1af-363f4f3fd4f3" providerId="ADAL" clId="{D1832B26-C1C6-49FD-B02A-A2B783756176}" dt="2019-04-24T11:05:57.086" v="939" actId="20577"/>
          <ac:spMkLst>
            <pc:docMk/>
            <pc:sldMk cId="3552287505" sldId="325"/>
            <ac:spMk id="3" creationId="{97EA8328-6FCF-486F-8BBC-B185BBCD6427}"/>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50632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288330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905472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11445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875011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574428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27/03/2025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543274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27/03/2025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79485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27/03/2025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37649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259920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188711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27/03/2025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67BB67D8-9845-0365-72E8-4DC95EB0796B}"/>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ABBC9F9E-FC52-94DF-93E3-65A1399AB69B}"/>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B7E30102-CEB9-21DA-FF89-3833CAAF0501}"/>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61D1C05D-FCFA-243E-C2E7-43D2BC71D517}"/>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3900087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Daisyworld" TargetMode="External"/><Relationship Id="rId2" Type="http://schemas.openxmlformats.org/officeDocument/2006/relationships/hyperlink" Target="https://helloworld.raspberrypi.org/issues/10" TargetMode="External"/><Relationship Id="rId1" Type="http://schemas.openxmlformats.org/officeDocument/2006/relationships/slideLayout" Target="../slideLayouts/slideLayout2.xml"/><Relationship Id="rId4" Type="http://schemas.openxmlformats.org/officeDocument/2006/relationships/hyperlink" Target="https://computerscienceforteachers.blogspot.com/2020/04/modelling-spread-of-virus.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solidFill>
                  <a:schemeClr val="tx1"/>
                </a:solidFill>
              </a:rPr>
              <a:t>Computing project ideas</a:t>
            </a:r>
          </a:p>
        </p:txBody>
      </p:sp>
      <p:sp>
        <p:nvSpPr>
          <p:cNvPr id="5" name="Subtitle 4"/>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1526983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EED6A-4ABA-433C-BB89-647872F48BF8}"/>
              </a:ext>
            </a:extLst>
          </p:cNvPr>
          <p:cNvSpPr>
            <a:spLocks noGrp="1"/>
          </p:cNvSpPr>
          <p:nvPr>
            <p:ph type="title"/>
          </p:nvPr>
        </p:nvSpPr>
        <p:spPr/>
        <p:txBody>
          <a:bodyPr>
            <a:normAutofit fontScale="90000"/>
          </a:bodyPr>
          <a:lstStyle/>
          <a:p>
            <a:r>
              <a:rPr lang="en-GB" dirty="0"/>
              <a:t>Other projects</a:t>
            </a:r>
          </a:p>
        </p:txBody>
      </p:sp>
      <p:sp>
        <p:nvSpPr>
          <p:cNvPr id="3" name="Content Placeholder 2">
            <a:extLst>
              <a:ext uri="{FF2B5EF4-FFF2-40B4-BE49-F238E27FC236}">
                <a16:creationId xmlns:a16="http://schemas.microsoft.com/office/drawing/2014/main" id="{686BB3B2-F1A0-4E18-85CA-558ECE7153E8}"/>
              </a:ext>
            </a:extLst>
          </p:cNvPr>
          <p:cNvSpPr>
            <a:spLocks noGrp="1"/>
          </p:cNvSpPr>
          <p:nvPr>
            <p:ph idx="1"/>
          </p:nvPr>
        </p:nvSpPr>
        <p:spPr/>
        <p:txBody>
          <a:bodyPr>
            <a:normAutofit fontScale="92500" lnSpcReduction="10000"/>
          </a:bodyPr>
          <a:lstStyle/>
          <a:p>
            <a:pPr>
              <a:lnSpc>
                <a:spcPct val="100000"/>
              </a:lnSpc>
              <a:buFont typeface="Wingdings" panose="05000000000000000000" pitchFamily="2" charset="2"/>
              <a:buChar char="ü"/>
            </a:pPr>
            <a:r>
              <a:rPr lang="en-GB" dirty="0"/>
              <a:t>Hardware projects: </a:t>
            </a:r>
            <a:r>
              <a:rPr lang="en-GB" dirty="0" err="1"/>
              <a:t>eg</a:t>
            </a:r>
            <a:r>
              <a:rPr lang="en-GB" dirty="0"/>
              <a:t> those using robots.  These can be excellent but there is another dimension of ensuring the hardware works as desired as well as the software, so these types of projects can end up being a lot of work.</a:t>
            </a:r>
          </a:p>
          <a:p>
            <a:pPr>
              <a:lnSpc>
                <a:spcPct val="100000"/>
              </a:lnSpc>
              <a:buFont typeface="Wingdings" panose="05000000000000000000" pitchFamily="2" charset="2"/>
              <a:buChar char="ü"/>
            </a:pPr>
            <a:endParaRPr lang="en-GB" dirty="0"/>
          </a:p>
          <a:p>
            <a:pPr>
              <a:lnSpc>
                <a:spcPct val="100000"/>
              </a:lnSpc>
              <a:buFont typeface="Wingdings" panose="05000000000000000000" pitchFamily="2" charset="2"/>
              <a:buChar char="ü"/>
            </a:pPr>
            <a:r>
              <a:rPr lang="en-GB" dirty="0"/>
              <a:t>Mobile phone apps are great, but you will probably need to learn a new programming language.</a:t>
            </a:r>
          </a:p>
          <a:p>
            <a:pPr>
              <a:lnSpc>
                <a:spcPct val="100000"/>
              </a:lnSpc>
              <a:buFont typeface="Wingdings" panose="05000000000000000000" pitchFamily="2" charset="2"/>
              <a:buChar char="ü"/>
            </a:pPr>
            <a:endParaRPr lang="en-GB" dirty="0"/>
          </a:p>
          <a:p>
            <a:pPr>
              <a:lnSpc>
                <a:spcPct val="100000"/>
              </a:lnSpc>
              <a:buFont typeface="Wingdings" panose="05000000000000000000" pitchFamily="2" charset="2"/>
              <a:buChar char="ü"/>
            </a:pPr>
            <a:r>
              <a:rPr lang="en-GB" dirty="0"/>
              <a:t>This is by no means an exhaustive list, but hopefully given you some ideas of the sort of projects that you can do.</a:t>
            </a:r>
          </a:p>
        </p:txBody>
      </p:sp>
    </p:spTree>
    <p:extLst>
      <p:ext uri="{BB962C8B-B14F-4D97-AF65-F5344CB8AC3E}">
        <p14:creationId xmlns:p14="http://schemas.microsoft.com/office/powerpoint/2010/main" val="7127624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88463-4FDC-4C1D-9174-4EF73D82A486}"/>
              </a:ext>
            </a:extLst>
          </p:cNvPr>
          <p:cNvSpPr>
            <a:spLocks noGrp="1"/>
          </p:cNvSpPr>
          <p:nvPr>
            <p:ph type="title"/>
          </p:nvPr>
        </p:nvSpPr>
        <p:spPr/>
        <p:txBody>
          <a:bodyPr>
            <a:normAutofit fontScale="90000"/>
          </a:bodyPr>
          <a:lstStyle/>
          <a:p>
            <a:r>
              <a:rPr lang="en-GB" dirty="0"/>
              <a:t>Homework</a:t>
            </a:r>
          </a:p>
        </p:txBody>
      </p:sp>
      <p:sp>
        <p:nvSpPr>
          <p:cNvPr id="3" name="Content Placeholder 2">
            <a:extLst>
              <a:ext uri="{FF2B5EF4-FFF2-40B4-BE49-F238E27FC236}">
                <a16:creationId xmlns:a16="http://schemas.microsoft.com/office/drawing/2014/main" id="{E3F4EEB3-87D0-4D48-A4B3-4DBF20D2037E}"/>
              </a:ext>
            </a:extLst>
          </p:cNvPr>
          <p:cNvSpPr>
            <a:spLocks noGrp="1"/>
          </p:cNvSpPr>
          <p:nvPr>
            <p:ph idx="1"/>
          </p:nvPr>
        </p:nvSpPr>
        <p:spPr>
          <a:xfrm>
            <a:off x="808672" y="1253331"/>
            <a:ext cx="10515600" cy="4351338"/>
          </a:xfrm>
        </p:spPr>
        <p:txBody>
          <a:bodyPr>
            <a:normAutofit fontScale="92500"/>
          </a:bodyPr>
          <a:lstStyle/>
          <a:p>
            <a:pPr>
              <a:lnSpc>
                <a:spcPct val="150000"/>
              </a:lnSpc>
              <a:buFont typeface="Wingdings" panose="05000000000000000000" pitchFamily="2" charset="2"/>
              <a:buChar char="ü"/>
            </a:pPr>
            <a:r>
              <a:rPr lang="en-GB" dirty="0"/>
              <a:t>Create a spider diagram for an idea you may have for a project.</a:t>
            </a:r>
          </a:p>
          <a:p>
            <a:pPr lvl="1">
              <a:lnSpc>
                <a:spcPct val="150000"/>
              </a:lnSpc>
              <a:buFont typeface="Wingdings" panose="05000000000000000000" pitchFamily="2" charset="2"/>
              <a:buChar char="ü"/>
            </a:pPr>
            <a:r>
              <a:rPr lang="en-GB" dirty="0"/>
              <a:t>Consider what you will need for the project: what algorithms; what data; what you will need to learn; is the project feasible; what research have you done so far?</a:t>
            </a:r>
          </a:p>
          <a:p>
            <a:pPr>
              <a:lnSpc>
                <a:spcPct val="150000"/>
              </a:lnSpc>
              <a:buFont typeface="Wingdings" panose="05000000000000000000" pitchFamily="2" charset="2"/>
              <a:buChar char="ü"/>
            </a:pPr>
            <a:r>
              <a:rPr lang="en-GB" dirty="0"/>
              <a:t>You may wish to create several of these if you have not yet settled on  a single idea yet.</a:t>
            </a:r>
          </a:p>
          <a:p>
            <a:pPr>
              <a:lnSpc>
                <a:spcPct val="150000"/>
              </a:lnSpc>
              <a:buFont typeface="Wingdings" panose="05000000000000000000" pitchFamily="2" charset="2"/>
              <a:buChar char="ü"/>
            </a:pPr>
            <a:r>
              <a:rPr lang="en-GB" dirty="0"/>
              <a:t>Present your ideas to the class or your teacher in the next lesson and discuss.</a:t>
            </a:r>
          </a:p>
        </p:txBody>
      </p:sp>
    </p:spTree>
    <p:extLst>
      <p:ext uri="{BB962C8B-B14F-4D97-AF65-F5344CB8AC3E}">
        <p14:creationId xmlns:p14="http://schemas.microsoft.com/office/powerpoint/2010/main" val="23873948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5A425-9B80-4EC6-BE8B-933C2BA1D9F8}"/>
              </a:ext>
            </a:extLst>
          </p:cNvPr>
          <p:cNvSpPr>
            <a:spLocks noGrp="1"/>
          </p:cNvSpPr>
          <p:nvPr>
            <p:ph type="title"/>
          </p:nvPr>
        </p:nvSpPr>
        <p:spPr/>
        <p:txBody>
          <a:bodyPr>
            <a:normAutofit fontScale="90000"/>
          </a:bodyPr>
          <a:lstStyle/>
          <a:p>
            <a:r>
              <a:rPr lang="en-GB" dirty="0"/>
              <a:t>Learning objectives</a:t>
            </a:r>
          </a:p>
        </p:txBody>
      </p:sp>
      <p:sp>
        <p:nvSpPr>
          <p:cNvPr id="3" name="Content Placeholder 2">
            <a:extLst>
              <a:ext uri="{FF2B5EF4-FFF2-40B4-BE49-F238E27FC236}">
                <a16:creationId xmlns:a16="http://schemas.microsoft.com/office/drawing/2014/main" id="{9D9E4BFE-2C48-4EB7-AB21-B30B95DEC00A}"/>
              </a:ext>
            </a:extLst>
          </p:cNvPr>
          <p:cNvSpPr>
            <a:spLocks noGrp="1"/>
          </p:cNvSpPr>
          <p:nvPr>
            <p:ph idx="1"/>
          </p:nvPr>
        </p:nvSpPr>
        <p:spPr/>
        <p:txBody>
          <a:bodyPr/>
          <a:lstStyle/>
          <a:p>
            <a:pPr>
              <a:buFont typeface="Wingdings" panose="05000000000000000000" pitchFamily="2" charset="2"/>
              <a:buChar char="ü"/>
            </a:pPr>
            <a:r>
              <a:rPr lang="en-GB" dirty="0"/>
              <a:t>Identify a suitable A level computing project</a:t>
            </a:r>
          </a:p>
          <a:p>
            <a:pPr>
              <a:buFont typeface="Wingdings" panose="05000000000000000000" pitchFamily="2" charset="2"/>
              <a:buChar char="ü"/>
            </a:pPr>
            <a:r>
              <a:rPr lang="en-GB" dirty="0"/>
              <a:t>Understand what makes a complex project sufficient for A level</a:t>
            </a:r>
          </a:p>
        </p:txBody>
      </p:sp>
    </p:spTree>
    <p:extLst>
      <p:ext uri="{BB962C8B-B14F-4D97-AF65-F5344CB8AC3E}">
        <p14:creationId xmlns:p14="http://schemas.microsoft.com/office/powerpoint/2010/main" val="4004192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92D26-F56C-4E6D-96D9-197C25740CA7}"/>
              </a:ext>
            </a:extLst>
          </p:cNvPr>
          <p:cNvSpPr>
            <a:spLocks noGrp="1"/>
          </p:cNvSpPr>
          <p:nvPr>
            <p:ph type="title"/>
          </p:nvPr>
        </p:nvSpPr>
        <p:spPr/>
        <p:txBody>
          <a:bodyPr>
            <a:normAutofit fontScale="90000"/>
          </a:bodyPr>
          <a:lstStyle/>
          <a:p>
            <a:r>
              <a:rPr lang="en-GB" dirty="0"/>
              <a:t>Problem versus Investigation</a:t>
            </a:r>
          </a:p>
        </p:txBody>
      </p:sp>
      <p:sp>
        <p:nvSpPr>
          <p:cNvPr id="3" name="Content Placeholder 2">
            <a:extLst>
              <a:ext uri="{FF2B5EF4-FFF2-40B4-BE49-F238E27FC236}">
                <a16:creationId xmlns:a16="http://schemas.microsoft.com/office/drawing/2014/main" id="{0F83ADF2-2B7D-49CD-BE81-15117DFF3971}"/>
              </a:ext>
            </a:extLst>
          </p:cNvPr>
          <p:cNvSpPr>
            <a:spLocks noGrp="1"/>
          </p:cNvSpPr>
          <p:nvPr>
            <p:ph idx="1"/>
          </p:nvPr>
        </p:nvSpPr>
        <p:spPr/>
        <p:txBody>
          <a:bodyPr>
            <a:normAutofit/>
          </a:bodyPr>
          <a:lstStyle/>
          <a:p>
            <a:pPr marL="0" indent="0">
              <a:lnSpc>
                <a:spcPct val="100000"/>
              </a:lnSpc>
              <a:buNone/>
            </a:pPr>
            <a:r>
              <a:rPr lang="en-GB" dirty="0"/>
              <a:t>When carrying out a project any programming language can be used, but we recommend using one you already are familiar with.</a:t>
            </a:r>
          </a:p>
          <a:p>
            <a:pPr marL="0" indent="0">
              <a:lnSpc>
                <a:spcPct val="100000"/>
              </a:lnSpc>
              <a:buNone/>
            </a:pPr>
            <a:endParaRPr lang="en-GB" dirty="0"/>
          </a:p>
          <a:p>
            <a:pPr marL="0" indent="0">
              <a:lnSpc>
                <a:spcPct val="100000"/>
              </a:lnSpc>
              <a:buNone/>
            </a:pPr>
            <a:r>
              <a:rPr lang="en-GB" dirty="0"/>
              <a:t>There are two types of project:</a:t>
            </a:r>
          </a:p>
          <a:p>
            <a:pPr>
              <a:lnSpc>
                <a:spcPct val="100000"/>
              </a:lnSpc>
              <a:buFont typeface="Wingdings" panose="05000000000000000000" pitchFamily="2" charset="2"/>
              <a:buChar char="ü"/>
            </a:pPr>
            <a:r>
              <a:rPr lang="en-GB" dirty="0"/>
              <a:t>Solve a problem</a:t>
            </a:r>
          </a:p>
          <a:p>
            <a:pPr>
              <a:lnSpc>
                <a:spcPct val="100000"/>
              </a:lnSpc>
              <a:buFont typeface="Wingdings" panose="05000000000000000000" pitchFamily="2" charset="2"/>
              <a:buChar char="ü"/>
            </a:pPr>
            <a:r>
              <a:rPr lang="en-GB" dirty="0"/>
              <a:t>Carry out an investigation</a:t>
            </a:r>
          </a:p>
        </p:txBody>
      </p:sp>
    </p:spTree>
    <p:extLst>
      <p:ext uri="{BB962C8B-B14F-4D97-AF65-F5344CB8AC3E}">
        <p14:creationId xmlns:p14="http://schemas.microsoft.com/office/powerpoint/2010/main" val="2426793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513D3-6005-40AD-92BC-FDD7345037B9}"/>
              </a:ext>
            </a:extLst>
          </p:cNvPr>
          <p:cNvSpPr>
            <a:spLocks noGrp="1"/>
          </p:cNvSpPr>
          <p:nvPr>
            <p:ph type="title"/>
          </p:nvPr>
        </p:nvSpPr>
        <p:spPr/>
        <p:txBody>
          <a:bodyPr>
            <a:normAutofit fontScale="90000"/>
          </a:bodyPr>
          <a:lstStyle/>
          <a:p>
            <a:r>
              <a:rPr lang="en-GB" dirty="0"/>
              <a:t>Investigation: Puzzle solving using AI</a:t>
            </a:r>
          </a:p>
        </p:txBody>
      </p:sp>
      <p:sp>
        <p:nvSpPr>
          <p:cNvPr id="3" name="Content Placeholder 2">
            <a:extLst>
              <a:ext uri="{FF2B5EF4-FFF2-40B4-BE49-F238E27FC236}">
                <a16:creationId xmlns:a16="http://schemas.microsoft.com/office/drawing/2014/main" id="{C5989070-768C-43C1-86DA-3C635B6B0732}"/>
              </a:ext>
            </a:extLst>
          </p:cNvPr>
          <p:cNvSpPr>
            <a:spLocks noGrp="1"/>
          </p:cNvSpPr>
          <p:nvPr>
            <p:ph idx="1"/>
          </p:nvPr>
        </p:nvSpPr>
        <p:spPr/>
        <p:txBody>
          <a:bodyPr/>
          <a:lstStyle/>
          <a:p>
            <a:pPr marL="0" indent="0">
              <a:buNone/>
            </a:pPr>
            <a:r>
              <a:rPr lang="en-GB" dirty="0"/>
              <a:t>Investigate the use AI for solving puzzles like:</a:t>
            </a:r>
          </a:p>
          <a:p>
            <a:pPr>
              <a:buFont typeface="Wingdings" panose="05000000000000000000" pitchFamily="2" charset="2"/>
              <a:buChar char="ü"/>
            </a:pPr>
            <a:r>
              <a:rPr lang="en-GB" dirty="0"/>
              <a:t>Noughts and crosses (using probability, minimax algorithm)</a:t>
            </a:r>
          </a:p>
          <a:p>
            <a:pPr>
              <a:buFont typeface="Wingdings" panose="05000000000000000000" pitchFamily="2" charset="2"/>
              <a:buChar char="ü"/>
            </a:pPr>
            <a:r>
              <a:rPr lang="en-GB" dirty="0"/>
              <a:t>Travelling salesman problem (</a:t>
            </a:r>
            <a:r>
              <a:rPr lang="en-GB" dirty="0" err="1"/>
              <a:t>eg</a:t>
            </a:r>
            <a:r>
              <a:rPr lang="en-GB" dirty="0"/>
              <a:t> using genetic algorithm)</a:t>
            </a:r>
          </a:p>
          <a:p>
            <a:pPr>
              <a:buFont typeface="Wingdings" panose="05000000000000000000" pitchFamily="2" charset="2"/>
              <a:buChar char="ü"/>
            </a:pPr>
            <a:r>
              <a:rPr lang="en-GB" dirty="0"/>
              <a:t>Wordle</a:t>
            </a:r>
          </a:p>
          <a:p>
            <a:pPr>
              <a:buFont typeface="Wingdings" panose="05000000000000000000" pitchFamily="2" charset="2"/>
              <a:buChar char="ü"/>
            </a:pPr>
            <a:r>
              <a:rPr lang="en-GB" dirty="0"/>
              <a:t>Countdown type problems (both the number and word games)</a:t>
            </a:r>
          </a:p>
          <a:p>
            <a:pPr>
              <a:buFont typeface="Wingdings" panose="05000000000000000000" pitchFamily="2" charset="2"/>
              <a:buChar char="ü"/>
            </a:pPr>
            <a:r>
              <a:rPr lang="en-GB" dirty="0"/>
              <a:t>Solving Sudoku puzzles using backtracking algorithm</a:t>
            </a:r>
          </a:p>
          <a:p>
            <a:pPr>
              <a:buFont typeface="Wingdings" panose="05000000000000000000" pitchFamily="2" charset="2"/>
              <a:buChar char="ü"/>
            </a:pPr>
            <a:endParaRPr lang="en-GB" dirty="0"/>
          </a:p>
        </p:txBody>
      </p:sp>
    </p:spTree>
    <p:extLst>
      <p:ext uri="{BB962C8B-B14F-4D97-AF65-F5344CB8AC3E}">
        <p14:creationId xmlns:p14="http://schemas.microsoft.com/office/powerpoint/2010/main" val="310218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CF6DB-6B9B-4683-A080-7CE16A387932}"/>
              </a:ext>
            </a:extLst>
          </p:cNvPr>
          <p:cNvSpPr>
            <a:spLocks noGrp="1"/>
          </p:cNvSpPr>
          <p:nvPr>
            <p:ph type="title"/>
          </p:nvPr>
        </p:nvSpPr>
        <p:spPr/>
        <p:txBody>
          <a:bodyPr>
            <a:normAutofit fontScale="90000"/>
          </a:bodyPr>
          <a:lstStyle/>
          <a:p>
            <a:r>
              <a:rPr lang="en-GB" dirty="0"/>
              <a:t>Investigation: Simulations</a:t>
            </a:r>
          </a:p>
        </p:txBody>
      </p:sp>
      <p:sp>
        <p:nvSpPr>
          <p:cNvPr id="3" name="Content Placeholder 2">
            <a:extLst>
              <a:ext uri="{FF2B5EF4-FFF2-40B4-BE49-F238E27FC236}">
                <a16:creationId xmlns:a16="http://schemas.microsoft.com/office/drawing/2014/main" id="{B948A678-6A83-4591-ABF2-28E865AA3368}"/>
              </a:ext>
            </a:extLst>
          </p:cNvPr>
          <p:cNvSpPr>
            <a:spLocks noGrp="1"/>
          </p:cNvSpPr>
          <p:nvPr>
            <p:ph idx="1"/>
          </p:nvPr>
        </p:nvSpPr>
        <p:spPr>
          <a:xfrm>
            <a:off x="547914" y="1403192"/>
            <a:ext cx="11353800" cy="4351338"/>
          </a:xfrm>
        </p:spPr>
        <p:txBody>
          <a:bodyPr>
            <a:normAutofit fontScale="85000" lnSpcReduction="20000"/>
          </a:bodyPr>
          <a:lstStyle/>
          <a:p>
            <a:pPr>
              <a:lnSpc>
                <a:spcPct val="120000"/>
              </a:lnSpc>
              <a:buFont typeface="Wingdings" panose="05000000000000000000" pitchFamily="2" charset="2"/>
              <a:buChar char="ü"/>
            </a:pPr>
            <a:r>
              <a:rPr lang="en-GB" dirty="0"/>
              <a:t>Simulations create simplified abstractions of the real world and make very interesting projects</a:t>
            </a:r>
          </a:p>
          <a:p>
            <a:pPr>
              <a:lnSpc>
                <a:spcPct val="120000"/>
              </a:lnSpc>
              <a:buFont typeface="Wingdings" panose="05000000000000000000" pitchFamily="2" charset="2"/>
              <a:buChar char="ü"/>
            </a:pPr>
            <a:r>
              <a:rPr lang="en-GB" dirty="0"/>
              <a:t>Examples:</a:t>
            </a:r>
          </a:p>
          <a:p>
            <a:pPr lvl="1">
              <a:lnSpc>
                <a:spcPct val="120000"/>
              </a:lnSpc>
              <a:buFont typeface="Wingdings" panose="05000000000000000000" pitchFamily="2" charset="2"/>
              <a:buChar char="ü"/>
            </a:pPr>
            <a:r>
              <a:rPr lang="en-GB" dirty="0"/>
              <a:t>Carbon model: Create a model that can calculate the amount of carbon in the atmosphere based future emission scenarios, Hello World, 10, P72, </a:t>
            </a:r>
            <a:r>
              <a:rPr lang="en-GB" dirty="0">
                <a:hlinkClick r:id="rId2"/>
              </a:rPr>
              <a:t>https://helloworld.raspberrypi.org/issues/10</a:t>
            </a:r>
            <a:endParaRPr lang="en-GB" dirty="0"/>
          </a:p>
          <a:p>
            <a:pPr lvl="1">
              <a:lnSpc>
                <a:spcPct val="120000"/>
              </a:lnSpc>
              <a:buFont typeface="Wingdings" panose="05000000000000000000" pitchFamily="2" charset="2"/>
              <a:buChar char="ü"/>
            </a:pPr>
            <a:r>
              <a:rPr lang="en-GB" dirty="0" err="1"/>
              <a:t>Daisyworld</a:t>
            </a:r>
            <a:r>
              <a:rPr lang="en-GB" dirty="0"/>
              <a:t> model: James Lovelock developed the idea of Gaia as a self-regulating system. He developed a model called </a:t>
            </a:r>
            <a:r>
              <a:rPr lang="en-GB" dirty="0" err="1"/>
              <a:t>Daisyworld</a:t>
            </a:r>
            <a:r>
              <a:rPr lang="en-GB" dirty="0"/>
              <a:t> that demonstrated that using white and black daisies that reflected different amount of sunlight and impacted the temperature of the planet. </a:t>
            </a:r>
            <a:r>
              <a:rPr lang="en-GB" dirty="0">
                <a:hlinkClick r:id="rId3"/>
              </a:rPr>
              <a:t>https://en.wikipedia.org/wiki/Daisyworld</a:t>
            </a:r>
            <a:endParaRPr lang="en-GB" dirty="0"/>
          </a:p>
          <a:p>
            <a:pPr lvl="1">
              <a:lnSpc>
                <a:spcPct val="120000"/>
              </a:lnSpc>
              <a:buFont typeface="Wingdings" panose="05000000000000000000" pitchFamily="2" charset="2"/>
              <a:buChar char="ü"/>
            </a:pPr>
            <a:r>
              <a:rPr lang="en-GB" dirty="0"/>
              <a:t>Epidemic model: To predict the spread of a virus. Complex  models like these were used to inform government policy during the recent Coronavirus pandemic. </a:t>
            </a:r>
            <a:r>
              <a:rPr lang="en-GB" dirty="0">
                <a:hlinkClick r:id="rId4"/>
              </a:rPr>
              <a:t>https://computerscienceforteachers.blogspot.com/2020/04/modelling-spread-of-virus.html</a:t>
            </a:r>
            <a:endParaRPr lang="en-GB" dirty="0"/>
          </a:p>
          <a:p>
            <a:endParaRPr lang="en-GB" dirty="0"/>
          </a:p>
        </p:txBody>
      </p:sp>
    </p:spTree>
    <p:extLst>
      <p:ext uri="{BB962C8B-B14F-4D97-AF65-F5344CB8AC3E}">
        <p14:creationId xmlns:p14="http://schemas.microsoft.com/office/powerpoint/2010/main" val="3776304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01755-95BC-4F39-AAFA-E98DA8880626}"/>
              </a:ext>
            </a:extLst>
          </p:cNvPr>
          <p:cNvSpPr>
            <a:spLocks noGrp="1"/>
          </p:cNvSpPr>
          <p:nvPr>
            <p:ph type="title"/>
          </p:nvPr>
        </p:nvSpPr>
        <p:spPr/>
        <p:txBody>
          <a:bodyPr>
            <a:normAutofit fontScale="90000"/>
          </a:bodyPr>
          <a:lstStyle/>
          <a:p>
            <a:r>
              <a:rPr lang="en-GB" dirty="0"/>
              <a:t>Problem: Data analysis</a:t>
            </a:r>
          </a:p>
        </p:txBody>
      </p:sp>
      <p:sp>
        <p:nvSpPr>
          <p:cNvPr id="3" name="Content Placeholder 2">
            <a:extLst>
              <a:ext uri="{FF2B5EF4-FFF2-40B4-BE49-F238E27FC236}">
                <a16:creationId xmlns:a16="http://schemas.microsoft.com/office/drawing/2014/main" id="{02F13178-6EC8-4321-8D4B-2E942AAF4092}"/>
              </a:ext>
            </a:extLst>
          </p:cNvPr>
          <p:cNvSpPr>
            <a:spLocks noGrp="1"/>
          </p:cNvSpPr>
          <p:nvPr>
            <p:ph idx="1"/>
          </p:nvPr>
        </p:nvSpPr>
        <p:spPr>
          <a:xfrm>
            <a:off x="808672" y="1253331"/>
            <a:ext cx="10515600" cy="4566898"/>
          </a:xfrm>
        </p:spPr>
        <p:txBody>
          <a:bodyPr>
            <a:normAutofit fontScale="92500"/>
          </a:bodyPr>
          <a:lstStyle/>
          <a:p>
            <a:pPr>
              <a:lnSpc>
                <a:spcPct val="110000"/>
              </a:lnSpc>
              <a:buFont typeface="Wingdings" panose="05000000000000000000" pitchFamily="2" charset="2"/>
              <a:buChar char="ü"/>
            </a:pPr>
            <a:r>
              <a:rPr lang="en-GB" dirty="0"/>
              <a:t>Use APIs to collect different sorts of data to analyse and make predictions.  </a:t>
            </a:r>
          </a:p>
          <a:p>
            <a:pPr>
              <a:lnSpc>
                <a:spcPct val="110000"/>
              </a:lnSpc>
              <a:buFont typeface="Wingdings" panose="05000000000000000000" pitchFamily="2" charset="2"/>
              <a:buChar char="ü"/>
            </a:pPr>
            <a:r>
              <a:rPr lang="en-GB" dirty="0"/>
              <a:t>The predictions themselves do not necessarily need to be that accurate, but show a proof of concept.</a:t>
            </a:r>
          </a:p>
          <a:p>
            <a:pPr>
              <a:lnSpc>
                <a:spcPct val="110000"/>
              </a:lnSpc>
              <a:buFont typeface="Wingdings" panose="05000000000000000000" pitchFamily="2" charset="2"/>
              <a:buChar char="ü"/>
            </a:pPr>
            <a:r>
              <a:rPr lang="en-GB" dirty="0"/>
              <a:t>Examples:</a:t>
            </a:r>
          </a:p>
          <a:p>
            <a:pPr lvl="1">
              <a:lnSpc>
                <a:spcPct val="110000"/>
              </a:lnSpc>
              <a:buFont typeface="Wingdings" panose="05000000000000000000" pitchFamily="2" charset="2"/>
              <a:buChar char="ü"/>
            </a:pPr>
            <a:r>
              <a:rPr lang="en-GB" dirty="0"/>
              <a:t>Weather forecasting: Collect weather data and make predictions using regression.  </a:t>
            </a:r>
          </a:p>
          <a:p>
            <a:pPr lvl="1">
              <a:lnSpc>
                <a:spcPct val="110000"/>
              </a:lnSpc>
              <a:buFont typeface="Wingdings" panose="05000000000000000000" pitchFamily="2" charset="2"/>
              <a:buChar char="ü"/>
            </a:pPr>
            <a:r>
              <a:rPr lang="en-GB" dirty="0"/>
              <a:t>Football: Collect data from APIs on past football results to develop a model that can predict the outcome of upcoming fixtures.</a:t>
            </a:r>
          </a:p>
          <a:p>
            <a:pPr lvl="1">
              <a:lnSpc>
                <a:spcPct val="110000"/>
              </a:lnSpc>
              <a:buFont typeface="Wingdings" panose="05000000000000000000" pitchFamily="2" charset="2"/>
              <a:buChar char="ü"/>
            </a:pPr>
            <a:r>
              <a:rPr lang="en-GB" dirty="0"/>
              <a:t>Predicting stocks: Using stock exchange data to predict the future value of stocks.  You can use a simple methods like moving averages.</a:t>
            </a:r>
          </a:p>
        </p:txBody>
      </p:sp>
    </p:spTree>
    <p:extLst>
      <p:ext uri="{BB962C8B-B14F-4D97-AF65-F5344CB8AC3E}">
        <p14:creationId xmlns:p14="http://schemas.microsoft.com/office/powerpoint/2010/main" val="1853175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630AD-46A2-43A9-B136-38D94AE499A2}"/>
              </a:ext>
            </a:extLst>
          </p:cNvPr>
          <p:cNvSpPr>
            <a:spLocks noGrp="1"/>
          </p:cNvSpPr>
          <p:nvPr>
            <p:ph type="title"/>
          </p:nvPr>
        </p:nvSpPr>
        <p:spPr/>
        <p:txBody>
          <a:bodyPr>
            <a:normAutofit/>
          </a:bodyPr>
          <a:lstStyle/>
          <a:p>
            <a:r>
              <a:rPr lang="en-GB" sz="3600" dirty="0"/>
              <a:t>Problem: Use a database to provide a business solution</a:t>
            </a:r>
          </a:p>
        </p:txBody>
      </p:sp>
      <p:sp>
        <p:nvSpPr>
          <p:cNvPr id="3" name="Content Placeholder 2">
            <a:extLst>
              <a:ext uri="{FF2B5EF4-FFF2-40B4-BE49-F238E27FC236}">
                <a16:creationId xmlns:a16="http://schemas.microsoft.com/office/drawing/2014/main" id="{620825AD-AF26-48C0-8AF9-078E0905BB66}"/>
              </a:ext>
            </a:extLst>
          </p:cNvPr>
          <p:cNvSpPr>
            <a:spLocks noGrp="1"/>
          </p:cNvSpPr>
          <p:nvPr>
            <p:ph idx="1"/>
          </p:nvPr>
        </p:nvSpPr>
        <p:spPr>
          <a:xfrm>
            <a:off x="808672" y="1253331"/>
            <a:ext cx="10515600" cy="4351338"/>
          </a:xfrm>
        </p:spPr>
        <p:txBody>
          <a:bodyPr/>
          <a:lstStyle/>
          <a:p>
            <a:pPr>
              <a:buFont typeface="Wingdings" panose="05000000000000000000" pitchFamily="2" charset="2"/>
              <a:buChar char="ü"/>
            </a:pPr>
            <a:r>
              <a:rPr lang="en-GB" dirty="0"/>
              <a:t>On their own databases will be insufficient for a complex project, but if combined using CGI or web framework in a full stack environment these </a:t>
            </a:r>
            <a:r>
              <a:rPr lang="en-GB"/>
              <a:t>can make </a:t>
            </a:r>
            <a:r>
              <a:rPr lang="en-GB" dirty="0"/>
              <a:t>a very good project.</a:t>
            </a:r>
          </a:p>
          <a:p>
            <a:pPr lvl="1">
              <a:buFont typeface="Wingdings" panose="05000000000000000000" pitchFamily="2" charset="2"/>
              <a:buChar char="ü"/>
            </a:pPr>
            <a:r>
              <a:rPr lang="en-GB" dirty="0"/>
              <a:t>Example: Develop a restaurant ordering system, that allows waiters to take orders on a tablet, and to calculate the bill. </a:t>
            </a:r>
          </a:p>
        </p:txBody>
      </p:sp>
    </p:spTree>
    <p:extLst>
      <p:ext uri="{BB962C8B-B14F-4D97-AF65-F5344CB8AC3E}">
        <p14:creationId xmlns:p14="http://schemas.microsoft.com/office/powerpoint/2010/main" val="1783573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B36B3-603B-4A2C-9C83-2024B9D08A3A}"/>
              </a:ext>
            </a:extLst>
          </p:cNvPr>
          <p:cNvSpPr>
            <a:spLocks noGrp="1"/>
          </p:cNvSpPr>
          <p:nvPr>
            <p:ph type="title"/>
          </p:nvPr>
        </p:nvSpPr>
        <p:spPr/>
        <p:txBody>
          <a:bodyPr>
            <a:normAutofit fontScale="90000"/>
          </a:bodyPr>
          <a:lstStyle/>
          <a:p>
            <a:r>
              <a:rPr lang="en-GB" dirty="0"/>
              <a:t>Problem: Cryptography</a:t>
            </a:r>
          </a:p>
        </p:txBody>
      </p:sp>
      <p:sp>
        <p:nvSpPr>
          <p:cNvPr id="3" name="Content Placeholder 2">
            <a:extLst>
              <a:ext uri="{FF2B5EF4-FFF2-40B4-BE49-F238E27FC236}">
                <a16:creationId xmlns:a16="http://schemas.microsoft.com/office/drawing/2014/main" id="{2F660F65-CA77-4C88-9FD4-BED1CC3A6D2D}"/>
              </a:ext>
            </a:extLst>
          </p:cNvPr>
          <p:cNvSpPr>
            <a:spLocks noGrp="1"/>
          </p:cNvSpPr>
          <p:nvPr>
            <p:ph idx="1"/>
          </p:nvPr>
        </p:nvSpPr>
        <p:spPr/>
        <p:txBody>
          <a:bodyPr/>
          <a:lstStyle/>
          <a:p>
            <a:pPr>
              <a:buFont typeface="Wingdings" panose="05000000000000000000" pitchFamily="2" charset="2"/>
              <a:buChar char="ü"/>
            </a:pPr>
            <a:r>
              <a:rPr lang="en-GB" dirty="0"/>
              <a:t>Use Caesar and other cyphers to encrypt and decrypt messages</a:t>
            </a:r>
          </a:p>
          <a:p>
            <a:pPr>
              <a:buFont typeface="Wingdings" panose="05000000000000000000" pitchFamily="2" charset="2"/>
              <a:buChar char="ü"/>
            </a:pPr>
            <a:r>
              <a:rPr lang="en-GB" dirty="0"/>
              <a:t>To ensure this is of A level standard do one or more of the following:</a:t>
            </a:r>
          </a:p>
          <a:p>
            <a:pPr lvl="1">
              <a:buFont typeface="Wingdings" panose="05000000000000000000" pitchFamily="2" charset="2"/>
              <a:buChar char="ü"/>
            </a:pPr>
            <a:r>
              <a:rPr lang="en-GB" dirty="0"/>
              <a:t>Use cryptoanalysis including brute force and frequency analysis to decrypt a message</a:t>
            </a:r>
          </a:p>
          <a:p>
            <a:pPr lvl="1">
              <a:buFont typeface="Wingdings" panose="05000000000000000000" pitchFamily="2" charset="2"/>
              <a:buChar char="ü"/>
            </a:pPr>
            <a:r>
              <a:rPr lang="en-GB" dirty="0"/>
              <a:t>Send encrypted messages over a network using sockets</a:t>
            </a:r>
          </a:p>
          <a:p>
            <a:pPr lvl="1">
              <a:buFont typeface="Wingdings" panose="05000000000000000000" pitchFamily="2" charset="2"/>
              <a:buChar char="ü"/>
            </a:pPr>
            <a:r>
              <a:rPr lang="en-GB" dirty="0"/>
              <a:t>Use asymmetric encryption algorithms</a:t>
            </a:r>
          </a:p>
        </p:txBody>
      </p:sp>
    </p:spTree>
    <p:extLst>
      <p:ext uri="{BB962C8B-B14F-4D97-AF65-F5344CB8AC3E}">
        <p14:creationId xmlns:p14="http://schemas.microsoft.com/office/powerpoint/2010/main" val="25870865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B43A9-9D0F-4C85-AF08-6CBF9E74DDFE}"/>
              </a:ext>
            </a:extLst>
          </p:cNvPr>
          <p:cNvSpPr>
            <a:spLocks noGrp="1"/>
          </p:cNvSpPr>
          <p:nvPr>
            <p:ph type="title"/>
          </p:nvPr>
        </p:nvSpPr>
        <p:spPr/>
        <p:txBody>
          <a:bodyPr>
            <a:normAutofit fontScale="90000"/>
          </a:bodyPr>
          <a:lstStyle/>
          <a:p>
            <a:r>
              <a:rPr lang="en-GB" dirty="0"/>
              <a:t>Problem: Networking</a:t>
            </a:r>
          </a:p>
        </p:txBody>
      </p:sp>
      <p:sp>
        <p:nvSpPr>
          <p:cNvPr id="3" name="Content Placeholder 2">
            <a:extLst>
              <a:ext uri="{FF2B5EF4-FFF2-40B4-BE49-F238E27FC236}">
                <a16:creationId xmlns:a16="http://schemas.microsoft.com/office/drawing/2014/main" id="{4F9A8BC9-6788-4EF7-8A1C-59AC500B6D4C}"/>
              </a:ext>
            </a:extLst>
          </p:cNvPr>
          <p:cNvSpPr>
            <a:spLocks noGrp="1"/>
          </p:cNvSpPr>
          <p:nvPr>
            <p:ph idx="1"/>
          </p:nvPr>
        </p:nvSpPr>
        <p:spPr/>
        <p:txBody>
          <a:bodyPr/>
          <a:lstStyle/>
          <a:p>
            <a:pPr>
              <a:buFont typeface="Wingdings" panose="05000000000000000000" pitchFamily="2" charset="2"/>
              <a:buChar char="ü"/>
            </a:pPr>
            <a:r>
              <a:rPr lang="en-GB" dirty="0"/>
              <a:t>Create a multiplayer game over a network using sockets.  </a:t>
            </a:r>
          </a:p>
          <a:p>
            <a:pPr>
              <a:buFont typeface="Wingdings" panose="05000000000000000000" pitchFamily="2" charset="2"/>
              <a:buChar char="ü"/>
            </a:pPr>
            <a:r>
              <a:rPr lang="en-GB" dirty="0"/>
              <a:t>Even a simple card game (like pontoon), or noughts and crossed another board game would achieve the complexity needed, even if the games on their own are too basic.</a:t>
            </a:r>
          </a:p>
          <a:p>
            <a:pPr>
              <a:buFont typeface="Wingdings" panose="05000000000000000000" pitchFamily="2" charset="2"/>
              <a:buChar char="ü"/>
            </a:pPr>
            <a:r>
              <a:rPr lang="en-GB" dirty="0"/>
              <a:t>Use cryptography over a network</a:t>
            </a:r>
          </a:p>
        </p:txBody>
      </p:sp>
    </p:spTree>
    <p:extLst>
      <p:ext uri="{BB962C8B-B14F-4D97-AF65-F5344CB8AC3E}">
        <p14:creationId xmlns:p14="http://schemas.microsoft.com/office/powerpoint/2010/main" val="273683040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7224</TotalTime>
  <Words>710</Words>
  <Application>Microsoft Office PowerPoint</Application>
  <PresentationFormat>Widescreen</PresentationFormat>
  <Paragraphs>54</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Calibri Light</vt:lpstr>
      <vt:lpstr>gg sans</vt:lpstr>
      <vt:lpstr>Times New Roman</vt:lpstr>
      <vt:lpstr>Wingdings</vt:lpstr>
      <vt:lpstr>1_Office Theme</vt:lpstr>
      <vt:lpstr>Computing project ideas</vt:lpstr>
      <vt:lpstr>Learning objectives</vt:lpstr>
      <vt:lpstr>Problem versus Investigation</vt:lpstr>
      <vt:lpstr>Investigation: Puzzle solving using AI</vt:lpstr>
      <vt:lpstr>Investigation: Simulations</vt:lpstr>
      <vt:lpstr>Problem: Data analysis</vt:lpstr>
      <vt:lpstr>Problem: Use a database to provide a business solution</vt:lpstr>
      <vt:lpstr>Problem: Cryptography</vt:lpstr>
      <vt:lpstr>Problem: Networking</vt:lpstr>
      <vt:lpstr>Other projects</vt:lpstr>
      <vt:lpstr>Homework</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234</cp:revision>
  <cp:lastPrinted>2016-09-16T11:32:46Z</cp:lastPrinted>
  <dcterms:created xsi:type="dcterms:W3CDTF">2016-09-09T07:37:57Z</dcterms:created>
  <dcterms:modified xsi:type="dcterms:W3CDTF">2025-03-27T07:40:50Z</dcterms:modified>
</cp:coreProperties>
</file>